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84" r:id="rId2"/>
    <p:sldId id="3186" r:id="rId3"/>
    <p:sldId id="3185" r:id="rId4"/>
    <p:sldId id="3160" r:id="rId5"/>
    <p:sldId id="3145" r:id="rId6"/>
    <p:sldId id="3139" r:id="rId7"/>
    <p:sldId id="3159" r:id="rId8"/>
    <p:sldId id="3187" r:id="rId9"/>
    <p:sldId id="3158" r:id="rId10"/>
    <p:sldId id="3147" r:id="rId11"/>
    <p:sldId id="3144" r:id="rId12"/>
    <p:sldId id="3149" r:id="rId13"/>
    <p:sldId id="3188" r:id="rId14"/>
    <p:sldId id="3143" r:id="rId15"/>
    <p:sldId id="3142" r:id="rId16"/>
    <p:sldId id="3140" r:id="rId17"/>
    <p:sldId id="3141" r:id="rId18"/>
    <p:sldId id="3189" r:id="rId19"/>
    <p:sldId id="3146" r:id="rId20"/>
    <p:sldId id="3138" r:id="rId21"/>
    <p:sldId id="3148" r:id="rId22"/>
    <p:sldId id="3190"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7121"/>
    <a:srgbClr val="F3C5BE"/>
    <a:srgbClr val="60AEA9"/>
    <a:srgbClr val="00B369"/>
    <a:srgbClr val="1A8CE1"/>
    <a:srgbClr val="FFFFFF"/>
    <a:srgbClr val="A78357"/>
    <a:srgbClr val="28C7D4"/>
    <a:srgbClr val="F94D4D"/>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13" autoAdjust="0"/>
    <p:restoredTop sz="92986" autoAdjust="0"/>
  </p:normalViewPr>
  <p:slideViewPr>
    <p:cSldViewPr>
      <p:cViewPr varScale="1">
        <p:scale>
          <a:sx n="87" d="100"/>
          <a:sy n="87" d="100"/>
        </p:scale>
        <p:origin x="672"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2019/6/3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2084762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705041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801379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4</a:t>
            </a:fld>
            <a:endParaRPr lang="zh-CN" altLang="en-US"/>
          </a:p>
        </p:txBody>
      </p:sp>
    </p:spTree>
    <p:extLst>
      <p:ext uri="{BB962C8B-B14F-4D97-AF65-F5344CB8AC3E}">
        <p14:creationId xmlns:p14="http://schemas.microsoft.com/office/powerpoint/2010/main" val="2524265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7183404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39996543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119093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0618825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7272604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7070737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572600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969869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7316991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442860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31932191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900295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39980383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7690617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3507871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1232356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31797532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40155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
        <p:nvSpPr>
          <p:cNvPr id="8" name="Rectangle 1"/>
          <p:cNvSpPr/>
          <p:nvPr userDrawn="1"/>
        </p:nvSpPr>
        <p:spPr>
          <a:xfrm rot="5400000">
            <a:off x="6332560" y="-5552780"/>
            <a:ext cx="45719" cy="121012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2285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84354"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3" name="页脚占位符 2"/>
          <p:cNvSpPr>
            <a:spLocks noGrp="1"/>
          </p:cNvSpPr>
          <p:nvPr>
            <p:ph type="ftr" sz="quarter" idx="11"/>
          </p:nvPr>
        </p:nvSpPr>
        <p:spPr>
          <a:xfrm>
            <a:off x="4259789" y="6704023"/>
            <a:ext cx="433917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4" name="灯片编号占位符 3"/>
          <p:cNvSpPr>
            <a:spLocks noGrp="1"/>
          </p:cNvSpPr>
          <p:nvPr>
            <p:ph type="sldNum" sz="quarter" idx="12"/>
          </p:nvPr>
        </p:nvSpPr>
        <p:spPr>
          <a:xfrm>
            <a:off x="9081627"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fld id="{8C92ADDF-ABC6-4EEC-846D-A1AE2D410679}" type="slidenum">
              <a:rPr lang="zh-CN" altLang="en-US" smtClean="0"/>
              <a:pPr/>
              <a:t>‹#›</a:t>
            </a:fld>
            <a:endParaRPr lang="zh-CN" altLang="en-US" dirty="0"/>
          </a:p>
        </p:txBody>
      </p:sp>
    </p:spTree>
    <p:extLst>
      <p:ext uri="{BB962C8B-B14F-4D97-AF65-F5344CB8AC3E}">
        <p14:creationId xmlns:p14="http://schemas.microsoft.com/office/powerpoint/2010/main" val="86888792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2019/6/3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6" r:id="rId1"/>
    <p:sldLayoutId id="214748397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828975" y="6844851"/>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淘宝网chenying0907出品 1"/>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淘宝网chenying0907出品 10"/>
          <p:cNvSpPr txBox="1"/>
          <p:nvPr/>
        </p:nvSpPr>
        <p:spPr>
          <a:xfrm>
            <a:off x="5521702" y="4799310"/>
            <a:ext cx="6544067" cy="900230"/>
          </a:xfrm>
          <a:prstGeom prst="rect">
            <a:avLst/>
          </a:prstGeom>
          <a:noFill/>
        </p:spPr>
        <p:txBody>
          <a:bodyPr wrap="none" lIns="68564" tIns="34282" rIns="68564" bIns="34282">
            <a:spAutoFit/>
          </a:bodyPr>
          <a:lstStyle/>
          <a:p>
            <a:pPr>
              <a:buNone/>
            </a:pPr>
            <a:r>
              <a:rPr lang="zh-CN" altLang="en-US" sz="5400" dirty="0">
                <a:solidFill>
                  <a:srgbClr val="92D050"/>
                </a:solidFill>
                <a:latin typeface="方正正准黑简体" panose="02000000000000000000" pitchFamily="2" charset="-122"/>
                <a:ea typeface="方正正准黑简体" panose="02000000000000000000" pitchFamily="2" charset="-122"/>
                <a:cs typeface="Arial" panose="020B0604020202020204" pitchFamily="34" charset="0"/>
              </a:rPr>
              <a:t>手机微课制作</a:t>
            </a:r>
            <a:r>
              <a:rPr lang="en-US" altLang="zh-CN" sz="5400" dirty="0" err="1">
                <a:solidFill>
                  <a:srgbClr val="92D050"/>
                </a:solidFill>
                <a:latin typeface="方正正准黑简体" panose="02000000000000000000" pitchFamily="2" charset="-122"/>
                <a:ea typeface="方正正准黑简体" panose="02000000000000000000" pitchFamily="2" charset="-122"/>
                <a:cs typeface="Arial" panose="020B0604020202020204" pitchFamily="34" charset="0"/>
              </a:rPr>
              <a:t>ppt</a:t>
            </a:r>
            <a:r>
              <a:rPr lang="zh-CN" altLang="en-US" sz="5400" dirty="0">
                <a:solidFill>
                  <a:srgbClr val="92D050"/>
                </a:solidFill>
                <a:latin typeface="方正正准黑简体" panose="02000000000000000000" pitchFamily="2" charset="-122"/>
                <a:ea typeface="方正正准黑简体" panose="02000000000000000000" pitchFamily="2" charset="-122"/>
                <a:cs typeface="Arial" panose="020B0604020202020204" pitchFamily="34" charset="0"/>
              </a:rPr>
              <a:t>模板</a:t>
            </a:r>
          </a:p>
        </p:txBody>
      </p:sp>
      <p:sp>
        <p:nvSpPr>
          <p:cNvPr id="4" name="淘宝网chenying0907出品 3"/>
          <p:cNvSpPr/>
          <p:nvPr/>
        </p:nvSpPr>
        <p:spPr>
          <a:xfrm>
            <a:off x="5521702" y="6108313"/>
            <a:ext cx="6323029" cy="715564"/>
          </a:xfrm>
          <a:prstGeom prst="rect">
            <a:avLst/>
          </a:prstGeom>
        </p:spPr>
        <p:txBody>
          <a:bodyPr wrap="square" lIns="68564" tIns="34282" rIns="68564" bIns="34282">
            <a:spAutoFit/>
          </a:bodyPr>
          <a:lstStyle/>
          <a:p>
            <a:r>
              <a:rPr lang="en-US" altLang="zh-CN" sz="1400" dirty="0">
                <a:solidFill>
                  <a:schemeClr val="bg1"/>
                </a:solidFill>
                <a:latin typeface="+mj-lt"/>
                <a:ea typeface="Source Han Sans ExtraLight" panose="020B0200000000000000" pitchFamily="34" charset="-122"/>
                <a:cs typeface="Arial" panose="020B0604020202020204" pitchFamily="34" charset="0"/>
              </a:rPr>
              <a:t>Each day is a new beginning Seize new opportunities from now on </a:t>
            </a:r>
            <a:r>
              <a:rPr lang="en-US" altLang="zh-CN" sz="1400" dirty="0">
                <a:solidFill>
                  <a:schemeClr val="bg1"/>
                </a:solidFill>
                <a:ea typeface="Source Han Sans ExtraLight" panose="020B0200000000000000" pitchFamily="34" charset="-122"/>
                <a:cs typeface="Arial" panose="020B0604020202020204" pitchFamily="34" charset="0"/>
              </a:rPr>
              <a:t>Each day is a new beginning Seize new opportunities from now </a:t>
            </a:r>
            <a:r>
              <a:rPr lang="en-US" altLang="zh-CN" sz="1400" dirty="0" err="1">
                <a:solidFill>
                  <a:schemeClr val="bg1"/>
                </a:solidFill>
                <a:ea typeface="Source Han Sans ExtraLight" panose="020B0200000000000000" pitchFamily="34" charset="-122"/>
                <a:cs typeface="Arial" panose="020B0604020202020204" pitchFamily="34" charset="0"/>
              </a:rPr>
              <a:t>onEach</a:t>
            </a:r>
            <a:r>
              <a:rPr lang="en-US" altLang="zh-CN" sz="1400" dirty="0">
                <a:solidFill>
                  <a:schemeClr val="bg1"/>
                </a:solidFill>
                <a:ea typeface="Source Han Sans ExtraLight" panose="020B0200000000000000" pitchFamily="34" charset="-122"/>
                <a:cs typeface="Arial" panose="020B0604020202020204" pitchFamily="34" charset="0"/>
              </a:rPr>
              <a:t> day is a new beginning Seize new opportunities from now on</a:t>
            </a:r>
          </a:p>
        </p:txBody>
      </p:sp>
      <p:sp>
        <p:nvSpPr>
          <p:cNvPr id="5" name="淘宝网chenying0907出品 4"/>
          <p:cNvSpPr/>
          <p:nvPr/>
        </p:nvSpPr>
        <p:spPr>
          <a:xfrm>
            <a:off x="5521702" y="5516064"/>
            <a:ext cx="6396708" cy="476525"/>
          </a:xfrm>
          <a:prstGeom prst="rect">
            <a:avLst/>
          </a:prstGeom>
        </p:spPr>
        <p:txBody>
          <a:bodyPr wrap="square" lIns="68564" tIns="34282" rIns="68564" bIns="34282">
            <a:spAutoFit/>
          </a:bodyPr>
          <a:lstStyle/>
          <a:p>
            <a:pPr>
              <a:lnSpc>
                <a:spcPct val="150000"/>
              </a:lnSpc>
            </a:pPr>
            <a:r>
              <a:rPr lang="en-US" altLang="zh-CN" sz="20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SAID TEACHING COURSEWARE PPT TEMPLATE</a:t>
            </a:r>
          </a:p>
        </p:txBody>
      </p:sp>
    </p:spTree>
    <p:extLst>
      <p:ext uri="{BB962C8B-B14F-4D97-AF65-F5344CB8AC3E}">
        <p14:creationId xmlns:p14="http://schemas.microsoft.com/office/powerpoint/2010/main" val="277913068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 presetClass="entr" presetSubtype="2" fill="hold" grpId="0" nodeType="afterEffect" p14:presetBounceEnd="21250">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calcmode="lin" valueType="num" p14:bounceEnd="21250">
                                          <p:cBhvr additive="base">
                                            <p:cTn id="11" dur="800" fill="hold"/>
                                            <p:tgtEl>
                                              <p:spTgt spid="3"/>
                                            </p:tgtEl>
                                            <p:attrNameLst>
                                              <p:attrName>ppt_x</p:attrName>
                                            </p:attrNameLst>
                                          </p:cBhvr>
                                          <p:tavLst>
                                            <p:tav tm="0">
                                              <p:val>
                                                <p:strVal val="1+#ppt_w/2"/>
                                              </p:val>
                                            </p:tav>
                                            <p:tav tm="100000">
                                              <p:val>
                                                <p:strVal val="#ppt_x"/>
                                              </p:val>
                                            </p:tav>
                                          </p:tavLst>
                                        </p:anim>
                                        <p:anim calcmode="lin" valueType="num" p14:bounceEnd="21250">
                                          <p:cBhvr additive="base">
                                            <p:cTn id="12" dur="8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2100"/>
                                </p:stCondLst>
                                <p:childTnLst>
                                  <p:par>
                                    <p:cTn id="14" presetID="2" presetClass="entr" presetSubtype="2" fill="hold" grpId="0" nodeType="afterEffect" p14:presetBounceEnd="20000">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 calcmode="lin" valueType="num" p14:bounceEnd="20000">
                                          <p:cBhvr additive="base">
                                            <p:cTn id="16"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4200"/>
                                </p:stCondLst>
                                <p:childTnLst>
                                  <p:par>
                                    <p:cTn id="19" presetID="41" presetClass="entr" presetSubtype="0" fill="hold" grpId="0" nodeType="afterEffect">
                                      <p:stCondLst>
                                        <p:cond delay="0"/>
                                      </p:stCondLst>
                                      <p:iterate type="lt">
                                        <p:tmPct val="6140"/>
                                      </p:iterate>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4"/>
                                            </p:tgtEl>
                                            <p:attrNameLst>
                                              <p:attrName>ppt_y</p:attrName>
                                            </p:attrNameLst>
                                          </p:cBhvr>
                                          <p:tavLst>
                                            <p:tav tm="0">
                                              <p:val>
                                                <p:strVal val="#ppt_y"/>
                                              </p:val>
                                            </p:tav>
                                            <p:tav tm="100000">
                                              <p:val>
                                                <p:strVal val="#ppt_y"/>
                                              </p:val>
                                            </p:tav>
                                          </p:tavLst>
                                        </p:anim>
                                        <p:anim calcmode="lin" valueType="num">
                                          <p:cBhvr>
                                            <p:cTn id="23"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 presetClass="entr" presetSubtype="2"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calcmode="lin" valueType="num">
                                          <p:cBhvr additive="base">
                                            <p:cTn id="11" dur="800" fill="hold"/>
                                            <p:tgtEl>
                                              <p:spTgt spid="3"/>
                                            </p:tgtEl>
                                            <p:attrNameLst>
                                              <p:attrName>ppt_x</p:attrName>
                                            </p:attrNameLst>
                                          </p:cBhvr>
                                          <p:tavLst>
                                            <p:tav tm="0">
                                              <p:val>
                                                <p:strVal val="1+#ppt_w/2"/>
                                              </p:val>
                                            </p:tav>
                                            <p:tav tm="100000">
                                              <p:val>
                                                <p:strVal val="#ppt_x"/>
                                              </p:val>
                                            </p:tav>
                                          </p:tavLst>
                                        </p:anim>
                                        <p:anim calcmode="lin" valueType="num">
                                          <p:cBhvr additive="base">
                                            <p:cTn id="12" dur="8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2100"/>
                                </p:stCondLst>
                                <p:childTnLst>
                                  <p:par>
                                    <p:cTn id="14" presetID="2" presetClass="entr" presetSubtype="2"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1+#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4200"/>
                                </p:stCondLst>
                                <p:childTnLst>
                                  <p:par>
                                    <p:cTn id="19" presetID="41" presetClass="entr" presetSubtype="0" fill="hold" grpId="0" nodeType="afterEffect">
                                      <p:stCondLst>
                                        <p:cond delay="0"/>
                                      </p:stCondLst>
                                      <p:iterate type="lt">
                                        <p:tmPct val="6140"/>
                                      </p:iterate>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4"/>
                                            </p:tgtEl>
                                            <p:attrNameLst>
                                              <p:attrName>ppt_y</p:attrName>
                                            </p:attrNameLst>
                                          </p:cBhvr>
                                          <p:tavLst>
                                            <p:tav tm="0">
                                              <p:val>
                                                <p:strVal val="#ppt_y"/>
                                              </p:val>
                                            </p:tav>
                                            <p:tav tm="100000">
                                              <p:val>
                                                <p:strVal val="#ppt_y"/>
                                              </p:val>
                                            </p:tav>
                                          </p:tavLst>
                                        </p:anim>
                                        <p:anim calcmode="lin" valueType="num">
                                          <p:cBhvr>
                                            <p:cTn id="23"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淘宝网chenying0907出品 4"/>
          <p:cNvSpPr/>
          <p:nvPr/>
        </p:nvSpPr>
        <p:spPr>
          <a:xfrm>
            <a:off x="1148" y="448"/>
            <a:ext cx="7436339" cy="72317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4" name="淘宝网chenying0907出品 3"/>
          <p:cNvSpPr txBox="1"/>
          <p:nvPr/>
        </p:nvSpPr>
        <p:spPr>
          <a:xfrm>
            <a:off x="819909" y="1162216"/>
            <a:ext cx="1752531" cy="4221873"/>
          </a:xfrm>
          <a:prstGeom prst="rect">
            <a:avLst/>
          </a:prstGeom>
          <a:noFill/>
        </p:spPr>
        <p:txBody>
          <a:bodyPr vert="eaVert" wrap="square" lIns="0" tIns="0" rIns="0" bIns="0" rtlCol="0">
            <a:spAutoFit/>
          </a:bodyPr>
          <a:lstStyle/>
          <a:p>
            <a:r>
              <a:rPr lang="en-US" altLang="zh-CN" sz="5694" dirty="0">
                <a:solidFill>
                  <a:schemeClr val="accent2"/>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CONTENTS</a:t>
            </a:r>
            <a:endParaRPr lang="zh-CN" altLang="en-US" sz="5694" dirty="0">
              <a:solidFill>
                <a:schemeClr val="accent2"/>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a:p>
            <a:r>
              <a:rPr lang="zh-CN" altLang="en-US" sz="5694" dirty="0">
                <a:solidFill>
                  <a:schemeClr val="accent2"/>
                </a:solidFill>
                <a:latin typeface="Arial" panose="020B0604020202020204" pitchFamily="34" charset="0"/>
                <a:ea typeface="微软雅黑" panose="020B0503020204020204" pitchFamily="34" charset="-122"/>
                <a:sym typeface="Arial" panose="020B0604020202020204" pitchFamily="34" charset="0"/>
              </a:rPr>
              <a:t>目录</a:t>
            </a:r>
            <a:endParaRPr lang="en-US" altLang="zh-CN" sz="5694"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4" name="淘宝网chenying0907出品 13"/>
          <p:cNvGrpSpPr/>
          <p:nvPr/>
        </p:nvGrpSpPr>
        <p:grpSpPr>
          <a:xfrm>
            <a:off x="6308007" y="1885123"/>
            <a:ext cx="841118" cy="841118"/>
            <a:chOff x="3529981" y="507683"/>
            <a:chExt cx="598350" cy="598350"/>
          </a:xfrm>
        </p:grpSpPr>
        <p:sp>
          <p:nvSpPr>
            <p:cNvPr id="15" name="淘宝网chenying0907出品 14"/>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16" name="淘宝网chenying0907出品 4"/>
            <p:cNvSpPr txBox="1"/>
            <p:nvPr/>
          </p:nvSpPr>
          <p:spPr>
            <a:xfrm>
              <a:off x="3576317" y="558577"/>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01</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sp>
        <p:nvSpPr>
          <p:cNvPr id="17" name="淘宝网chenying0907出品 16"/>
          <p:cNvSpPr/>
          <p:nvPr/>
        </p:nvSpPr>
        <p:spPr>
          <a:xfrm>
            <a:off x="7653511" y="2032543"/>
            <a:ext cx="2516221" cy="64617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
        <p:nvSpPr>
          <p:cNvPr id="18" name="淘宝网chenying0907出品 17"/>
          <p:cNvSpPr/>
          <p:nvPr/>
        </p:nvSpPr>
        <p:spPr>
          <a:xfrm>
            <a:off x="7653511" y="3091469"/>
            <a:ext cx="2516221" cy="646171"/>
          </a:xfrm>
          <a:prstGeom prst="rect">
            <a:avLst/>
          </a:prstGeom>
        </p:spPr>
        <p:txBody>
          <a:bodyPr wrap="none">
            <a:spAutoFit/>
          </a:bodyPr>
          <a:lstStyle/>
          <a:p>
            <a:r>
              <a:rPr lang="zh-CN" altLang="en-US" sz="2400" dirty="0">
                <a:solidFill>
                  <a:schemeClr val="accent2"/>
                </a:solidFill>
                <a:latin typeface="微软雅黑" pitchFamily="34" charset="-122"/>
                <a:ea typeface="微软雅黑" pitchFamily="34" charset="-122"/>
              </a:rPr>
              <a:t>相关标题文字</a:t>
            </a:r>
            <a:endParaRPr lang="en-US" altLang="zh-CN" sz="2400" dirty="0">
              <a:solidFill>
                <a:schemeClr val="accent2"/>
              </a:solidFill>
              <a:latin typeface="微软雅黑" pitchFamily="34" charset="-122"/>
              <a:ea typeface="微软雅黑" pitchFamily="34" charset="-122"/>
            </a:endParaRPr>
          </a:p>
          <a:p>
            <a:r>
              <a:rPr lang="en-US" altLang="zh-CN" sz="1200" b="1" dirty="0">
                <a:solidFill>
                  <a:schemeClr val="accent2"/>
                </a:solidFill>
                <a:latin typeface="微软雅黑" pitchFamily="34" charset="-122"/>
                <a:ea typeface="微软雅黑" pitchFamily="34" charset="-122"/>
              </a:rPr>
              <a:t>CLICK TO ADD CAPTION TEXT</a:t>
            </a:r>
            <a:endParaRPr lang="zh-CN" altLang="en-US" sz="1200" b="1" dirty="0">
              <a:solidFill>
                <a:schemeClr val="accent2"/>
              </a:solidFill>
              <a:latin typeface="微软雅黑" pitchFamily="34" charset="-122"/>
              <a:ea typeface="微软雅黑" pitchFamily="34" charset="-122"/>
            </a:endParaRPr>
          </a:p>
        </p:txBody>
      </p:sp>
      <p:sp>
        <p:nvSpPr>
          <p:cNvPr id="19" name="淘宝网chenying0907出品 18"/>
          <p:cNvSpPr/>
          <p:nvPr/>
        </p:nvSpPr>
        <p:spPr>
          <a:xfrm>
            <a:off x="7611772" y="5209323"/>
            <a:ext cx="2516221" cy="646171"/>
          </a:xfrm>
          <a:prstGeom prst="rect">
            <a:avLst/>
          </a:prstGeom>
        </p:spPr>
        <p:txBody>
          <a:bodyPr wrap="none">
            <a:spAutoFit/>
          </a:bodyPr>
          <a:lstStyle/>
          <a:p>
            <a:r>
              <a:rPr lang="zh-CN" altLang="en-US" sz="2400" dirty="0">
                <a:solidFill>
                  <a:schemeClr val="accent2"/>
                </a:solidFill>
                <a:latin typeface="微软雅黑" pitchFamily="34" charset="-122"/>
                <a:ea typeface="微软雅黑" pitchFamily="34" charset="-122"/>
              </a:rPr>
              <a:t>相关标题文字</a:t>
            </a:r>
            <a:endParaRPr lang="en-US" altLang="zh-CN" sz="2400" dirty="0">
              <a:solidFill>
                <a:schemeClr val="accent2"/>
              </a:solidFill>
              <a:latin typeface="微软雅黑" pitchFamily="34" charset="-122"/>
              <a:ea typeface="微软雅黑" pitchFamily="34" charset="-122"/>
            </a:endParaRPr>
          </a:p>
          <a:p>
            <a:r>
              <a:rPr lang="en-US" altLang="zh-CN" sz="1200" b="1" dirty="0">
                <a:solidFill>
                  <a:schemeClr val="accent2"/>
                </a:solidFill>
                <a:latin typeface="微软雅黑" pitchFamily="34" charset="-122"/>
                <a:ea typeface="微软雅黑" pitchFamily="34" charset="-122"/>
              </a:rPr>
              <a:t>CLICK TO ADD CAPTION TEXT</a:t>
            </a:r>
            <a:endParaRPr lang="zh-CN" altLang="en-US" sz="1200" b="1" dirty="0">
              <a:solidFill>
                <a:schemeClr val="accent2"/>
              </a:solidFill>
              <a:latin typeface="微软雅黑" pitchFamily="34" charset="-122"/>
              <a:ea typeface="微软雅黑" pitchFamily="34" charset="-122"/>
            </a:endParaRPr>
          </a:p>
        </p:txBody>
      </p:sp>
      <p:grpSp>
        <p:nvGrpSpPr>
          <p:cNvPr id="20" name="淘宝网chenying0907出品 19"/>
          <p:cNvGrpSpPr/>
          <p:nvPr/>
        </p:nvGrpSpPr>
        <p:grpSpPr>
          <a:xfrm>
            <a:off x="6356168" y="2993996"/>
            <a:ext cx="841118" cy="841118"/>
            <a:chOff x="3529981" y="507683"/>
            <a:chExt cx="598350" cy="598350"/>
          </a:xfrm>
        </p:grpSpPr>
        <p:sp>
          <p:nvSpPr>
            <p:cNvPr id="21" name="淘宝网chenying0907出品 20"/>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22" name="淘宝网chenying0907出品 48"/>
            <p:cNvSpPr txBox="1"/>
            <p:nvPr/>
          </p:nvSpPr>
          <p:spPr>
            <a:xfrm>
              <a:off x="3567571" y="598214"/>
              <a:ext cx="530353" cy="496562"/>
            </a:xfrm>
            <a:prstGeom prst="rect">
              <a:avLst/>
            </a:prstGeom>
            <a:noFill/>
          </p:spPr>
          <p:txBody>
            <a:bodyPr wrap="none" rtlCol="0" anchor="ctr">
              <a:spAutoFit/>
            </a:bodyPr>
            <a:lstStyle/>
            <a:p>
              <a:pPr algn="ctr"/>
              <a:r>
                <a:rPr lang="en-US" altLang="zh-CN"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02</a:t>
              </a:r>
              <a:endParaRPr lang="zh-CN" altLang="en-US"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23" name="淘宝网chenying0907出品 22"/>
          <p:cNvGrpSpPr/>
          <p:nvPr/>
        </p:nvGrpSpPr>
        <p:grpSpPr>
          <a:xfrm>
            <a:off x="6364150" y="5091466"/>
            <a:ext cx="841118" cy="841118"/>
            <a:chOff x="3529981" y="507683"/>
            <a:chExt cx="598350" cy="598350"/>
          </a:xfrm>
        </p:grpSpPr>
        <p:sp>
          <p:nvSpPr>
            <p:cNvPr id="24" name="淘宝网chenying0907出品 2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25" name="淘宝网chenying0907出品 51"/>
            <p:cNvSpPr txBox="1"/>
            <p:nvPr/>
          </p:nvSpPr>
          <p:spPr>
            <a:xfrm>
              <a:off x="3570639" y="582835"/>
              <a:ext cx="530353" cy="496562"/>
            </a:xfrm>
            <a:prstGeom prst="rect">
              <a:avLst/>
            </a:prstGeom>
            <a:noFill/>
          </p:spPr>
          <p:txBody>
            <a:bodyPr wrap="none" rtlCol="0" anchor="ctr">
              <a:spAutoFit/>
            </a:bodyPr>
            <a:lstStyle/>
            <a:p>
              <a:pPr algn="ctr"/>
              <a:r>
                <a:rPr lang="en-US" altLang="zh-CN"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04</a:t>
              </a:r>
              <a:endParaRPr lang="zh-CN" altLang="en-US"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26" name="淘宝网chenying0907出品 25"/>
          <p:cNvGrpSpPr/>
          <p:nvPr/>
        </p:nvGrpSpPr>
        <p:grpSpPr>
          <a:xfrm>
            <a:off x="6353070" y="4050823"/>
            <a:ext cx="841118" cy="841118"/>
            <a:chOff x="3529981" y="507683"/>
            <a:chExt cx="598350" cy="598350"/>
          </a:xfrm>
        </p:grpSpPr>
        <p:sp>
          <p:nvSpPr>
            <p:cNvPr id="27" name="淘宝网chenying0907出品 26"/>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28" name="淘宝网chenying0907出品 57"/>
            <p:cNvSpPr txBox="1"/>
            <p:nvPr/>
          </p:nvSpPr>
          <p:spPr>
            <a:xfrm>
              <a:off x="3578518" y="582851"/>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03</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sp>
        <p:nvSpPr>
          <p:cNvPr id="29" name="淘宝网chenying0907出品 28"/>
          <p:cNvSpPr/>
          <p:nvPr/>
        </p:nvSpPr>
        <p:spPr>
          <a:xfrm>
            <a:off x="7611771" y="4150397"/>
            <a:ext cx="2516221" cy="64617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18855035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par>
                              <p:cTn id="11" fill="hold">
                                <p:stCondLst>
                                  <p:cond delay="500"/>
                                </p:stCondLst>
                                <p:childTnLst>
                                  <p:par>
                                    <p:cTn id="12" presetID="2" presetClass="entr" presetSubtype="3" fill="hold" nodeType="afterEffect" p14:presetBounceEnd="60000">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14:bounceEnd="60000">
                                          <p:cBhvr additive="base">
                                            <p:cTn id="14" dur="1250" fill="hold"/>
                                            <p:tgtEl>
                                              <p:spTgt spid="14"/>
                                            </p:tgtEl>
                                            <p:attrNameLst>
                                              <p:attrName>ppt_x</p:attrName>
                                            </p:attrNameLst>
                                          </p:cBhvr>
                                          <p:tavLst>
                                            <p:tav tm="0">
                                              <p:val>
                                                <p:strVal val="1+#ppt_w/2"/>
                                              </p:val>
                                            </p:tav>
                                            <p:tav tm="100000">
                                              <p:val>
                                                <p:strVal val="#ppt_x"/>
                                              </p:val>
                                            </p:tav>
                                          </p:tavLst>
                                        </p:anim>
                                        <p:anim calcmode="lin" valueType="num" p14:bounceEnd="60000">
                                          <p:cBhvr additive="base">
                                            <p:cTn id="15" dur="1250" fill="hold"/>
                                            <p:tgtEl>
                                              <p:spTgt spid="14"/>
                                            </p:tgtEl>
                                            <p:attrNameLst>
                                              <p:attrName>ppt_y</p:attrName>
                                            </p:attrNameLst>
                                          </p:cBhvr>
                                          <p:tavLst>
                                            <p:tav tm="0">
                                              <p:val>
                                                <p:strVal val="0-#ppt_h/2"/>
                                              </p:val>
                                            </p:tav>
                                            <p:tav tm="100000">
                                              <p:val>
                                                <p:strVal val="#ppt_y"/>
                                              </p:val>
                                            </p:tav>
                                          </p:tavLst>
                                        </p:anim>
                                      </p:childTnLst>
                                    </p:cTn>
                                  </p:par>
                                </p:childTnLst>
                              </p:cTn>
                            </p:par>
                            <p:par>
                              <p:cTn id="16" fill="hold">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750"/>
                                            <p:tgtEl>
                                              <p:spTgt spid="17"/>
                                            </p:tgtEl>
                                          </p:cBhvr>
                                        </p:animEffect>
                                      </p:childTnLst>
                                    </p:cTn>
                                  </p:par>
                                </p:childTnLst>
                              </p:cTn>
                            </p:par>
                            <p:par>
                              <p:cTn id="20" fill="hold">
                                <p:stCondLst>
                                  <p:cond delay="2500"/>
                                </p:stCondLst>
                                <p:childTnLst>
                                  <p:par>
                                    <p:cTn id="21" presetID="2" presetClass="entr" presetSubtype="3" fill="hold" nodeType="afterEffect" p14:presetBounceEnd="6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60000">
                                          <p:cBhvr additive="base">
                                            <p:cTn id="23" dur="1250" fill="hold"/>
                                            <p:tgtEl>
                                              <p:spTgt spid="20"/>
                                            </p:tgtEl>
                                            <p:attrNameLst>
                                              <p:attrName>ppt_x</p:attrName>
                                            </p:attrNameLst>
                                          </p:cBhvr>
                                          <p:tavLst>
                                            <p:tav tm="0">
                                              <p:val>
                                                <p:strVal val="1+#ppt_w/2"/>
                                              </p:val>
                                            </p:tav>
                                            <p:tav tm="100000">
                                              <p:val>
                                                <p:strVal val="#ppt_x"/>
                                              </p:val>
                                            </p:tav>
                                          </p:tavLst>
                                        </p:anim>
                                        <p:anim calcmode="lin" valueType="num" p14:bounceEnd="60000">
                                          <p:cBhvr additive="base">
                                            <p:cTn id="24" dur="125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375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750"/>
                                            <p:tgtEl>
                                              <p:spTgt spid="18"/>
                                            </p:tgtEl>
                                          </p:cBhvr>
                                        </p:animEffect>
                                      </p:childTnLst>
                                    </p:cTn>
                                  </p:par>
                                </p:childTnLst>
                              </p:cTn>
                            </p:par>
                            <p:par>
                              <p:cTn id="29" fill="hold">
                                <p:stCondLst>
                                  <p:cond delay="4500"/>
                                </p:stCondLst>
                                <p:childTnLst>
                                  <p:par>
                                    <p:cTn id="30" presetID="2" presetClass="entr" presetSubtype="3" fill="hold" nodeType="afterEffect" p14:presetBounceEnd="60000">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14:bounceEnd="60000">
                                          <p:cBhvr additive="base">
                                            <p:cTn id="32" dur="125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33" dur="1250" fill="hold"/>
                                            <p:tgtEl>
                                              <p:spTgt spid="26"/>
                                            </p:tgtEl>
                                            <p:attrNameLst>
                                              <p:attrName>ppt_y</p:attrName>
                                            </p:attrNameLst>
                                          </p:cBhvr>
                                          <p:tavLst>
                                            <p:tav tm="0">
                                              <p:val>
                                                <p:strVal val="0-#ppt_h/2"/>
                                              </p:val>
                                            </p:tav>
                                            <p:tav tm="100000">
                                              <p:val>
                                                <p:strVal val="#ppt_y"/>
                                              </p:val>
                                            </p:tav>
                                          </p:tavLst>
                                        </p:anim>
                                      </p:childTnLst>
                                    </p:cTn>
                                  </p:par>
                                </p:childTnLst>
                              </p:cTn>
                            </p:par>
                            <p:par>
                              <p:cTn id="34" fill="hold">
                                <p:stCondLst>
                                  <p:cond delay="5750"/>
                                </p:stCondLst>
                                <p:childTnLst>
                                  <p:par>
                                    <p:cTn id="35" presetID="22" presetClass="entr" presetSubtype="8"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left)">
                                          <p:cBhvr>
                                            <p:cTn id="37" dur="750"/>
                                            <p:tgtEl>
                                              <p:spTgt spid="29"/>
                                            </p:tgtEl>
                                          </p:cBhvr>
                                        </p:animEffect>
                                      </p:childTnLst>
                                    </p:cTn>
                                  </p:par>
                                </p:childTnLst>
                              </p:cTn>
                            </p:par>
                            <p:par>
                              <p:cTn id="38" fill="hold">
                                <p:stCondLst>
                                  <p:cond delay="6500"/>
                                </p:stCondLst>
                                <p:childTnLst>
                                  <p:par>
                                    <p:cTn id="39" presetID="2" presetClass="entr" presetSubtype="3" fill="hold" nodeType="afterEffect" p14:presetBounceEnd="60000">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14:bounceEnd="60000">
                                          <p:cBhvr additive="base">
                                            <p:cTn id="41" dur="125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42" dur="1250" fill="hold"/>
                                            <p:tgtEl>
                                              <p:spTgt spid="23"/>
                                            </p:tgtEl>
                                            <p:attrNameLst>
                                              <p:attrName>ppt_y</p:attrName>
                                            </p:attrNameLst>
                                          </p:cBhvr>
                                          <p:tavLst>
                                            <p:tav tm="0">
                                              <p:val>
                                                <p:strVal val="0-#ppt_h/2"/>
                                              </p:val>
                                            </p:tav>
                                            <p:tav tm="100000">
                                              <p:val>
                                                <p:strVal val="#ppt_y"/>
                                              </p:val>
                                            </p:tav>
                                          </p:tavLst>
                                        </p:anim>
                                      </p:childTnLst>
                                    </p:cTn>
                                  </p:par>
                                </p:childTnLst>
                              </p:cTn>
                            </p:par>
                            <p:par>
                              <p:cTn id="43" fill="hold">
                                <p:stCondLst>
                                  <p:cond delay="77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17" grpId="0"/>
          <p:bldP spid="18" grpId="0"/>
          <p:bldP spid="19"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par>
                              <p:cTn id="11" fill="hold">
                                <p:stCondLst>
                                  <p:cond delay="500"/>
                                </p:stCondLst>
                                <p:childTnLst>
                                  <p:par>
                                    <p:cTn id="12" presetID="2" presetClass="entr" presetSubtype="3"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1250" fill="hold"/>
                                            <p:tgtEl>
                                              <p:spTgt spid="14"/>
                                            </p:tgtEl>
                                            <p:attrNameLst>
                                              <p:attrName>ppt_x</p:attrName>
                                            </p:attrNameLst>
                                          </p:cBhvr>
                                          <p:tavLst>
                                            <p:tav tm="0">
                                              <p:val>
                                                <p:strVal val="1+#ppt_w/2"/>
                                              </p:val>
                                            </p:tav>
                                            <p:tav tm="100000">
                                              <p:val>
                                                <p:strVal val="#ppt_x"/>
                                              </p:val>
                                            </p:tav>
                                          </p:tavLst>
                                        </p:anim>
                                        <p:anim calcmode="lin" valueType="num">
                                          <p:cBhvr additive="base">
                                            <p:cTn id="15" dur="1250" fill="hold"/>
                                            <p:tgtEl>
                                              <p:spTgt spid="14"/>
                                            </p:tgtEl>
                                            <p:attrNameLst>
                                              <p:attrName>ppt_y</p:attrName>
                                            </p:attrNameLst>
                                          </p:cBhvr>
                                          <p:tavLst>
                                            <p:tav tm="0">
                                              <p:val>
                                                <p:strVal val="0-#ppt_h/2"/>
                                              </p:val>
                                            </p:tav>
                                            <p:tav tm="100000">
                                              <p:val>
                                                <p:strVal val="#ppt_y"/>
                                              </p:val>
                                            </p:tav>
                                          </p:tavLst>
                                        </p:anim>
                                      </p:childTnLst>
                                    </p:cTn>
                                  </p:par>
                                </p:childTnLst>
                              </p:cTn>
                            </p:par>
                            <p:par>
                              <p:cTn id="16" fill="hold">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750"/>
                                            <p:tgtEl>
                                              <p:spTgt spid="17"/>
                                            </p:tgtEl>
                                          </p:cBhvr>
                                        </p:animEffect>
                                      </p:childTnLst>
                                    </p:cTn>
                                  </p:par>
                                </p:childTnLst>
                              </p:cTn>
                            </p:par>
                            <p:par>
                              <p:cTn id="20" fill="hold">
                                <p:stCondLst>
                                  <p:cond delay="2500"/>
                                </p:stCondLst>
                                <p:childTnLst>
                                  <p:par>
                                    <p:cTn id="21" presetID="2" presetClass="entr" presetSubtype="3"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250" fill="hold"/>
                                            <p:tgtEl>
                                              <p:spTgt spid="20"/>
                                            </p:tgtEl>
                                            <p:attrNameLst>
                                              <p:attrName>ppt_x</p:attrName>
                                            </p:attrNameLst>
                                          </p:cBhvr>
                                          <p:tavLst>
                                            <p:tav tm="0">
                                              <p:val>
                                                <p:strVal val="1+#ppt_w/2"/>
                                              </p:val>
                                            </p:tav>
                                            <p:tav tm="100000">
                                              <p:val>
                                                <p:strVal val="#ppt_x"/>
                                              </p:val>
                                            </p:tav>
                                          </p:tavLst>
                                        </p:anim>
                                        <p:anim calcmode="lin" valueType="num">
                                          <p:cBhvr additive="base">
                                            <p:cTn id="24" dur="125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375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750"/>
                                            <p:tgtEl>
                                              <p:spTgt spid="18"/>
                                            </p:tgtEl>
                                          </p:cBhvr>
                                        </p:animEffect>
                                      </p:childTnLst>
                                    </p:cTn>
                                  </p:par>
                                </p:childTnLst>
                              </p:cTn>
                            </p:par>
                            <p:par>
                              <p:cTn id="29" fill="hold">
                                <p:stCondLst>
                                  <p:cond delay="4500"/>
                                </p:stCondLst>
                                <p:childTnLst>
                                  <p:par>
                                    <p:cTn id="30" presetID="2" presetClass="entr" presetSubtype="3"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1250" fill="hold"/>
                                            <p:tgtEl>
                                              <p:spTgt spid="26"/>
                                            </p:tgtEl>
                                            <p:attrNameLst>
                                              <p:attrName>ppt_x</p:attrName>
                                            </p:attrNameLst>
                                          </p:cBhvr>
                                          <p:tavLst>
                                            <p:tav tm="0">
                                              <p:val>
                                                <p:strVal val="1+#ppt_w/2"/>
                                              </p:val>
                                            </p:tav>
                                            <p:tav tm="100000">
                                              <p:val>
                                                <p:strVal val="#ppt_x"/>
                                              </p:val>
                                            </p:tav>
                                          </p:tavLst>
                                        </p:anim>
                                        <p:anim calcmode="lin" valueType="num">
                                          <p:cBhvr additive="base">
                                            <p:cTn id="33" dur="1250" fill="hold"/>
                                            <p:tgtEl>
                                              <p:spTgt spid="26"/>
                                            </p:tgtEl>
                                            <p:attrNameLst>
                                              <p:attrName>ppt_y</p:attrName>
                                            </p:attrNameLst>
                                          </p:cBhvr>
                                          <p:tavLst>
                                            <p:tav tm="0">
                                              <p:val>
                                                <p:strVal val="0-#ppt_h/2"/>
                                              </p:val>
                                            </p:tav>
                                            <p:tav tm="100000">
                                              <p:val>
                                                <p:strVal val="#ppt_y"/>
                                              </p:val>
                                            </p:tav>
                                          </p:tavLst>
                                        </p:anim>
                                      </p:childTnLst>
                                    </p:cTn>
                                  </p:par>
                                </p:childTnLst>
                              </p:cTn>
                            </p:par>
                            <p:par>
                              <p:cTn id="34" fill="hold">
                                <p:stCondLst>
                                  <p:cond delay="5750"/>
                                </p:stCondLst>
                                <p:childTnLst>
                                  <p:par>
                                    <p:cTn id="35" presetID="22" presetClass="entr" presetSubtype="8"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left)">
                                          <p:cBhvr>
                                            <p:cTn id="37" dur="750"/>
                                            <p:tgtEl>
                                              <p:spTgt spid="29"/>
                                            </p:tgtEl>
                                          </p:cBhvr>
                                        </p:animEffect>
                                      </p:childTnLst>
                                    </p:cTn>
                                  </p:par>
                                </p:childTnLst>
                              </p:cTn>
                            </p:par>
                            <p:par>
                              <p:cTn id="38" fill="hold">
                                <p:stCondLst>
                                  <p:cond delay="6500"/>
                                </p:stCondLst>
                                <p:childTnLst>
                                  <p:par>
                                    <p:cTn id="39" presetID="2" presetClass="entr" presetSubtype="3"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1250" fill="hold"/>
                                            <p:tgtEl>
                                              <p:spTgt spid="23"/>
                                            </p:tgtEl>
                                            <p:attrNameLst>
                                              <p:attrName>ppt_x</p:attrName>
                                            </p:attrNameLst>
                                          </p:cBhvr>
                                          <p:tavLst>
                                            <p:tav tm="0">
                                              <p:val>
                                                <p:strVal val="1+#ppt_w/2"/>
                                              </p:val>
                                            </p:tav>
                                            <p:tav tm="100000">
                                              <p:val>
                                                <p:strVal val="#ppt_x"/>
                                              </p:val>
                                            </p:tav>
                                          </p:tavLst>
                                        </p:anim>
                                        <p:anim calcmode="lin" valueType="num">
                                          <p:cBhvr additive="base">
                                            <p:cTn id="42" dur="1250" fill="hold"/>
                                            <p:tgtEl>
                                              <p:spTgt spid="23"/>
                                            </p:tgtEl>
                                            <p:attrNameLst>
                                              <p:attrName>ppt_y</p:attrName>
                                            </p:attrNameLst>
                                          </p:cBhvr>
                                          <p:tavLst>
                                            <p:tav tm="0">
                                              <p:val>
                                                <p:strVal val="0-#ppt_h/2"/>
                                              </p:val>
                                            </p:tav>
                                            <p:tav tm="100000">
                                              <p:val>
                                                <p:strVal val="#ppt_y"/>
                                              </p:val>
                                            </p:tav>
                                          </p:tavLst>
                                        </p:anim>
                                      </p:childTnLst>
                                    </p:cTn>
                                  </p:par>
                                </p:childTnLst>
                              </p:cTn>
                            </p:par>
                            <p:par>
                              <p:cTn id="43" fill="hold">
                                <p:stCondLst>
                                  <p:cond delay="77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17" grpId="0"/>
          <p:bldP spid="18" grpId="0"/>
          <p:bldP spid="19" grpId="0"/>
          <p:bldP spid="29"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淘宝网chenying0907出品 2"/>
          <p:cNvSpPr/>
          <p:nvPr/>
        </p:nvSpPr>
        <p:spPr>
          <a:xfrm>
            <a:off x="734973" y="1868948"/>
            <a:ext cx="4304243" cy="4304243"/>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淘宝网chenying0907出品 10"/>
          <p:cNvSpPr/>
          <p:nvPr/>
        </p:nvSpPr>
        <p:spPr>
          <a:xfrm>
            <a:off x="4421066" y="1440684"/>
            <a:ext cx="1174986" cy="1174986"/>
          </a:xfrm>
          <a:prstGeom prst="ellipse">
            <a:avLst/>
          </a:prstGeom>
          <a:solidFill>
            <a:srgbClr val="4C71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淘宝网chenying0907出品 13"/>
          <p:cNvSpPr txBox="1"/>
          <p:nvPr/>
        </p:nvSpPr>
        <p:spPr>
          <a:xfrm>
            <a:off x="1368667" y="2743954"/>
            <a:ext cx="3036854" cy="2554230"/>
          </a:xfrm>
          <a:prstGeom prst="rect">
            <a:avLst/>
          </a:prstGeom>
          <a:noFill/>
        </p:spPr>
        <p:txBody>
          <a:bodyPr wrap="square" lIns="0" tIns="0" rIns="0" bIns="0" rtlCol="0">
            <a:spAutoFit/>
          </a:bodyPr>
          <a:lstStyle/>
          <a:p>
            <a:pPr algn="ctr"/>
            <a:r>
              <a:rPr lang="en-US" altLang="zh-CN" sz="16598"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endParaRPr lang="zh-CN" altLang="en-US" sz="16598"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淘宝网chenying0907出品 1"/>
          <p:cNvSpPr txBox="1"/>
          <p:nvPr/>
        </p:nvSpPr>
        <p:spPr>
          <a:xfrm>
            <a:off x="5892202" y="3261154"/>
            <a:ext cx="2698175" cy="564898"/>
          </a:xfrm>
          <a:prstGeom prst="rect">
            <a:avLst/>
          </a:prstGeom>
          <a:noFill/>
        </p:spPr>
        <p:txBody>
          <a:bodyPr wrap="none" rtlCol="0">
            <a:spAutoFit/>
          </a:bodyPr>
          <a:lstStyle/>
          <a:p>
            <a:pPr algn="just" latinLnBrk="1">
              <a:lnSpc>
                <a:spcPct val="120000"/>
              </a:lnSpc>
              <a:defRPr/>
            </a:pPr>
            <a:r>
              <a:rPr kumimoji="1" lang="zh-CN" altLang="en-US"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淘宝网chenying0907出品 9"/>
          <p:cNvSpPr txBox="1"/>
          <p:nvPr/>
        </p:nvSpPr>
        <p:spPr>
          <a:xfrm>
            <a:off x="5939827" y="3971740"/>
            <a:ext cx="1939292" cy="369332"/>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淘宝网chenying0907出品 9"/>
          <p:cNvSpPr txBox="1"/>
          <p:nvPr/>
        </p:nvSpPr>
        <p:spPr>
          <a:xfrm>
            <a:off x="5939827" y="4429277"/>
            <a:ext cx="2101876" cy="369332"/>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淘宝网chenying0907出品 9"/>
          <p:cNvSpPr txBox="1"/>
          <p:nvPr/>
        </p:nvSpPr>
        <p:spPr>
          <a:xfrm>
            <a:off x="8334383" y="3976321"/>
            <a:ext cx="1939292" cy="337528"/>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淘宝网chenying0907出品 9"/>
          <p:cNvSpPr txBox="1"/>
          <p:nvPr/>
        </p:nvSpPr>
        <p:spPr>
          <a:xfrm>
            <a:off x="8334387" y="4434490"/>
            <a:ext cx="1939289" cy="337528"/>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87649805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淘宝网chenying0907出品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淘宝网chenying0907出品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淘宝网chenying0907出品 32"/>
          <p:cNvSpPr txBox="1"/>
          <p:nvPr/>
        </p:nvSpPr>
        <p:spPr>
          <a:xfrm>
            <a:off x="3868818" y="1528093"/>
            <a:ext cx="7673124" cy="657616"/>
          </a:xfrm>
          <a:prstGeom prst="rect">
            <a:avLst/>
          </a:prstGeom>
          <a:noFill/>
        </p:spPr>
        <p:txBody>
          <a:bodyPr wrap="square" rtlCol="0">
            <a:spAutoFit/>
          </a:bodyPr>
          <a:lstStyle/>
          <a:p>
            <a:pPr algn="just">
              <a:lnSpc>
                <a:spcPct val="130000"/>
              </a:lnSpc>
            </a:pPr>
            <a:r>
              <a:rPr lang="en-US" altLang="zh-CN" sz="3200" dirty="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rPr>
              <a:t>CLICK PLEASE REPLACE THE WRITTEN CONTENT</a:t>
            </a:r>
            <a:endParaRPr 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淘宝网chenying0907出品 32"/>
          <p:cNvSpPr txBox="1"/>
          <p:nvPr/>
        </p:nvSpPr>
        <p:spPr>
          <a:xfrm>
            <a:off x="6833532" y="2833781"/>
            <a:ext cx="5040560" cy="2363724"/>
          </a:xfrm>
          <a:prstGeom prst="rect">
            <a:avLst/>
          </a:prstGeom>
          <a:noFill/>
        </p:spPr>
        <p:txBody>
          <a:bodyPr wrap="square" rtlCol="0">
            <a:spAutoFit/>
          </a:bodyPr>
          <a:lstStyle/>
          <a:p>
            <a:pPr algn="just">
              <a:lnSpc>
                <a:spcPct val="150000"/>
              </a:lnSpc>
            </a:pPr>
            <a:r>
              <a:rPr lang="zh-CN" altLang="en-US" sz="1600" dirty="0">
                <a:solidFill>
                  <a:schemeClr val="bg1"/>
                </a:solidFill>
                <a:latin typeface="+mn-ea"/>
                <a:ea typeface="+mn-ea"/>
                <a:sym typeface="Arial" panose="020B0604020202020204" pitchFamily="34" charset="0"/>
              </a:rPr>
              <a:t>点击添加相关标题文字，修改文字内容，也可以直接复制你的内容到此。</a:t>
            </a:r>
            <a:endParaRPr lang="en-US" altLang="zh-CN" sz="1600" dirty="0">
              <a:solidFill>
                <a:schemeClr val="bg1"/>
              </a:solidFill>
              <a:latin typeface="+mn-ea"/>
              <a:ea typeface="+mn-ea"/>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16393932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淘宝网chenying0907出品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淘宝网chenying0907出品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淘宝网chenying0907出品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淘宝网chenying0907出品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淘宝网chenying0907出品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淘宝网chenying0907出品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淘宝网chenying0907出品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淘宝网chenying0907出品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淘宝网chenying0907出品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淘宝网chenying0907出品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淘宝网chenying0907出品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7729025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105171" y="2409547"/>
            <a:ext cx="1915754" cy="640371"/>
            <a:chOff x="8767813" y="2706527"/>
            <a:chExt cx="2889664" cy="846064"/>
          </a:xfrm>
        </p:grpSpPr>
        <p:sp>
          <p:nvSpPr>
            <p:cNvPr id="92" name="淘宝网chenying0907出品 91"/>
            <p:cNvSpPr txBox="1"/>
            <p:nvPr/>
          </p:nvSpPr>
          <p:spPr>
            <a:xfrm>
              <a:off x="8767813" y="2706527"/>
              <a:ext cx="2323716" cy="34157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39" y="2984993"/>
              <a:ext cx="2854038" cy="567598"/>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95" name="Group 94"/>
          <p:cNvGrpSpPr/>
          <p:nvPr/>
        </p:nvGrpSpPr>
        <p:grpSpPr>
          <a:xfrm>
            <a:off x="8895586" y="3884075"/>
            <a:ext cx="1895662" cy="679917"/>
            <a:chOff x="9703193" y="4640973"/>
            <a:chExt cx="2504575" cy="898314"/>
          </a:xfrm>
        </p:grpSpPr>
        <p:sp>
          <p:nvSpPr>
            <p:cNvPr id="97" name="淘宝网chenying0907出品 96"/>
            <p:cNvSpPr txBox="1"/>
            <p:nvPr/>
          </p:nvSpPr>
          <p:spPr>
            <a:xfrm>
              <a:off x="9744077" y="4640973"/>
              <a:ext cx="1660441" cy="341575"/>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88"/>
              <a:ext cx="2504575" cy="567599"/>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100" name="Group 99"/>
          <p:cNvGrpSpPr/>
          <p:nvPr/>
        </p:nvGrpSpPr>
        <p:grpSpPr>
          <a:xfrm>
            <a:off x="2498390" y="2563862"/>
            <a:ext cx="1904910" cy="662069"/>
            <a:chOff x="846858" y="2675652"/>
            <a:chExt cx="2516793" cy="874733"/>
          </a:xfrm>
        </p:grpSpPr>
        <p:sp>
          <p:nvSpPr>
            <p:cNvPr id="104" name="淘宝网chenying0907出品 103"/>
            <p:cNvSpPr txBox="1"/>
            <p:nvPr/>
          </p:nvSpPr>
          <p:spPr>
            <a:xfrm flipH="1">
              <a:off x="1703211" y="2675652"/>
              <a:ext cx="1660440" cy="341576"/>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6"/>
              <a:ext cx="2510330" cy="567599"/>
            </a:xfrm>
            <a:prstGeom prst="rect">
              <a:avLst/>
            </a:prstGeom>
          </p:spPr>
          <p:txBody>
            <a:bodyPr wrap="square" lIns="0" tIns="0" rIns="0" bIns="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106" name="Group 105"/>
          <p:cNvGrpSpPr/>
          <p:nvPr/>
        </p:nvGrpSpPr>
        <p:grpSpPr>
          <a:xfrm>
            <a:off x="1803176" y="4093198"/>
            <a:ext cx="1916813" cy="640012"/>
            <a:chOff x="-71668" y="4696256"/>
            <a:chExt cx="2532520" cy="845596"/>
          </a:xfrm>
        </p:grpSpPr>
        <p:sp>
          <p:nvSpPr>
            <p:cNvPr id="110" name="淘宝网chenying0907出品 109"/>
            <p:cNvSpPr txBox="1"/>
            <p:nvPr/>
          </p:nvSpPr>
          <p:spPr>
            <a:xfrm flipH="1">
              <a:off x="800411" y="4696256"/>
              <a:ext cx="1660441" cy="341577"/>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0"/>
              <a:ext cx="2510329" cy="567602"/>
            </a:xfrm>
            <a:prstGeom prst="rect">
              <a:avLst/>
            </a:prstGeom>
          </p:spPr>
          <p:txBody>
            <a:bodyPr wrap="square" lIns="0" tIns="0" rIns="0" bIns="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3"/>
          <p:cNvGrpSpPr/>
          <p:nvPr/>
        </p:nvGrpSpPr>
        <p:grpSpPr>
          <a:xfrm>
            <a:off x="3806998" y="2278757"/>
            <a:ext cx="4980233" cy="3335646"/>
            <a:chOff x="3232593" y="1968492"/>
            <a:chExt cx="5437975" cy="3642231"/>
          </a:xfrm>
        </p:grpSpPr>
        <p:grpSp>
          <p:nvGrpSpPr>
            <p:cNvPr id="114"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6"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淘宝网chenying0907出品 30"/>
                  <p:cNvSpPr/>
                  <p:nvPr/>
                </p:nvSpPr>
                <p:spPr>
                  <a:xfrm rot="19870947">
                    <a:off x="5859728" y="5019672"/>
                    <a:ext cx="648361" cy="648360"/>
                  </a:xfrm>
                  <a:prstGeom prst="ellipse">
                    <a:avLst/>
                  </a:prstGeom>
                  <a:solidFill>
                    <a:schemeClr val="bg2"/>
                  </a:solidFill>
                  <a:ln w="295275" cap="flat" cmpd="sng" algn="ctr">
                    <a:solidFill>
                      <a:schemeClr val="accent1"/>
                    </a:solid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0" y="4301604"/>
              <a:ext cx="1799288" cy="731222"/>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3" cy="892532"/>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0"/>
              <a:ext cx="1390289" cy="1053843"/>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731222"/>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929495" y="5600052"/>
            <a:ext cx="8999762" cy="282770"/>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956199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淘宝网chenying0907出品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淘宝网chenying0907出品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淘宝网chenying0907出品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淘宝网chenying0907出品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淘宝网chenying0907出品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淘宝网chenying0907出品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淘宝网chenying0907出品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8"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37126199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淘宝网chenying0907出品 2"/>
          <p:cNvSpPr/>
          <p:nvPr/>
        </p:nvSpPr>
        <p:spPr>
          <a:xfrm>
            <a:off x="734973" y="1868948"/>
            <a:ext cx="4304243" cy="4304243"/>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淘宝网chenying0907出品 10"/>
          <p:cNvSpPr/>
          <p:nvPr/>
        </p:nvSpPr>
        <p:spPr>
          <a:xfrm>
            <a:off x="4421066" y="1440684"/>
            <a:ext cx="1174986" cy="1174986"/>
          </a:xfrm>
          <a:prstGeom prst="ellipse">
            <a:avLst/>
          </a:prstGeom>
          <a:solidFill>
            <a:srgbClr val="4C71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淘宝网chenying0907出品 13"/>
          <p:cNvSpPr txBox="1"/>
          <p:nvPr/>
        </p:nvSpPr>
        <p:spPr>
          <a:xfrm>
            <a:off x="1368667" y="2743954"/>
            <a:ext cx="3036854" cy="2554230"/>
          </a:xfrm>
          <a:prstGeom prst="rect">
            <a:avLst/>
          </a:prstGeom>
          <a:noFill/>
        </p:spPr>
        <p:txBody>
          <a:bodyPr wrap="square" lIns="0" tIns="0" rIns="0" bIns="0" rtlCol="0">
            <a:spAutoFit/>
          </a:bodyPr>
          <a:lstStyle/>
          <a:p>
            <a:pPr algn="ctr"/>
            <a:r>
              <a:rPr lang="en-US" altLang="zh-CN" sz="16598"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endParaRPr lang="zh-CN" altLang="en-US" sz="16598"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淘宝网chenying0907出品 1"/>
          <p:cNvSpPr txBox="1"/>
          <p:nvPr/>
        </p:nvSpPr>
        <p:spPr>
          <a:xfrm>
            <a:off x="5892202" y="3261154"/>
            <a:ext cx="2698175" cy="564898"/>
          </a:xfrm>
          <a:prstGeom prst="rect">
            <a:avLst/>
          </a:prstGeom>
          <a:noFill/>
        </p:spPr>
        <p:txBody>
          <a:bodyPr wrap="none" rtlCol="0">
            <a:spAutoFit/>
          </a:bodyPr>
          <a:lstStyle/>
          <a:p>
            <a:pPr algn="just" latinLnBrk="1">
              <a:lnSpc>
                <a:spcPct val="120000"/>
              </a:lnSpc>
              <a:defRPr/>
            </a:pPr>
            <a:r>
              <a:rPr kumimoji="1" lang="zh-CN" altLang="en-US"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淘宝网chenying0907出品 9"/>
          <p:cNvSpPr txBox="1"/>
          <p:nvPr/>
        </p:nvSpPr>
        <p:spPr>
          <a:xfrm>
            <a:off x="5939827" y="3971740"/>
            <a:ext cx="1939292" cy="369332"/>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淘宝网chenying0907出品 9"/>
          <p:cNvSpPr txBox="1"/>
          <p:nvPr/>
        </p:nvSpPr>
        <p:spPr>
          <a:xfrm>
            <a:off x="5939827" y="4429277"/>
            <a:ext cx="2101876" cy="369332"/>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淘宝网chenying0907出品 9"/>
          <p:cNvSpPr txBox="1"/>
          <p:nvPr/>
        </p:nvSpPr>
        <p:spPr>
          <a:xfrm>
            <a:off x="8334383" y="3976321"/>
            <a:ext cx="1939292" cy="337528"/>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淘宝网chenying0907出品 9"/>
          <p:cNvSpPr txBox="1"/>
          <p:nvPr/>
        </p:nvSpPr>
        <p:spPr>
          <a:xfrm>
            <a:off x="8334387" y="4434490"/>
            <a:ext cx="1939289" cy="337528"/>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1695168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240726" y="4184174"/>
            <a:ext cx="5205732" cy="30484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Rectangle 7"/>
          <p:cNvSpPr>
            <a:spLocks noChangeArrowheads="1"/>
          </p:cNvSpPr>
          <p:nvPr/>
        </p:nvSpPr>
        <p:spPr bwMode="auto">
          <a:xfrm>
            <a:off x="8163120" y="2546431"/>
            <a:ext cx="1999091" cy="156593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Rectangle 8"/>
          <p:cNvSpPr>
            <a:spLocks noChangeArrowheads="1"/>
          </p:cNvSpPr>
          <p:nvPr/>
        </p:nvSpPr>
        <p:spPr bwMode="auto">
          <a:xfrm>
            <a:off x="10236419" y="2546430"/>
            <a:ext cx="2621979" cy="321062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Rectangle 9"/>
          <p:cNvSpPr>
            <a:spLocks noChangeArrowheads="1"/>
          </p:cNvSpPr>
          <p:nvPr/>
        </p:nvSpPr>
        <p:spPr bwMode="auto">
          <a:xfrm>
            <a:off x="5356747" y="2551062"/>
            <a:ext cx="2752405" cy="156130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5356746" y="917950"/>
            <a:ext cx="1652793" cy="1561302"/>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8513917" y="4184174"/>
            <a:ext cx="1648295" cy="1561302"/>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Rectangle 12"/>
          <p:cNvSpPr>
            <a:spLocks noChangeArrowheads="1"/>
          </p:cNvSpPr>
          <p:nvPr/>
        </p:nvSpPr>
        <p:spPr bwMode="auto">
          <a:xfrm>
            <a:off x="354" y="619126"/>
            <a:ext cx="5282188" cy="3493238"/>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淘宝网chenying0907出品 13"/>
          <p:cNvSpPr txBox="1">
            <a:spLocks noChangeArrowheads="1"/>
          </p:cNvSpPr>
          <p:nvPr/>
        </p:nvSpPr>
        <p:spPr bwMode="auto">
          <a:xfrm>
            <a:off x="308696" y="4382006"/>
            <a:ext cx="2840266" cy="62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淘宝网chenying0907出品 32"/>
          <p:cNvSpPr txBox="1"/>
          <p:nvPr/>
        </p:nvSpPr>
        <p:spPr>
          <a:xfrm>
            <a:off x="7114310" y="1474272"/>
            <a:ext cx="5744440" cy="707886"/>
          </a:xfrm>
          <a:prstGeom prst="rect">
            <a:avLst/>
          </a:prstGeom>
          <a:noFill/>
        </p:spPr>
        <p:txBody>
          <a:bodyPr wrap="square" rtlCol="0">
            <a:spAutoFit/>
          </a:bodyPr>
          <a:lstStyle/>
          <a:p>
            <a:r>
              <a:rPr lang="en-US" altLang="zh-CN" sz="4000" dirty="0">
                <a:solidFill>
                  <a:schemeClr val="bg1">
                    <a:lumMod val="65000"/>
                  </a:schemeClr>
                </a:solidFill>
                <a:latin typeface="Impact" panose="020B0806030902050204" pitchFamily="34" charset="0"/>
                <a:ea typeface="微软雅黑" panose="020B0503020204020204" pitchFamily="34" charset="-122"/>
              </a:rPr>
              <a:t>ADD RELATED  TITLE WORDS</a:t>
            </a:r>
            <a:endParaRPr lang="zh-CN" altLang="en-US" sz="4000" dirty="0">
              <a:solidFill>
                <a:schemeClr val="bg1">
                  <a:lumMod val="6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1276822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15"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250"/>
                            </p:stCondLst>
                            <p:childTnLst>
                              <p:par>
                                <p:cTn id="12" presetID="15"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 calcmode="lin" valueType="num">
                                      <p:cBhvr>
                                        <p:cTn id="16"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750"/>
                            </p:stCondLst>
                            <p:childTnLst>
                              <p:par>
                                <p:cTn id="19" presetID="15"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 calcmode="lin" valueType="num">
                                      <p:cBhvr>
                                        <p:cTn id="23"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2250"/>
                            </p:stCondLst>
                            <p:childTnLst>
                              <p:par>
                                <p:cTn id="26" presetID="15"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750"/>
                            </p:stCondLst>
                            <p:childTnLst>
                              <p:par>
                                <p:cTn id="33" presetID="15"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 calcmode="lin" valueType="num">
                                      <p:cBhvr>
                                        <p:cTn id="37" dur="500" fill="hold"/>
                                        <p:tgtEl>
                                          <p:spTgt spid="6"/>
                                        </p:tgtEl>
                                        <p:attrNameLst>
                                          <p:attrName>ppt_x</p:attrName>
                                        </p:attrNameLst>
                                      </p:cBhvr>
                                      <p:tavLst>
                                        <p:tav tm="0" fmla="#ppt_x+(cos(-2*pi*(1-$))*-#ppt_x-sin(-2*pi*(1-$))*(1-#ppt_y))*(1-$)">
                                          <p:val>
                                            <p:fltVal val="0"/>
                                          </p:val>
                                        </p:tav>
                                        <p:tav tm="100000">
                                          <p:val>
                                            <p:fltVal val="1"/>
                                          </p:val>
                                        </p:tav>
                                      </p:tavLst>
                                    </p:anim>
                                    <p:anim calcmode="lin" valueType="num">
                                      <p:cBhvr>
                                        <p:cTn id="38" dur="5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250"/>
                            </p:stCondLst>
                            <p:childTnLst>
                              <p:par>
                                <p:cTn id="40" presetID="15"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5"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750"/>
                            </p:stCondLst>
                            <p:childTnLst>
                              <p:par>
                                <p:cTn id="47" presetID="15"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fltVal val="0"/>
                                          </p:val>
                                        </p:tav>
                                        <p:tav tm="100000">
                                          <p:val>
                                            <p:strVal val="#ppt_h"/>
                                          </p:val>
                                        </p:tav>
                                      </p:tavLst>
                                    </p:anim>
                                    <p:anim calcmode="lin" valueType="num">
                                      <p:cBhvr>
                                        <p:cTn id="51"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52"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250" fill="hold"/>
                                        <p:tgtEl>
                                          <p:spTgt spid="15"/>
                                        </p:tgtEl>
                                        <p:attrNameLst>
                                          <p:attrName>ppt_x</p:attrName>
                                        </p:attrNameLst>
                                      </p:cBhvr>
                                      <p:tavLst>
                                        <p:tav tm="0">
                                          <p:val>
                                            <p:strVal val="0-#ppt_w/2"/>
                                          </p:val>
                                        </p:tav>
                                        <p:tav tm="100000">
                                          <p:val>
                                            <p:strVal val="#ppt_x"/>
                                          </p:val>
                                        </p:tav>
                                      </p:tavLst>
                                    </p:anim>
                                    <p:anim calcmode="lin" valueType="num">
                                      <p:cBhvr additive="base">
                                        <p:cTn id="57" dur="250" fill="hold"/>
                                        <p:tgtEl>
                                          <p:spTgt spid="15"/>
                                        </p:tgtEl>
                                        <p:attrNameLst>
                                          <p:attrName>ppt_y</p:attrName>
                                        </p:attrNameLst>
                                      </p:cBhvr>
                                      <p:tavLst>
                                        <p:tav tm="0">
                                          <p:val>
                                            <p:strVal val="#ppt_y"/>
                                          </p:val>
                                        </p:tav>
                                        <p:tav tm="100000">
                                          <p:val>
                                            <p:strVal val="#ppt_y"/>
                                          </p:val>
                                        </p:tav>
                                      </p:tavLst>
                                    </p:anim>
                                  </p:childTnLst>
                                </p:cTn>
                              </p:par>
                            </p:childTnLst>
                          </p:cTn>
                        </p:par>
                        <p:par>
                          <p:cTn id="58" fill="hold">
                            <p:stCondLst>
                              <p:cond delay="57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anim calcmode="lin" valueType="num">
                                      <p:cBhvr>
                                        <p:cTn id="62" dur="500" fill="hold"/>
                                        <p:tgtEl>
                                          <p:spTgt spid="14"/>
                                        </p:tgtEl>
                                        <p:attrNameLst>
                                          <p:attrName>ppt_x</p:attrName>
                                        </p:attrNameLst>
                                      </p:cBhvr>
                                      <p:tavLst>
                                        <p:tav tm="0">
                                          <p:val>
                                            <p:strVal val="#ppt_x"/>
                                          </p:val>
                                        </p:tav>
                                        <p:tav tm="100000">
                                          <p:val>
                                            <p:strVal val="#ppt_x"/>
                                          </p:val>
                                        </p:tav>
                                      </p:tavLst>
                                    </p:anim>
                                    <p:anim calcmode="lin" valueType="num">
                                      <p:cBhvr>
                                        <p:cTn id="6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淘宝网chenying0907出品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淘宝网chenying0907出品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淘宝网chenying0907出品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淘宝网chenying0907出品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淘宝网chenying0907出品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淘宝网chenying0907出品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淘宝网chenying0907出品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淘宝网chenying0907出品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4"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23979385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淘宝网chenying0907出品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淘宝网chenying0907出品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淘宝网chenying0907出品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淘宝网chenying0907出品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淘宝网chenying0907出品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淘宝网chenying0907出品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淘宝网chenying0907出品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淘宝网chenying0907出品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淘宝网chenying0907出品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淘宝网chenying0907出品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淘宝网chenying0907出品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淘宝网chenying0907出品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淘宝网chenying0907出品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淘宝网chenying0907出品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淘宝网chenying0907出品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淘宝网chenying0907出品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淘宝网chenying0907出品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淘宝网chenying0907出品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淘宝网chenying0907出品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淘宝网chenying0907出品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25968450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淘宝网chenying0907出品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淘宝网chenying0907出品 17"/>
          <p:cNvSpPr>
            <a:spLocks/>
          </p:cNvSpPr>
          <p:nvPr/>
        </p:nvSpPr>
        <p:spPr bwMode="auto">
          <a:xfrm>
            <a:off x="0" y="11683"/>
            <a:ext cx="12896850" cy="5186234"/>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淘宝网chenying0907出品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淘宝网chenying0907出品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8"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4275694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淘宝网chenying0907出品 2"/>
          <p:cNvSpPr/>
          <p:nvPr/>
        </p:nvSpPr>
        <p:spPr>
          <a:xfrm>
            <a:off x="734973" y="1868948"/>
            <a:ext cx="4304243" cy="4304243"/>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淘宝网chenying0907出品 10"/>
          <p:cNvSpPr/>
          <p:nvPr/>
        </p:nvSpPr>
        <p:spPr>
          <a:xfrm>
            <a:off x="4421066" y="1440684"/>
            <a:ext cx="1174986" cy="1174986"/>
          </a:xfrm>
          <a:prstGeom prst="ellipse">
            <a:avLst/>
          </a:prstGeom>
          <a:solidFill>
            <a:srgbClr val="4C71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淘宝网chenying0907出品 13"/>
          <p:cNvSpPr txBox="1"/>
          <p:nvPr/>
        </p:nvSpPr>
        <p:spPr>
          <a:xfrm>
            <a:off x="1368667" y="2743954"/>
            <a:ext cx="3036854" cy="2554230"/>
          </a:xfrm>
          <a:prstGeom prst="rect">
            <a:avLst/>
          </a:prstGeom>
          <a:noFill/>
        </p:spPr>
        <p:txBody>
          <a:bodyPr wrap="square" lIns="0" tIns="0" rIns="0" bIns="0" rtlCol="0">
            <a:spAutoFit/>
          </a:bodyPr>
          <a:lstStyle/>
          <a:p>
            <a:pPr algn="ctr"/>
            <a:r>
              <a:rPr lang="en-US" altLang="zh-CN" sz="16598"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endParaRPr lang="zh-CN" altLang="en-US" sz="16598"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淘宝网chenying0907出品 1"/>
          <p:cNvSpPr txBox="1"/>
          <p:nvPr/>
        </p:nvSpPr>
        <p:spPr>
          <a:xfrm>
            <a:off x="5892202" y="3261154"/>
            <a:ext cx="2698175" cy="564898"/>
          </a:xfrm>
          <a:prstGeom prst="rect">
            <a:avLst/>
          </a:prstGeom>
          <a:noFill/>
        </p:spPr>
        <p:txBody>
          <a:bodyPr wrap="none" rtlCol="0">
            <a:spAutoFit/>
          </a:bodyPr>
          <a:lstStyle/>
          <a:p>
            <a:pPr algn="just" latinLnBrk="1">
              <a:lnSpc>
                <a:spcPct val="120000"/>
              </a:lnSpc>
              <a:defRPr/>
            </a:pPr>
            <a:r>
              <a:rPr kumimoji="1" lang="zh-CN" altLang="en-US"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淘宝网chenying0907出品 9"/>
          <p:cNvSpPr txBox="1"/>
          <p:nvPr/>
        </p:nvSpPr>
        <p:spPr>
          <a:xfrm>
            <a:off x="5939827" y="3971740"/>
            <a:ext cx="1939292" cy="369332"/>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淘宝网chenying0907出品 9"/>
          <p:cNvSpPr txBox="1"/>
          <p:nvPr/>
        </p:nvSpPr>
        <p:spPr>
          <a:xfrm>
            <a:off x="5939827" y="4429277"/>
            <a:ext cx="2101876" cy="369332"/>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淘宝网chenying0907出品 9"/>
          <p:cNvSpPr txBox="1"/>
          <p:nvPr/>
        </p:nvSpPr>
        <p:spPr>
          <a:xfrm>
            <a:off x="8334383" y="3976321"/>
            <a:ext cx="1939292" cy="337528"/>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淘宝网chenying0907出品 9"/>
          <p:cNvSpPr txBox="1"/>
          <p:nvPr/>
        </p:nvSpPr>
        <p:spPr>
          <a:xfrm>
            <a:off x="8334387" y="4434490"/>
            <a:ext cx="1939289" cy="337528"/>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7105807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淘宝网chenying0907出品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淘宝网chenying0907出品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淘宝网chenying0907出品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淘宝网chenying0907出品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淘宝网chenying0907出品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淘宝网chenying0907出品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淘宝网chenying0907出品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淘宝网chenying0907出品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淘宝网chenying0907出品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淘宝网chenying0907出品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淘宝网chenying0907出品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淘宝网chenying0907出品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淘宝网chenying0907出品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淘宝网chenying0907出品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淘宝网chenying0907出品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淘宝网chenying0907出品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淘宝网chenying0907出品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淘宝网chenying0907出品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淘宝网chenying0907出品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淘宝网chenying0907出品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6"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38039545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淘宝网chenying0907出品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淘宝网chenying0907出品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淘宝网chenying0907出品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淘宝网chenying0907出品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淘宝网chenying0907出品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淘宝网chenying0907出品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淘宝网chenying0907出品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淘宝网chenying0907出品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淘宝网chenying0907出品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淘宝网chenying0907出品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淘宝网chenying0907出品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淘宝网chenying0907出品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淘宝网chenying0907出品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淘宝网chenying0907出品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淘宝网chenying0907出品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淘宝网chenying0907出品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36039703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淘宝网chenying0907出品 3"/>
          <p:cNvSpPr>
            <a:spLocks/>
          </p:cNvSpPr>
          <p:nvPr/>
        </p:nvSpPr>
        <p:spPr bwMode="auto">
          <a:xfrm>
            <a:off x="8284655" y="5038361"/>
            <a:ext cx="594634" cy="594633"/>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淘宝网chenying0907出品 4"/>
          <p:cNvSpPr>
            <a:spLocks/>
          </p:cNvSpPr>
          <p:nvPr/>
        </p:nvSpPr>
        <p:spPr bwMode="auto">
          <a:xfrm>
            <a:off x="7700199" y="4343409"/>
            <a:ext cx="914486" cy="913031"/>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淘宝网chenying0907出品 5"/>
          <p:cNvSpPr>
            <a:spLocks/>
          </p:cNvSpPr>
          <p:nvPr/>
        </p:nvSpPr>
        <p:spPr bwMode="auto">
          <a:xfrm>
            <a:off x="6718837" y="2249831"/>
            <a:ext cx="1482949" cy="1481495"/>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淘宝网chenying0907出品 6"/>
          <p:cNvSpPr>
            <a:spLocks/>
          </p:cNvSpPr>
          <p:nvPr/>
        </p:nvSpPr>
        <p:spPr bwMode="auto">
          <a:xfrm>
            <a:off x="7951720" y="1761332"/>
            <a:ext cx="1075865" cy="1075865"/>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淘宝网chenying0907出品 7"/>
          <p:cNvSpPr>
            <a:spLocks/>
          </p:cNvSpPr>
          <p:nvPr/>
        </p:nvSpPr>
        <p:spPr bwMode="auto">
          <a:xfrm>
            <a:off x="8883651" y="2386497"/>
            <a:ext cx="594634" cy="594633"/>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淘宝网chenying0907出品 8"/>
          <p:cNvSpPr>
            <a:spLocks/>
          </p:cNvSpPr>
          <p:nvPr/>
        </p:nvSpPr>
        <p:spPr bwMode="auto">
          <a:xfrm>
            <a:off x="7919736" y="2879357"/>
            <a:ext cx="1705392" cy="1703938"/>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9"/>
          <p:cNvGrpSpPr/>
          <p:nvPr/>
        </p:nvGrpSpPr>
        <p:grpSpPr>
          <a:xfrm>
            <a:off x="6484762" y="3846183"/>
            <a:ext cx="1199445" cy="2384349"/>
            <a:chOff x="3987801" y="4254500"/>
            <a:chExt cx="1309688" cy="2603499"/>
          </a:xfrm>
          <a:solidFill>
            <a:schemeClr val="accent1"/>
          </a:solidFill>
        </p:grpSpPr>
        <p:sp>
          <p:nvSpPr>
            <p:cNvPr id="11" name="Oval 6"/>
            <p:cNvSpPr>
              <a:spLocks noChangeArrowheads="1"/>
            </p:cNvSpPr>
            <p:nvPr/>
          </p:nvSpPr>
          <p:spPr bwMode="auto">
            <a:xfrm>
              <a:off x="4241801" y="4419599"/>
              <a:ext cx="469900" cy="471487"/>
            </a:xfrm>
            <a:prstGeom prst="ellipse">
              <a:avLst/>
            </a:pr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淘宝网chenying0907出品 7"/>
            <p:cNvSpPr>
              <a:spLocks/>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淘宝网chenying0907出品 8"/>
            <p:cNvSpPr>
              <a:spLocks/>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淘宝网chenying0907出品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淘宝网chenying0907出品 12"/>
          <p:cNvSpPr>
            <a:spLocks/>
          </p:cNvSpPr>
          <p:nvPr/>
        </p:nvSpPr>
        <p:spPr bwMode="auto">
          <a:xfrm>
            <a:off x="8146540" y="3106163"/>
            <a:ext cx="1251784" cy="1250330"/>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淘宝网chenying0907出品 30"/>
          <p:cNvSpPr>
            <a:spLocks/>
          </p:cNvSpPr>
          <p:nvPr/>
        </p:nvSpPr>
        <p:spPr bwMode="auto">
          <a:xfrm>
            <a:off x="6929649" y="2460645"/>
            <a:ext cx="1061326" cy="1059872"/>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淘宝网chenying0907出品 48"/>
          <p:cNvSpPr>
            <a:spLocks/>
          </p:cNvSpPr>
          <p:nvPr/>
        </p:nvSpPr>
        <p:spPr bwMode="auto">
          <a:xfrm>
            <a:off x="8134909" y="1944519"/>
            <a:ext cx="710944" cy="71094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淘宝网chenying0907出品 66"/>
          <p:cNvSpPr>
            <a:spLocks/>
          </p:cNvSpPr>
          <p:nvPr/>
        </p:nvSpPr>
        <p:spPr bwMode="auto">
          <a:xfrm>
            <a:off x="7895019" y="4538226"/>
            <a:ext cx="524849" cy="524848"/>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淘宝网chenying0907出品 76"/>
          <p:cNvSpPr>
            <a:spLocks noEditPoints="1"/>
          </p:cNvSpPr>
          <p:nvPr/>
        </p:nvSpPr>
        <p:spPr bwMode="auto">
          <a:xfrm>
            <a:off x="8459122" y="5222999"/>
            <a:ext cx="238435" cy="222442"/>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淘宝网chenying0907出品 86"/>
          <p:cNvSpPr>
            <a:spLocks noEditPoints="1"/>
          </p:cNvSpPr>
          <p:nvPr/>
        </p:nvSpPr>
        <p:spPr bwMode="auto">
          <a:xfrm>
            <a:off x="9058115" y="2572592"/>
            <a:ext cx="238435" cy="222442"/>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a:spLocks noChangeArrowheads="1"/>
          </p:cNvSpPr>
          <p:nvPr/>
        </p:nvSpPr>
        <p:spPr bwMode="auto">
          <a:xfrm>
            <a:off x="7314926" y="2845920"/>
            <a:ext cx="289320" cy="289320"/>
          </a:xfrm>
          <a:prstGeom prst="ellipse">
            <a:avLst/>
          </a:prstGeom>
          <a:noFill/>
          <a:ln w="122238"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rrowheads="1"/>
          </p:cNvSpPr>
          <p:nvPr/>
        </p:nvSpPr>
        <p:spPr bwMode="auto">
          <a:xfrm>
            <a:off x="8614686" y="3564133"/>
            <a:ext cx="332937" cy="334391"/>
          </a:xfrm>
          <a:prstGeom prst="ellipse">
            <a:avLst/>
          </a:prstGeom>
          <a:noFill/>
          <a:ln w="139700"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a:spLocks noChangeArrowheads="1"/>
          </p:cNvSpPr>
          <p:nvPr/>
        </p:nvSpPr>
        <p:spPr bwMode="auto">
          <a:xfrm>
            <a:off x="8393699" y="2203307"/>
            <a:ext cx="196273" cy="196272"/>
          </a:xfrm>
          <a:prstGeom prst="ellipse">
            <a:avLst/>
          </a:prstGeom>
          <a:noFill/>
          <a:ln w="1047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8057854" y="4703968"/>
            <a:ext cx="196273" cy="194819"/>
          </a:xfrm>
          <a:prstGeom prst="ellipse">
            <a:avLst/>
          </a:prstGeom>
          <a:noFill/>
          <a:ln w="87313"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8954547" y="4001747"/>
            <a:ext cx="1391702" cy="2222970"/>
            <a:chOff x="6684587" y="4424362"/>
            <a:chExt cx="1519615" cy="2427287"/>
          </a:xfrm>
          <a:solidFill>
            <a:schemeClr val="accent1"/>
          </a:solidFill>
        </p:grpSpPr>
        <p:sp>
          <p:nvSpPr>
            <p:cNvPr id="26" name="淘宝网chenying0907出品 25"/>
            <p:cNvSpPr>
              <a:spLocks/>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grp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0"/>
            <p:cNvSpPr>
              <a:spLocks noChangeArrowheads="1"/>
            </p:cNvSpPr>
            <p:nvPr/>
          </p:nvSpPr>
          <p:spPr bwMode="auto">
            <a:xfrm>
              <a:off x="7470776" y="4424362"/>
              <a:ext cx="469900" cy="469900"/>
            </a:xfrm>
            <a:prstGeom prst="ellipse">
              <a:avLst/>
            </a:pr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69"/>
          <p:cNvGrpSpPr/>
          <p:nvPr/>
        </p:nvGrpSpPr>
        <p:grpSpPr>
          <a:xfrm>
            <a:off x="2770678" y="5499720"/>
            <a:ext cx="425258" cy="425985"/>
            <a:chOff x="9145588" y="4435475"/>
            <a:chExt cx="464344" cy="465138"/>
          </a:xfrm>
          <a:solidFill>
            <a:schemeClr val="tx2"/>
          </a:solidFill>
        </p:grpSpPr>
        <p:sp>
          <p:nvSpPr>
            <p:cNvPr id="7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777674" y="3879950"/>
            <a:ext cx="398362" cy="425258"/>
            <a:chOff x="9159875" y="1647825"/>
            <a:chExt cx="434975" cy="464344"/>
          </a:xfrm>
          <a:solidFill>
            <a:schemeClr val="accent3"/>
          </a:solidFill>
        </p:grpSpPr>
        <p:sp>
          <p:nvSpPr>
            <p:cNvPr id="8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83"/>
          <p:cNvGrpSpPr/>
          <p:nvPr/>
        </p:nvGrpSpPr>
        <p:grpSpPr>
          <a:xfrm>
            <a:off x="2776978" y="2260182"/>
            <a:ext cx="425985" cy="399088"/>
            <a:chOff x="5368132" y="3540125"/>
            <a:chExt cx="465138" cy="435769"/>
          </a:xfrm>
          <a:solidFill>
            <a:schemeClr val="accent1"/>
          </a:solidFill>
        </p:grpSpPr>
        <p:sp>
          <p:nvSpPr>
            <p:cNvPr id="85"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2777323" y="3090419"/>
            <a:ext cx="425985" cy="358380"/>
            <a:chOff x="5368132" y="2625725"/>
            <a:chExt cx="465138" cy="391319"/>
          </a:xfrm>
          <a:solidFill>
            <a:schemeClr val="accent2"/>
          </a:solidFill>
        </p:grpSpPr>
        <p:sp>
          <p:nvSpPr>
            <p:cNvPr id="88"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1" name="Group 90"/>
          <p:cNvGrpSpPr/>
          <p:nvPr/>
        </p:nvGrpSpPr>
        <p:grpSpPr>
          <a:xfrm>
            <a:off x="2773417" y="4736359"/>
            <a:ext cx="425258" cy="332211"/>
            <a:chOff x="2581275" y="1710532"/>
            <a:chExt cx="464344" cy="362744"/>
          </a:xfrm>
          <a:solidFill>
            <a:schemeClr val="accent4"/>
          </a:solidFill>
        </p:grpSpPr>
        <p:sp>
          <p:nvSpPr>
            <p:cNvPr id="9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3288135" y="2126544"/>
            <a:ext cx="2578433" cy="658282"/>
            <a:chOff x="8676119" y="2245064"/>
            <a:chExt cx="3378732" cy="718784"/>
          </a:xfrm>
        </p:grpSpPr>
        <p:sp>
          <p:nvSpPr>
            <p:cNvPr id="100" name="淘宝网chenying0907出品 99"/>
            <p:cNvSpPr txBox="1"/>
            <p:nvPr/>
          </p:nvSpPr>
          <p:spPr>
            <a:xfrm>
              <a:off x="8683445" y="2245064"/>
              <a:ext cx="1646828" cy="282293"/>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8676119" y="2479916"/>
              <a:ext cx="3378732" cy="483932"/>
            </a:xfrm>
            <a:prstGeom prst="rect">
              <a:avLst/>
            </a:prstGeom>
          </p:spPr>
          <p:txBody>
            <a:bodyPr wrap="square" lIns="0" tIns="0" rIns="0" bIns="0">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4" name="Group 113"/>
          <p:cNvGrpSpPr/>
          <p:nvPr/>
        </p:nvGrpSpPr>
        <p:grpSpPr>
          <a:xfrm>
            <a:off x="3288135" y="2974236"/>
            <a:ext cx="2578433" cy="663725"/>
            <a:chOff x="8676119" y="2239121"/>
            <a:chExt cx="3378732" cy="724729"/>
          </a:xfrm>
        </p:grpSpPr>
        <p:sp>
          <p:nvSpPr>
            <p:cNvPr id="115" name="淘宝网chenying0907出品 114"/>
            <p:cNvSpPr txBox="1"/>
            <p:nvPr/>
          </p:nvSpPr>
          <p:spPr>
            <a:xfrm>
              <a:off x="8683445" y="2239121"/>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Rectangle 115"/>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7" name="Group 116"/>
          <p:cNvGrpSpPr/>
          <p:nvPr/>
        </p:nvGrpSpPr>
        <p:grpSpPr>
          <a:xfrm>
            <a:off x="3288135" y="3808330"/>
            <a:ext cx="2578433" cy="635347"/>
            <a:chOff x="8676119" y="2270107"/>
            <a:chExt cx="3378732" cy="693743"/>
          </a:xfrm>
        </p:grpSpPr>
        <p:sp>
          <p:nvSpPr>
            <p:cNvPr id="118" name="淘宝网chenying0907出品 117"/>
            <p:cNvSpPr txBox="1"/>
            <p:nvPr/>
          </p:nvSpPr>
          <p:spPr>
            <a:xfrm>
              <a:off x="8683445" y="2270107"/>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Rectangle 118"/>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0" name="Group 119"/>
          <p:cNvGrpSpPr/>
          <p:nvPr/>
        </p:nvGrpSpPr>
        <p:grpSpPr>
          <a:xfrm>
            <a:off x="3288135" y="4614044"/>
            <a:ext cx="2578433" cy="648547"/>
            <a:chOff x="8676119" y="2255696"/>
            <a:chExt cx="3378732" cy="708155"/>
          </a:xfrm>
        </p:grpSpPr>
        <p:sp>
          <p:nvSpPr>
            <p:cNvPr id="121" name="淘宝网chenying0907出品 120"/>
            <p:cNvSpPr txBox="1"/>
            <p:nvPr/>
          </p:nvSpPr>
          <p:spPr>
            <a:xfrm>
              <a:off x="8683445" y="2255696"/>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121"/>
            <p:cNvSpPr/>
            <p:nvPr/>
          </p:nvSpPr>
          <p:spPr>
            <a:xfrm>
              <a:off x="8676119" y="2479919"/>
              <a:ext cx="3378732" cy="483932"/>
            </a:xfrm>
            <a:prstGeom prst="rect">
              <a:avLst/>
            </a:prstGeom>
          </p:spPr>
          <p:txBody>
            <a:bodyPr wrap="square" lIns="0" tIns="0" rIns="0" bIns="0">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3" name="Group 122"/>
          <p:cNvGrpSpPr/>
          <p:nvPr/>
        </p:nvGrpSpPr>
        <p:grpSpPr>
          <a:xfrm>
            <a:off x="3288135" y="5432955"/>
            <a:ext cx="2578433" cy="643602"/>
            <a:chOff x="8676119" y="2261094"/>
            <a:chExt cx="3378732" cy="702756"/>
          </a:xfrm>
        </p:grpSpPr>
        <p:sp>
          <p:nvSpPr>
            <p:cNvPr id="124" name="淘宝网chenying0907出品 123"/>
            <p:cNvSpPr txBox="1"/>
            <p:nvPr/>
          </p:nvSpPr>
          <p:spPr>
            <a:xfrm>
              <a:off x="8683445" y="2261094"/>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Rectangle 124"/>
            <p:cNvSpPr/>
            <p:nvPr/>
          </p:nvSpPr>
          <p:spPr>
            <a:xfrm>
              <a:off x="8676119" y="2479918"/>
              <a:ext cx="3378732" cy="483932"/>
            </a:xfrm>
            <a:prstGeom prst="rect">
              <a:avLst/>
            </a:prstGeom>
          </p:spPr>
          <p:txBody>
            <a:bodyPr wrap="square" lIns="0" tIns="0" rIns="0" bIns="0">
              <a:spAutoFit/>
            </a:bodyPr>
            <a:lstStyle/>
            <a:p>
              <a:pPr algn="just">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3"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30193995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animEffect transition="in" filter="fade">
                                      <p:cBhvr>
                                        <p:cTn id="94" dur="500"/>
                                        <p:tgtEl>
                                          <p:spTgt spid="25"/>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84"/>
                                        </p:tgtEl>
                                        <p:attrNameLst>
                                          <p:attrName>style.visibility</p:attrName>
                                        </p:attrNameLst>
                                      </p:cBhvr>
                                      <p:to>
                                        <p:strVal val="visible"/>
                                      </p:to>
                                    </p:set>
                                    <p:anim calcmode="lin" valueType="num">
                                      <p:cBhvr>
                                        <p:cTn id="111" dur="500" fill="hold"/>
                                        <p:tgtEl>
                                          <p:spTgt spid="84"/>
                                        </p:tgtEl>
                                        <p:attrNameLst>
                                          <p:attrName>ppt_w</p:attrName>
                                        </p:attrNameLst>
                                      </p:cBhvr>
                                      <p:tavLst>
                                        <p:tav tm="0">
                                          <p:val>
                                            <p:fltVal val="0"/>
                                          </p:val>
                                        </p:tav>
                                        <p:tav tm="100000">
                                          <p:val>
                                            <p:strVal val="#ppt_w"/>
                                          </p:val>
                                        </p:tav>
                                      </p:tavLst>
                                    </p:anim>
                                    <p:anim calcmode="lin" valueType="num">
                                      <p:cBhvr>
                                        <p:cTn id="112" dur="500" fill="hold"/>
                                        <p:tgtEl>
                                          <p:spTgt spid="84"/>
                                        </p:tgtEl>
                                        <p:attrNameLst>
                                          <p:attrName>ppt_h</p:attrName>
                                        </p:attrNameLst>
                                      </p:cBhvr>
                                      <p:tavLst>
                                        <p:tav tm="0">
                                          <p:val>
                                            <p:fltVal val="0"/>
                                          </p:val>
                                        </p:tav>
                                        <p:tav tm="100000">
                                          <p:val>
                                            <p:strVal val="#ppt_h"/>
                                          </p:val>
                                        </p:tav>
                                      </p:tavLst>
                                    </p:anim>
                                    <p:animEffect transition="in" filter="fade">
                                      <p:cBhvr>
                                        <p:cTn id="113" dur="500"/>
                                        <p:tgtEl>
                                          <p:spTgt spid="84"/>
                                        </p:tgtEl>
                                      </p:cBhvr>
                                    </p:animEffect>
                                  </p:childTnLst>
                                </p:cTn>
                              </p:par>
                            </p:childTnLst>
                          </p:cTn>
                        </p:par>
                        <p:par>
                          <p:cTn id="114" fill="hold">
                            <p:stCondLst>
                              <p:cond delay="3000"/>
                            </p:stCondLst>
                            <p:childTnLst>
                              <p:par>
                                <p:cTn id="115" presetID="12" presetClass="entr" presetSubtype="8" fill="hold" nodeType="afterEffect">
                                  <p:stCondLst>
                                    <p:cond delay="0"/>
                                  </p:stCondLst>
                                  <p:childTnLst>
                                    <p:set>
                                      <p:cBhvr>
                                        <p:cTn id="116" dur="1" fill="hold">
                                          <p:stCondLst>
                                            <p:cond delay="0"/>
                                          </p:stCondLst>
                                        </p:cTn>
                                        <p:tgtEl>
                                          <p:spTgt spid="99"/>
                                        </p:tgtEl>
                                        <p:attrNameLst>
                                          <p:attrName>style.visibility</p:attrName>
                                        </p:attrNameLst>
                                      </p:cBhvr>
                                      <p:to>
                                        <p:strVal val="visible"/>
                                      </p:to>
                                    </p:set>
                                    <p:anim calcmode="lin" valueType="num">
                                      <p:cBhvr additive="base">
                                        <p:cTn id="117" dur="500"/>
                                        <p:tgtEl>
                                          <p:spTgt spid="99"/>
                                        </p:tgtEl>
                                        <p:attrNameLst>
                                          <p:attrName>ppt_x</p:attrName>
                                        </p:attrNameLst>
                                      </p:cBhvr>
                                      <p:tavLst>
                                        <p:tav tm="0">
                                          <p:val>
                                            <p:strVal val="#ppt_x-#ppt_w*1.125000"/>
                                          </p:val>
                                        </p:tav>
                                        <p:tav tm="100000">
                                          <p:val>
                                            <p:strVal val="#ppt_x"/>
                                          </p:val>
                                        </p:tav>
                                      </p:tavLst>
                                    </p:anim>
                                    <p:animEffect transition="in" filter="wipe(right)">
                                      <p:cBhvr>
                                        <p:cTn id="118" dur="500"/>
                                        <p:tgtEl>
                                          <p:spTgt spid="99"/>
                                        </p:tgtEl>
                                      </p:cBhvr>
                                    </p:animEffect>
                                  </p:childTnLst>
                                </p:cTn>
                              </p:par>
                            </p:childTnLst>
                          </p:cTn>
                        </p:par>
                        <p:par>
                          <p:cTn id="119" fill="hold">
                            <p:stCondLst>
                              <p:cond delay="3500"/>
                            </p:stCondLst>
                            <p:childTnLst>
                              <p:par>
                                <p:cTn id="120" presetID="53" presetClass="entr" presetSubtype="16" fill="hold" nodeType="afterEffect">
                                  <p:stCondLst>
                                    <p:cond delay="0"/>
                                  </p:stCondLst>
                                  <p:childTnLst>
                                    <p:set>
                                      <p:cBhvr>
                                        <p:cTn id="121" dur="1" fill="hold">
                                          <p:stCondLst>
                                            <p:cond delay="0"/>
                                          </p:stCondLst>
                                        </p:cTn>
                                        <p:tgtEl>
                                          <p:spTgt spid="87"/>
                                        </p:tgtEl>
                                        <p:attrNameLst>
                                          <p:attrName>style.visibility</p:attrName>
                                        </p:attrNameLst>
                                      </p:cBhvr>
                                      <p:to>
                                        <p:strVal val="visible"/>
                                      </p:to>
                                    </p:set>
                                    <p:anim calcmode="lin" valueType="num">
                                      <p:cBhvr>
                                        <p:cTn id="122" dur="500" fill="hold"/>
                                        <p:tgtEl>
                                          <p:spTgt spid="87"/>
                                        </p:tgtEl>
                                        <p:attrNameLst>
                                          <p:attrName>ppt_w</p:attrName>
                                        </p:attrNameLst>
                                      </p:cBhvr>
                                      <p:tavLst>
                                        <p:tav tm="0">
                                          <p:val>
                                            <p:fltVal val="0"/>
                                          </p:val>
                                        </p:tav>
                                        <p:tav tm="100000">
                                          <p:val>
                                            <p:strVal val="#ppt_w"/>
                                          </p:val>
                                        </p:tav>
                                      </p:tavLst>
                                    </p:anim>
                                    <p:anim calcmode="lin" valueType="num">
                                      <p:cBhvr>
                                        <p:cTn id="123" dur="500" fill="hold"/>
                                        <p:tgtEl>
                                          <p:spTgt spid="87"/>
                                        </p:tgtEl>
                                        <p:attrNameLst>
                                          <p:attrName>ppt_h</p:attrName>
                                        </p:attrNameLst>
                                      </p:cBhvr>
                                      <p:tavLst>
                                        <p:tav tm="0">
                                          <p:val>
                                            <p:fltVal val="0"/>
                                          </p:val>
                                        </p:tav>
                                        <p:tav tm="100000">
                                          <p:val>
                                            <p:strVal val="#ppt_h"/>
                                          </p:val>
                                        </p:tav>
                                      </p:tavLst>
                                    </p:anim>
                                    <p:animEffect transition="in" filter="fade">
                                      <p:cBhvr>
                                        <p:cTn id="124" dur="500"/>
                                        <p:tgtEl>
                                          <p:spTgt spid="87"/>
                                        </p:tgtEl>
                                      </p:cBhvr>
                                    </p:animEffect>
                                  </p:childTnLst>
                                </p:cTn>
                              </p:par>
                            </p:childTnLst>
                          </p:cTn>
                        </p:par>
                        <p:par>
                          <p:cTn id="125" fill="hold">
                            <p:stCondLst>
                              <p:cond delay="4000"/>
                            </p:stCondLst>
                            <p:childTnLst>
                              <p:par>
                                <p:cTn id="126" presetID="53" presetClass="entr" presetSubtype="16" fill="hold" nodeType="afterEffect">
                                  <p:stCondLst>
                                    <p:cond delay="0"/>
                                  </p:stCondLst>
                                  <p:childTnLst>
                                    <p:set>
                                      <p:cBhvr>
                                        <p:cTn id="127" dur="1" fill="hold">
                                          <p:stCondLst>
                                            <p:cond delay="0"/>
                                          </p:stCondLst>
                                        </p:cTn>
                                        <p:tgtEl>
                                          <p:spTgt spid="80"/>
                                        </p:tgtEl>
                                        <p:attrNameLst>
                                          <p:attrName>style.visibility</p:attrName>
                                        </p:attrNameLst>
                                      </p:cBhvr>
                                      <p:to>
                                        <p:strVal val="visible"/>
                                      </p:to>
                                    </p:set>
                                    <p:anim calcmode="lin" valueType="num">
                                      <p:cBhvr>
                                        <p:cTn id="128" dur="500" fill="hold"/>
                                        <p:tgtEl>
                                          <p:spTgt spid="80"/>
                                        </p:tgtEl>
                                        <p:attrNameLst>
                                          <p:attrName>ppt_w</p:attrName>
                                        </p:attrNameLst>
                                      </p:cBhvr>
                                      <p:tavLst>
                                        <p:tav tm="0">
                                          <p:val>
                                            <p:fltVal val="0"/>
                                          </p:val>
                                        </p:tav>
                                        <p:tav tm="100000">
                                          <p:val>
                                            <p:strVal val="#ppt_w"/>
                                          </p:val>
                                        </p:tav>
                                      </p:tavLst>
                                    </p:anim>
                                    <p:anim calcmode="lin" valueType="num">
                                      <p:cBhvr>
                                        <p:cTn id="129" dur="500" fill="hold"/>
                                        <p:tgtEl>
                                          <p:spTgt spid="80"/>
                                        </p:tgtEl>
                                        <p:attrNameLst>
                                          <p:attrName>ppt_h</p:attrName>
                                        </p:attrNameLst>
                                      </p:cBhvr>
                                      <p:tavLst>
                                        <p:tav tm="0">
                                          <p:val>
                                            <p:fltVal val="0"/>
                                          </p:val>
                                        </p:tav>
                                        <p:tav tm="100000">
                                          <p:val>
                                            <p:strVal val="#ppt_h"/>
                                          </p:val>
                                        </p:tav>
                                      </p:tavLst>
                                    </p:anim>
                                    <p:animEffect transition="in" filter="fade">
                                      <p:cBhvr>
                                        <p:cTn id="130" dur="500"/>
                                        <p:tgtEl>
                                          <p:spTgt spid="80"/>
                                        </p:tgtEl>
                                      </p:cBhvr>
                                    </p:animEffect>
                                  </p:childTnLst>
                                </p:cTn>
                              </p:par>
                            </p:childTnLst>
                          </p:cTn>
                        </p:par>
                        <p:par>
                          <p:cTn id="131" fill="hold">
                            <p:stCondLst>
                              <p:cond delay="4500"/>
                            </p:stCondLst>
                            <p:childTnLst>
                              <p:par>
                                <p:cTn id="132" presetID="53" presetClass="entr" presetSubtype="16" fill="hold" nodeType="afterEffect">
                                  <p:stCondLst>
                                    <p:cond delay="0"/>
                                  </p:stCondLst>
                                  <p:childTnLst>
                                    <p:set>
                                      <p:cBhvr>
                                        <p:cTn id="133" dur="1" fill="hold">
                                          <p:stCondLst>
                                            <p:cond delay="0"/>
                                          </p:stCondLst>
                                        </p:cTn>
                                        <p:tgtEl>
                                          <p:spTgt spid="91"/>
                                        </p:tgtEl>
                                        <p:attrNameLst>
                                          <p:attrName>style.visibility</p:attrName>
                                        </p:attrNameLst>
                                      </p:cBhvr>
                                      <p:to>
                                        <p:strVal val="visible"/>
                                      </p:to>
                                    </p:set>
                                    <p:anim calcmode="lin" valueType="num">
                                      <p:cBhvr>
                                        <p:cTn id="134" dur="500" fill="hold"/>
                                        <p:tgtEl>
                                          <p:spTgt spid="91"/>
                                        </p:tgtEl>
                                        <p:attrNameLst>
                                          <p:attrName>ppt_w</p:attrName>
                                        </p:attrNameLst>
                                      </p:cBhvr>
                                      <p:tavLst>
                                        <p:tav tm="0">
                                          <p:val>
                                            <p:fltVal val="0"/>
                                          </p:val>
                                        </p:tav>
                                        <p:tav tm="100000">
                                          <p:val>
                                            <p:strVal val="#ppt_w"/>
                                          </p:val>
                                        </p:tav>
                                      </p:tavLst>
                                    </p:anim>
                                    <p:anim calcmode="lin" valueType="num">
                                      <p:cBhvr>
                                        <p:cTn id="135" dur="500" fill="hold"/>
                                        <p:tgtEl>
                                          <p:spTgt spid="91"/>
                                        </p:tgtEl>
                                        <p:attrNameLst>
                                          <p:attrName>ppt_h</p:attrName>
                                        </p:attrNameLst>
                                      </p:cBhvr>
                                      <p:tavLst>
                                        <p:tav tm="0">
                                          <p:val>
                                            <p:fltVal val="0"/>
                                          </p:val>
                                        </p:tav>
                                        <p:tav tm="100000">
                                          <p:val>
                                            <p:strVal val="#ppt_h"/>
                                          </p:val>
                                        </p:tav>
                                      </p:tavLst>
                                    </p:anim>
                                    <p:animEffect transition="in" filter="fade">
                                      <p:cBhvr>
                                        <p:cTn id="136" dur="500"/>
                                        <p:tgtEl>
                                          <p:spTgt spid="91"/>
                                        </p:tgtEl>
                                      </p:cBhvr>
                                    </p:animEffect>
                                  </p:childTnLst>
                                </p:cTn>
                              </p:par>
                            </p:childTnLst>
                          </p:cTn>
                        </p:par>
                        <p:par>
                          <p:cTn id="137" fill="hold">
                            <p:stCondLst>
                              <p:cond delay="5000"/>
                            </p:stCondLst>
                            <p:childTnLst>
                              <p:par>
                                <p:cTn id="138" presetID="53" presetClass="entr" presetSubtype="16" fill="hold" nodeType="afterEffect">
                                  <p:stCondLst>
                                    <p:cond delay="0"/>
                                  </p:stCondLst>
                                  <p:childTnLst>
                                    <p:set>
                                      <p:cBhvr>
                                        <p:cTn id="139" dur="1" fill="hold">
                                          <p:stCondLst>
                                            <p:cond delay="0"/>
                                          </p:stCondLst>
                                        </p:cTn>
                                        <p:tgtEl>
                                          <p:spTgt spid="70"/>
                                        </p:tgtEl>
                                        <p:attrNameLst>
                                          <p:attrName>style.visibility</p:attrName>
                                        </p:attrNameLst>
                                      </p:cBhvr>
                                      <p:to>
                                        <p:strVal val="visible"/>
                                      </p:to>
                                    </p:set>
                                    <p:anim calcmode="lin" valueType="num">
                                      <p:cBhvr>
                                        <p:cTn id="140" dur="500" fill="hold"/>
                                        <p:tgtEl>
                                          <p:spTgt spid="70"/>
                                        </p:tgtEl>
                                        <p:attrNameLst>
                                          <p:attrName>ppt_w</p:attrName>
                                        </p:attrNameLst>
                                      </p:cBhvr>
                                      <p:tavLst>
                                        <p:tav tm="0">
                                          <p:val>
                                            <p:fltVal val="0"/>
                                          </p:val>
                                        </p:tav>
                                        <p:tav tm="100000">
                                          <p:val>
                                            <p:strVal val="#ppt_w"/>
                                          </p:val>
                                        </p:tav>
                                      </p:tavLst>
                                    </p:anim>
                                    <p:anim calcmode="lin" valueType="num">
                                      <p:cBhvr>
                                        <p:cTn id="141" dur="500" fill="hold"/>
                                        <p:tgtEl>
                                          <p:spTgt spid="70"/>
                                        </p:tgtEl>
                                        <p:attrNameLst>
                                          <p:attrName>ppt_h</p:attrName>
                                        </p:attrNameLst>
                                      </p:cBhvr>
                                      <p:tavLst>
                                        <p:tav tm="0">
                                          <p:val>
                                            <p:fltVal val="0"/>
                                          </p:val>
                                        </p:tav>
                                        <p:tav tm="100000">
                                          <p:val>
                                            <p:strVal val="#ppt_h"/>
                                          </p:val>
                                        </p:tav>
                                      </p:tavLst>
                                    </p:anim>
                                    <p:animEffect transition="in" filter="fade">
                                      <p:cBhvr>
                                        <p:cTn id="142" dur="500"/>
                                        <p:tgtEl>
                                          <p:spTgt spid="70"/>
                                        </p:tgtEl>
                                      </p:cBhvr>
                                    </p:animEffect>
                                  </p:childTnLst>
                                </p:cTn>
                              </p:par>
                            </p:childTnLst>
                          </p:cTn>
                        </p:par>
                        <p:par>
                          <p:cTn id="143" fill="hold">
                            <p:stCondLst>
                              <p:cond delay="5500"/>
                            </p:stCondLst>
                            <p:childTnLst>
                              <p:par>
                                <p:cTn id="144" presetID="12" presetClass="entr" presetSubtype="8" fill="hold" nodeType="afterEffect">
                                  <p:stCondLst>
                                    <p:cond delay="0"/>
                                  </p:stCondLst>
                                  <p:childTnLst>
                                    <p:set>
                                      <p:cBhvr>
                                        <p:cTn id="145" dur="1" fill="hold">
                                          <p:stCondLst>
                                            <p:cond delay="0"/>
                                          </p:stCondLst>
                                        </p:cTn>
                                        <p:tgtEl>
                                          <p:spTgt spid="114"/>
                                        </p:tgtEl>
                                        <p:attrNameLst>
                                          <p:attrName>style.visibility</p:attrName>
                                        </p:attrNameLst>
                                      </p:cBhvr>
                                      <p:to>
                                        <p:strVal val="visible"/>
                                      </p:to>
                                    </p:set>
                                    <p:anim calcmode="lin" valueType="num">
                                      <p:cBhvr additive="base">
                                        <p:cTn id="146" dur="500"/>
                                        <p:tgtEl>
                                          <p:spTgt spid="114"/>
                                        </p:tgtEl>
                                        <p:attrNameLst>
                                          <p:attrName>ppt_x</p:attrName>
                                        </p:attrNameLst>
                                      </p:cBhvr>
                                      <p:tavLst>
                                        <p:tav tm="0">
                                          <p:val>
                                            <p:strVal val="#ppt_x-#ppt_w*1.125000"/>
                                          </p:val>
                                        </p:tav>
                                        <p:tav tm="100000">
                                          <p:val>
                                            <p:strVal val="#ppt_x"/>
                                          </p:val>
                                        </p:tav>
                                      </p:tavLst>
                                    </p:anim>
                                    <p:animEffect transition="in" filter="wipe(right)">
                                      <p:cBhvr>
                                        <p:cTn id="147" dur="500"/>
                                        <p:tgtEl>
                                          <p:spTgt spid="114"/>
                                        </p:tgtEl>
                                      </p:cBhvr>
                                    </p:animEffect>
                                  </p:childTnLst>
                                </p:cTn>
                              </p:par>
                            </p:childTnLst>
                          </p:cTn>
                        </p:par>
                        <p:par>
                          <p:cTn id="148" fill="hold">
                            <p:stCondLst>
                              <p:cond delay="6000"/>
                            </p:stCondLst>
                            <p:childTnLst>
                              <p:par>
                                <p:cTn id="149" presetID="12" presetClass="entr" presetSubtype="8" fill="hold" nodeType="afterEffect">
                                  <p:stCondLst>
                                    <p:cond delay="0"/>
                                  </p:stCondLst>
                                  <p:childTnLst>
                                    <p:set>
                                      <p:cBhvr>
                                        <p:cTn id="150" dur="1" fill="hold">
                                          <p:stCondLst>
                                            <p:cond delay="0"/>
                                          </p:stCondLst>
                                        </p:cTn>
                                        <p:tgtEl>
                                          <p:spTgt spid="117"/>
                                        </p:tgtEl>
                                        <p:attrNameLst>
                                          <p:attrName>style.visibility</p:attrName>
                                        </p:attrNameLst>
                                      </p:cBhvr>
                                      <p:to>
                                        <p:strVal val="visible"/>
                                      </p:to>
                                    </p:set>
                                    <p:anim calcmode="lin" valueType="num">
                                      <p:cBhvr additive="base">
                                        <p:cTn id="151" dur="500"/>
                                        <p:tgtEl>
                                          <p:spTgt spid="117"/>
                                        </p:tgtEl>
                                        <p:attrNameLst>
                                          <p:attrName>ppt_x</p:attrName>
                                        </p:attrNameLst>
                                      </p:cBhvr>
                                      <p:tavLst>
                                        <p:tav tm="0">
                                          <p:val>
                                            <p:strVal val="#ppt_x-#ppt_w*1.125000"/>
                                          </p:val>
                                        </p:tav>
                                        <p:tav tm="100000">
                                          <p:val>
                                            <p:strVal val="#ppt_x"/>
                                          </p:val>
                                        </p:tav>
                                      </p:tavLst>
                                    </p:anim>
                                    <p:animEffect transition="in" filter="wipe(right)">
                                      <p:cBhvr>
                                        <p:cTn id="152" dur="500"/>
                                        <p:tgtEl>
                                          <p:spTgt spid="117"/>
                                        </p:tgtEl>
                                      </p:cBhvr>
                                    </p:animEffect>
                                  </p:childTnLst>
                                </p:cTn>
                              </p:par>
                            </p:childTnLst>
                          </p:cTn>
                        </p:par>
                        <p:par>
                          <p:cTn id="153" fill="hold">
                            <p:stCondLst>
                              <p:cond delay="6500"/>
                            </p:stCondLst>
                            <p:childTnLst>
                              <p:par>
                                <p:cTn id="154" presetID="12" presetClass="entr" presetSubtype="8" fill="hold" nodeType="afterEffect">
                                  <p:stCondLst>
                                    <p:cond delay="0"/>
                                  </p:stCondLst>
                                  <p:childTnLst>
                                    <p:set>
                                      <p:cBhvr>
                                        <p:cTn id="155" dur="1" fill="hold">
                                          <p:stCondLst>
                                            <p:cond delay="0"/>
                                          </p:stCondLst>
                                        </p:cTn>
                                        <p:tgtEl>
                                          <p:spTgt spid="120"/>
                                        </p:tgtEl>
                                        <p:attrNameLst>
                                          <p:attrName>style.visibility</p:attrName>
                                        </p:attrNameLst>
                                      </p:cBhvr>
                                      <p:to>
                                        <p:strVal val="visible"/>
                                      </p:to>
                                    </p:set>
                                    <p:anim calcmode="lin" valueType="num">
                                      <p:cBhvr additive="base">
                                        <p:cTn id="156" dur="500"/>
                                        <p:tgtEl>
                                          <p:spTgt spid="120"/>
                                        </p:tgtEl>
                                        <p:attrNameLst>
                                          <p:attrName>ppt_x</p:attrName>
                                        </p:attrNameLst>
                                      </p:cBhvr>
                                      <p:tavLst>
                                        <p:tav tm="0">
                                          <p:val>
                                            <p:strVal val="#ppt_x-#ppt_w*1.125000"/>
                                          </p:val>
                                        </p:tav>
                                        <p:tav tm="100000">
                                          <p:val>
                                            <p:strVal val="#ppt_x"/>
                                          </p:val>
                                        </p:tav>
                                      </p:tavLst>
                                    </p:anim>
                                    <p:animEffect transition="in" filter="wipe(right)">
                                      <p:cBhvr>
                                        <p:cTn id="157" dur="500"/>
                                        <p:tgtEl>
                                          <p:spTgt spid="120"/>
                                        </p:tgtEl>
                                      </p:cBhvr>
                                    </p:animEffect>
                                  </p:childTnLst>
                                </p:cTn>
                              </p:par>
                            </p:childTnLst>
                          </p:cTn>
                        </p:par>
                        <p:par>
                          <p:cTn id="158" fill="hold">
                            <p:stCondLst>
                              <p:cond delay="7000"/>
                            </p:stCondLst>
                            <p:childTnLst>
                              <p:par>
                                <p:cTn id="159" presetID="12" presetClass="entr" presetSubtype="8" fill="hold" nodeType="afterEffect">
                                  <p:stCondLst>
                                    <p:cond delay="0"/>
                                  </p:stCondLst>
                                  <p:childTnLst>
                                    <p:set>
                                      <p:cBhvr>
                                        <p:cTn id="160" dur="1" fill="hold">
                                          <p:stCondLst>
                                            <p:cond delay="0"/>
                                          </p:stCondLst>
                                        </p:cTn>
                                        <p:tgtEl>
                                          <p:spTgt spid="123"/>
                                        </p:tgtEl>
                                        <p:attrNameLst>
                                          <p:attrName>style.visibility</p:attrName>
                                        </p:attrNameLst>
                                      </p:cBhvr>
                                      <p:to>
                                        <p:strVal val="visible"/>
                                      </p:to>
                                    </p:set>
                                    <p:anim calcmode="lin" valueType="num">
                                      <p:cBhvr additive="base">
                                        <p:cTn id="161" dur="500"/>
                                        <p:tgtEl>
                                          <p:spTgt spid="123"/>
                                        </p:tgtEl>
                                        <p:attrNameLst>
                                          <p:attrName>ppt_x</p:attrName>
                                        </p:attrNameLst>
                                      </p:cBhvr>
                                      <p:tavLst>
                                        <p:tav tm="0">
                                          <p:val>
                                            <p:strVal val="#ppt_x-#ppt_w*1.125000"/>
                                          </p:val>
                                        </p:tav>
                                        <p:tav tm="100000">
                                          <p:val>
                                            <p:strVal val="#ppt_x"/>
                                          </p:val>
                                        </p:tav>
                                      </p:tavLst>
                                    </p:anim>
                                    <p:animEffect transition="in" filter="wipe(right)">
                                      <p:cBhvr>
                                        <p:cTn id="162"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淘宝网chenying0907出品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淘宝网chenying0907出品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淘宝网chenying0907出品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淘宝网chenying0907出品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淘宝网chenying0907出品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淘宝网chenying0907出品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淘宝网chenying0907出品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淘宝网chenying0907出品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淘宝网chenying0907出品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22779116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淘宝网chenying0907出品 2"/>
          <p:cNvSpPr/>
          <p:nvPr/>
        </p:nvSpPr>
        <p:spPr>
          <a:xfrm>
            <a:off x="734973" y="1868948"/>
            <a:ext cx="4304243" cy="4304243"/>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淘宝网chenying0907出品 10"/>
          <p:cNvSpPr/>
          <p:nvPr/>
        </p:nvSpPr>
        <p:spPr>
          <a:xfrm>
            <a:off x="4421066" y="1440684"/>
            <a:ext cx="1174986" cy="1174986"/>
          </a:xfrm>
          <a:prstGeom prst="ellipse">
            <a:avLst/>
          </a:prstGeom>
          <a:solidFill>
            <a:srgbClr val="4C71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淘宝网chenying0907出品 13"/>
          <p:cNvSpPr txBox="1"/>
          <p:nvPr/>
        </p:nvSpPr>
        <p:spPr>
          <a:xfrm>
            <a:off x="1368667" y="2743954"/>
            <a:ext cx="3036854" cy="2554230"/>
          </a:xfrm>
          <a:prstGeom prst="rect">
            <a:avLst/>
          </a:prstGeom>
          <a:noFill/>
        </p:spPr>
        <p:txBody>
          <a:bodyPr wrap="square" lIns="0" tIns="0" rIns="0" bIns="0" rtlCol="0">
            <a:spAutoFit/>
          </a:bodyPr>
          <a:lstStyle/>
          <a:p>
            <a:pPr algn="ctr"/>
            <a:r>
              <a:rPr lang="en-US" altLang="zh-CN" sz="16598"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endParaRPr lang="zh-CN" altLang="en-US" sz="16598"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淘宝网chenying0907出品 1"/>
          <p:cNvSpPr txBox="1"/>
          <p:nvPr/>
        </p:nvSpPr>
        <p:spPr>
          <a:xfrm>
            <a:off x="5892202" y="3261154"/>
            <a:ext cx="2698175" cy="564898"/>
          </a:xfrm>
          <a:prstGeom prst="rect">
            <a:avLst/>
          </a:prstGeom>
          <a:noFill/>
        </p:spPr>
        <p:txBody>
          <a:bodyPr wrap="none" rtlCol="0">
            <a:spAutoFit/>
          </a:bodyPr>
          <a:lstStyle/>
          <a:p>
            <a:pPr algn="just" latinLnBrk="1">
              <a:lnSpc>
                <a:spcPct val="120000"/>
              </a:lnSpc>
              <a:defRPr/>
            </a:pPr>
            <a:r>
              <a:rPr kumimoji="1" lang="zh-CN" altLang="en-US"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淘宝网chenying0907出品 9"/>
          <p:cNvSpPr txBox="1"/>
          <p:nvPr/>
        </p:nvSpPr>
        <p:spPr>
          <a:xfrm>
            <a:off x="5939827" y="3971740"/>
            <a:ext cx="1939292" cy="369332"/>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淘宝网chenying0907出品 9"/>
          <p:cNvSpPr txBox="1"/>
          <p:nvPr/>
        </p:nvSpPr>
        <p:spPr>
          <a:xfrm>
            <a:off x="5939827" y="4429277"/>
            <a:ext cx="2101876" cy="369332"/>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淘宝网chenying0907出品 9"/>
          <p:cNvSpPr txBox="1"/>
          <p:nvPr/>
        </p:nvSpPr>
        <p:spPr>
          <a:xfrm>
            <a:off x="8334383" y="3976321"/>
            <a:ext cx="1939292" cy="337528"/>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淘宝网chenying0907出品 9"/>
          <p:cNvSpPr txBox="1"/>
          <p:nvPr/>
        </p:nvSpPr>
        <p:spPr>
          <a:xfrm>
            <a:off x="8334387" y="4434490"/>
            <a:ext cx="1939289" cy="337528"/>
          </a:xfrm>
          <a:prstGeom prst="rect">
            <a:avLst/>
          </a:prstGeom>
          <a:noFill/>
        </p:spPr>
        <p:txBody>
          <a:bodyPr wrap="square" lIns="0" tIns="0" rIns="0" bIns="0" rtlCol="0">
            <a:spAutoFit/>
          </a:bodyPr>
          <a:lstStyle/>
          <a:p>
            <a:pPr algn="just" latinLnBrk="1">
              <a:lnSpc>
                <a:spcPct val="120000"/>
              </a:lnSpc>
              <a:defRPr/>
            </a:pPr>
            <a:r>
              <a:rPr kumimoji="1" lang="zh-CN" altLang="en-US"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2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5149821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a:off x="4837358" y="4907917"/>
            <a:ext cx="3243766" cy="1330425"/>
            <a:chOff x="620310" y="4663505"/>
            <a:chExt cx="3351081" cy="1374438"/>
          </a:xfrm>
        </p:grpSpPr>
        <p:sp>
          <p:nvSpPr>
            <p:cNvPr id="6" name="Oval 5"/>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淘宝网chenying0907出品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5"/>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9"/>
            <p:cNvSpPr>
              <a:spLocks noChangeArrowheads="1"/>
            </p:cNvSpPr>
            <p:nvPr/>
          </p:nvSpPr>
          <p:spPr bwMode="auto">
            <a:xfrm>
              <a:off x="620310" y="4663505"/>
              <a:ext cx="3351081" cy="821247"/>
            </a:xfrm>
            <a:prstGeom prst="ellipse">
              <a:avLst/>
            </a:prstGeom>
            <a:solidFill>
              <a:schemeClr val="accent5">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5039076" y="4428488"/>
            <a:ext cx="2840330" cy="1164953"/>
            <a:chOff x="620310" y="4663505"/>
            <a:chExt cx="3351081" cy="1374438"/>
          </a:xfrm>
        </p:grpSpPr>
        <p:sp>
          <p:nvSpPr>
            <p:cNvPr id="11" name="Oval 10"/>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淘宝网chenying0907出品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4"/>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9"/>
            <p:cNvSpPr>
              <a:spLocks noChangeArrowheads="1"/>
            </p:cNvSpPr>
            <p:nvPr/>
          </p:nvSpPr>
          <p:spPr bwMode="auto">
            <a:xfrm>
              <a:off x="620310" y="4663505"/>
              <a:ext cx="3351081" cy="821247"/>
            </a:xfrm>
            <a:prstGeom prst="ellipse">
              <a:avLst/>
            </a:prstGeom>
            <a:solidFill>
              <a:schemeClr val="accent4">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209480" y="3966590"/>
            <a:ext cx="2499522" cy="1025171"/>
            <a:chOff x="6724539" y="1872152"/>
            <a:chExt cx="2057954" cy="967954"/>
          </a:xfrm>
        </p:grpSpPr>
        <p:sp>
          <p:nvSpPr>
            <p:cNvPr id="16" name="淘宝网chenying0907出品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3"/>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9"/>
            <p:cNvSpPr>
              <a:spLocks noChangeArrowheads="1"/>
            </p:cNvSpPr>
            <p:nvPr/>
          </p:nvSpPr>
          <p:spPr bwMode="auto">
            <a:xfrm>
              <a:off x="6724539" y="1872152"/>
              <a:ext cx="2057954" cy="578367"/>
            </a:xfrm>
            <a:prstGeom prst="ellipse">
              <a:avLst/>
            </a:prstGeom>
            <a:solidFill>
              <a:schemeClr val="accent3">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a:spLocks noChangeArrowheads="1"/>
            </p:cNvSpPr>
            <p:nvPr/>
          </p:nvSpPr>
          <p:spPr bwMode="auto">
            <a:xfrm>
              <a:off x="7207013" y="2117595"/>
              <a:ext cx="1093006" cy="220044"/>
            </a:xfrm>
            <a:prstGeom prst="ellipse">
              <a:avLst/>
            </a:prstGeom>
            <a:solidFill>
              <a:schemeClr val="tx1">
                <a:lumMod val="65000"/>
                <a:lumOff val="3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5354284" y="3562743"/>
            <a:ext cx="2209913" cy="906390"/>
            <a:chOff x="6724539" y="1872152"/>
            <a:chExt cx="2057954" cy="967954"/>
          </a:xfrm>
        </p:grpSpPr>
        <p:sp>
          <p:nvSpPr>
            <p:cNvPr id="20" name="淘宝网chenying0907出品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2"/>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9"/>
            <p:cNvSpPr>
              <a:spLocks noChangeArrowheads="1"/>
            </p:cNvSpPr>
            <p:nvPr/>
          </p:nvSpPr>
          <p:spPr bwMode="auto">
            <a:xfrm>
              <a:off x="6724539" y="1872152"/>
              <a:ext cx="2057954" cy="578367"/>
            </a:xfrm>
            <a:prstGeom prst="ellipse">
              <a:avLst/>
            </a:prstGeom>
            <a:solidFill>
              <a:schemeClr val="accent2">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uppe 203"/>
          <p:cNvGrpSpPr>
            <a:grpSpLocks noChangeAspect="1"/>
          </p:cNvGrpSpPr>
          <p:nvPr/>
        </p:nvGrpSpPr>
        <p:grpSpPr bwMode="auto">
          <a:xfrm>
            <a:off x="5646715" y="1758825"/>
            <a:ext cx="1625053" cy="2163886"/>
            <a:chOff x="5947532" y="1849623"/>
            <a:chExt cx="602159" cy="802872"/>
          </a:xfrm>
          <a:effectLst>
            <a:outerShdw blurRad="50800" dist="38100" dir="5400000" algn="t" rotWithShape="0">
              <a:prstClr val="black">
                <a:alpha val="40000"/>
              </a:prstClr>
            </a:outerShdw>
          </a:effectLst>
        </p:grpSpPr>
        <p:grpSp>
          <p:nvGrpSpPr>
            <p:cNvPr id="23" name="Gruppe 65"/>
            <p:cNvGrpSpPr>
              <a:grpSpLocks/>
            </p:cNvGrpSpPr>
            <p:nvPr/>
          </p:nvGrpSpPr>
          <p:grpSpPr bwMode="auto">
            <a:xfrm flipH="1">
              <a:off x="5947524" y="1938472"/>
              <a:ext cx="293160" cy="707672"/>
              <a:chOff x="506456" y="1658064"/>
              <a:chExt cx="1625556" cy="3599525"/>
            </a:xfrm>
          </p:grpSpPr>
          <p:sp>
            <p:nvSpPr>
              <p:cNvPr id="33" name="淘宝网chenying0907出品 64"/>
              <p:cNvSpPr>
                <a:spLocks/>
              </p:cNvSpPr>
              <p:nvPr/>
            </p:nvSpPr>
            <p:spPr bwMode="auto">
              <a:xfrm>
                <a:off x="726098" y="1847581"/>
                <a:ext cx="388078"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淘宝网chenying0907出品 65"/>
              <p:cNvSpPr>
                <a:spLocks/>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淘宝网chenying0907出品 66"/>
              <p:cNvSpPr>
                <a:spLocks/>
              </p:cNvSpPr>
              <p:nvPr/>
            </p:nvSpPr>
            <p:spPr bwMode="auto">
              <a:xfrm>
                <a:off x="806642" y="2237663"/>
                <a:ext cx="508896"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淘宝网chenying0907出品 67"/>
              <p:cNvSpPr>
                <a:spLocks/>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淘宝网chenying0907出品 68"/>
              <p:cNvSpPr>
                <a:spLocks/>
              </p:cNvSpPr>
              <p:nvPr/>
            </p:nvSpPr>
            <p:spPr bwMode="auto">
              <a:xfrm>
                <a:off x="1147127" y="2284742"/>
                <a:ext cx="194038" cy="736449"/>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淘宝网chenying0907出品 69"/>
              <p:cNvSpPr>
                <a:spLocks/>
              </p:cNvSpPr>
              <p:nvPr/>
            </p:nvSpPr>
            <p:spPr bwMode="auto">
              <a:xfrm>
                <a:off x="1183738" y="2647922"/>
                <a:ext cx="252616" cy="702821"/>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淘宝网chenying0907出品 70"/>
              <p:cNvSpPr>
                <a:spLocks/>
              </p:cNvSpPr>
              <p:nvPr/>
            </p:nvSpPr>
            <p:spPr bwMode="auto">
              <a:xfrm>
                <a:off x="689486" y="2388989"/>
                <a:ext cx="237974"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淘宝网chenying0907出品 71"/>
              <p:cNvSpPr>
                <a:spLocks/>
              </p:cNvSpPr>
              <p:nvPr/>
            </p:nvSpPr>
            <p:spPr bwMode="auto">
              <a:xfrm>
                <a:off x="1040953" y="3125436"/>
                <a:ext cx="62240" cy="225307"/>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淘宝网chenying0907出品 72"/>
              <p:cNvSpPr>
                <a:spLocks/>
              </p:cNvSpPr>
              <p:nvPr/>
            </p:nvSpPr>
            <p:spPr bwMode="auto">
              <a:xfrm>
                <a:off x="645553" y="3011101"/>
                <a:ext cx="219667"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淘宝网chenying0907出品 73"/>
              <p:cNvSpPr>
                <a:spLocks/>
              </p:cNvSpPr>
              <p:nvPr/>
            </p:nvSpPr>
            <p:spPr bwMode="auto">
              <a:xfrm>
                <a:off x="601620" y="3293575"/>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淘宝网chenying0907出品 74"/>
              <p:cNvSpPr>
                <a:spLocks/>
              </p:cNvSpPr>
              <p:nvPr/>
            </p:nvSpPr>
            <p:spPr bwMode="auto">
              <a:xfrm>
                <a:off x="1103194" y="3458352"/>
                <a:ext cx="845717" cy="1614133"/>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淘宝网chenying0907出品 75"/>
              <p:cNvSpPr>
                <a:spLocks/>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uppe 171"/>
            <p:cNvGrpSpPr>
              <a:grpSpLocks/>
            </p:cNvGrpSpPr>
            <p:nvPr/>
          </p:nvGrpSpPr>
          <p:grpSpPr bwMode="auto">
            <a:xfrm>
              <a:off x="6218503" y="1849623"/>
              <a:ext cx="331187" cy="802872"/>
              <a:chOff x="6045328" y="1849623"/>
              <a:chExt cx="331187" cy="802872"/>
            </a:xfrm>
          </p:grpSpPr>
          <p:grpSp>
            <p:nvGrpSpPr>
              <p:cNvPr id="25" name="Gruppe 70"/>
              <p:cNvGrpSpPr>
                <a:grpSpLocks/>
              </p:cNvGrpSpPr>
              <p:nvPr/>
            </p:nvGrpSpPr>
            <p:grpSpPr bwMode="auto">
              <a:xfrm>
                <a:off x="6045328" y="1849623"/>
                <a:ext cx="331187" cy="802872"/>
                <a:chOff x="7635792" y="4784725"/>
                <a:chExt cx="3402096" cy="8248650"/>
              </a:xfrm>
            </p:grpSpPr>
            <p:sp>
              <p:nvSpPr>
                <p:cNvPr id="30" name="淘宝网chenying0907出品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淘宝网chenying0907出品 97"/>
                <p:cNvSpPr>
                  <a:spLocks/>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淘宝网chenying0907出品 98"/>
                <p:cNvSpPr>
                  <a:spLocks/>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uppe 74"/>
              <p:cNvGrpSpPr>
                <a:grpSpLocks/>
              </p:cNvGrpSpPr>
              <p:nvPr/>
            </p:nvGrpSpPr>
            <p:grpSpPr bwMode="auto">
              <a:xfrm>
                <a:off x="6141994" y="2089215"/>
                <a:ext cx="95078" cy="150736"/>
                <a:chOff x="12261828" y="5789559"/>
                <a:chExt cx="866566" cy="1809769"/>
              </a:xfrm>
            </p:grpSpPr>
            <p:sp>
              <p:nvSpPr>
                <p:cNvPr id="27" name="淘宝网chenying0907出品 113"/>
                <p:cNvSpPr>
                  <a:spLocks/>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淘宝网chenying0907出品 114"/>
                <p:cNvSpPr>
                  <a:spLocks/>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淘宝网chenying0907出品 115"/>
                <p:cNvSpPr>
                  <a:spLocks/>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45" name="Rektangel 76"/>
          <p:cNvSpPr>
            <a:spLocks noChangeArrowheads="1"/>
          </p:cNvSpPr>
          <p:nvPr/>
        </p:nvSpPr>
        <p:spPr bwMode="auto">
          <a:xfrm>
            <a:off x="8725242" y="5479363"/>
            <a:ext cx="933108" cy="10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ktangel 76"/>
          <p:cNvSpPr>
            <a:spLocks noChangeArrowheads="1"/>
          </p:cNvSpPr>
          <p:nvPr/>
        </p:nvSpPr>
        <p:spPr bwMode="auto">
          <a:xfrm>
            <a:off x="3424263" y="5429971"/>
            <a:ext cx="96864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ktangel 76"/>
          <p:cNvSpPr>
            <a:spLocks noChangeArrowheads="1"/>
          </p:cNvSpPr>
          <p:nvPr/>
        </p:nvSpPr>
        <p:spPr bwMode="auto">
          <a:xfrm>
            <a:off x="9100962" y="3647862"/>
            <a:ext cx="99553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ktangel 76"/>
          <p:cNvSpPr>
            <a:spLocks noChangeArrowheads="1"/>
          </p:cNvSpPr>
          <p:nvPr/>
        </p:nvSpPr>
        <p:spPr bwMode="auto">
          <a:xfrm>
            <a:off x="2434600" y="3598195"/>
            <a:ext cx="987746"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9" name="Group 37"/>
          <p:cNvGrpSpPr/>
          <p:nvPr/>
        </p:nvGrpSpPr>
        <p:grpSpPr>
          <a:xfrm>
            <a:off x="8375671" y="3510654"/>
            <a:ext cx="610390" cy="1637667"/>
            <a:chOff x="6213477" y="1223964"/>
            <a:chExt cx="746125" cy="2001838"/>
          </a:xfrm>
        </p:grpSpPr>
        <p:sp>
          <p:nvSpPr>
            <p:cNvPr id="50" name="淘宝网chenying0907出品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chemeClr val="accent3"/>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淘宝网chenying0907出品 9"/>
            <p:cNvSpPr>
              <a:spLocks/>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36"/>
          <p:cNvGrpSpPr/>
          <p:nvPr/>
        </p:nvGrpSpPr>
        <p:grpSpPr>
          <a:xfrm>
            <a:off x="3545006" y="3426802"/>
            <a:ext cx="975329" cy="1720785"/>
            <a:chOff x="1285875" y="1247776"/>
            <a:chExt cx="1192213" cy="2103438"/>
          </a:xfrm>
        </p:grpSpPr>
        <p:sp>
          <p:nvSpPr>
            <p:cNvPr id="57" name="淘宝网chenying0907出品 8"/>
            <p:cNvSpPr>
              <a:spLocks/>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淘宝网chenying0907出品 15"/>
            <p:cNvSpPr>
              <a:spLocks/>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41"/>
          <p:cNvGrpSpPr/>
          <p:nvPr/>
        </p:nvGrpSpPr>
        <p:grpSpPr>
          <a:xfrm>
            <a:off x="9743684" y="4736462"/>
            <a:ext cx="845457" cy="1700005"/>
            <a:chOff x="6213477" y="3922716"/>
            <a:chExt cx="1033463" cy="2078038"/>
          </a:xfrm>
        </p:grpSpPr>
        <p:sp>
          <p:nvSpPr>
            <p:cNvPr id="60" name="淘宝网chenying0907出品 59"/>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solidFill>
              <a:schemeClr val="accent5"/>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淘宝网chenying0907出品 21"/>
            <p:cNvSpPr>
              <a:spLocks/>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9"/>
          <p:cNvGrpSpPr/>
          <p:nvPr/>
        </p:nvGrpSpPr>
        <p:grpSpPr>
          <a:xfrm>
            <a:off x="2321736" y="4513008"/>
            <a:ext cx="1027276" cy="1948015"/>
            <a:chOff x="1443813" y="3644955"/>
            <a:chExt cx="1255713" cy="2381199"/>
          </a:xfrm>
        </p:grpSpPr>
        <p:sp>
          <p:nvSpPr>
            <p:cNvPr id="63" name="淘宝网chenying0907出品 6"/>
            <p:cNvSpPr>
              <a:spLocks/>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solidFill>
              <a:schemeClr val="accent4"/>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淘宝网chenying0907出品 63"/>
            <p:cNvSpPr>
              <a:spLocks/>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淘宝网chenying0907出品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chemeClr val="accent4"/>
            </a:solidFill>
            <a:ln w="9525">
              <a:noFill/>
              <a:round/>
              <a:headEnd/>
              <a:tailE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algn="just" eaLnBrk="1" hangingPunct="1">
                <a:lnSpc>
                  <a:spcPct val="120000"/>
                </a:lnSpc>
              </a:pPr>
              <a:endParaRPr lang="en-US" sz="781">
                <a:solidFill>
                  <a:schemeClr val="bg2">
                    <a:lumMod val="75000"/>
                  </a:schemeClr>
                </a:solidFill>
                <a:ea typeface="微软雅黑" panose="020B0503020204020204" pitchFamily="34" charset="-122"/>
                <a:cs typeface="+mn-ea"/>
                <a:sym typeface="Arial" panose="020B0604020202020204" pitchFamily="34" charset="0"/>
              </a:endParaRPr>
            </a:p>
          </p:txBody>
        </p:sp>
      </p:grpSp>
      <p:sp>
        <p:nvSpPr>
          <p:cNvPr id="66" name="淘宝网chenying0907出品 65"/>
          <p:cNvSpPr txBox="1"/>
          <p:nvPr/>
        </p:nvSpPr>
        <p:spPr>
          <a:xfrm>
            <a:off x="5635725" y="4157237"/>
            <a:ext cx="1647032"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淘宝网chenying0907出品 66"/>
          <p:cNvSpPr txBox="1"/>
          <p:nvPr/>
        </p:nvSpPr>
        <p:spPr>
          <a:xfrm>
            <a:off x="5762241" y="4641858"/>
            <a:ext cx="1394000"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淘宝网chenying0907出品 67"/>
          <p:cNvSpPr txBox="1"/>
          <p:nvPr/>
        </p:nvSpPr>
        <p:spPr>
          <a:xfrm>
            <a:off x="5601538" y="5227735"/>
            <a:ext cx="1715405"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淘宝网chenying0907出品 68"/>
          <p:cNvSpPr txBox="1"/>
          <p:nvPr/>
        </p:nvSpPr>
        <p:spPr>
          <a:xfrm>
            <a:off x="5743599" y="5762985"/>
            <a:ext cx="143128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9701370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1000"/>
                                        <p:tgtEl>
                                          <p:spTgt spid="68"/>
                                        </p:tgtEl>
                                      </p:cBhvr>
                                    </p:animEffect>
                                    <p:anim calcmode="lin" valueType="num">
                                      <p:cBhvr>
                                        <p:cTn id="34" dur="1000" fill="hold"/>
                                        <p:tgtEl>
                                          <p:spTgt spid="68"/>
                                        </p:tgtEl>
                                        <p:attrNameLst>
                                          <p:attrName>ppt_x</p:attrName>
                                        </p:attrNameLst>
                                      </p:cBhvr>
                                      <p:tavLst>
                                        <p:tav tm="0">
                                          <p:val>
                                            <p:strVal val="#ppt_x"/>
                                          </p:val>
                                        </p:tav>
                                        <p:tav tm="100000">
                                          <p:val>
                                            <p:strVal val="#ppt_x"/>
                                          </p:val>
                                        </p:tav>
                                      </p:tavLst>
                                    </p:anim>
                                    <p:anim calcmode="lin" valueType="num">
                                      <p:cBhvr>
                                        <p:cTn id="35" dur="1000" fill="hold"/>
                                        <p:tgtEl>
                                          <p:spTgt spid="6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2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1500"/>
                                        <p:tgtEl>
                                          <p:spTgt spid="22"/>
                                        </p:tgtEl>
                                      </p:cBhvr>
                                    </p:animEffect>
                                  </p:childTnLst>
                                </p:cTn>
                              </p:par>
                            </p:childTnLst>
                          </p:cTn>
                        </p:par>
                        <p:par>
                          <p:cTn id="50" fill="hold">
                            <p:stCondLst>
                              <p:cond delay="2500"/>
                            </p:stCondLst>
                            <p:childTnLst>
                              <p:par>
                                <p:cTn id="51" presetID="22" presetClass="entr" presetSubtype="4" fill="hold"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1000"/>
                                        <p:tgtEl>
                                          <p:spTgt spid="56"/>
                                        </p:tgtEl>
                                      </p:cBhvr>
                                    </p:animEffect>
                                  </p:childTnLst>
                                </p:cTn>
                              </p:par>
                            </p:childTnLst>
                          </p:cTn>
                        </p:par>
                        <p:par>
                          <p:cTn id="54" fill="hold">
                            <p:stCondLst>
                              <p:cond delay="3500"/>
                            </p:stCondLst>
                            <p:childTnLst>
                              <p:par>
                                <p:cTn id="55" presetID="22" presetClass="entr" presetSubtype="4"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down)">
                                      <p:cBhvr>
                                        <p:cTn id="57" dur="1000"/>
                                        <p:tgtEl>
                                          <p:spTgt spid="49"/>
                                        </p:tgtEl>
                                      </p:cBhvr>
                                    </p:animEffect>
                                  </p:childTnLst>
                                </p:cTn>
                              </p:par>
                            </p:childTnLst>
                          </p:cTn>
                        </p:par>
                        <p:par>
                          <p:cTn id="58" fill="hold">
                            <p:stCondLst>
                              <p:cond delay="4500"/>
                            </p:stCondLst>
                            <p:childTnLst>
                              <p:par>
                                <p:cTn id="59" presetID="22" presetClass="entr" presetSubtype="4"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down)">
                                      <p:cBhvr>
                                        <p:cTn id="61" dur="1000"/>
                                        <p:tgtEl>
                                          <p:spTgt spid="62"/>
                                        </p:tgtEl>
                                      </p:cBhvr>
                                    </p:animEffect>
                                  </p:childTnLst>
                                </p:cTn>
                              </p:par>
                            </p:childTnLst>
                          </p:cTn>
                        </p:par>
                        <p:par>
                          <p:cTn id="62" fill="hold">
                            <p:stCondLst>
                              <p:cond delay="5500"/>
                            </p:stCondLst>
                            <p:childTnLst>
                              <p:par>
                                <p:cTn id="63" presetID="22" presetClass="entr" presetSubtype="4"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1000"/>
                                        <p:tgtEl>
                                          <p:spTgt spid="59"/>
                                        </p:tgtEl>
                                      </p:cBhvr>
                                    </p:animEffect>
                                  </p:childTnLst>
                                </p:cTn>
                              </p:par>
                              <p:par>
                                <p:cTn id="66" presetID="22" presetClass="entr" presetSubtype="2" fill="hold" grpId="0" nodeType="withEffect">
                                  <p:stCondLst>
                                    <p:cond delay="100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par>
                                <p:cTn id="69" presetID="22" presetClass="entr" presetSubtype="2" fill="hold" grpId="0" nodeType="withEffect">
                                  <p:stCondLst>
                                    <p:cond delay="100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46"/>
                                        </p:tgtEl>
                                        <p:attrNameLst>
                                          <p:attrName>style.visibility</p:attrName>
                                        </p:attrNameLst>
                                      </p:cBhvr>
                                      <p:to>
                                        <p:strVal val="visible"/>
                                      </p:to>
                                    </p:set>
                                    <p:animEffect transition="in" filter="wipe(left)">
                                      <p:cBhvr>
                                        <p:cTn id="74" dur="500"/>
                                        <p:tgtEl>
                                          <p:spTgt spid="46"/>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66" grpId="0"/>
      <p:bldP spid="67" grpId="0"/>
      <p:bldP spid="68" grpId="0"/>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59800" y="2365643"/>
            <a:ext cx="8539146" cy="1371266"/>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淘宝网chenying0907出品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淘宝网chenying0907出品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淘宝网chenying0907出品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淘宝网chenying0907出品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198245" rIns="127559" bIns="198245" numCol="1" spcCol="1270" anchor="ctr" anchorCtr="0">
                <a:noAutofit/>
              </a:bodyPr>
              <a:lstStyle/>
              <a:p>
                <a:pPr algn="just" defTabSz="179102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淘宝网chenying0907出品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淘宝网chenying0907出品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淘宝网chenying0907出品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a:spLocks/>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82"/>
              <p:cNvSpPr>
                <a:spLocks/>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7" name="Group 36"/>
          <p:cNvGrpSpPr/>
          <p:nvPr/>
        </p:nvGrpSpPr>
        <p:grpSpPr>
          <a:xfrm>
            <a:off x="1827890" y="4197389"/>
            <a:ext cx="2035086" cy="705892"/>
            <a:chOff x="520106" y="2243168"/>
            <a:chExt cx="2513428" cy="770769"/>
          </a:xfrm>
        </p:grpSpPr>
        <p:sp>
          <p:nvSpPr>
            <p:cNvPr id="38" name="淘宝网chenying0907出品 37"/>
            <p:cNvSpPr txBox="1"/>
            <p:nvPr/>
          </p:nvSpPr>
          <p:spPr>
            <a:xfrm>
              <a:off x="959966" y="2243168"/>
              <a:ext cx="1633707" cy="282293"/>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520106" y="2544848"/>
              <a:ext cx="2513428" cy="469089"/>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cxnSp>
        <p:nvCxnSpPr>
          <p:cNvPr id="44" name="Straight Connector 43"/>
          <p:cNvCxnSpPr/>
          <p:nvPr/>
        </p:nvCxnSpPr>
        <p:spPr>
          <a:xfrm>
            <a:off x="1670581" y="5055631"/>
            <a:ext cx="9517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995771" y="4197386"/>
            <a:ext cx="2035086" cy="705891"/>
            <a:chOff x="520106" y="2243168"/>
            <a:chExt cx="2513428" cy="770770"/>
          </a:xfrm>
        </p:grpSpPr>
        <p:sp>
          <p:nvSpPr>
            <p:cNvPr id="52" name="淘宝网chenying0907出品 51"/>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4" name="Group 53"/>
          <p:cNvGrpSpPr/>
          <p:nvPr/>
        </p:nvGrpSpPr>
        <p:grpSpPr>
          <a:xfrm>
            <a:off x="6606476" y="4197386"/>
            <a:ext cx="2035086" cy="705891"/>
            <a:chOff x="520106" y="2243168"/>
            <a:chExt cx="2513428" cy="770770"/>
          </a:xfrm>
        </p:grpSpPr>
        <p:sp>
          <p:nvSpPr>
            <p:cNvPr id="55" name="淘宝网chenying0907出品 54"/>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7" name="Group 56"/>
          <p:cNvGrpSpPr/>
          <p:nvPr/>
        </p:nvGrpSpPr>
        <p:grpSpPr>
          <a:xfrm>
            <a:off x="4217183" y="4197386"/>
            <a:ext cx="2035086" cy="705891"/>
            <a:chOff x="520106" y="2243168"/>
            <a:chExt cx="2513428" cy="770770"/>
          </a:xfrm>
        </p:grpSpPr>
        <p:sp>
          <p:nvSpPr>
            <p:cNvPr id="58" name="淘宝网chenying0907出品 57"/>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sp>
        <p:nvSpPr>
          <p:cNvPr id="60" name="Rectangle 59"/>
          <p:cNvSpPr/>
          <p:nvPr/>
        </p:nvSpPr>
        <p:spPr>
          <a:xfrm>
            <a:off x="1711939" y="5232651"/>
            <a:ext cx="9434876" cy="282770"/>
          </a:xfrm>
          <a:prstGeom prst="rect">
            <a:avLst/>
          </a:prstGeom>
        </p:spPr>
        <p:txBody>
          <a:bodyPr wrap="square" lIns="0" tIns="0" rIns="0" bIns="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
        <p:nvSpPr>
          <p:cNvPr id="45"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10950211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inVertical)">
                                      <p:cBhvr>
                                        <p:cTn id="3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淘宝网chenying0907出品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淘宝网chenying0907出品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淘宝网chenying0907出品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淘宝网chenying0907出品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淘宝网chenying0907出品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淘宝网chenying0907出品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淘宝网chenying0907出品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淘宝网chenying0907出品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淘宝网chenying0907出品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淘宝网chenying0907出品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淘宝网chenying0907出品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淘宝网chenying0907出品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淘宝网chenying0907出品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淘宝网chenying0907出品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淘宝网chenying0907出品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淘宝网chenying0907出品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淘宝网chenying0907出品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淘宝网chenying0907出品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淘宝网chenying0907出品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a:solidFill>
                  <a:schemeClr val="accent1"/>
                </a:solidFill>
                <a:latin typeface="微软雅黑" panose="020B0503020204020204" pitchFamily="34" charset="-122"/>
                <a:ea typeface="微软雅黑" panose="020B0503020204020204" pitchFamily="34" charset="-122"/>
              </a:rPr>
              <a:t>点击此处添加标题</a:t>
            </a:r>
          </a:p>
        </p:txBody>
      </p:sp>
    </p:spTree>
    <p:extLst>
      <p:ext uri="{BB962C8B-B14F-4D97-AF65-F5344CB8AC3E}">
        <p14:creationId xmlns:p14="http://schemas.microsoft.com/office/powerpoint/2010/main" val="23541217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淘宝网chenying0907出品 1"/>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淘宝网chenying0907出品 10"/>
          <p:cNvSpPr txBox="1"/>
          <p:nvPr/>
        </p:nvSpPr>
        <p:spPr>
          <a:xfrm>
            <a:off x="5521702" y="4799310"/>
            <a:ext cx="5906072" cy="900230"/>
          </a:xfrm>
          <a:prstGeom prst="rect">
            <a:avLst/>
          </a:prstGeom>
          <a:noFill/>
        </p:spPr>
        <p:txBody>
          <a:bodyPr wrap="none" lIns="68564" tIns="34282" rIns="68564" bIns="34282">
            <a:spAutoFit/>
          </a:bodyPr>
          <a:lstStyle/>
          <a:p>
            <a:pPr>
              <a:buNone/>
            </a:pPr>
            <a:r>
              <a:rPr lang="zh-CN" altLang="en-US" sz="5400" dirty="0">
                <a:solidFill>
                  <a:srgbClr val="92D050"/>
                </a:solidFill>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p>
        </p:txBody>
      </p:sp>
      <p:sp>
        <p:nvSpPr>
          <p:cNvPr id="4" name="淘宝网chenying0907出品 3"/>
          <p:cNvSpPr/>
          <p:nvPr/>
        </p:nvSpPr>
        <p:spPr>
          <a:xfrm>
            <a:off x="5521702" y="6108313"/>
            <a:ext cx="6323029" cy="715564"/>
          </a:xfrm>
          <a:prstGeom prst="rect">
            <a:avLst/>
          </a:prstGeom>
        </p:spPr>
        <p:txBody>
          <a:bodyPr wrap="square" lIns="68564" tIns="34282" rIns="68564" bIns="34282">
            <a:spAutoFit/>
          </a:bodyPr>
          <a:lstStyle/>
          <a:p>
            <a:r>
              <a:rPr lang="en-US" altLang="zh-CN" sz="1400" dirty="0">
                <a:solidFill>
                  <a:schemeClr val="bg1"/>
                </a:solidFill>
                <a:latin typeface="+mj-lt"/>
                <a:ea typeface="Source Han Sans ExtraLight" panose="020B0200000000000000" pitchFamily="34" charset="-122"/>
                <a:cs typeface="Arial" panose="020B0604020202020204" pitchFamily="34" charset="0"/>
              </a:rPr>
              <a:t>Each day is a new beginning Seize new opportunities from now on </a:t>
            </a:r>
            <a:r>
              <a:rPr lang="en-US" altLang="zh-CN" sz="1400" dirty="0">
                <a:solidFill>
                  <a:schemeClr val="bg1"/>
                </a:solidFill>
                <a:ea typeface="Source Han Sans ExtraLight" panose="020B0200000000000000" pitchFamily="34" charset="-122"/>
                <a:cs typeface="Arial" panose="020B0604020202020204" pitchFamily="34" charset="0"/>
              </a:rPr>
              <a:t>Each day is a new beginning Seize new opportunities from now </a:t>
            </a:r>
            <a:r>
              <a:rPr lang="en-US" altLang="zh-CN" sz="1400" dirty="0" err="1">
                <a:solidFill>
                  <a:schemeClr val="bg1"/>
                </a:solidFill>
                <a:ea typeface="Source Han Sans ExtraLight" panose="020B0200000000000000" pitchFamily="34" charset="-122"/>
                <a:cs typeface="Arial" panose="020B0604020202020204" pitchFamily="34" charset="0"/>
              </a:rPr>
              <a:t>onEach</a:t>
            </a:r>
            <a:r>
              <a:rPr lang="en-US" altLang="zh-CN" sz="1400" dirty="0">
                <a:solidFill>
                  <a:schemeClr val="bg1"/>
                </a:solidFill>
                <a:ea typeface="Source Han Sans ExtraLight" panose="020B0200000000000000" pitchFamily="34" charset="-122"/>
                <a:cs typeface="Arial" panose="020B0604020202020204" pitchFamily="34" charset="0"/>
              </a:rPr>
              <a:t> day is a new beginning Seize new opportunities from now on</a:t>
            </a:r>
          </a:p>
        </p:txBody>
      </p:sp>
      <p:sp>
        <p:nvSpPr>
          <p:cNvPr id="5" name="淘宝网chenying0907出品 4"/>
          <p:cNvSpPr/>
          <p:nvPr/>
        </p:nvSpPr>
        <p:spPr>
          <a:xfrm>
            <a:off x="5521702" y="5434091"/>
            <a:ext cx="6396708" cy="476525"/>
          </a:xfrm>
          <a:prstGeom prst="rect">
            <a:avLst/>
          </a:prstGeom>
        </p:spPr>
        <p:txBody>
          <a:bodyPr wrap="square" lIns="68564" tIns="34282" rIns="68564" bIns="34282">
            <a:spAutoFit/>
          </a:bodyPr>
          <a:lstStyle/>
          <a:p>
            <a:pPr>
              <a:lnSpc>
                <a:spcPct val="150000"/>
              </a:lnSpc>
            </a:pPr>
            <a:r>
              <a:rPr lang="en-US" altLang="zh-CN" sz="20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SAID TEACHING COURSEWARE PPT TEMPLATE</a:t>
            </a:r>
          </a:p>
        </p:txBody>
      </p:sp>
    </p:spTree>
    <p:extLst>
      <p:ext uri="{BB962C8B-B14F-4D97-AF65-F5344CB8AC3E}">
        <p14:creationId xmlns:p14="http://schemas.microsoft.com/office/powerpoint/2010/main" val="254188989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14:presetBounceEnd="21250">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14:bounceEnd="21250">
                                          <p:cBhvr additive="base">
                                            <p:cTn id="12" dur="800" fill="hold"/>
                                            <p:tgtEl>
                                              <p:spTgt spid="3"/>
                                            </p:tgtEl>
                                            <p:attrNameLst>
                                              <p:attrName>ppt_x</p:attrName>
                                            </p:attrNameLst>
                                          </p:cBhvr>
                                          <p:tavLst>
                                            <p:tav tm="0">
                                              <p:val>
                                                <p:strVal val="1+#ppt_w/2"/>
                                              </p:val>
                                            </p:tav>
                                            <p:tav tm="100000">
                                              <p:val>
                                                <p:strVal val="#ppt_x"/>
                                              </p:val>
                                            </p:tav>
                                          </p:tavLst>
                                        </p:anim>
                                        <p:anim calcmode="lin" valueType="num" p14:bounceEnd="21250">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14:presetBounceEnd="20000">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14:bounceEnd="20000">
                                          <p:cBhvr additive="base">
                                            <p:cTn id="18"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cBhvr additive="base">
                                            <p:cTn id="12" dur="800" fill="hold"/>
                                            <p:tgtEl>
                                              <p:spTgt spid="3"/>
                                            </p:tgtEl>
                                            <p:attrNameLst>
                                              <p:attrName>ppt_x</p:attrName>
                                            </p:attrNameLst>
                                          </p:cBhvr>
                                          <p:tavLst>
                                            <p:tav tm="0">
                                              <p:val>
                                                <p:strVal val="1+#ppt_w/2"/>
                                              </p:val>
                                            </p:tav>
                                            <p:tav tm="100000">
                                              <p:val>
                                                <p:strVal val="#ppt_x"/>
                                              </p:val>
                                            </p:tav>
                                          </p:tavLst>
                                        </p:anim>
                                        <p:anim calcmode="lin" valueType="num">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BF2C4C91-0FD3-4B92-9F29-008CD384068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说课公开课"/>
</p:tagLst>
</file>

<file path=ppt/theme/theme1.xml><?xml version="1.0" encoding="utf-8"?>
<a:theme xmlns:a="http://schemas.openxmlformats.org/drawingml/2006/main" name="第一PPT，www.1ppt.com">
  <a:themeElements>
    <a:clrScheme name="自定义 33">
      <a:dk1>
        <a:sysClr val="windowText" lastClr="000000"/>
      </a:dk1>
      <a:lt1>
        <a:sysClr val="window" lastClr="FFFFFF"/>
      </a:lt1>
      <a:dk2>
        <a:srgbClr val="44546A"/>
      </a:dk2>
      <a:lt2>
        <a:srgbClr val="E7E6E6"/>
      </a:lt2>
      <a:accent1>
        <a:srgbClr val="A2D605"/>
      </a:accent1>
      <a:accent2>
        <a:srgbClr val="4C7121"/>
      </a:accent2>
      <a:accent3>
        <a:srgbClr val="A2D605"/>
      </a:accent3>
      <a:accent4>
        <a:srgbClr val="4C7121"/>
      </a:accent4>
      <a:accent5>
        <a:srgbClr val="A2D605"/>
      </a:accent5>
      <a:accent6>
        <a:srgbClr val="4C7121"/>
      </a:accent6>
      <a:hlink>
        <a:srgbClr val="A2D605"/>
      </a:hlink>
      <a:folHlink>
        <a:srgbClr val="4C7121"/>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2204</Words>
  <Application>Microsoft Office PowerPoint</Application>
  <PresentationFormat>自定义</PresentationFormat>
  <Paragraphs>233</Paragraphs>
  <Slides>22</Slides>
  <Notes>22</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22</vt:i4>
      </vt:variant>
    </vt:vector>
  </HeadingPairs>
  <TitlesOfParts>
    <vt:vector size="34" baseType="lpstr">
      <vt:lpstr>맑은 고딕</vt:lpstr>
      <vt:lpstr>Source Han Sans ExtraLight</vt:lpstr>
      <vt:lpstr>方正正准黑简体</vt:lpstr>
      <vt:lpstr>宋体</vt:lpstr>
      <vt:lpstr>微软雅黑</vt:lpstr>
      <vt:lpstr>Arial</vt:lpstr>
      <vt:lpstr>Calibri</vt:lpstr>
      <vt:lpstr>Calibri Light</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说课公开课</dc:title>
  <dc:creator/>
  <cp:keywords>www.1ppt.com</cp:keywords>
  <dc:description>www.1ppt.com</dc:description>
  <cp:lastModifiedBy/>
  <cp:revision>1</cp:revision>
  <dcterms:created xsi:type="dcterms:W3CDTF">2016-10-17T14:00:15Z</dcterms:created>
  <dcterms:modified xsi:type="dcterms:W3CDTF">2019-06-03T06:14:06Z</dcterms:modified>
</cp:coreProperties>
</file>