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583" r:id="rId2"/>
    <p:sldId id="547" r:id="rId3"/>
    <p:sldId id="568" r:id="rId4"/>
    <p:sldId id="569" r:id="rId5"/>
    <p:sldId id="548" r:id="rId6"/>
    <p:sldId id="571" r:id="rId7"/>
    <p:sldId id="572" r:id="rId8"/>
    <p:sldId id="573" r:id="rId9"/>
    <p:sldId id="574" r:id="rId10"/>
    <p:sldId id="584" r:id="rId11"/>
  </p:sldIdLst>
  <p:sldSz cx="9144000" cy="5143500" type="screen16x9"/>
  <p:notesSz cx="6858000" cy="9144000"/>
  <p:custDataLst>
    <p:tags r:id="rId1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782"/>
    <a:srgbClr val="E6E6E6"/>
    <a:srgbClr val="FE998B"/>
    <a:srgbClr val="F7899E"/>
    <a:srgbClr val="F78A9F"/>
    <a:srgbClr val="04DBE7"/>
    <a:srgbClr val="70BA16"/>
    <a:srgbClr val="FF7920"/>
    <a:srgbClr val="08B0ED"/>
    <a:srgbClr val="AF8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2019/6/1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38400" y="438983"/>
            <a:ext cx="4267200" cy="4265534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652856" y="1963846"/>
            <a:ext cx="57274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0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医药销售月度工作总结</a:t>
            </a:r>
            <a:r>
              <a:rPr lang="en-US" altLang="zh-CN" sz="20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20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16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85313" y="685800"/>
            <a:ext cx="3773374" cy="3771900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3076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文本文字内容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文本文字内容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1" name="Freeform 5"/>
          <p:cNvSpPr>
            <a:spLocks noEditPoints="1"/>
          </p:cNvSpPr>
          <p:nvPr/>
        </p:nvSpPr>
        <p:spPr bwMode="auto">
          <a:xfrm>
            <a:off x="2685313" y="685800"/>
            <a:ext cx="3773374" cy="3771900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3653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文本文字内容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3869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文本文字内容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3581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文本文字内容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3364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文本文字内容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2438400" y="438983"/>
            <a:ext cx="4267200" cy="4265534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www.1ppt.co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829</Words>
  <Application>Microsoft Office PowerPoint</Application>
  <PresentationFormat>全屏显示(16:9)</PresentationFormat>
  <Paragraphs>88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lastModifiedBy>faith123</cp:lastModifiedBy>
  <cp:revision>175</cp:revision>
  <dcterms:created xsi:type="dcterms:W3CDTF">2014-09-01T14:19:00Z</dcterms:created>
  <dcterms:modified xsi:type="dcterms:W3CDTF">2019-06-01T06:06:14Z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