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2" r:id="rId2"/>
    <p:sldId id="3143" r:id="rId3"/>
    <p:sldId id="3144" r:id="rId4"/>
    <p:sldId id="3131" r:id="rId5"/>
    <p:sldId id="3125" r:id="rId6"/>
    <p:sldId id="3130" r:id="rId7"/>
    <p:sldId id="3124" r:id="rId8"/>
    <p:sldId id="3145" r:id="rId9"/>
    <p:sldId id="3117" r:id="rId10"/>
    <p:sldId id="3126" r:id="rId11"/>
    <p:sldId id="3118" r:id="rId12"/>
    <p:sldId id="3128" r:id="rId13"/>
    <p:sldId id="3146" r:id="rId14"/>
    <p:sldId id="3119" r:id="rId15"/>
    <p:sldId id="3123" r:id="rId16"/>
    <p:sldId id="3120" r:id="rId17"/>
    <p:sldId id="3127" r:id="rId18"/>
    <p:sldId id="3147" r:id="rId19"/>
    <p:sldId id="3122" r:id="rId20"/>
    <p:sldId id="3121" r:id="rId21"/>
    <p:sldId id="3132" r:id="rId22"/>
    <p:sldId id="3148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0718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2920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733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153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158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7500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0014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9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360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804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58133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27292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063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02384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775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6420458" y="3609629"/>
            <a:ext cx="4180391" cy="3609628"/>
          </a:xfrm>
          <a:custGeom>
            <a:avLst/>
            <a:gdLst>
              <a:gd name="T0" fmla="*/ 930 w 1861"/>
              <a:gd name="T1" fmla="*/ 0 h 1612"/>
              <a:gd name="T2" fmla="*/ 1861 w 1861"/>
              <a:gd name="T3" fmla="*/ 1612 h 1612"/>
              <a:gd name="T4" fmla="*/ 0 w 1861"/>
              <a:gd name="T5" fmla="*/ 1612 h 1612"/>
              <a:gd name="T6" fmla="*/ 930 w 1861"/>
              <a:gd name="T7" fmla="*/ 0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1" h="1612">
                <a:moveTo>
                  <a:pt x="930" y="0"/>
                </a:moveTo>
                <a:lnTo>
                  <a:pt x="1861" y="1612"/>
                </a:lnTo>
                <a:lnTo>
                  <a:pt x="0" y="1612"/>
                </a:lnTo>
                <a:lnTo>
                  <a:pt x="93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463139" y="1"/>
            <a:ext cx="6395257" cy="7219256"/>
          </a:xfrm>
          <a:custGeom>
            <a:avLst/>
            <a:gdLst>
              <a:gd name="T0" fmla="*/ 0 w 2847"/>
              <a:gd name="T1" fmla="*/ 0 h 3224"/>
              <a:gd name="T2" fmla="*/ 2847 w 2847"/>
              <a:gd name="T3" fmla="*/ 0 h 3224"/>
              <a:gd name="T4" fmla="*/ 2847 w 2847"/>
              <a:gd name="T5" fmla="*/ 3224 h 3224"/>
              <a:gd name="T6" fmla="*/ 1863 w 2847"/>
              <a:gd name="T7" fmla="*/ 3224 h 3224"/>
              <a:gd name="T8" fmla="*/ 0 w 2847"/>
              <a:gd name="T9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7" h="3224">
                <a:moveTo>
                  <a:pt x="0" y="0"/>
                </a:moveTo>
                <a:lnTo>
                  <a:pt x="2847" y="0"/>
                </a:lnTo>
                <a:lnTo>
                  <a:pt x="2847" y="3224"/>
                </a:lnTo>
                <a:lnTo>
                  <a:pt x="1863" y="322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-21971" y="1162159"/>
            <a:ext cx="833383" cy="4892704"/>
          </a:xfrm>
          <a:custGeom>
            <a:avLst/>
            <a:gdLst>
              <a:gd name="T0" fmla="*/ 0 w 371"/>
              <a:gd name="T1" fmla="*/ 0 h 2185"/>
              <a:gd name="T2" fmla="*/ 308 w 371"/>
              <a:gd name="T3" fmla="*/ 0 h 2185"/>
              <a:gd name="T4" fmla="*/ 333 w 371"/>
              <a:gd name="T5" fmla="*/ 6 h 2185"/>
              <a:gd name="T6" fmla="*/ 354 w 371"/>
              <a:gd name="T7" fmla="*/ 18 h 2185"/>
              <a:gd name="T8" fmla="*/ 366 w 371"/>
              <a:gd name="T9" fmla="*/ 37 h 2185"/>
              <a:gd name="T10" fmla="*/ 371 w 371"/>
              <a:gd name="T11" fmla="*/ 60 h 2185"/>
              <a:gd name="T12" fmla="*/ 371 w 371"/>
              <a:gd name="T13" fmla="*/ 2126 h 2185"/>
              <a:gd name="T14" fmla="*/ 366 w 371"/>
              <a:gd name="T15" fmla="*/ 2148 h 2185"/>
              <a:gd name="T16" fmla="*/ 354 w 371"/>
              <a:gd name="T17" fmla="*/ 2168 h 2185"/>
              <a:gd name="T18" fmla="*/ 333 w 371"/>
              <a:gd name="T19" fmla="*/ 2180 h 2185"/>
              <a:gd name="T20" fmla="*/ 308 w 371"/>
              <a:gd name="T21" fmla="*/ 2185 h 2185"/>
              <a:gd name="T22" fmla="*/ 0 w 371"/>
              <a:gd name="T23" fmla="*/ 2185 h 2185"/>
              <a:gd name="T24" fmla="*/ 0 w 371"/>
              <a:gd name="T25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1" h="2185">
                <a:moveTo>
                  <a:pt x="0" y="0"/>
                </a:moveTo>
                <a:lnTo>
                  <a:pt x="308" y="0"/>
                </a:lnTo>
                <a:lnTo>
                  <a:pt x="333" y="6"/>
                </a:lnTo>
                <a:lnTo>
                  <a:pt x="354" y="18"/>
                </a:lnTo>
                <a:lnTo>
                  <a:pt x="366" y="37"/>
                </a:lnTo>
                <a:lnTo>
                  <a:pt x="371" y="60"/>
                </a:lnTo>
                <a:lnTo>
                  <a:pt x="371" y="2126"/>
                </a:lnTo>
                <a:lnTo>
                  <a:pt x="366" y="2148"/>
                </a:lnTo>
                <a:lnTo>
                  <a:pt x="354" y="2168"/>
                </a:lnTo>
                <a:lnTo>
                  <a:pt x="333" y="2180"/>
                </a:lnTo>
                <a:lnTo>
                  <a:pt x="308" y="2185"/>
                </a:lnTo>
                <a:lnTo>
                  <a:pt x="0" y="218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84969" y="5289095"/>
            <a:ext cx="4996334" cy="68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6735" y="4688544"/>
            <a:ext cx="51839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产品调研报告范本</a:t>
            </a:r>
            <a:r>
              <a:rPr lang="en-US" altLang="zh-CN" sz="32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200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776735" y="3688333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999" cap="all" dirty="0" smtClean="0">
                <a:solidFill>
                  <a:schemeClr val="accent2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48734" y="4687327"/>
            <a:ext cx="48239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4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7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75"/>
                            </p:stCondLst>
                            <p:childTnLst>
                              <p:par>
                                <p:cTn id="3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Number_1"/>
          <p:cNvSpPr/>
          <p:nvPr>
            <p:custDataLst>
              <p:tags r:id="rId2"/>
            </p:custDataLst>
          </p:nvPr>
        </p:nvSpPr>
        <p:spPr>
          <a:xfrm>
            <a:off x="5446409" y="152273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MH_Entry_1"/>
          <p:cNvSpPr/>
          <p:nvPr>
            <p:custDataLst>
              <p:tags r:id="rId3"/>
            </p:custDataLst>
          </p:nvPr>
        </p:nvSpPr>
        <p:spPr>
          <a:xfrm>
            <a:off x="5709295" y="1539923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MH_Number_2"/>
          <p:cNvSpPr/>
          <p:nvPr>
            <p:custDataLst>
              <p:tags r:id="rId4"/>
            </p:custDataLst>
          </p:nvPr>
        </p:nvSpPr>
        <p:spPr>
          <a:xfrm>
            <a:off x="5446409" y="273130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MH_Entry_2"/>
          <p:cNvSpPr/>
          <p:nvPr>
            <p:custDataLst>
              <p:tags r:id="rId5"/>
            </p:custDataLst>
          </p:nvPr>
        </p:nvSpPr>
        <p:spPr>
          <a:xfrm>
            <a:off x="5709295" y="274849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MH_Number_3"/>
          <p:cNvSpPr/>
          <p:nvPr>
            <p:custDataLst>
              <p:tags r:id="rId6"/>
            </p:custDataLst>
          </p:nvPr>
        </p:nvSpPr>
        <p:spPr>
          <a:xfrm>
            <a:off x="5446409" y="393987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MH_Entry_3"/>
          <p:cNvSpPr/>
          <p:nvPr>
            <p:custDataLst>
              <p:tags r:id="rId7"/>
            </p:custDataLst>
          </p:nvPr>
        </p:nvSpPr>
        <p:spPr>
          <a:xfrm>
            <a:off x="5709295" y="3957066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MH_Number_4"/>
          <p:cNvSpPr/>
          <p:nvPr>
            <p:custDataLst>
              <p:tags r:id="rId8"/>
            </p:custDataLst>
          </p:nvPr>
        </p:nvSpPr>
        <p:spPr>
          <a:xfrm>
            <a:off x="5446409" y="5148448"/>
            <a:ext cx="468220" cy="565026"/>
          </a:xfrm>
          <a:custGeom>
            <a:avLst/>
            <a:gdLst>
              <a:gd name="connsiteX0" fmla="*/ 167526 w 335051"/>
              <a:gd name="connsiteY0" fmla="*/ 0 h 404441"/>
              <a:gd name="connsiteX1" fmla="*/ 285984 w 335051"/>
              <a:gd name="connsiteY1" fmla="*/ 49067 h 404441"/>
              <a:gd name="connsiteX2" fmla="*/ 285984 w 335051"/>
              <a:gd name="connsiteY2" fmla="*/ 285983 h 404441"/>
              <a:gd name="connsiteX3" fmla="*/ 167526 w 335051"/>
              <a:gd name="connsiteY3" fmla="*/ 404441 h 404441"/>
              <a:gd name="connsiteX4" fmla="*/ 49068 w 335051"/>
              <a:gd name="connsiteY4" fmla="*/ 285983 h 404441"/>
              <a:gd name="connsiteX5" fmla="*/ 49068 w 335051"/>
              <a:gd name="connsiteY5" fmla="*/ 49067 h 404441"/>
              <a:gd name="connsiteX6" fmla="*/ 167526 w 335051"/>
              <a:gd name="connsiteY6" fmla="*/ 0 h 404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5051" h="404441">
                <a:moveTo>
                  <a:pt x="167526" y="0"/>
                </a:moveTo>
                <a:cubicBezTo>
                  <a:pt x="210400" y="0"/>
                  <a:pt x="253273" y="16355"/>
                  <a:pt x="285984" y="49067"/>
                </a:cubicBezTo>
                <a:cubicBezTo>
                  <a:pt x="351407" y="114490"/>
                  <a:pt x="351407" y="220560"/>
                  <a:pt x="285984" y="285983"/>
                </a:cubicBezTo>
                <a:lnTo>
                  <a:pt x="167526" y="404441"/>
                </a:lnTo>
                <a:lnTo>
                  <a:pt x="49068" y="285983"/>
                </a:lnTo>
                <a:cubicBezTo>
                  <a:pt x="-16355" y="220560"/>
                  <a:pt x="-16355" y="114490"/>
                  <a:pt x="49068" y="49067"/>
                </a:cubicBezTo>
                <a:cubicBezTo>
                  <a:pt x="81780" y="16355"/>
                  <a:pt x="124653" y="0"/>
                  <a:pt x="167526" y="0"/>
                </a:cubicBez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113886" anchor="ctr"/>
          <a:lstStyle/>
          <a:p>
            <a:pPr algn="ctr">
              <a:defRPr/>
            </a:pPr>
            <a:r>
              <a:rPr lang="en-US" altLang="zh-CN" sz="2531" b="1" ker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2531" b="1" kern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MH_Entry_4"/>
          <p:cNvSpPr/>
          <p:nvPr>
            <p:custDataLst>
              <p:tags r:id="rId9"/>
            </p:custDataLst>
          </p:nvPr>
        </p:nvSpPr>
        <p:spPr>
          <a:xfrm>
            <a:off x="5709295" y="5165637"/>
            <a:ext cx="4481905" cy="56502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solidFill>
              <a:srgbClr val="D7D7D7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27772" tIns="0" rIns="0" bIns="37962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/>
          <p:nvPr>
            <p:custDataLst>
              <p:tags r:id="rId10"/>
            </p:custDataLst>
          </p:nvPr>
        </p:nvSpPr>
        <p:spPr>
          <a:xfrm>
            <a:off x="180917" y="448"/>
            <a:ext cx="3872194" cy="7231757"/>
          </a:xfrm>
          <a:prstGeom prst="rect">
            <a:avLst/>
          </a:prstGeom>
          <a:blipFill dpi="0" rotWithShape="1"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7592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7592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7592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/>
          <p:nvPr>
            <p:custDataLst>
              <p:tags r:id="rId11"/>
            </p:custDataLst>
          </p:nvPr>
        </p:nvSpPr>
        <p:spPr>
          <a:xfrm>
            <a:off x="18851" y="-14857"/>
            <a:ext cx="88629" cy="725073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29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59538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43059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4387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平行四边形 3"/>
          <p:cNvSpPr/>
          <p:nvPr/>
        </p:nvSpPr>
        <p:spPr>
          <a:xfrm>
            <a:off x="3518259" y="447"/>
            <a:ext cx="5822234" cy="4352447"/>
          </a:xfrm>
          <a:custGeom>
            <a:avLst/>
            <a:gdLst>
              <a:gd name="connsiteX0" fmla="*/ 0 w 6131432"/>
              <a:gd name="connsiteY0" fmla="*/ 6845300 h 6845300"/>
              <a:gd name="connsiteX1" fmla="*/ 1532858 w 6131432"/>
              <a:gd name="connsiteY1" fmla="*/ 0 h 6845300"/>
              <a:gd name="connsiteX2" fmla="*/ 6131432 w 6131432"/>
              <a:gd name="connsiteY2" fmla="*/ 0 h 6845300"/>
              <a:gd name="connsiteX3" fmla="*/ 4598574 w 6131432"/>
              <a:gd name="connsiteY3" fmla="*/ 6845300 h 6845300"/>
              <a:gd name="connsiteX4" fmla="*/ 0 w 6131432"/>
              <a:gd name="connsiteY4" fmla="*/ 6845300 h 6845300"/>
              <a:gd name="connsiteX0" fmla="*/ 0 w 5521832"/>
              <a:gd name="connsiteY0" fmla="*/ 4127500 h 6845300"/>
              <a:gd name="connsiteX1" fmla="*/ 923258 w 5521832"/>
              <a:gd name="connsiteY1" fmla="*/ 0 h 6845300"/>
              <a:gd name="connsiteX2" fmla="*/ 5521832 w 5521832"/>
              <a:gd name="connsiteY2" fmla="*/ 0 h 6845300"/>
              <a:gd name="connsiteX3" fmla="*/ 3988974 w 5521832"/>
              <a:gd name="connsiteY3" fmla="*/ 6845300 h 6845300"/>
              <a:gd name="connsiteX4" fmla="*/ 0 w 5521832"/>
              <a:gd name="connsiteY4" fmla="*/ 4127500 h 6845300"/>
              <a:gd name="connsiteX0" fmla="*/ 0 w 5521832"/>
              <a:gd name="connsiteY0" fmla="*/ 4127500 h 4127500"/>
              <a:gd name="connsiteX1" fmla="*/ 923258 w 5521832"/>
              <a:gd name="connsiteY1" fmla="*/ 0 h 4127500"/>
              <a:gd name="connsiteX2" fmla="*/ 5521832 w 5521832"/>
              <a:gd name="connsiteY2" fmla="*/ 0 h 4127500"/>
              <a:gd name="connsiteX3" fmla="*/ 4598574 w 5521832"/>
              <a:gd name="connsiteY3" fmla="*/ 4114800 h 4127500"/>
              <a:gd name="connsiteX4" fmla="*/ 0 w 5521832"/>
              <a:gd name="connsiteY4" fmla="*/ 4127500 h 4127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21832" h="4127500">
                <a:moveTo>
                  <a:pt x="0" y="4127500"/>
                </a:moveTo>
                <a:lnTo>
                  <a:pt x="923258" y="0"/>
                </a:lnTo>
                <a:lnTo>
                  <a:pt x="5521832" y="0"/>
                </a:lnTo>
                <a:lnTo>
                  <a:pt x="4598574" y="4114800"/>
                </a:lnTo>
                <a:lnTo>
                  <a:pt x="0" y="4127500"/>
                </a:lnTo>
                <a:close/>
              </a:path>
            </a:pathLst>
          </a:custGeom>
          <a:solidFill>
            <a:schemeClr val="accent1">
              <a:alpha val="50196"/>
            </a:schemeClr>
          </a:solidFill>
          <a:ln>
            <a:noFill/>
          </a:ln>
          <a:effectLst>
            <a:outerShdw blurRad="2667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95319" y="1240456"/>
            <a:ext cx="1468114" cy="1070930"/>
          </a:xfrm>
          <a:prstGeom prst="rect">
            <a:avLst/>
          </a:prstGeom>
          <a:noFill/>
          <a:effectLst/>
        </p:spPr>
        <p:txBody>
          <a:bodyPr lIns="0" tIns="0" rIns="0" bIns="0">
            <a:spAutoFit/>
          </a:bodyPr>
          <a:lstStyle/>
          <a:p>
            <a:pPr algn="ctr">
              <a:defRPr/>
            </a:pPr>
            <a:r>
              <a:rPr lang="en-US" altLang="zh-CN" sz="695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695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4587957" y="2415579"/>
            <a:ext cx="368283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4" name="文本框 17"/>
          <p:cNvSpPr txBox="1">
            <a:spLocks noChangeArrowheads="1"/>
          </p:cNvSpPr>
          <p:nvPr/>
        </p:nvSpPr>
        <p:spPr bwMode="auto">
          <a:xfrm>
            <a:off x="4476991" y="2576581"/>
            <a:ext cx="3904768" cy="584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797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0097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/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8244409" y="624038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6420458" y="3609629"/>
            <a:ext cx="4180391" cy="3609628"/>
          </a:xfrm>
          <a:custGeom>
            <a:avLst/>
            <a:gdLst>
              <a:gd name="T0" fmla="*/ 930 w 1861"/>
              <a:gd name="T1" fmla="*/ 0 h 1612"/>
              <a:gd name="T2" fmla="*/ 1861 w 1861"/>
              <a:gd name="T3" fmla="*/ 1612 h 1612"/>
              <a:gd name="T4" fmla="*/ 0 w 1861"/>
              <a:gd name="T5" fmla="*/ 1612 h 1612"/>
              <a:gd name="T6" fmla="*/ 930 w 1861"/>
              <a:gd name="T7" fmla="*/ 0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1" h="1612">
                <a:moveTo>
                  <a:pt x="930" y="0"/>
                </a:moveTo>
                <a:lnTo>
                  <a:pt x="1861" y="1612"/>
                </a:lnTo>
                <a:lnTo>
                  <a:pt x="0" y="1612"/>
                </a:lnTo>
                <a:lnTo>
                  <a:pt x="93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463139" y="1"/>
            <a:ext cx="6395257" cy="7219256"/>
          </a:xfrm>
          <a:custGeom>
            <a:avLst/>
            <a:gdLst>
              <a:gd name="T0" fmla="*/ 0 w 2847"/>
              <a:gd name="T1" fmla="*/ 0 h 3224"/>
              <a:gd name="T2" fmla="*/ 2847 w 2847"/>
              <a:gd name="T3" fmla="*/ 0 h 3224"/>
              <a:gd name="T4" fmla="*/ 2847 w 2847"/>
              <a:gd name="T5" fmla="*/ 3224 h 3224"/>
              <a:gd name="T6" fmla="*/ 1863 w 2847"/>
              <a:gd name="T7" fmla="*/ 3224 h 3224"/>
              <a:gd name="T8" fmla="*/ 0 w 2847"/>
              <a:gd name="T9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7" h="3224">
                <a:moveTo>
                  <a:pt x="0" y="0"/>
                </a:moveTo>
                <a:lnTo>
                  <a:pt x="2847" y="0"/>
                </a:lnTo>
                <a:lnTo>
                  <a:pt x="2847" y="3224"/>
                </a:lnTo>
                <a:lnTo>
                  <a:pt x="1863" y="322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-21971" y="1162159"/>
            <a:ext cx="833383" cy="4892704"/>
          </a:xfrm>
          <a:custGeom>
            <a:avLst/>
            <a:gdLst>
              <a:gd name="T0" fmla="*/ 0 w 371"/>
              <a:gd name="T1" fmla="*/ 0 h 2185"/>
              <a:gd name="T2" fmla="*/ 308 w 371"/>
              <a:gd name="T3" fmla="*/ 0 h 2185"/>
              <a:gd name="T4" fmla="*/ 333 w 371"/>
              <a:gd name="T5" fmla="*/ 6 h 2185"/>
              <a:gd name="T6" fmla="*/ 354 w 371"/>
              <a:gd name="T7" fmla="*/ 18 h 2185"/>
              <a:gd name="T8" fmla="*/ 366 w 371"/>
              <a:gd name="T9" fmla="*/ 37 h 2185"/>
              <a:gd name="T10" fmla="*/ 371 w 371"/>
              <a:gd name="T11" fmla="*/ 60 h 2185"/>
              <a:gd name="T12" fmla="*/ 371 w 371"/>
              <a:gd name="T13" fmla="*/ 2126 h 2185"/>
              <a:gd name="T14" fmla="*/ 366 w 371"/>
              <a:gd name="T15" fmla="*/ 2148 h 2185"/>
              <a:gd name="T16" fmla="*/ 354 w 371"/>
              <a:gd name="T17" fmla="*/ 2168 h 2185"/>
              <a:gd name="T18" fmla="*/ 333 w 371"/>
              <a:gd name="T19" fmla="*/ 2180 h 2185"/>
              <a:gd name="T20" fmla="*/ 308 w 371"/>
              <a:gd name="T21" fmla="*/ 2185 h 2185"/>
              <a:gd name="T22" fmla="*/ 0 w 371"/>
              <a:gd name="T23" fmla="*/ 2185 h 2185"/>
              <a:gd name="T24" fmla="*/ 0 w 371"/>
              <a:gd name="T25" fmla="*/ 0 h 2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1" h="2185">
                <a:moveTo>
                  <a:pt x="0" y="0"/>
                </a:moveTo>
                <a:lnTo>
                  <a:pt x="308" y="0"/>
                </a:lnTo>
                <a:lnTo>
                  <a:pt x="333" y="6"/>
                </a:lnTo>
                <a:lnTo>
                  <a:pt x="354" y="18"/>
                </a:lnTo>
                <a:lnTo>
                  <a:pt x="366" y="37"/>
                </a:lnTo>
                <a:lnTo>
                  <a:pt x="371" y="60"/>
                </a:lnTo>
                <a:lnTo>
                  <a:pt x="371" y="2126"/>
                </a:lnTo>
                <a:lnTo>
                  <a:pt x="366" y="2148"/>
                </a:lnTo>
                <a:lnTo>
                  <a:pt x="354" y="2168"/>
                </a:lnTo>
                <a:lnTo>
                  <a:pt x="333" y="2180"/>
                </a:lnTo>
                <a:lnTo>
                  <a:pt x="308" y="2185"/>
                </a:lnTo>
                <a:lnTo>
                  <a:pt x="0" y="218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84969" y="5289095"/>
            <a:ext cx="4996334" cy="689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76735" y="4517540"/>
            <a:ext cx="518393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thank you</a:t>
            </a:r>
            <a:endParaRPr lang="zh-CN" altLang="en-US" sz="5400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776735" y="3688333"/>
            <a:ext cx="2303972" cy="1015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5999" cap="all" dirty="0" smtClean="0">
                <a:solidFill>
                  <a:schemeClr val="accent2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5999" cap="all" dirty="0">
              <a:solidFill>
                <a:schemeClr val="accent2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48734" y="4687327"/>
            <a:ext cx="48239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644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75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75"/>
                            </p:stCondLst>
                            <p:childTnLst>
                              <p:par>
                                <p:cTn id="3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/>
      <p:bldP spid="11" grpId="0"/>
      <p:bldP spid="1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AUTOCOLOR" val="TRUE"/>
  <p:tag name="MH_TYPE" val="CONTENTS"/>
  <p:tag name="ID" val="54713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NUMBER"/>
  <p:tag name="ID" val="54713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ENTRY"/>
  <p:tag name="ID" val="547132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10"/>
  <p:tag name="MH_LIBRARY" val="CONTENTS"/>
  <p:tag name="MH_TYPE" val="OTHERS"/>
  <p:tag name="ID" val="547132"/>
</p:tagLst>
</file>

<file path=ppt/theme/theme1.xml><?xml version="1.0" encoding="utf-8"?>
<a:theme xmlns:a="http://schemas.openxmlformats.org/drawingml/2006/main" name="第一PPT，www.1ppt.com">
  <a:themeElements>
    <a:clrScheme name="自定义 14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5D76"/>
      </a:accent1>
      <a:accent2>
        <a:srgbClr val="FE8D2F"/>
      </a:accent2>
      <a:accent3>
        <a:srgbClr val="165D76"/>
      </a:accent3>
      <a:accent4>
        <a:srgbClr val="FE8D2F"/>
      </a:accent4>
      <a:accent5>
        <a:srgbClr val="165D76"/>
      </a:accent5>
      <a:accent6>
        <a:srgbClr val="FE8D2F"/>
      </a:accent6>
      <a:hlink>
        <a:srgbClr val="165D76"/>
      </a:hlink>
      <a:folHlink>
        <a:srgbClr val="FE8D2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2263</Words>
  <Application>Microsoft Office PowerPoint</Application>
  <PresentationFormat>自定义</PresentationFormat>
  <Paragraphs>232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商务汇报</dc:title>
  <dc:creator/>
  <cp:keywords>第一PPT模板网-WWW.1PPT.COM</cp:keywords>
  <cp:lastModifiedBy/>
  <cp:revision>1</cp:revision>
  <dcterms:created xsi:type="dcterms:W3CDTF">2016-10-17T14:00:15Z</dcterms:created>
  <dcterms:modified xsi:type="dcterms:W3CDTF">2019-05-30T06:52:10Z</dcterms:modified>
</cp:coreProperties>
</file>