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398" r:id="rId2"/>
    <p:sldId id="3378" r:id="rId3"/>
    <p:sldId id="3379" r:id="rId4"/>
    <p:sldId id="3377" r:id="rId5"/>
    <p:sldId id="3402" r:id="rId6"/>
    <p:sldId id="3404" r:id="rId7"/>
    <p:sldId id="3405" r:id="rId8"/>
    <p:sldId id="3413" r:id="rId9"/>
    <p:sldId id="3417" r:id="rId10"/>
    <p:sldId id="3399" r:id="rId11"/>
    <p:sldId id="3411" r:id="rId12"/>
    <p:sldId id="3412" r:id="rId13"/>
    <p:sldId id="3414" r:id="rId14"/>
    <p:sldId id="3418" r:id="rId15"/>
    <p:sldId id="3407" r:id="rId16"/>
    <p:sldId id="3408" r:id="rId17"/>
    <p:sldId id="3409" r:id="rId18"/>
    <p:sldId id="3415" r:id="rId19"/>
    <p:sldId id="3419" r:id="rId20"/>
    <p:sldId id="3403" r:id="rId21"/>
    <p:sldId id="3406" r:id="rId22"/>
    <p:sldId id="342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2744"/>
    <a:srgbClr val="0673AE"/>
    <a:srgbClr val="FE5817"/>
    <a:srgbClr val="5ED1E5"/>
    <a:srgbClr val="FFC000"/>
    <a:srgbClr val="F2F2F2"/>
    <a:srgbClr val="C00000"/>
    <a:srgbClr val="F59817"/>
    <a:srgbClr val="33AE7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8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77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898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17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688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03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34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3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606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750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400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092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860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292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072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766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7238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7789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9558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525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3272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430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697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967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4270742" y="0"/>
            <a:ext cx="4317267" cy="1859508"/>
          </a:xfrm>
          <a:custGeom>
            <a:avLst/>
            <a:gdLst>
              <a:gd name="T0" fmla="*/ 0 w 1934"/>
              <a:gd name="T1" fmla="*/ 0 h 819"/>
              <a:gd name="T2" fmla="*/ 1934 w 1934"/>
              <a:gd name="T3" fmla="*/ 0 h 819"/>
              <a:gd name="T4" fmla="*/ 1934 w 1934"/>
              <a:gd name="T5" fmla="*/ 508 h 819"/>
              <a:gd name="T6" fmla="*/ 967 w 1934"/>
              <a:gd name="T7" fmla="*/ 819 h 819"/>
              <a:gd name="T8" fmla="*/ 0 w 1934"/>
              <a:gd name="T9" fmla="*/ 508 h 819"/>
              <a:gd name="T10" fmla="*/ 0 w 1934"/>
              <a:gd name="T11" fmla="*/ 0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34" h="819">
                <a:moveTo>
                  <a:pt x="0" y="0"/>
                </a:moveTo>
                <a:lnTo>
                  <a:pt x="1934" y="0"/>
                </a:lnTo>
                <a:lnTo>
                  <a:pt x="1934" y="508"/>
                </a:lnTo>
                <a:lnTo>
                  <a:pt x="967" y="819"/>
                </a:lnTo>
                <a:lnTo>
                  <a:pt x="0" y="5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-2055" y="4145381"/>
            <a:ext cx="12862861" cy="3087269"/>
          </a:xfrm>
          <a:custGeom>
            <a:avLst/>
            <a:gdLst>
              <a:gd name="T0" fmla="*/ 0 w 5718"/>
              <a:gd name="T1" fmla="*/ 0 h 1372"/>
              <a:gd name="T2" fmla="*/ 2860 w 5718"/>
              <a:gd name="T3" fmla="*/ 918 h 1372"/>
              <a:gd name="T4" fmla="*/ 5718 w 5718"/>
              <a:gd name="T5" fmla="*/ 0 h 1372"/>
              <a:gd name="T6" fmla="*/ 5718 w 5718"/>
              <a:gd name="T7" fmla="*/ 1372 h 1372"/>
              <a:gd name="T8" fmla="*/ 0 w 5718"/>
              <a:gd name="T9" fmla="*/ 1372 h 1372"/>
              <a:gd name="T10" fmla="*/ 0 w 5718"/>
              <a:gd name="T11" fmla="*/ 0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18" h="1372">
                <a:moveTo>
                  <a:pt x="0" y="0"/>
                </a:moveTo>
                <a:lnTo>
                  <a:pt x="2860" y="918"/>
                </a:lnTo>
                <a:lnTo>
                  <a:pt x="5718" y="0"/>
                </a:lnTo>
                <a:lnTo>
                  <a:pt x="5718" y="1372"/>
                </a:lnTo>
                <a:lnTo>
                  <a:pt x="0" y="1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857500" y="2583061"/>
            <a:ext cx="71437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 To Preach POWERPOINT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43250" y="3049980"/>
            <a:ext cx="65722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产品包装设计调研报告</a:t>
            </a:r>
            <a:r>
              <a:rPr lang="en-US" altLang="zh-CN" sz="36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577283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/>
      <p:bldP spid="4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任意多边形 21"/>
          <p:cNvSpPr/>
          <p:nvPr/>
        </p:nvSpPr>
        <p:spPr>
          <a:xfrm>
            <a:off x="1820863" y="1868181"/>
            <a:ext cx="2928658" cy="3765550"/>
          </a:xfrm>
          <a:custGeom>
            <a:avLst/>
            <a:gdLst>
              <a:gd name="connsiteX0" fmla="*/ 0 w 2928658"/>
              <a:gd name="connsiteY0" fmla="*/ 0 h 3765550"/>
              <a:gd name="connsiteX1" fmla="*/ 2928658 w 2928658"/>
              <a:gd name="connsiteY1" fmla="*/ 0 h 3765550"/>
              <a:gd name="connsiteX2" fmla="*/ 2928658 w 2928658"/>
              <a:gd name="connsiteY2" fmla="*/ 2504136 h 3765550"/>
              <a:gd name="connsiteX3" fmla="*/ 2928658 w 2928658"/>
              <a:gd name="connsiteY3" fmla="*/ 2667397 h 3765550"/>
              <a:gd name="connsiteX4" fmla="*/ 2928658 w 2928658"/>
              <a:gd name="connsiteY4" fmla="*/ 3286552 h 3765550"/>
              <a:gd name="connsiteX5" fmla="*/ 1464329 w 2928658"/>
              <a:gd name="connsiteY5" fmla="*/ 3765550 h 3765550"/>
              <a:gd name="connsiteX6" fmla="*/ 0 w 2928658"/>
              <a:gd name="connsiteY6" fmla="*/ 3286552 h 3765550"/>
              <a:gd name="connsiteX7" fmla="*/ 0 w 2928658"/>
              <a:gd name="connsiteY7" fmla="*/ 2667397 h 3765550"/>
              <a:gd name="connsiteX8" fmla="*/ 0 w 2928658"/>
              <a:gd name="connsiteY8" fmla="*/ 2504136 h 3765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28658" h="3765550">
                <a:moveTo>
                  <a:pt x="0" y="0"/>
                </a:moveTo>
                <a:lnTo>
                  <a:pt x="2928658" y="0"/>
                </a:lnTo>
                <a:lnTo>
                  <a:pt x="2928658" y="2504136"/>
                </a:lnTo>
                <a:lnTo>
                  <a:pt x="2928658" y="2667397"/>
                </a:lnTo>
                <a:lnTo>
                  <a:pt x="2928658" y="3286552"/>
                </a:lnTo>
                <a:lnTo>
                  <a:pt x="1464329" y="3765550"/>
                </a:lnTo>
                <a:lnTo>
                  <a:pt x="0" y="3286552"/>
                </a:lnTo>
                <a:lnTo>
                  <a:pt x="0" y="2667397"/>
                </a:lnTo>
                <a:lnTo>
                  <a:pt x="0" y="25041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768681" y="1844083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73677" y="1783598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768681" y="3107299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73677" y="304681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768681" y="4370515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73677" y="431003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768681" y="5633731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73677" y="5573246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185308" y="2565892"/>
            <a:ext cx="2199768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153187" y="3818493"/>
            <a:ext cx="226401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09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396406" y="2309659"/>
            <a:ext cx="19185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752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810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40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21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91606" y="2309659"/>
            <a:ext cx="25281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29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21153" y="1482639"/>
            <a:ext cx="2414977" cy="25014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21154" y="4117197"/>
            <a:ext cx="2408220" cy="238608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5" y="1482639"/>
            <a:ext cx="2414977" cy="250147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6429375" y="4122911"/>
            <a:ext cx="2414978" cy="2386081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538662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301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21663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0216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2538662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301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9021663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0216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73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26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0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110656" y="2309659"/>
            <a:ext cx="24900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9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722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7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00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50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205906" y="2309659"/>
            <a:ext cx="22995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419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33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2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64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6467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270742" y="0"/>
            <a:ext cx="4317267" cy="1859508"/>
          </a:xfrm>
          <a:custGeom>
            <a:avLst/>
            <a:gdLst>
              <a:gd name="T0" fmla="*/ 0 w 1934"/>
              <a:gd name="T1" fmla="*/ 0 h 819"/>
              <a:gd name="T2" fmla="*/ 1934 w 1934"/>
              <a:gd name="T3" fmla="*/ 0 h 819"/>
              <a:gd name="T4" fmla="*/ 1934 w 1934"/>
              <a:gd name="T5" fmla="*/ 508 h 819"/>
              <a:gd name="T6" fmla="*/ 967 w 1934"/>
              <a:gd name="T7" fmla="*/ 819 h 819"/>
              <a:gd name="T8" fmla="*/ 0 w 1934"/>
              <a:gd name="T9" fmla="*/ 508 h 819"/>
              <a:gd name="T10" fmla="*/ 0 w 1934"/>
              <a:gd name="T11" fmla="*/ 0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34" h="819">
                <a:moveTo>
                  <a:pt x="0" y="0"/>
                </a:moveTo>
                <a:lnTo>
                  <a:pt x="1934" y="0"/>
                </a:lnTo>
                <a:lnTo>
                  <a:pt x="1934" y="508"/>
                </a:lnTo>
                <a:lnTo>
                  <a:pt x="967" y="819"/>
                </a:lnTo>
                <a:lnTo>
                  <a:pt x="0" y="5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-2055" y="4145381"/>
            <a:ext cx="12862861" cy="3087269"/>
          </a:xfrm>
          <a:custGeom>
            <a:avLst/>
            <a:gdLst>
              <a:gd name="T0" fmla="*/ 0 w 5718"/>
              <a:gd name="T1" fmla="*/ 0 h 1372"/>
              <a:gd name="T2" fmla="*/ 2860 w 5718"/>
              <a:gd name="T3" fmla="*/ 918 h 1372"/>
              <a:gd name="T4" fmla="*/ 5718 w 5718"/>
              <a:gd name="T5" fmla="*/ 0 h 1372"/>
              <a:gd name="T6" fmla="*/ 5718 w 5718"/>
              <a:gd name="T7" fmla="*/ 1372 h 1372"/>
              <a:gd name="T8" fmla="*/ 0 w 5718"/>
              <a:gd name="T9" fmla="*/ 1372 h 1372"/>
              <a:gd name="T10" fmla="*/ 0 w 5718"/>
              <a:gd name="T11" fmla="*/ 0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18" h="1372">
                <a:moveTo>
                  <a:pt x="0" y="0"/>
                </a:moveTo>
                <a:lnTo>
                  <a:pt x="2860" y="918"/>
                </a:lnTo>
                <a:lnTo>
                  <a:pt x="5718" y="0"/>
                </a:lnTo>
                <a:lnTo>
                  <a:pt x="5718" y="1372"/>
                </a:lnTo>
                <a:lnTo>
                  <a:pt x="0" y="1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857500" y="2649930"/>
            <a:ext cx="71437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476750" y="3990441"/>
            <a:ext cx="3905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476960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5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4C80"/>
      </a:accent1>
      <a:accent2>
        <a:srgbClr val="424C80"/>
      </a:accent2>
      <a:accent3>
        <a:srgbClr val="424C80"/>
      </a:accent3>
      <a:accent4>
        <a:srgbClr val="424C80"/>
      </a:accent4>
      <a:accent5>
        <a:srgbClr val="424C80"/>
      </a:accent5>
      <a:accent6>
        <a:srgbClr val="424C80"/>
      </a:accent6>
      <a:hlink>
        <a:srgbClr val="424C80"/>
      </a:hlink>
      <a:folHlink>
        <a:srgbClr val="424C8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3445</Words>
  <Application>Microsoft Office PowerPoint</Application>
  <PresentationFormat>自定义</PresentationFormat>
  <Paragraphs>250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/>
  <cp:keywords>第一PPT模板网-WWW.1PPT.COM</cp:keywords>
  <cp:lastModifiedBy/>
  <cp:revision>1</cp:revision>
  <dcterms:created xsi:type="dcterms:W3CDTF">2016-11-08T16:03:18Z</dcterms:created>
  <dcterms:modified xsi:type="dcterms:W3CDTF">2019-05-30T06:37:49Z</dcterms:modified>
</cp:coreProperties>
</file>