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94" r:id="rId2"/>
    <p:sldId id="3195" r:id="rId3"/>
    <p:sldId id="3196" r:id="rId4"/>
    <p:sldId id="3149" r:id="rId5"/>
    <p:sldId id="3173" r:id="rId6"/>
    <p:sldId id="3172" r:id="rId7"/>
    <p:sldId id="3181" r:id="rId8"/>
    <p:sldId id="3197" r:id="rId9"/>
    <p:sldId id="3170" r:id="rId10"/>
    <p:sldId id="3174" r:id="rId11"/>
    <p:sldId id="3168" r:id="rId12"/>
    <p:sldId id="3171" r:id="rId13"/>
    <p:sldId id="3198" r:id="rId14"/>
    <p:sldId id="3178" r:id="rId15"/>
    <p:sldId id="3175" r:id="rId16"/>
    <p:sldId id="3179" r:id="rId17"/>
    <p:sldId id="3169" r:id="rId18"/>
    <p:sldId id="3199" r:id="rId19"/>
    <p:sldId id="3180" r:id="rId20"/>
    <p:sldId id="3176" r:id="rId21"/>
    <p:sldId id="3177" r:id="rId22"/>
    <p:sldId id="320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36"/>
    <a:srgbClr val="169274"/>
    <a:srgbClr val="60AEA9"/>
    <a:srgbClr val="84004C"/>
    <a:srgbClr val="8B2FC3"/>
    <a:srgbClr val="C9247B"/>
    <a:srgbClr val="F3C5BE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37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2067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26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4202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037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2222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265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364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FBD33-0E80-4B03-BDEC-5ABB56D8691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316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9772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54839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83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1377296"/>
            <a:ext cx="12858044" cy="4478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732706" y="380965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421263" y="3112269"/>
            <a:ext cx="758954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000" cap="all" spc="600" dirty="0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产品市场调研报告</a:t>
            </a:r>
            <a:r>
              <a:rPr lang="en-US" altLang="zh-CN" sz="4000" cap="all" spc="600" dirty="0" err="1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cap="all" spc="600" dirty="0">
                <a:solidFill>
                  <a:schemeClr val="bg1">
                    <a:lumMod val="50000"/>
                  </a:schemeClr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0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68064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0710928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405" y="1378899"/>
            <a:ext cx="5285690" cy="447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2130821"/>
            <a:ext cx="12855223" cy="51013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2047965"/>
            <a:ext cx="12854870" cy="1657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465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772933" cy="1399792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01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5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84612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02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24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2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1019878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03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271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2" y="1341"/>
            <a:ext cx="12874622" cy="723068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94" y="2718739"/>
            <a:ext cx="12876210" cy="2553566"/>
          </a:xfrm>
          <a:prstGeom prst="rect">
            <a:avLst/>
          </a:prstGeom>
          <a:solidFill>
            <a:schemeClr val="accent1"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5997327" y="3585958"/>
            <a:ext cx="2938042" cy="585762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36199" y="4171045"/>
            <a:ext cx="5599171" cy="451958"/>
          </a:xfrm>
          <a:prstGeom prst="rect">
            <a:avLst/>
          </a:prstGeom>
          <a:noFill/>
        </p:spPr>
        <p:txBody>
          <a:bodyPr wrap="square" lIns="45299" tIns="22650" rIns="45299" bIns="2265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11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312125" y="3424124"/>
            <a:ext cx="974994" cy="1399831"/>
          </a:xfrm>
          <a:prstGeom prst="rect">
            <a:avLst/>
          </a:prstGeom>
          <a:noFill/>
        </p:spPr>
        <p:txBody>
          <a:bodyPr wrap="none" lIns="45299" tIns="22650" rIns="45299" bIns="22650" rtlCol="0">
            <a:spAutoFit/>
          </a:bodyPr>
          <a:lstStyle/>
          <a:p>
            <a:r>
              <a:rPr lang="en-US" altLang="zh-CN" sz="8799" spc="-149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Raavi" pitchFamily="34" charset="0"/>
              </a:rPr>
              <a:t>04</a:t>
            </a:r>
            <a:endParaRPr lang="zh-CN" altLang="en-US" sz="8799" spc="-149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Raavi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009176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9059970" y="3512903"/>
            <a:ext cx="0" cy="122223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67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5" grpId="0"/>
      <p:bldP spid="46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33258" y="520050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1377296"/>
            <a:ext cx="12858044" cy="4478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732706" y="3809653"/>
            <a:ext cx="2966656" cy="372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The year-end summary report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421263" y="3112269"/>
            <a:ext cx="7589544" cy="76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None/>
            </a:pPr>
            <a:r>
              <a:rPr lang="zh-CN" altLang="en-US" sz="4400" cap="all" spc="6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spc="6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68064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10710928" y="3995500"/>
            <a:ext cx="9359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8405" y="1378899"/>
            <a:ext cx="5285690" cy="447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86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7A276C8-AADC-43BF-808C-4C0AEFB1629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商务"/>
</p:tagLst>
</file>

<file path=ppt/theme/theme1.xml><?xml version="1.0" encoding="utf-8"?>
<a:theme xmlns:a="http://schemas.openxmlformats.org/drawingml/2006/main" name="第一PPT，www.1ppt.com">
  <a:themeElements>
    <a:clrScheme name="自定义 3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5A600"/>
      </a:accent1>
      <a:accent2>
        <a:srgbClr val="6B1686"/>
      </a:accent2>
      <a:accent3>
        <a:srgbClr val="E5A600"/>
      </a:accent3>
      <a:accent4>
        <a:srgbClr val="6B1686"/>
      </a:accent4>
      <a:accent5>
        <a:srgbClr val="E5A600"/>
      </a:accent5>
      <a:accent6>
        <a:srgbClr val="6B1686"/>
      </a:accent6>
      <a:hlink>
        <a:srgbClr val="E5A600"/>
      </a:hlink>
      <a:folHlink>
        <a:srgbClr val="6B168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2051</Words>
  <Application>Microsoft Office PowerPoint</Application>
  <PresentationFormat>自定义</PresentationFormat>
  <Paragraphs>202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DFMincho-SU</vt:lpstr>
      <vt:lpstr>FontAwesome</vt:lpstr>
      <vt:lpstr>Gill Sans</vt:lpstr>
      <vt:lpstr>Lato</vt:lpstr>
      <vt:lpstr>Lato Regular</vt:lpstr>
      <vt:lpstr>League Gothic Regular</vt:lpstr>
      <vt:lpstr>新細明體</vt:lpstr>
      <vt:lpstr>Raavi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简洁商务</dc:title>
  <dc:creator/>
  <cp:keywords>第一PPT模板网-WWW.1PPT.COM</cp:keywords>
  <cp:lastModifiedBy/>
  <cp:revision>1</cp:revision>
  <dcterms:created xsi:type="dcterms:W3CDTF">2016-10-17T14:00:15Z</dcterms:created>
  <dcterms:modified xsi:type="dcterms:W3CDTF">2019-05-30T06:30:54Z</dcterms:modified>
</cp:coreProperties>
</file>