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notesSlides/notesSlide17.xml" ContentType="application/vnd.openxmlformats-officedocument.presentationml.notesSlide+xml"/>
  <Override PartName="/ppt/charts/chart8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39" r:id="rId2"/>
    <p:sldId id="3141" r:id="rId3"/>
    <p:sldId id="3140" r:id="rId4"/>
    <p:sldId id="3091" r:id="rId5"/>
    <p:sldId id="3089" r:id="rId6"/>
    <p:sldId id="3090" r:id="rId7"/>
    <p:sldId id="3092" r:id="rId8"/>
    <p:sldId id="3142" r:id="rId9"/>
    <p:sldId id="3125" r:id="rId10"/>
    <p:sldId id="3124" r:id="rId11"/>
    <p:sldId id="3088" r:id="rId12"/>
    <p:sldId id="3097" r:id="rId13"/>
    <p:sldId id="3143" r:id="rId14"/>
    <p:sldId id="3087" r:id="rId15"/>
    <p:sldId id="3126" r:id="rId16"/>
    <p:sldId id="3094" r:id="rId17"/>
    <p:sldId id="3093" r:id="rId18"/>
    <p:sldId id="3144" r:id="rId19"/>
    <p:sldId id="3095" r:id="rId20"/>
    <p:sldId id="3127" r:id="rId21"/>
    <p:sldId id="3096" r:id="rId22"/>
    <p:sldId id="3145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369"/>
    <a:srgbClr val="1A8CE1"/>
    <a:srgbClr val="FFFFFF"/>
    <a:srgbClr val="A78357"/>
    <a:srgbClr val="28C7D4"/>
    <a:srgbClr val="F94D4D"/>
    <a:srgbClr val="FEFEFE"/>
    <a:srgbClr val="8F1A12"/>
    <a:srgbClr val="F84E4B"/>
    <a:srgbClr val="26C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44" autoAdjust="0"/>
    <p:restoredTop sz="92986" autoAdjust="0"/>
  </p:normalViewPr>
  <p:slideViewPr>
    <p:cSldViewPr>
      <p:cViewPr varScale="1">
        <p:scale>
          <a:sx n="87" d="100"/>
          <a:sy n="87" d="100"/>
        </p:scale>
        <p:origin x="708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7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8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354183070866142"/>
          <c:y val="9.9076995718676647E-2"/>
          <c:w val="0.73412627378412232"/>
          <c:h val="0.78217310832550169"/>
        </c:manualLayout>
      </c:layout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1"/>
                </a:solidFill>
              </a:ln>
              <a:effectLst/>
            </c:spPr>
          </c:marker>
          <c:val>
            <c:numRef>
              <c:f>Sheet1!$B$2:$B$8</c:f>
              <c:numCache>
                <c:formatCode>0%</c:formatCode>
                <c:ptCount val="7"/>
                <c:pt idx="0">
                  <c:v>0.7</c:v>
                </c:pt>
                <c:pt idx="1">
                  <c:v>0.61</c:v>
                </c:pt>
                <c:pt idx="2">
                  <c:v>0.34</c:v>
                </c:pt>
                <c:pt idx="3">
                  <c:v>0.34</c:v>
                </c:pt>
                <c:pt idx="4">
                  <c:v>0.23</c:v>
                </c:pt>
                <c:pt idx="5">
                  <c:v>0.27</c:v>
                </c:pt>
                <c:pt idx="6">
                  <c:v>0.3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Column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4"/>
                </a:solidFill>
              </a:ln>
              <a:effectLst/>
            </c:spPr>
          </c:marker>
          <c:val>
            <c:numRef>
              <c:f>Sheet1!$C$2:$C$8</c:f>
              <c:numCache>
                <c:formatCode>0%</c:formatCode>
                <c:ptCount val="7"/>
                <c:pt idx="0">
                  <c:v>0.37</c:v>
                </c:pt>
                <c:pt idx="1">
                  <c:v>0.19</c:v>
                </c:pt>
                <c:pt idx="2">
                  <c:v>0.14000000000000001</c:v>
                </c:pt>
                <c:pt idx="3">
                  <c:v>0.14000000000000001</c:v>
                </c:pt>
                <c:pt idx="4">
                  <c:v>0.18</c:v>
                </c:pt>
                <c:pt idx="5">
                  <c:v>0.6</c:v>
                </c:pt>
                <c:pt idx="6">
                  <c:v>0.45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Column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3"/>
                </a:solidFill>
              </a:ln>
              <a:effectLst/>
            </c:spPr>
          </c:marker>
          <c:val>
            <c:numRef>
              <c:f>Sheet1!$D$2:$D$8</c:f>
              <c:numCache>
                <c:formatCode>0%</c:formatCode>
                <c:ptCount val="7"/>
                <c:pt idx="0">
                  <c:v>0.3</c:v>
                </c:pt>
                <c:pt idx="1">
                  <c:v>0.39</c:v>
                </c:pt>
                <c:pt idx="2">
                  <c:v>0.47</c:v>
                </c:pt>
                <c:pt idx="3">
                  <c:v>0.49</c:v>
                </c:pt>
                <c:pt idx="4">
                  <c:v>0.48</c:v>
                </c:pt>
                <c:pt idx="5">
                  <c:v>0.45</c:v>
                </c:pt>
                <c:pt idx="6">
                  <c:v>0.6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71200096"/>
        <c:axId val="1171215872"/>
      </c:lineChart>
      <c:catAx>
        <c:axId val="11712000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171215872"/>
        <c:crosses val="autoZero"/>
        <c:auto val="1"/>
        <c:lblAlgn val="ctr"/>
        <c:lblOffset val="100"/>
        <c:noMultiLvlLbl val="0"/>
      </c:catAx>
      <c:valAx>
        <c:axId val="11712158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1712000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686400339422633"/>
          <c:y val="0.39004689080472732"/>
          <c:w val="0.13135996605773673"/>
          <c:h val="0.2199060076169366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C62-451F-95FD-C70BE29D9337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C62-451F-95FD-C70BE29D9337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C62-451F-95FD-C70BE29D9337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C62-451F-95FD-C70BE29D9337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1C62-451F-95FD-C70BE29D9337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1C62-451F-95FD-C70BE29D933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0"/>
      <c:rotY val="0"/>
      <c:depthPercent val="60"/>
      <c:rAngAx val="0"/>
      <c:perspective val="10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54989518628232E-2"/>
          <c:y val="5.1251556153279899E-2"/>
          <c:w val="0.77951244066535597"/>
          <c:h val="0.83310476432796898"/>
        </c:manualLayout>
      </c:layout>
      <c:bar3DChart>
        <c:barDir val="col"/>
        <c:grouping val="clustered"/>
        <c:varyColors val="0"/>
        <c:ser>
          <c:idx val="0"/>
          <c:order val="0"/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accent1"/>
              </a:solidFill>
              <a:round/>
            </a:ln>
            <a:effectLst/>
            <a:sp3d contourW="9525">
              <a:contourClr>
                <a:schemeClr val="accent1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4.5</c:v>
                </c:pt>
                <c:pt idx="1">
                  <c:v>2.5</c:v>
                </c:pt>
                <c:pt idx="2">
                  <c:v>3.2</c:v>
                </c:pt>
                <c:pt idx="3">
                  <c:v>3.7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accent2"/>
              </a:solidFill>
              <a:round/>
            </a:ln>
            <a:effectLst/>
            <a:sp3d contourW="9525">
              <a:contourClr>
                <a:schemeClr val="accent2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Sheet1!$C$2:$C$5</c:f>
              <c:numCache>
                <c:formatCode>General</c:formatCode>
                <c:ptCount val="4"/>
                <c:pt idx="0">
                  <c:v>2.5</c:v>
                </c:pt>
                <c:pt idx="1">
                  <c:v>4.2</c:v>
                </c:pt>
                <c:pt idx="2">
                  <c:v>1.6</c:v>
                </c:pt>
                <c:pt idx="3">
                  <c:v>2.4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accent4"/>
              </a:solidFill>
              <a:round/>
            </a:ln>
            <a:effectLst/>
            <a:sp3d contourW="9525">
              <a:contourClr>
                <a:schemeClr val="accent4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Sheet1!$D$2:$D$5</c:f>
              <c:numCache>
                <c:formatCode>General</c:formatCode>
                <c:ptCount val="4"/>
                <c:pt idx="0">
                  <c:v>3</c:v>
                </c:pt>
                <c:pt idx="1">
                  <c:v>1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shape val="box"/>
        <c:axId val="1035745488"/>
        <c:axId val="1035752016"/>
        <c:axId val="0"/>
      </c:bar3DChart>
      <c:catAx>
        <c:axId val="103574548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cap="all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035752016"/>
        <c:crosses val="autoZero"/>
        <c:auto val="1"/>
        <c:lblAlgn val="ctr"/>
        <c:lblOffset val="100"/>
        <c:noMultiLvlLbl val="0"/>
      </c:catAx>
      <c:valAx>
        <c:axId val="1035752016"/>
        <c:scaling>
          <c:orientation val="minMax"/>
          <c:max val="5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0357454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6089290732402279"/>
          <c:y val="0.1275110824532199"/>
          <c:w val="0.12354509056968201"/>
          <c:h val="0.3845096998705019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zero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1B03-4522-AEE4-A42E57052D4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1B03-4522-AEE4-A42E57052D4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1B03-4522-AEE4-A42E57052D4F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1B03-4522-AEE4-A42E57052D4F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</c:v>
                </c:pt>
                <c:pt idx="2">
                  <c:v>6</c:v>
                </c:pt>
                <c:pt idx="3">
                  <c:v>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B03-4522-AEE4-A42E57052D4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1035742768"/>
        <c:axId val="1035740592"/>
      </c:barChart>
      <c:catAx>
        <c:axId val="103574276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035740592"/>
        <c:crosses val="autoZero"/>
        <c:auto val="1"/>
        <c:lblAlgn val="ctr"/>
        <c:lblOffset val="100"/>
        <c:noMultiLvlLbl val="0"/>
      </c:catAx>
      <c:valAx>
        <c:axId val="103574059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03574276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2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64A1-4C1F-8457-E20734488AE7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64A1-4C1F-8457-E20734488AE7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64A1-4C1F-8457-E20734488AE7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64A1-4C1F-8457-E20734488AE7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1.4</c:v>
                </c:pt>
                <c:pt idx="2">
                  <c:v>2</c:v>
                </c:pt>
                <c:pt idx="3">
                  <c:v>0.7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4A1-4C1F-8457-E20734488AE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6"/>
        <c:overlap val="-20"/>
        <c:axId val="1035765616"/>
        <c:axId val="1035740048"/>
      </c:barChart>
      <c:catAx>
        <c:axId val="103576561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035740048"/>
        <c:crosses val="autoZero"/>
        <c:auto val="1"/>
        <c:lblAlgn val="ctr"/>
        <c:lblOffset val="100"/>
        <c:noMultiLvlLbl val="0"/>
      </c:catAx>
      <c:valAx>
        <c:axId val="103574004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03576561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3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8B4-4691-862F-F8C64AD3CF8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8B4-4691-862F-F8C64AD3CF8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8B4-4691-862F-F8C64AD3CF8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8B4-4691-862F-F8C64AD3CF88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0.5</c:v>
                </c:pt>
                <c:pt idx="2">
                  <c:v>1.3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8B4-4691-862F-F8C64AD3CF8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1035742224"/>
        <c:axId val="1035750384"/>
      </c:barChart>
      <c:catAx>
        <c:axId val="103574222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035750384"/>
        <c:crosses val="autoZero"/>
        <c:auto val="1"/>
        <c:lblAlgn val="ctr"/>
        <c:lblOffset val="100"/>
        <c:noMultiLvlLbl val="0"/>
      </c:catAx>
      <c:valAx>
        <c:axId val="103575038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03574222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4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67CC-4599-8A3E-DCFACD5AE35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67CC-4599-8A3E-DCFACD5AE35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67CC-4599-8A3E-DCFACD5AE35F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67CC-4599-8A3E-DCFACD5AE35F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0.5</c:v>
                </c:pt>
                <c:pt idx="2">
                  <c:v>6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7CC-4599-8A3E-DCFACD5AE35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1035768336"/>
        <c:axId val="1035743312"/>
      </c:barChart>
      <c:catAx>
        <c:axId val="103576833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035743312"/>
        <c:crosses val="autoZero"/>
        <c:auto val="1"/>
        <c:lblAlgn val="ctr"/>
        <c:lblOffset val="100"/>
        <c:noMultiLvlLbl val="0"/>
      </c:catAx>
      <c:valAx>
        <c:axId val="103574331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03576833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bg1">
                <a:lumMod val="95000"/>
              </a:schemeClr>
            </a:solidFill>
            <a:ln>
              <a:noFill/>
            </a:ln>
            <a:effectLst/>
          </c:spPr>
          <c:invertIfNegative val="0"/>
          <c:val>
            <c:numRef>
              <c:f>Sheet1!$E$2:$E$5</c:f>
              <c:numCache>
                <c:formatCode>General</c:formatCode>
                <c:ptCount val="4"/>
                <c:pt idx="0">
                  <c:v>1</c:v>
                </c:pt>
                <c:pt idx="1">
                  <c:v>3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177985088"/>
        <c:axId val="1177986720"/>
      </c:barChart>
      <c:catAx>
        <c:axId val="117798508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177986720"/>
        <c:crosses val="autoZero"/>
        <c:auto val="1"/>
        <c:lblAlgn val="ctr"/>
        <c:lblOffset val="100"/>
        <c:noMultiLvlLbl val="0"/>
      </c:catAx>
      <c:valAx>
        <c:axId val="1177986720"/>
        <c:scaling>
          <c:orientation val="minMax"/>
        </c:scaling>
        <c:delete val="0"/>
        <c:axPos val="b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1779850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2019/5/30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41507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25595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80533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89120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74606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05052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0196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68248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3374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59849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0710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43436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87143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2262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03776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3235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1136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87471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600898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1646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64090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97070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354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789" y="6704023"/>
            <a:ext cx="433917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627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8C92ADDF-ABC6-4EEC-846D-A1AE2D4106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327543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29507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9" r:id="rId1"/>
    <p:sldLayoutId id="2147483970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7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353" y="1"/>
            <a:ext cx="12858042" cy="292432"/>
            <a:chOff x="1249363" y="80963"/>
            <a:chExt cx="6646862" cy="207963"/>
          </a:xfrm>
        </p:grpSpPr>
        <p:sp>
          <p:nvSpPr>
            <p:cNvPr id="5" name="Rectangle 5"/>
            <p:cNvSpPr>
              <a:spLocks noChangeArrowheads="1"/>
            </p:cNvSpPr>
            <p:nvPr/>
          </p:nvSpPr>
          <p:spPr bwMode="auto">
            <a:xfrm>
              <a:off x="1249363" y="80963"/>
              <a:ext cx="2216150" cy="207963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3465513" y="80963"/>
              <a:ext cx="2214563" cy="207963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5680075" y="80963"/>
              <a:ext cx="2216150" cy="207963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" name="Freeform 8"/>
          <p:cNvSpPr>
            <a:spLocks/>
          </p:cNvSpPr>
          <p:nvPr/>
        </p:nvSpPr>
        <p:spPr bwMode="auto">
          <a:xfrm>
            <a:off x="353" y="6024976"/>
            <a:ext cx="12858044" cy="1207675"/>
          </a:xfrm>
          <a:custGeom>
            <a:avLst/>
            <a:gdLst>
              <a:gd name="T0" fmla="*/ 0 w 4187"/>
              <a:gd name="T1" fmla="*/ 541 h 541"/>
              <a:gd name="T2" fmla="*/ 4187 w 4187"/>
              <a:gd name="T3" fmla="*/ 0 h 541"/>
              <a:gd name="T4" fmla="*/ 4187 w 4187"/>
              <a:gd name="T5" fmla="*/ 541 h 541"/>
              <a:gd name="T6" fmla="*/ 0 w 4187"/>
              <a:gd name="T7" fmla="*/ 541 h 5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87" h="541">
                <a:moveTo>
                  <a:pt x="0" y="541"/>
                </a:moveTo>
                <a:lnTo>
                  <a:pt x="4187" y="0"/>
                </a:lnTo>
                <a:lnTo>
                  <a:pt x="4187" y="541"/>
                </a:lnTo>
                <a:lnTo>
                  <a:pt x="0" y="541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3" y="5620931"/>
            <a:ext cx="12858044" cy="1611720"/>
          </a:xfrm>
          <a:custGeom>
            <a:avLst/>
            <a:gdLst>
              <a:gd name="T0" fmla="*/ 4187 w 4187"/>
              <a:gd name="T1" fmla="*/ 722 h 722"/>
              <a:gd name="T2" fmla="*/ 0 w 4187"/>
              <a:gd name="T3" fmla="*/ 0 h 722"/>
              <a:gd name="T4" fmla="*/ 0 w 4187"/>
              <a:gd name="T5" fmla="*/ 722 h 722"/>
              <a:gd name="T6" fmla="*/ 4187 w 4187"/>
              <a:gd name="T7" fmla="*/ 722 h 7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87" h="722">
                <a:moveTo>
                  <a:pt x="4187" y="722"/>
                </a:moveTo>
                <a:lnTo>
                  <a:pt x="0" y="0"/>
                </a:lnTo>
                <a:lnTo>
                  <a:pt x="0" y="722"/>
                </a:lnTo>
                <a:lnTo>
                  <a:pt x="4187" y="722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792019" y="2104157"/>
            <a:ext cx="766980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48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</a:t>
            </a:r>
            <a:r>
              <a:rPr lang="zh-CN" altLang="en-US" sz="48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产品调研报告</a:t>
            </a:r>
            <a:r>
              <a:rPr lang="en-US" altLang="zh-CN" sz="4800" cap="all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48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7094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650"/>
                            </p:stCondLst>
                            <p:childTnLst>
                              <p:par>
                                <p:cTn id="2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09007" y="447"/>
            <a:ext cx="3244175" cy="7231756"/>
          </a:xfrm>
          <a:prstGeom prst="rect">
            <a:avLst/>
          </a:prstGeom>
          <a:solidFill>
            <a:schemeClr val="accent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1" name="圆角矩形 50"/>
          <p:cNvSpPr/>
          <p:nvPr/>
        </p:nvSpPr>
        <p:spPr>
          <a:xfrm>
            <a:off x="7121580" y="1917245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7657757" y="1942447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5717577" y="1862631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4" name="圆角矩形 53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5" name="圆角矩形 54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6" name="圆角矩形 55"/>
          <p:cNvSpPr/>
          <p:nvPr/>
        </p:nvSpPr>
        <p:spPr bwMode="auto">
          <a:xfrm>
            <a:off x="6272166" y="1930802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1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圆角矩形 56"/>
          <p:cNvSpPr/>
          <p:nvPr/>
        </p:nvSpPr>
        <p:spPr>
          <a:xfrm>
            <a:off x="7121580" y="2901181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7657757" y="2926383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5717577" y="2846567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0" name="圆角矩形 59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1" name="圆角矩形 60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75" name="圆角矩形 74"/>
          <p:cNvSpPr/>
          <p:nvPr/>
        </p:nvSpPr>
        <p:spPr bwMode="auto">
          <a:xfrm>
            <a:off x="6272166" y="2914739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2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6" name="圆角矩形 75"/>
          <p:cNvSpPr/>
          <p:nvPr/>
        </p:nvSpPr>
        <p:spPr>
          <a:xfrm>
            <a:off x="7121580" y="3886937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7657757" y="3912138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8" name="组合 77"/>
          <p:cNvGrpSpPr/>
          <p:nvPr/>
        </p:nvGrpSpPr>
        <p:grpSpPr>
          <a:xfrm>
            <a:off x="5717577" y="3832323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99" name="圆角矩形 9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0" name="圆角矩形 99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01" name="圆角矩形 100"/>
          <p:cNvSpPr/>
          <p:nvPr/>
        </p:nvSpPr>
        <p:spPr bwMode="auto">
          <a:xfrm>
            <a:off x="6272166" y="3900494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3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2" name="圆角矩形 101"/>
          <p:cNvSpPr/>
          <p:nvPr/>
        </p:nvSpPr>
        <p:spPr>
          <a:xfrm>
            <a:off x="7121580" y="4889751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3" name="矩形 102"/>
          <p:cNvSpPr/>
          <p:nvPr/>
        </p:nvSpPr>
        <p:spPr>
          <a:xfrm>
            <a:off x="7657757" y="4914953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4" name="组合 103"/>
          <p:cNvGrpSpPr/>
          <p:nvPr/>
        </p:nvGrpSpPr>
        <p:grpSpPr>
          <a:xfrm>
            <a:off x="5717577" y="4835137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05" name="圆角矩形 104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6" name="圆角矩形 105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07" name="圆角矩形 106"/>
          <p:cNvSpPr/>
          <p:nvPr/>
        </p:nvSpPr>
        <p:spPr bwMode="auto">
          <a:xfrm>
            <a:off x="6272166" y="4903308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4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1387001" y="2472233"/>
            <a:ext cx="2288187" cy="2288185"/>
            <a:chOff x="3962648" y="2819400"/>
            <a:chExt cx="1218704" cy="1218704"/>
          </a:xfrm>
        </p:grpSpPr>
        <p:grpSp>
          <p:nvGrpSpPr>
            <p:cNvPr id="44" name="组合 43"/>
            <p:cNvGrpSpPr/>
            <p:nvPr/>
          </p:nvGrpSpPr>
          <p:grpSpPr>
            <a:xfrm>
              <a:off x="3962648" y="2819400"/>
              <a:ext cx="1218704" cy="12187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6" name="同心圆 4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7">
                  <a:solidFill>
                    <a:schemeClr val="tx1"/>
                  </a:solidFill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7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45" name="TextBox 5"/>
            <p:cNvSpPr txBox="1"/>
            <p:nvPr/>
          </p:nvSpPr>
          <p:spPr>
            <a:xfrm>
              <a:off x="4146363" y="3165339"/>
              <a:ext cx="852982" cy="4753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目录</a:t>
              </a:r>
              <a:endParaRPr lang="en-US" altLang="zh-CN" sz="2800" b="1" spc="3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/>
              <a:r>
                <a:rPr lang="en-US" altLang="zh-CN" sz="2400" b="1" cap="all" dirty="0">
                  <a:solidFill>
                    <a:schemeClr val="accent2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contents</a:t>
              </a:r>
              <a:endParaRPr lang="zh-CN" altLang="en-US" sz="2400" b="1" cap="all" dirty="0">
                <a:solidFill>
                  <a:schemeClr val="accent2"/>
                </a:solidFill>
                <a:latin typeface="Franklin Gothic Book" panose="020B05030201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42755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accel="42000" fill="hold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2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13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9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1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8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7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51" grpId="0" animBg="1"/>
          <p:bldP spid="52" grpId="0"/>
          <p:bldP spid="56" grpId="0" animBg="1"/>
          <p:bldP spid="57" grpId="0" animBg="1"/>
          <p:bldP spid="58" grpId="0"/>
          <p:bldP spid="75" grpId="0" animBg="1"/>
          <p:bldP spid="76" grpId="0" animBg="1"/>
          <p:bldP spid="77" grpId="0"/>
          <p:bldP spid="101" grpId="0" animBg="1"/>
          <p:bldP spid="102" grpId="0" animBg="1"/>
          <p:bldP spid="103" grpId="0"/>
          <p:bldP spid="10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accel="4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9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1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8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7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51" grpId="0" animBg="1"/>
          <p:bldP spid="52" grpId="0"/>
          <p:bldP spid="56" grpId="0" animBg="1"/>
          <p:bldP spid="57" grpId="0" animBg="1"/>
          <p:bldP spid="58" grpId="0"/>
          <p:bldP spid="75" grpId="0" animBg="1"/>
          <p:bldP spid="76" grpId="0" animBg="1"/>
          <p:bldP spid="77" grpId="0"/>
          <p:bldP spid="101" grpId="0" animBg="1"/>
          <p:bldP spid="102" grpId="0" animBg="1"/>
          <p:bldP spid="103" grpId="0"/>
          <p:bldP spid="107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1588" y="892"/>
            <a:ext cx="12875416" cy="724197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588" y="2176525"/>
            <a:ext cx="12862718" cy="2927939"/>
          </a:xfrm>
          <a:prstGeom prst="rect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74"/>
          <p:cNvGrpSpPr>
            <a:grpSpLocks/>
          </p:cNvGrpSpPr>
          <p:nvPr/>
        </p:nvGrpSpPr>
        <p:grpSpPr bwMode="auto">
          <a:xfrm>
            <a:off x="5774836" y="2662136"/>
            <a:ext cx="1315778" cy="1317452"/>
            <a:chOff x="0" y="0"/>
            <a:chExt cx="1248318" cy="1248318"/>
          </a:xfrm>
        </p:grpSpPr>
        <p:sp>
          <p:nvSpPr>
            <p:cNvPr id="1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1" dirty="0" smtClean="0">
                  <a:solidFill>
                    <a:schemeClr val="accent1"/>
                  </a:solidFill>
                  <a:latin typeface="华文细黑" pitchFamily="2" charset="-122"/>
                  <a:ea typeface="华文细黑" pitchFamily="2" charset="-122"/>
                </a:rPr>
                <a:t>01</a:t>
              </a:r>
              <a:endParaRPr lang="zh-CN" altLang="en-US" sz="5061" dirty="0">
                <a:solidFill>
                  <a:schemeClr val="accent1"/>
                </a:solidFill>
                <a:latin typeface="华文细黑" pitchFamily="2" charset="-122"/>
                <a:ea typeface="华文细黑" pitchFamily="2" charset="-122"/>
              </a:endParaRPr>
            </a:p>
          </p:txBody>
        </p:sp>
      </p:grpSp>
      <p:grpSp>
        <p:nvGrpSpPr>
          <p:cNvPr id="19" name="组合 4"/>
          <p:cNvGrpSpPr>
            <a:grpSpLocks/>
          </p:cNvGrpSpPr>
          <p:nvPr/>
        </p:nvGrpSpPr>
        <p:grpSpPr bwMode="auto">
          <a:xfrm>
            <a:off x="5249193" y="4054918"/>
            <a:ext cx="2383802" cy="931104"/>
            <a:chOff x="0" y="0"/>
            <a:chExt cx="2261776" cy="883286"/>
          </a:xfrm>
        </p:grpSpPr>
        <p:sp>
          <p:nvSpPr>
            <p:cNvPr id="2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333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687" b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ADD YOUR TITLE</a:t>
              </a:r>
              <a:endParaRPr lang="zh-CN" altLang="en-US" sz="1687" b="1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矩形 70"/>
            <p:cNvSpPr>
              <a:spLocks noChangeArrowheads="1"/>
            </p:cNvSpPr>
            <p:nvPr/>
          </p:nvSpPr>
          <p:spPr bwMode="auto">
            <a:xfrm>
              <a:off x="3892" y="333720"/>
              <a:ext cx="2242954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055">
                  <a:solidFill>
                    <a:srgbClr val="FFFFFF"/>
                  </a:solidFill>
                  <a:latin typeface="Arial" pitchFamily="34" charset="0"/>
                </a:rPr>
                <a:t>Nothing we can do will change it. The future is before us and dynamic. Everything we do will affect it.</a:t>
              </a:r>
              <a:endParaRPr lang="zh-CN" altLang="en-US" sz="1055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08940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图表 6"/>
          <p:cNvGraphicFramePr/>
          <p:nvPr>
            <p:extLst/>
          </p:nvPr>
        </p:nvGraphicFramePr>
        <p:xfrm>
          <a:off x="1230863" y="1865370"/>
          <a:ext cx="10019653" cy="34828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ectangle 7"/>
          <p:cNvSpPr/>
          <p:nvPr/>
        </p:nvSpPr>
        <p:spPr>
          <a:xfrm>
            <a:off x="1632177" y="5488533"/>
            <a:ext cx="9624962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404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4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7685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2256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2160511" y="1816125"/>
          <a:ext cx="8504641" cy="29939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34"/>
          <p:cNvSpPr txBox="1"/>
          <p:nvPr/>
        </p:nvSpPr>
        <p:spPr>
          <a:xfrm>
            <a:off x="1492036" y="5344517"/>
            <a:ext cx="987467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d-ID"/>
            </a:defPPr>
            <a:lvl1pPr marL="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6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2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8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3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6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8932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Chart bld="category"/>
        </p:bldSub>
      </p:bldGraphic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1588" y="892"/>
            <a:ext cx="12875416" cy="724197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588" y="2176525"/>
            <a:ext cx="12862718" cy="2927939"/>
          </a:xfrm>
          <a:prstGeom prst="rect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74"/>
          <p:cNvGrpSpPr>
            <a:grpSpLocks/>
          </p:cNvGrpSpPr>
          <p:nvPr/>
        </p:nvGrpSpPr>
        <p:grpSpPr bwMode="auto">
          <a:xfrm>
            <a:off x="5774836" y="2662136"/>
            <a:ext cx="1315778" cy="1317452"/>
            <a:chOff x="0" y="0"/>
            <a:chExt cx="1248318" cy="1248318"/>
          </a:xfrm>
        </p:grpSpPr>
        <p:sp>
          <p:nvSpPr>
            <p:cNvPr id="1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1" dirty="0" smtClean="0">
                  <a:solidFill>
                    <a:schemeClr val="accent1"/>
                  </a:solidFill>
                  <a:latin typeface="华文细黑" pitchFamily="2" charset="-122"/>
                  <a:ea typeface="华文细黑" pitchFamily="2" charset="-122"/>
                </a:rPr>
                <a:t>02</a:t>
              </a:r>
              <a:endParaRPr lang="zh-CN" altLang="en-US" sz="5061" dirty="0">
                <a:solidFill>
                  <a:schemeClr val="accent1"/>
                </a:solidFill>
                <a:latin typeface="华文细黑" pitchFamily="2" charset="-122"/>
                <a:ea typeface="华文细黑" pitchFamily="2" charset="-122"/>
              </a:endParaRPr>
            </a:p>
          </p:txBody>
        </p:sp>
      </p:grpSp>
      <p:grpSp>
        <p:nvGrpSpPr>
          <p:cNvPr id="19" name="组合 4"/>
          <p:cNvGrpSpPr>
            <a:grpSpLocks/>
          </p:cNvGrpSpPr>
          <p:nvPr/>
        </p:nvGrpSpPr>
        <p:grpSpPr bwMode="auto">
          <a:xfrm>
            <a:off x="5249193" y="4054918"/>
            <a:ext cx="2383802" cy="931104"/>
            <a:chOff x="0" y="0"/>
            <a:chExt cx="2261776" cy="883286"/>
          </a:xfrm>
        </p:grpSpPr>
        <p:sp>
          <p:nvSpPr>
            <p:cNvPr id="2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333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687" b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ADD YOUR TITLE</a:t>
              </a:r>
              <a:endParaRPr lang="zh-CN" altLang="en-US" sz="1687" b="1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矩形 70"/>
            <p:cNvSpPr>
              <a:spLocks noChangeArrowheads="1"/>
            </p:cNvSpPr>
            <p:nvPr/>
          </p:nvSpPr>
          <p:spPr bwMode="auto">
            <a:xfrm>
              <a:off x="3892" y="333720"/>
              <a:ext cx="2242954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055">
                  <a:solidFill>
                    <a:srgbClr val="FFFFFF"/>
                  </a:solidFill>
                  <a:latin typeface="Arial" pitchFamily="34" charset="0"/>
                </a:rPr>
                <a:t>Nothing we can do will change it. The future is before us and dynamic. Everything we do will affect it.</a:t>
              </a:r>
              <a:endParaRPr lang="zh-CN" altLang="en-US" sz="1055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44113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469136" y="-13393"/>
            <a:ext cx="12375868" cy="7246044"/>
          </a:xfrm>
          <a:custGeom>
            <a:avLst/>
            <a:gdLst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67125 w 8801100"/>
              <a:gd name="connsiteY3" fmla="*/ 19050 h 5153025"/>
              <a:gd name="connsiteX4" fmla="*/ 0 w 8801100"/>
              <a:gd name="connsiteY4" fmla="*/ 0 h 5153025"/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29025 w 8801100"/>
              <a:gd name="connsiteY3" fmla="*/ 0 h 5153025"/>
              <a:gd name="connsiteX4" fmla="*/ 0 w 8801100"/>
              <a:gd name="connsiteY4" fmla="*/ 0 h 5153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01100" h="5153025">
                <a:moveTo>
                  <a:pt x="0" y="0"/>
                </a:moveTo>
                <a:lnTo>
                  <a:pt x="5153025" y="5153025"/>
                </a:lnTo>
                <a:lnTo>
                  <a:pt x="8801100" y="5153025"/>
                </a:lnTo>
                <a:lnTo>
                  <a:pt x="3629025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grpSp>
        <p:nvGrpSpPr>
          <p:cNvPr id="3" name="组合 7"/>
          <p:cNvGrpSpPr>
            <a:grpSpLocks/>
          </p:cNvGrpSpPr>
          <p:nvPr/>
        </p:nvGrpSpPr>
        <p:grpSpPr bwMode="auto">
          <a:xfrm>
            <a:off x="1019294" y="5535012"/>
            <a:ext cx="3264842" cy="1178353"/>
            <a:chOff x="3484439" y="880115"/>
            <a:chExt cx="2320294" cy="838106"/>
          </a:xfrm>
        </p:grpSpPr>
        <p:sp>
          <p:nvSpPr>
            <p:cNvPr id="20494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" name="组合 7"/>
          <p:cNvGrpSpPr>
            <a:grpSpLocks/>
          </p:cNvGrpSpPr>
          <p:nvPr/>
        </p:nvGrpSpPr>
        <p:grpSpPr bwMode="auto">
          <a:xfrm>
            <a:off x="1019294" y="3828537"/>
            <a:ext cx="3264840" cy="1178353"/>
            <a:chOff x="3484439" y="880115"/>
            <a:chExt cx="2320294" cy="838106"/>
          </a:xfrm>
        </p:grpSpPr>
        <p:sp>
          <p:nvSpPr>
            <p:cNvPr id="20490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6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17" name="组合 7"/>
          <p:cNvGrpSpPr>
            <a:grpSpLocks/>
          </p:cNvGrpSpPr>
          <p:nvPr/>
        </p:nvGrpSpPr>
        <p:grpSpPr bwMode="auto">
          <a:xfrm>
            <a:off x="8805548" y="2283812"/>
            <a:ext cx="3264842" cy="1178353"/>
            <a:chOff x="3484439" y="880115"/>
            <a:chExt cx="2320294" cy="838106"/>
          </a:xfrm>
        </p:grpSpPr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8805548" y="577337"/>
            <a:ext cx="3264840" cy="1178353"/>
            <a:chOff x="3484439" y="880115"/>
            <a:chExt cx="2320294" cy="838106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20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6927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14:gallery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69546" y="1039636"/>
            <a:ext cx="2906170" cy="589592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693071" y="1600101"/>
            <a:ext cx="2448272" cy="460851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9"/>
          <p:cNvSpPr txBox="1"/>
          <p:nvPr/>
        </p:nvSpPr>
        <p:spPr>
          <a:xfrm>
            <a:off x="7293471" y="1528093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39"/>
          <p:cNvSpPr txBox="1"/>
          <p:nvPr/>
        </p:nvSpPr>
        <p:spPr>
          <a:xfrm>
            <a:off x="7293471" y="2801614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1" name="TextBox 39"/>
          <p:cNvSpPr txBox="1"/>
          <p:nvPr/>
        </p:nvSpPr>
        <p:spPr>
          <a:xfrm>
            <a:off x="7293471" y="407513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39"/>
          <p:cNvSpPr txBox="1"/>
          <p:nvPr/>
        </p:nvSpPr>
        <p:spPr>
          <a:xfrm>
            <a:off x="7293471" y="534865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3" name="TextBox 39"/>
          <p:cNvSpPr txBox="1"/>
          <p:nvPr/>
        </p:nvSpPr>
        <p:spPr>
          <a:xfrm>
            <a:off x="793083" y="1636734"/>
            <a:ext cx="24420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endParaRPr lang="en-US" altLang="zh-CN" sz="8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6823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9" grpId="0"/>
      <p:bldP spid="30" grpId="0"/>
      <p:bldP spid="31" grpId="0"/>
      <p:bldP spid="32" grpId="0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57368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1869"/>
          <p:cNvSpPr/>
          <p:nvPr/>
        </p:nvSpPr>
        <p:spPr>
          <a:xfrm rot="10800000">
            <a:off x="4127124" y="1803500"/>
            <a:ext cx="4604502" cy="2296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8036" y="0"/>
                  <a:pt x="5272" y="2114"/>
                  <a:pt x="3163" y="6342"/>
                </a:cubicBezTo>
                <a:cubicBezTo>
                  <a:pt x="1060" y="10557"/>
                  <a:pt x="7" y="16076"/>
                  <a:pt x="0" y="21600"/>
                </a:cubicBezTo>
                <a:lnTo>
                  <a:pt x="21600" y="21600"/>
                </a:lnTo>
                <a:cubicBezTo>
                  <a:pt x="21593" y="16076"/>
                  <a:pt x="20540" y="10557"/>
                  <a:pt x="18437" y="6342"/>
                </a:cubicBezTo>
                <a:cubicBezTo>
                  <a:pt x="16328" y="2114"/>
                  <a:pt x="13564" y="0"/>
                  <a:pt x="10800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20091" tIns="20091" rIns="20091" bIns="20091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10885488" y="2257425"/>
            <a:ext cx="1973262" cy="11811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marL="0" indent="0" algn="ctr">
              <a:lnSpc>
                <a:spcPct val="120000"/>
              </a:lnSpc>
              <a:spcBef>
                <a:spcPts val="633"/>
              </a:spcBef>
              <a:buNone/>
            </a:pPr>
            <a:r>
              <a:rPr lang="zh-CN" altLang="en-US" sz="320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3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Shape 1851"/>
          <p:cNvSpPr/>
          <p:nvPr/>
        </p:nvSpPr>
        <p:spPr>
          <a:xfrm>
            <a:off x="1991975" y="3076776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Shape 1852"/>
          <p:cNvSpPr/>
          <p:nvPr/>
        </p:nvSpPr>
        <p:spPr>
          <a:xfrm>
            <a:off x="2293401" y="1792953"/>
            <a:ext cx="947691" cy="9476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853"/>
          <p:cNvSpPr/>
          <p:nvPr/>
        </p:nvSpPr>
        <p:spPr>
          <a:xfrm>
            <a:off x="2571012" y="2107073"/>
            <a:ext cx="392466" cy="319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Shape 1855"/>
          <p:cNvSpPr/>
          <p:nvPr/>
        </p:nvSpPr>
        <p:spPr>
          <a:xfrm>
            <a:off x="3530706" y="5507022"/>
            <a:ext cx="1773664" cy="5784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Shape 1856"/>
          <p:cNvSpPr/>
          <p:nvPr/>
        </p:nvSpPr>
        <p:spPr>
          <a:xfrm>
            <a:off x="3642266" y="5204014"/>
            <a:ext cx="1550543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Shape 1857"/>
          <p:cNvSpPr/>
          <p:nvPr/>
        </p:nvSpPr>
        <p:spPr>
          <a:xfrm>
            <a:off x="3940501" y="3916999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Shape 1859"/>
          <p:cNvSpPr/>
          <p:nvPr/>
        </p:nvSpPr>
        <p:spPr>
          <a:xfrm>
            <a:off x="7491341" y="5532716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Shape 1860"/>
          <p:cNvSpPr/>
          <p:nvPr/>
        </p:nvSpPr>
        <p:spPr>
          <a:xfrm>
            <a:off x="7602902" y="522970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Shape 1861"/>
          <p:cNvSpPr/>
          <p:nvPr/>
        </p:nvSpPr>
        <p:spPr>
          <a:xfrm>
            <a:off x="7903328" y="3944883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Shape 1862"/>
          <p:cNvSpPr/>
          <p:nvPr/>
        </p:nvSpPr>
        <p:spPr>
          <a:xfrm>
            <a:off x="8196543" y="4222218"/>
            <a:ext cx="363260" cy="3249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Shape 1864"/>
          <p:cNvSpPr/>
          <p:nvPr/>
        </p:nvSpPr>
        <p:spPr>
          <a:xfrm>
            <a:off x="9199136" y="3379785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Shape 1865"/>
          <p:cNvSpPr/>
          <p:nvPr/>
        </p:nvSpPr>
        <p:spPr>
          <a:xfrm>
            <a:off x="9310696" y="307677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Shape 1866"/>
          <p:cNvSpPr/>
          <p:nvPr/>
        </p:nvSpPr>
        <p:spPr>
          <a:xfrm>
            <a:off x="9611121" y="1791952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Shape 1857"/>
          <p:cNvSpPr/>
          <p:nvPr/>
        </p:nvSpPr>
        <p:spPr>
          <a:xfrm>
            <a:off x="3940501" y="3917655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Shape 1858"/>
          <p:cNvSpPr/>
          <p:nvPr/>
        </p:nvSpPr>
        <p:spPr>
          <a:xfrm>
            <a:off x="4301622" y="4182942"/>
            <a:ext cx="231830" cy="4221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Shape 1867"/>
          <p:cNvSpPr/>
          <p:nvPr/>
        </p:nvSpPr>
        <p:spPr>
          <a:xfrm>
            <a:off x="9918245" y="2091274"/>
            <a:ext cx="335443" cy="351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7792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0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4" grpId="0" build="p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8" grpId="0"/>
      <p:bldP spid="19" grpId="0"/>
      <p:bldP spid="20" grpId="0" animBg="1"/>
      <p:bldP spid="21" grpId="0" animBg="1"/>
      <p:bldP spid="23" grpId="0"/>
      <p:bldP spid="24" grpId="0"/>
      <p:bldP spid="25" grpId="0" animBg="1"/>
      <p:bldP spid="28" grpId="0" animBg="1"/>
      <p:bldP spid="28" grpId="1" animBg="1"/>
      <p:bldP spid="16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1588" y="892"/>
            <a:ext cx="12875416" cy="724197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588" y="2176525"/>
            <a:ext cx="12862718" cy="2927939"/>
          </a:xfrm>
          <a:prstGeom prst="rect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74"/>
          <p:cNvGrpSpPr>
            <a:grpSpLocks/>
          </p:cNvGrpSpPr>
          <p:nvPr/>
        </p:nvGrpSpPr>
        <p:grpSpPr bwMode="auto">
          <a:xfrm>
            <a:off x="5774836" y="2662136"/>
            <a:ext cx="1315778" cy="1317452"/>
            <a:chOff x="0" y="0"/>
            <a:chExt cx="1248318" cy="1248318"/>
          </a:xfrm>
        </p:grpSpPr>
        <p:sp>
          <p:nvSpPr>
            <p:cNvPr id="1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1" dirty="0" smtClean="0">
                  <a:solidFill>
                    <a:schemeClr val="accent1"/>
                  </a:solidFill>
                  <a:latin typeface="华文细黑" pitchFamily="2" charset="-122"/>
                  <a:ea typeface="华文细黑" pitchFamily="2" charset="-122"/>
                </a:rPr>
                <a:t>03</a:t>
              </a:r>
              <a:endParaRPr lang="zh-CN" altLang="en-US" sz="5061" dirty="0">
                <a:solidFill>
                  <a:schemeClr val="accent1"/>
                </a:solidFill>
                <a:latin typeface="华文细黑" pitchFamily="2" charset="-122"/>
                <a:ea typeface="华文细黑" pitchFamily="2" charset="-122"/>
              </a:endParaRPr>
            </a:p>
          </p:txBody>
        </p:sp>
      </p:grpSp>
      <p:grpSp>
        <p:nvGrpSpPr>
          <p:cNvPr id="19" name="组合 4"/>
          <p:cNvGrpSpPr>
            <a:grpSpLocks/>
          </p:cNvGrpSpPr>
          <p:nvPr/>
        </p:nvGrpSpPr>
        <p:grpSpPr bwMode="auto">
          <a:xfrm>
            <a:off x="5249193" y="4054918"/>
            <a:ext cx="2383802" cy="931104"/>
            <a:chOff x="0" y="0"/>
            <a:chExt cx="2261776" cy="883286"/>
          </a:xfrm>
        </p:grpSpPr>
        <p:sp>
          <p:nvSpPr>
            <p:cNvPr id="2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333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687" b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ADD YOUR TITLE</a:t>
              </a:r>
              <a:endParaRPr lang="zh-CN" altLang="en-US" sz="1687" b="1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矩形 70"/>
            <p:cNvSpPr>
              <a:spLocks noChangeArrowheads="1"/>
            </p:cNvSpPr>
            <p:nvPr/>
          </p:nvSpPr>
          <p:spPr bwMode="auto">
            <a:xfrm>
              <a:off x="3892" y="333720"/>
              <a:ext cx="2242954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055">
                  <a:solidFill>
                    <a:srgbClr val="FFFFFF"/>
                  </a:solidFill>
                  <a:latin typeface="Arial" pitchFamily="34" charset="0"/>
                </a:rPr>
                <a:t>Nothing we can do will change it. The future is before us and dynamic. Everything we do will affect it.</a:t>
              </a:r>
              <a:endParaRPr lang="zh-CN" altLang="en-US" sz="1055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8237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6752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6894847" y="27636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880433" y="2440731"/>
            <a:ext cx="4092783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616752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616752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6752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6752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616752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616752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616752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314522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314522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314522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14522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14522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14522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314522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314522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472096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472096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472096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472096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472096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472096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472096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472096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65148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616752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14522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72096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194935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670904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616752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314522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472096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686690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7553835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929919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96544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7515030" y="4467658"/>
            <a:ext cx="81592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9895223" y="4456458"/>
            <a:ext cx="102431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6894847" y="48972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5686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279115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3779578"/>
            <a:ext cx="4011895" cy="18090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371117" y="5742568"/>
            <a:ext cx="12158210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25528" y="5804796"/>
            <a:ext cx="12429523" cy="62016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5934" y="3948961"/>
            <a:ext cx="3744791" cy="1220333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279115"/>
            <a:ext cx="4011895" cy="245025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3779578"/>
            <a:ext cx="4011895" cy="18090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9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279115"/>
            <a:ext cx="4011895" cy="245025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3779578"/>
            <a:ext cx="4011895" cy="180908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653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6079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4831267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950577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01</a:t>
            </a:r>
          </a:p>
        </p:txBody>
      </p:sp>
      <p:graphicFrame>
        <p:nvGraphicFramePr>
          <p:cNvPr id="7" name="Chart 6"/>
          <p:cNvGraphicFramePr/>
          <p:nvPr>
            <p:extLst/>
          </p:nvPr>
        </p:nvGraphicFramePr>
        <p:xfrm>
          <a:off x="6507814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627125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02</a:t>
            </a:r>
          </a:p>
        </p:txBody>
      </p:sp>
      <p:graphicFrame>
        <p:nvGraphicFramePr>
          <p:cNvPr id="9" name="Chart 8"/>
          <p:cNvGraphicFramePr/>
          <p:nvPr>
            <p:extLst/>
          </p:nvPr>
        </p:nvGraphicFramePr>
        <p:xfrm>
          <a:off x="8173768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8293079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03</a:t>
            </a:r>
          </a:p>
        </p:txBody>
      </p:sp>
      <p:graphicFrame>
        <p:nvGraphicFramePr>
          <p:cNvPr id="11" name="Chart 10"/>
          <p:cNvGraphicFramePr/>
          <p:nvPr>
            <p:extLst/>
          </p:nvPr>
        </p:nvGraphicFramePr>
        <p:xfrm>
          <a:off x="9844981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9964293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04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677212" y="2704858"/>
            <a:ext cx="2938673" cy="2425145"/>
            <a:chOff x="1023776" y="1932475"/>
            <a:chExt cx="2781691" cy="2647897"/>
          </a:xfrm>
        </p:grpSpPr>
        <p:sp>
          <p:nvSpPr>
            <p:cNvPr id="14" name="Text Placeholder 32"/>
            <p:cNvSpPr txBox="1">
              <a:spLocks/>
            </p:cNvSpPr>
            <p:nvPr/>
          </p:nvSpPr>
          <p:spPr>
            <a:xfrm>
              <a:off x="1023776" y="3879576"/>
              <a:ext cx="2781691" cy="7007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AU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 Placeholder 33"/>
            <p:cNvSpPr txBox="1">
              <a:spLocks/>
            </p:cNvSpPr>
            <p:nvPr/>
          </p:nvSpPr>
          <p:spPr>
            <a:xfrm>
              <a:off x="1023778" y="2329688"/>
              <a:ext cx="2781689" cy="7007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AU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023777" y="1932475"/>
              <a:ext cx="2420840" cy="362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2898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/>
      <p:bldGraphic spid="7" grpId="0">
        <p:bldAsOne/>
      </p:bldGraphic>
      <p:bldP spid="8" grpId="0"/>
      <p:bldGraphic spid="9" grpId="0">
        <p:bldAsOne/>
      </p:bldGraphic>
      <p:bldP spid="10" grpId="0"/>
      <p:bldGraphic spid="11" grpId="0">
        <p:bldAsOne/>
      </p:bldGraphic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2055889" y="2103673"/>
          <a:ext cx="8746974" cy="2740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6" name="Group 5"/>
          <p:cNvGrpSpPr/>
          <p:nvPr/>
        </p:nvGrpSpPr>
        <p:grpSpPr>
          <a:xfrm>
            <a:off x="2333781" y="5240863"/>
            <a:ext cx="2495555" cy="757130"/>
            <a:chOff x="1150665" y="1672015"/>
            <a:chExt cx="2724775" cy="826673"/>
          </a:xfrm>
        </p:grpSpPr>
        <p:sp>
          <p:nvSpPr>
            <p:cNvPr id="7" name="TextBox 6"/>
            <p:cNvSpPr txBox="1"/>
            <p:nvPr/>
          </p:nvSpPr>
          <p:spPr>
            <a:xfrm>
              <a:off x="1150665" y="1672015"/>
              <a:ext cx="761706" cy="8266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Text Placeholder 32"/>
            <p:cNvSpPr txBox="1">
              <a:spLocks/>
            </p:cNvSpPr>
            <p:nvPr/>
          </p:nvSpPr>
          <p:spPr>
            <a:xfrm>
              <a:off x="1898843" y="1991320"/>
              <a:ext cx="1976597" cy="4690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Text Placeholder 33"/>
            <p:cNvSpPr txBox="1">
              <a:spLocks/>
            </p:cNvSpPr>
            <p:nvPr/>
          </p:nvSpPr>
          <p:spPr>
            <a:xfrm>
              <a:off x="1898845" y="1750689"/>
              <a:ext cx="1846848" cy="282278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154403" y="5240860"/>
            <a:ext cx="2525653" cy="757130"/>
            <a:chOff x="1150666" y="1672015"/>
            <a:chExt cx="2757638" cy="826674"/>
          </a:xfrm>
        </p:grpSpPr>
        <p:sp>
          <p:nvSpPr>
            <p:cNvPr id="11" name="TextBox 10"/>
            <p:cNvSpPr txBox="1"/>
            <p:nvPr/>
          </p:nvSpPr>
          <p:spPr>
            <a:xfrm>
              <a:off x="1150666" y="1672015"/>
              <a:ext cx="761706" cy="826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Text Placeholder 32"/>
            <p:cNvSpPr txBox="1">
              <a:spLocks/>
            </p:cNvSpPr>
            <p:nvPr/>
          </p:nvSpPr>
          <p:spPr>
            <a:xfrm>
              <a:off x="1898842" y="1991322"/>
              <a:ext cx="2009462" cy="46906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Text Placeholder 33"/>
            <p:cNvSpPr txBox="1">
              <a:spLocks/>
            </p:cNvSpPr>
            <p:nvPr/>
          </p:nvSpPr>
          <p:spPr>
            <a:xfrm>
              <a:off x="1898845" y="1750689"/>
              <a:ext cx="1464301" cy="282279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005123" y="5240860"/>
            <a:ext cx="2488971" cy="757130"/>
            <a:chOff x="1150666" y="1672015"/>
            <a:chExt cx="2717585" cy="826674"/>
          </a:xfrm>
        </p:grpSpPr>
        <p:sp>
          <p:nvSpPr>
            <p:cNvPr id="15" name="TextBox 14"/>
            <p:cNvSpPr txBox="1"/>
            <p:nvPr/>
          </p:nvSpPr>
          <p:spPr>
            <a:xfrm>
              <a:off x="1150666" y="1672015"/>
              <a:ext cx="761706" cy="826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16" name="Text Placeholder 32"/>
            <p:cNvSpPr txBox="1">
              <a:spLocks/>
            </p:cNvSpPr>
            <p:nvPr/>
          </p:nvSpPr>
          <p:spPr>
            <a:xfrm>
              <a:off x="1898843" y="1991322"/>
              <a:ext cx="1969408" cy="46906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Text Placeholder 33"/>
            <p:cNvSpPr txBox="1">
              <a:spLocks/>
            </p:cNvSpPr>
            <p:nvPr/>
          </p:nvSpPr>
          <p:spPr>
            <a:xfrm>
              <a:off x="1898845" y="1750689"/>
              <a:ext cx="1464301" cy="282279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9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4299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1588" y="892"/>
            <a:ext cx="12875416" cy="724197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588" y="2176525"/>
            <a:ext cx="12862718" cy="2927939"/>
          </a:xfrm>
          <a:prstGeom prst="rect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74"/>
          <p:cNvGrpSpPr>
            <a:grpSpLocks/>
          </p:cNvGrpSpPr>
          <p:nvPr/>
        </p:nvGrpSpPr>
        <p:grpSpPr bwMode="auto">
          <a:xfrm>
            <a:off x="5774836" y="2662136"/>
            <a:ext cx="1315778" cy="1317452"/>
            <a:chOff x="0" y="0"/>
            <a:chExt cx="1248318" cy="1248318"/>
          </a:xfrm>
        </p:grpSpPr>
        <p:sp>
          <p:nvSpPr>
            <p:cNvPr id="1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1" dirty="0" smtClean="0">
                  <a:solidFill>
                    <a:schemeClr val="accent1"/>
                  </a:solidFill>
                  <a:latin typeface="华文细黑" pitchFamily="2" charset="-122"/>
                  <a:ea typeface="华文细黑" pitchFamily="2" charset="-122"/>
                </a:rPr>
                <a:t>04</a:t>
              </a:r>
              <a:endParaRPr lang="zh-CN" altLang="en-US" sz="5061" dirty="0">
                <a:solidFill>
                  <a:schemeClr val="accent1"/>
                </a:solidFill>
                <a:latin typeface="华文细黑" pitchFamily="2" charset="-122"/>
                <a:ea typeface="华文细黑" pitchFamily="2" charset="-122"/>
              </a:endParaRPr>
            </a:p>
          </p:txBody>
        </p:sp>
      </p:grpSp>
      <p:grpSp>
        <p:nvGrpSpPr>
          <p:cNvPr id="19" name="组合 4"/>
          <p:cNvGrpSpPr>
            <a:grpSpLocks/>
          </p:cNvGrpSpPr>
          <p:nvPr/>
        </p:nvGrpSpPr>
        <p:grpSpPr bwMode="auto">
          <a:xfrm>
            <a:off x="5249193" y="4054918"/>
            <a:ext cx="2383802" cy="931104"/>
            <a:chOff x="0" y="0"/>
            <a:chExt cx="2261776" cy="883286"/>
          </a:xfrm>
        </p:grpSpPr>
        <p:sp>
          <p:nvSpPr>
            <p:cNvPr id="2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333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687" b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ADD YOUR TITLE</a:t>
              </a:r>
              <a:endParaRPr lang="zh-CN" altLang="en-US" sz="1687" b="1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矩形 70"/>
            <p:cNvSpPr>
              <a:spLocks noChangeArrowheads="1"/>
            </p:cNvSpPr>
            <p:nvPr/>
          </p:nvSpPr>
          <p:spPr bwMode="auto">
            <a:xfrm>
              <a:off x="3892" y="333720"/>
              <a:ext cx="2242954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055">
                  <a:solidFill>
                    <a:srgbClr val="FFFFFF"/>
                  </a:solidFill>
                  <a:latin typeface="Arial" pitchFamily="34" charset="0"/>
                </a:rPr>
                <a:t>Nothing we can do will change it. The future is before us and dynamic. Everything we do will affect it.</a:t>
              </a:r>
              <a:endParaRPr lang="zh-CN" altLang="en-US" sz="1055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92780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694"/>
          <p:cNvSpPr/>
          <p:nvPr/>
        </p:nvSpPr>
        <p:spPr>
          <a:xfrm>
            <a:off x="5429426" y="3897861"/>
            <a:ext cx="2739728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95"/>
          <p:cNvSpPr/>
          <p:nvPr/>
        </p:nvSpPr>
        <p:spPr>
          <a:xfrm>
            <a:off x="6678195" y="2548449"/>
            <a:ext cx="2739728" cy="26988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97"/>
          <p:cNvSpPr/>
          <p:nvPr/>
        </p:nvSpPr>
        <p:spPr>
          <a:xfrm>
            <a:off x="3297106" y="3897861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98"/>
          <p:cNvSpPr/>
          <p:nvPr/>
        </p:nvSpPr>
        <p:spPr>
          <a:xfrm flipV="1">
            <a:off x="1" y="3897860"/>
            <a:ext cx="3248634" cy="6631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701"/>
          <p:cNvSpPr/>
          <p:nvPr/>
        </p:nvSpPr>
        <p:spPr>
          <a:xfrm>
            <a:off x="2423616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1704"/>
          <p:cNvSpPr/>
          <p:nvPr/>
        </p:nvSpPr>
        <p:spPr>
          <a:xfrm>
            <a:off x="4528273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2481351" y="3116862"/>
            <a:ext cx="509838" cy="509838"/>
            <a:chOff x="1785343" y="2477041"/>
            <a:chExt cx="556668" cy="556668"/>
          </a:xfrm>
        </p:grpSpPr>
        <p:sp>
          <p:nvSpPr>
            <p:cNvPr id="16" name="Shape 1705"/>
            <p:cNvSpPr/>
            <p:nvPr/>
          </p:nvSpPr>
          <p:spPr>
            <a:xfrm>
              <a:off x="1785343" y="2477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Shape 1707"/>
            <p:cNvSpPr/>
            <p:nvPr/>
          </p:nvSpPr>
          <p:spPr>
            <a:xfrm>
              <a:off x="1932937" y="2624635"/>
              <a:ext cx="261480" cy="261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10"/>
          <p:cNvGrpSpPr/>
          <p:nvPr/>
        </p:nvGrpSpPr>
        <p:grpSpPr>
          <a:xfrm>
            <a:off x="4376792" y="4212798"/>
            <a:ext cx="509838" cy="509838"/>
            <a:chOff x="0" y="0"/>
            <a:chExt cx="1113335" cy="1113335"/>
          </a:xfrm>
        </p:grpSpPr>
        <p:sp>
          <p:nvSpPr>
            <p:cNvPr id="20" name="Shape 1708"/>
            <p:cNvSpPr/>
            <p:nvPr/>
          </p:nvSpPr>
          <p:spPr>
            <a:xfrm>
              <a:off x="0" y="0"/>
              <a:ext cx="1113336" cy="1113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Shape 1709"/>
            <p:cNvSpPr/>
            <p:nvPr/>
          </p:nvSpPr>
          <p:spPr>
            <a:xfrm>
              <a:off x="293512" y="300601"/>
              <a:ext cx="526312" cy="52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687015" y="2682920"/>
            <a:ext cx="748775" cy="748775"/>
            <a:chOff x="8561007" y="2003240"/>
            <a:chExt cx="817551" cy="817551"/>
          </a:xfrm>
        </p:grpSpPr>
        <p:sp>
          <p:nvSpPr>
            <p:cNvPr id="23" name="Shape 1712"/>
            <p:cNvSpPr/>
            <p:nvPr/>
          </p:nvSpPr>
          <p:spPr>
            <a:xfrm rot="19135618">
              <a:off x="8561007" y="200324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Shape 1714"/>
            <p:cNvSpPr/>
            <p:nvPr/>
          </p:nvSpPr>
          <p:spPr>
            <a:xfrm>
              <a:off x="8862826" y="2205670"/>
              <a:ext cx="226614" cy="412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Shape 1715"/>
          <p:cNvSpPr/>
          <p:nvPr/>
        </p:nvSpPr>
        <p:spPr>
          <a:xfrm>
            <a:off x="9617553" y="2824939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Shape 1716"/>
          <p:cNvSpPr/>
          <p:nvPr/>
        </p:nvSpPr>
        <p:spPr>
          <a:xfrm>
            <a:off x="9935970" y="3661131"/>
            <a:ext cx="1431990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Shape 1717"/>
          <p:cNvSpPr/>
          <p:nvPr/>
        </p:nvSpPr>
        <p:spPr>
          <a:xfrm>
            <a:off x="9646740" y="4506046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8980283" y="3523473"/>
            <a:ext cx="748775" cy="748775"/>
            <a:chOff x="8881213" y="2921000"/>
            <a:chExt cx="817551" cy="817551"/>
          </a:xfrm>
        </p:grpSpPr>
        <p:sp>
          <p:nvSpPr>
            <p:cNvPr id="22" name="Shape 1711"/>
            <p:cNvSpPr/>
            <p:nvPr/>
          </p:nvSpPr>
          <p:spPr>
            <a:xfrm>
              <a:off x="8881213" y="292100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Shape 1718"/>
            <p:cNvSpPr/>
            <p:nvPr/>
          </p:nvSpPr>
          <p:spPr>
            <a:xfrm>
              <a:off x="9124190" y="3171029"/>
              <a:ext cx="331596" cy="298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692831" y="4346578"/>
            <a:ext cx="748775" cy="748775"/>
            <a:chOff x="8567357" y="3819709"/>
            <a:chExt cx="817551" cy="817551"/>
          </a:xfrm>
        </p:grpSpPr>
        <p:sp>
          <p:nvSpPr>
            <p:cNvPr id="24" name="Shape 1713"/>
            <p:cNvSpPr/>
            <p:nvPr/>
          </p:nvSpPr>
          <p:spPr>
            <a:xfrm rot="18610256" flipH="1">
              <a:off x="8567357" y="3819709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719"/>
            <p:cNvSpPr/>
            <p:nvPr/>
          </p:nvSpPr>
          <p:spPr>
            <a:xfrm>
              <a:off x="8839580" y="4053860"/>
              <a:ext cx="273105" cy="349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6595" y="39"/>
                  </a:moveTo>
                  <a:cubicBezTo>
                    <a:pt x="4807" y="400"/>
                    <a:pt x="1724" y="3046"/>
                    <a:pt x="2203" y="4243"/>
                  </a:cubicBezTo>
                  <a:cubicBezTo>
                    <a:pt x="2751" y="5505"/>
                    <a:pt x="6720" y="6978"/>
                    <a:pt x="6720" y="6978"/>
                  </a:cubicBezTo>
                  <a:cubicBezTo>
                    <a:pt x="10143" y="6768"/>
                    <a:pt x="10142" y="6765"/>
                    <a:pt x="10142" y="6765"/>
                  </a:cubicBezTo>
                  <a:cubicBezTo>
                    <a:pt x="10142" y="6765"/>
                    <a:pt x="8780" y="460"/>
                    <a:pt x="7274" y="39"/>
                  </a:cubicBezTo>
                  <a:cubicBezTo>
                    <a:pt x="7086" y="-14"/>
                    <a:pt x="6850" y="-13"/>
                    <a:pt x="6595" y="39"/>
                  </a:cubicBezTo>
                  <a:close/>
                  <a:moveTo>
                    <a:pt x="14631" y="39"/>
                  </a:moveTo>
                  <a:cubicBezTo>
                    <a:pt x="13128" y="460"/>
                    <a:pt x="11763" y="6765"/>
                    <a:pt x="11763" y="6765"/>
                  </a:cubicBezTo>
                  <a:cubicBezTo>
                    <a:pt x="15178" y="6975"/>
                    <a:pt x="15185" y="6978"/>
                    <a:pt x="15185" y="6978"/>
                  </a:cubicBezTo>
                  <a:cubicBezTo>
                    <a:pt x="15185" y="6978"/>
                    <a:pt x="19144" y="5505"/>
                    <a:pt x="19827" y="4243"/>
                  </a:cubicBezTo>
                  <a:cubicBezTo>
                    <a:pt x="20373" y="2875"/>
                    <a:pt x="16133" y="-382"/>
                    <a:pt x="14631" y="39"/>
                  </a:cubicBezTo>
                  <a:close/>
                  <a:moveTo>
                    <a:pt x="7135" y="2668"/>
                  </a:moveTo>
                  <a:cubicBezTo>
                    <a:pt x="7957" y="2878"/>
                    <a:pt x="8646" y="5924"/>
                    <a:pt x="8646" y="5924"/>
                  </a:cubicBezTo>
                  <a:cubicBezTo>
                    <a:pt x="6865" y="6029"/>
                    <a:pt x="6858" y="6031"/>
                    <a:pt x="6858" y="6031"/>
                  </a:cubicBezTo>
                  <a:cubicBezTo>
                    <a:pt x="6858" y="6031"/>
                    <a:pt x="4943" y="5300"/>
                    <a:pt x="4669" y="4668"/>
                  </a:cubicBezTo>
                  <a:cubicBezTo>
                    <a:pt x="4395" y="4037"/>
                    <a:pt x="6451" y="2352"/>
                    <a:pt x="7135" y="2668"/>
                  </a:cubicBezTo>
                  <a:close/>
                  <a:moveTo>
                    <a:pt x="14769" y="2668"/>
                  </a:moveTo>
                  <a:cubicBezTo>
                    <a:pt x="15452" y="2352"/>
                    <a:pt x="17509" y="4037"/>
                    <a:pt x="17236" y="4668"/>
                  </a:cubicBezTo>
                  <a:cubicBezTo>
                    <a:pt x="16962" y="5300"/>
                    <a:pt x="15046" y="6031"/>
                    <a:pt x="15047" y="6031"/>
                  </a:cubicBezTo>
                  <a:cubicBezTo>
                    <a:pt x="13407" y="5926"/>
                    <a:pt x="13412" y="5924"/>
                    <a:pt x="13412" y="5924"/>
                  </a:cubicBezTo>
                  <a:cubicBezTo>
                    <a:pt x="13412" y="5924"/>
                    <a:pt x="13950" y="2878"/>
                    <a:pt x="14769" y="2668"/>
                  </a:cubicBezTo>
                  <a:close/>
                  <a:moveTo>
                    <a:pt x="8355" y="7595"/>
                  </a:moveTo>
                  <a:lnTo>
                    <a:pt x="8355" y="21112"/>
                  </a:lnTo>
                  <a:cubicBezTo>
                    <a:pt x="9036" y="21216"/>
                    <a:pt x="9992" y="21218"/>
                    <a:pt x="10945" y="21218"/>
                  </a:cubicBezTo>
                  <a:cubicBezTo>
                    <a:pt x="11899" y="21218"/>
                    <a:pt x="12857" y="21216"/>
                    <a:pt x="13675" y="21112"/>
                  </a:cubicBezTo>
                  <a:cubicBezTo>
                    <a:pt x="13675" y="7594"/>
                    <a:pt x="13675" y="7595"/>
                    <a:pt x="13675" y="7595"/>
                  </a:cubicBezTo>
                  <a:cubicBezTo>
                    <a:pt x="12857" y="7595"/>
                    <a:pt x="11899" y="7595"/>
                    <a:pt x="10945" y="7595"/>
                  </a:cubicBezTo>
                  <a:cubicBezTo>
                    <a:pt x="9992" y="7595"/>
                    <a:pt x="9036" y="7595"/>
                    <a:pt x="8355" y="7595"/>
                  </a:cubicBezTo>
                  <a:close/>
                  <a:moveTo>
                    <a:pt x="6969" y="7691"/>
                  </a:moveTo>
                  <a:cubicBezTo>
                    <a:pt x="3825" y="7796"/>
                    <a:pt x="2189" y="8106"/>
                    <a:pt x="2189" y="8106"/>
                  </a:cubicBezTo>
                  <a:cubicBezTo>
                    <a:pt x="1095" y="8106"/>
                    <a:pt x="0" y="8842"/>
                    <a:pt x="0" y="9788"/>
                  </a:cubicBezTo>
                  <a:cubicBezTo>
                    <a:pt x="0" y="18924"/>
                    <a:pt x="0" y="18930"/>
                    <a:pt x="0" y="18930"/>
                  </a:cubicBezTo>
                  <a:cubicBezTo>
                    <a:pt x="0" y="19875"/>
                    <a:pt x="1095" y="20601"/>
                    <a:pt x="2189" y="20601"/>
                  </a:cubicBezTo>
                  <a:cubicBezTo>
                    <a:pt x="2189" y="20601"/>
                    <a:pt x="3825" y="20923"/>
                    <a:pt x="6969" y="21133"/>
                  </a:cubicBezTo>
                  <a:cubicBezTo>
                    <a:pt x="6969" y="7690"/>
                    <a:pt x="6969" y="7691"/>
                    <a:pt x="6969" y="7691"/>
                  </a:cubicBezTo>
                  <a:close/>
                  <a:moveTo>
                    <a:pt x="14631" y="7691"/>
                  </a:moveTo>
                  <a:cubicBezTo>
                    <a:pt x="14631" y="21134"/>
                    <a:pt x="14631" y="21133"/>
                    <a:pt x="14631" y="21133"/>
                  </a:cubicBezTo>
                  <a:cubicBezTo>
                    <a:pt x="17775" y="20923"/>
                    <a:pt x="19411" y="20601"/>
                    <a:pt x="19411" y="20601"/>
                  </a:cubicBezTo>
                  <a:cubicBezTo>
                    <a:pt x="20641" y="20601"/>
                    <a:pt x="21600" y="19875"/>
                    <a:pt x="21600" y="18930"/>
                  </a:cubicBezTo>
                  <a:cubicBezTo>
                    <a:pt x="21600" y="9793"/>
                    <a:pt x="21600" y="9788"/>
                    <a:pt x="21600" y="9788"/>
                  </a:cubicBezTo>
                  <a:cubicBezTo>
                    <a:pt x="21600" y="8842"/>
                    <a:pt x="20641" y="8106"/>
                    <a:pt x="19411" y="8106"/>
                  </a:cubicBezTo>
                  <a:cubicBezTo>
                    <a:pt x="19411" y="8106"/>
                    <a:pt x="17775" y="7796"/>
                    <a:pt x="14631" y="7691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3"/>
          <p:cNvSpPr txBox="1">
            <a:spLocks/>
          </p:cNvSpPr>
          <p:nvPr/>
        </p:nvSpPr>
        <p:spPr>
          <a:xfrm>
            <a:off x="7581777" y="3699744"/>
            <a:ext cx="876424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2810720" y="3733036"/>
            <a:ext cx="957263" cy="373062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altLang="zh-CN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2770377" y="2333343"/>
            <a:ext cx="2181225" cy="4302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4973532" y="3699744"/>
            <a:ext cx="804328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4"/>
          <p:cNvSpPr txBox="1">
            <a:spLocks/>
          </p:cNvSpPr>
          <p:nvPr/>
        </p:nvSpPr>
        <p:spPr>
          <a:xfrm>
            <a:off x="4407829" y="5035694"/>
            <a:ext cx="2181768" cy="429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5718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5" grpId="0" animBg="1"/>
      <p:bldP spid="26" grpId="0" animBg="1"/>
      <p:bldP spid="27" grpId="0" animBg="1"/>
      <p:bldP spid="28" grpId="0" animBg="1"/>
      <p:bldP spid="32" grpId="0"/>
      <p:bldP spid="4" grpId="0" build="p"/>
      <p:bldP spid="5" grpId="0" build="p"/>
      <p:bldP spid="31" grpId="0"/>
      <p:bldP spid="3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31158" y="3007329"/>
            <a:ext cx="2113215" cy="287924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6375800" y="3007329"/>
            <a:ext cx="2135823" cy="287924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3755080" y="5886574"/>
            <a:ext cx="2607326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8509878" y="3013605"/>
            <a:ext cx="2553750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3822052" y="3013605"/>
            <a:ext cx="2549282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1746012" y="5886574"/>
            <a:ext cx="2111755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6366872" y="5886574"/>
            <a:ext cx="216533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8523272" y="5886575"/>
            <a:ext cx="255375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4031886" y="4600770"/>
            <a:ext cx="2176493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6" name="AutoShape 10"/>
          <p:cNvSpPr>
            <a:spLocks/>
          </p:cNvSpPr>
          <p:nvPr/>
        </p:nvSpPr>
        <p:spPr bwMode="auto">
          <a:xfrm>
            <a:off x="3991705" y="4386469"/>
            <a:ext cx="2122917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8737573" y="4600770"/>
            <a:ext cx="2178724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8" name="AutoShape 12"/>
          <p:cNvSpPr>
            <a:spLocks/>
          </p:cNvSpPr>
          <p:nvPr/>
        </p:nvSpPr>
        <p:spPr bwMode="auto">
          <a:xfrm>
            <a:off x="8699624" y="4386469"/>
            <a:ext cx="2122916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399170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869962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54641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6" grpId="0"/>
      <p:bldP spid="34827" grpId="0"/>
      <p:bldP spid="34828" grpId="0"/>
      <p:bldP spid="34832" grpId="0" autoUpdateAnimBg="0"/>
      <p:bldP spid="34833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1724"/>
          <p:cNvSpPr/>
          <p:nvPr/>
        </p:nvSpPr>
        <p:spPr>
          <a:xfrm>
            <a:off x="7806210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5"/>
          <p:cNvSpPr/>
          <p:nvPr/>
        </p:nvSpPr>
        <p:spPr>
          <a:xfrm>
            <a:off x="5000961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6"/>
          <p:cNvSpPr/>
          <p:nvPr/>
        </p:nvSpPr>
        <p:spPr>
          <a:xfrm>
            <a:off x="2258592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33"/>
          <p:cNvSpPr/>
          <p:nvPr/>
        </p:nvSpPr>
        <p:spPr>
          <a:xfrm>
            <a:off x="5847739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Shape 1735"/>
          <p:cNvSpPr/>
          <p:nvPr/>
        </p:nvSpPr>
        <p:spPr>
          <a:xfrm>
            <a:off x="8560977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Shape 1739"/>
          <p:cNvSpPr/>
          <p:nvPr/>
        </p:nvSpPr>
        <p:spPr>
          <a:xfrm>
            <a:off x="3089552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Shape 1730"/>
          <p:cNvSpPr/>
          <p:nvPr/>
        </p:nvSpPr>
        <p:spPr>
          <a:xfrm>
            <a:off x="7313328" y="3137487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Shape 1741"/>
          <p:cNvSpPr/>
          <p:nvPr/>
        </p:nvSpPr>
        <p:spPr>
          <a:xfrm>
            <a:off x="4531643" y="4348831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Shape 1748"/>
          <p:cNvSpPr/>
          <p:nvPr/>
        </p:nvSpPr>
        <p:spPr>
          <a:xfrm rot="2348650">
            <a:off x="9907825" y="3612464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Shape 1749"/>
          <p:cNvSpPr/>
          <p:nvPr/>
        </p:nvSpPr>
        <p:spPr>
          <a:xfrm rot="12794463">
            <a:off x="1829845" y="4468967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790439" y="3137487"/>
            <a:ext cx="972348" cy="972347"/>
            <a:chOff x="1072256" y="2492673"/>
            <a:chExt cx="1061660" cy="1061659"/>
          </a:xfrm>
        </p:grpSpPr>
        <p:sp>
          <p:nvSpPr>
            <p:cNvPr id="13" name="Shape 1729"/>
            <p:cNvSpPr/>
            <p:nvPr/>
          </p:nvSpPr>
          <p:spPr>
            <a:xfrm>
              <a:off x="1072256" y="2492673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Shape 1750"/>
            <p:cNvSpPr/>
            <p:nvPr/>
          </p:nvSpPr>
          <p:spPr>
            <a:xfrm>
              <a:off x="1390151" y="2822318"/>
              <a:ext cx="415919" cy="398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447" y="3137487"/>
            <a:ext cx="972347" cy="972347"/>
            <a:chOff x="4061755" y="2492673"/>
            <a:chExt cx="1061659" cy="1061659"/>
          </a:xfrm>
        </p:grpSpPr>
        <p:sp>
          <p:nvSpPr>
            <p:cNvPr id="11" name="Shape 1727"/>
            <p:cNvSpPr/>
            <p:nvPr/>
          </p:nvSpPr>
          <p:spPr>
            <a:xfrm>
              <a:off x="4061755" y="2492673"/>
              <a:ext cx="1061659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Shape 1751"/>
            <p:cNvSpPr/>
            <p:nvPr/>
          </p:nvSpPr>
          <p:spPr>
            <a:xfrm>
              <a:off x="4396967" y="2817846"/>
              <a:ext cx="398216" cy="398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0020336" y="4348831"/>
            <a:ext cx="972348" cy="972347"/>
            <a:chOff x="10058085" y="3811668"/>
            <a:chExt cx="1061660" cy="1061659"/>
          </a:xfrm>
        </p:grpSpPr>
        <p:sp>
          <p:nvSpPr>
            <p:cNvPr id="21" name="Shape 1737"/>
            <p:cNvSpPr/>
            <p:nvPr/>
          </p:nvSpPr>
          <p:spPr>
            <a:xfrm>
              <a:off x="10058085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Shape 1753"/>
            <p:cNvSpPr/>
            <p:nvPr/>
          </p:nvSpPr>
          <p:spPr>
            <a:xfrm>
              <a:off x="10363316" y="4111638"/>
              <a:ext cx="451197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305207" y="4348831"/>
            <a:ext cx="972348" cy="972347"/>
            <a:chOff x="7093566" y="3811668"/>
            <a:chExt cx="1061660" cy="1061659"/>
          </a:xfrm>
        </p:grpSpPr>
        <p:sp>
          <p:nvSpPr>
            <p:cNvPr id="22" name="Shape 1738"/>
            <p:cNvSpPr/>
            <p:nvPr/>
          </p:nvSpPr>
          <p:spPr>
            <a:xfrm>
              <a:off x="7093566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Shape 1754"/>
            <p:cNvSpPr/>
            <p:nvPr/>
          </p:nvSpPr>
          <p:spPr>
            <a:xfrm>
              <a:off x="7386751" y="4108303"/>
              <a:ext cx="492480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440" extrusionOk="0">
                  <a:moveTo>
                    <a:pt x="20097" y="14373"/>
                  </a:moveTo>
                  <a:lnTo>
                    <a:pt x="15990" y="12571"/>
                  </a:lnTo>
                  <a:lnTo>
                    <a:pt x="16463" y="14008"/>
                  </a:lnTo>
                  <a:cubicBezTo>
                    <a:pt x="16439" y="15532"/>
                    <a:pt x="13726" y="16745"/>
                    <a:pt x="10496" y="16745"/>
                  </a:cubicBezTo>
                  <a:cubicBezTo>
                    <a:pt x="7268" y="16745"/>
                    <a:pt x="4553" y="15532"/>
                    <a:pt x="4529" y="14008"/>
                  </a:cubicBezTo>
                  <a:lnTo>
                    <a:pt x="5002" y="12571"/>
                  </a:lnTo>
                  <a:lnTo>
                    <a:pt x="895" y="14373"/>
                  </a:lnTo>
                  <a:cubicBezTo>
                    <a:pt x="-255" y="14878"/>
                    <a:pt x="-304" y="15814"/>
                    <a:pt x="789" y="16451"/>
                  </a:cubicBezTo>
                  <a:lnTo>
                    <a:pt x="8511" y="20962"/>
                  </a:lnTo>
                  <a:cubicBezTo>
                    <a:pt x="9602" y="21600"/>
                    <a:pt x="11390" y="21600"/>
                    <a:pt x="12481" y="20962"/>
                  </a:cubicBezTo>
                  <a:lnTo>
                    <a:pt x="20205" y="16451"/>
                  </a:lnTo>
                  <a:cubicBezTo>
                    <a:pt x="21296" y="15814"/>
                    <a:pt x="21247" y="14878"/>
                    <a:pt x="20097" y="14373"/>
                  </a:cubicBezTo>
                  <a:close/>
                  <a:moveTo>
                    <a:pt x="10496" y="5209"/>
                  </a:moveTo>
                  <a:cubicBezTo>
                    <a:pt x="11724" y="5209"/>
                    <a:pt x="12866" y="4796"/>
                    <a:pt x="13199" y="4152"/>
                  </a:cubicBezTo>
                  <a:cubicBezTo>
                    <a:pt x="12739" y="2744"/>
                    <a:pt x="12343" y="1535"/>
                    <a:pt x="12094" y="773"/>
                  </a:cubicBezTo>
                  <a:cubicBezTo>
                    <a:pt x="11927" y="264"/>
                    <a:pt x="11175" y="0"/>
                    <a:pt x="10496" y="0"/>
                  </a:cubicBezTo>
                  <a:cubicBezTo>
                    <a:pt x="9817" y="0"/>
                    <a:pt x="9065" y="264"/>
                    <a:pt x="8898" y="773"/>
                  </a:cubicBezTo>
                  <a:cubicBezTo>
                    <a:pt x="8649" y="1535"/>
                    <a:pt x="8253" y="2744"/>
                    <a:pt x="7792" y="4152"/>
                  </a:cubicBezTo>
                  <a:cubicBezTo>
                    <a:pt x="8126" y="4796"/>
                    <a:pt x="9268" y="5209"/>
                    <a:pt x="10496" y="5209"/>
                  </a:cubicBezTo>
                  <a:close/>
                  <a:moveTo>
                    <a:pt x="10496" y="13197"/>
                  </a:moveTo>
                  <a:cubicBezTo>
                    <a:pt x="13109" y="13197"/>
                    <a:pt x="15296" y="12229"/>
                    <a:pt x="15429" y="10966"/>
                  </a:cubicBezTo>
                  <a:cubicBezTo>
                    <a:pt x="15041" y="9779"/>
                    <a:pt x="14617" y="8484"/>
                    <a:pt x="14201" y="7211"/>
                  </a:cubicBezTo>
                  <a:cubicBezTo>
                    <a:pt x="13911" y="8118"/>
                    <a:pt x="12316" y="8759"/>
                    <a:pt x="10496" y="8759"/>
                  </a:cubicBezTo>
                  <a:cubicBezTo>
                    <a:pt x="8678" y="8759"/>
                    <a:pt x="7081" y="8118"/>
                    <a:pt x="6791" y="7211"/>
                  </a:cubicBezTo>
                  <a:cubicBezTo>
                    <a:pt x="6375" y="8484"/>
                    <a:pt x="5951" y="9779"/>
                    <a:pt x="5563" y="10966"/>
                  </a:cubicBezTo>
                  <a:cubicBezTo>
                    <a:pt x="5696" y="12229"/>
                    <a:pt x="7883" y="13197"/>
                    <a:pt x="10496" y="1319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2680242" y="3494088"/>
            <a:ext cx="1211263" cy="25876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+mn-ea"/>
              <a:ea typeface="+mn-ea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2227805" y="2503488"/>
            <a:ext cx="1663700" cy="57785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5603864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8398237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881518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6104342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334254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4"/>
          <p:cNvSpPr txBox="1">
            <a:spLocks/>
          </p:cNvSpPr>
          <p:nvPr/>
        </p:nvSpPr>
        <p:spPr>
          <a:xfrm>
            <a:off x="4489438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7305207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4"/>
          <p:cNvSpPr txBox="1">
            <a:spLocks/>
          </p:cNvSpPr>
          <p:nvPr/>
        </p:nvSpPr>
        <p:spPr>
          <a:xfrm>
            <a:off x="4103838" y="5429539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858787" y="5427698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4"/>
          <p:cNvSpPr txBox="1">
            <a:spLocks/>
          </p:cNvSpPr>
          <p:nvPr/>
        </p:nvSpPr>
        <p:spPr>
          <a:xfrm>
            <a:off x="9574768" y="5435165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Shape 1752"/>
          <p:cNvSpPr/>
          <p:nvPr/>
        </p:nvSpPr>
        <p:spPr>
          <a:xfrm>
            <a:off x="7587816" y="3412222"/>
            <a:ext cx="422877" cy="4228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Shape 1755"/>
          <p:cNvSpPr/>
          <p:nvPr/>
        </p:nvSpPr>
        <p:spPr>
          <a:xfrm>
            <a:off x="4835459" y="4670819"/>
            <a:ext cx="364716" cy="328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2" y="0"/>
                </a:moveTo>
                <a:cubicBezTo>
                  <a:pt x="9030" y="0"/>
                  <a:pt x="7856" y="707"/>
                  <a:pt x="7120" y="1087"/>
                </a:cubicBezTo>
                <a:lnTo>
                  <a:pt x="7120" y="3594"/>
                </a:lnTo>
                <a:lnTo>
                  <a:pt x="4741" y="3594"/>
                </a:lnTo>
                <a:lnTo>
                  <a:pt x="4741" y="21600"/>
                </a:lnTo>
                <a:lnTo>
                  <a:pt x="16843" y="21600"/>
                </a:lnTo>
                <a:lnTo>
                  <a:pt x="16843" y="3594"/>
                </a:lnTo>
                <a:lnTo>
                  <a:pt x="14465" y="3594"/>
                </a:lnTo>
                <a:cubicBezTo>
                  <a:pt x="14465" y="3594"/>
                  <a:pt x="14465" y="1087"/>
                  <a:pt x="14465" y="1087"/>
                </a:cubicBezTo>
                <a:cubicBezTo>
                  <a:pt x="13730" y="707"/>
                  <a:pt x="12555" y="0"/>
                  <a:pt x="10792" y="0"/>
                </a:cubicBezTo>
                <a:close/>
                <a:moveTo>
                  <a:pt x="2152" y="3611"/>
                </a:moveTo>
                <a:cubicBezTo>
                  <a:pt x="965" y="3611"/>
                  <a:pt x="0" y="4682"/>
                  <a:pt x="0" y="6002"/>
                </a:cubicBezTo>
                <a:lnTo>
                  <a:pt x="0" y="19209"/>
                </a:lnTo>
                <a:cubicBezTo>
                  <a:pt x="0" y="20528"/>
                  <a:pt x="965" y="21600"/>
                  <a:pt x="2152" y="21600"/>
                </a:cubicBezTo>
                <a:lnTo>
                  <a:pt x="3236" y="21600"/>
                </a:lnTo>
                <a:lnTo>
                  <a:pt x="3236" y="3611"/>
                </a:lnTo>
                <a:lnTo>
                  <a:pt x="2152" y="3611"/>
                </a:lnTo>
                <a:close/>
                <a:moveTo>
                  <a:pt x="18364" y="3611"/>
                </a:moveTo>
                <a:lnTo>
                  <a:pt x="18364" y="21600"/>
                </a:lnTo>
                <a:lnTo>
                  <a:pt x="19448" y="21600"/>
                </a:lnTo>
                <a:cubicBezTo>
                  <a:pt x="20635" y="21600"/>
                  <a:pt x="21600" y="20528"/>
                  <a:pt x="21600" y="19209"/>
                </a:cubicBezTo>
                <a:lnTo>
                  <a:pt x="21600" y="6002"/>
                </a:lnTo>
                <a:cubicBezTo>
                  <a:pt x="21600" y="4682"/>
                  <a:pt x="20635" y="3611"/>
                  <a:pt x="19448" y="3611"/>
                </a:cubicBezTo>
                <a:lnTo>
                  <a:pt x="18364" y="3611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7397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14" grpId="0" animBg="1"/>
      <p:bldP spid="25" grpId="0" animBg="1"/>
      <p:bldP spid="32" grpId="0" animBg="1"/>
      <p:bldP spid="33" grpId="0" animBg="1"/>
      <p:bldP spid="4" grpId="0" build="p"/>
      <p:bldP spid="5" grpId="0" build="p"/>
      <p:bldP spid="40" grpId="0"/>
      <p:bldP spid="41" grpId="0"/>
      <p:bldP spid="42" grpId="0"/>
      <p:bldP spid="43" grpId="0"/>
      <p:bldP spid="44" grpId="0"/>
      <p:bldP spid="47" grpId="0"/>
      <p:bldP spid="48" grpId="0"/>
      <p:bldP spid="49" grpId="0"/>
      <p:bldP spid="50" grpId="0"/>
      <p:bldP spid="51" grpId="0"/>
      <p:bldP spid="36" grpId="0" animBg="1"/>
      <p:bldP spid="3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884759" y="6784677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53" y="1"/>
            <a:ext cx="12858042" cy="292432"/>
            <a:chOff x="1249363" y="80963"/>
            <a:chExt cx="6646862" cy="207963"/>
          </a:xfrm>
        </p:grpSpPr>
        <p:sp>
          <p:nvSpPr>
            <p:cNvPr id="5" name="Rectangle 5"/>
            <p:cNvSpPr>
              <a:spLocks noChangeArrowheads="1"/>
            </p:cNvSpPr>
            <p:nvPr/>
          </p:nvSpPr>
          <p:spPr bwMode="auto">
            <a:xfrm>
              <a:off x="1249363" y="80963"/>
              <a:ext cx="2216150" cy="207963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3465513" y="80963"/>
              <a:ext cx="2214563" cy="207963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5680075" y="80963"/>
              <a:ext cx="2216150" cy="207963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" name="Freeform 8"/>
          <p:cNvSpPr>
            <a:spLocks/>
          </p:cNvSpPr>
          <p:nvPr/>
        </p:nvSpPr>
        <p:spPr bwMode="auto">
          <a:xfrm>
            <a:off x="353" y="6024976"/>
            <a:ext cx="12858044" cy="1207675"/>
          </a:xfrm>
          <a:custGeom>
            <a:avLst/>
            <a:gdLst>
              <a:gd name="T0" fmla="*/ 0 w 4187"/>
              <a:gd name="T1" fmla="*/ 541 h 541"/>
              <a:gd name="T2" fmla="*/ 4187 w 4187"/>
              <a:gd name="T3" fmla="*/ 0 h 541"/>
              <a:gd name="T4" fmla="*/ 4187 w 4187"/>
              <a:gd name="T5" fmla="*/ 541 h 541"/>
              <a:gd name="T6" fmla="*/ 0 w 4187"/>
              <a:gd name="T7" fmla="*/ 541 h 5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87" h="541">
                <a:moveTo>
                  <a:pt x="0" y="541"/>
                </a:moveTo>
                <a:lnTo>
                  <a:pt x="4187" y="0"/>
                </a:lnTo>
                <a:lnTo>
                  <a:pt x="4187" y="541"/>
                </a:lnTo>
                <a:lnTo>
                  <a:pt x="0" y="541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3" y="5620931"/>
            <a:ext cx="12858044" cy="1611720"/>
          </a:xfrm>
          <a:custGeom>
            <a:avLst/>
            <a:gdLst>
              <a:gd name="T0" fmla="*/ 4187 w 4187"/>
              <a:gd name="T1" fmla="*/ 722 h 722"/>
              <a:gd name="T2" fmla="*/ 0 w 4187"/>
              <a:gd name="T3" fmla="*/ 0 h 722"/>
              <a:gd name="T4" fmla="*/ 0 w 4187"/>
              <a:gd name="T5" fmla="*/ 722 h 722"/>
              <a:gd name="T6" fmla="*/ 4187 w 4187"/>
              <a:gd name="T7" fmla="*/ 722 h 7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87" h="722">
                <a:moveTo>
                  <a:pt x="4187" y="722"/>
                </a:moveTo>
                <a:lnTo>
                  <a:pt x="0" y="0"/>
                </a:lnTo>
                <a:lnTo>
                  <a:pt x="0" y="722"/>
                </a:lnTo>
                <a:lnTo>
                  <a:pt x="4187" y="722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3045074" y="2336702"/>
            <a:ext cx="676860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60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zh-CN" altLang="en-US" sz="6000" cap="all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013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350"/>
                            </p:stCondLst>
                            <p:childTnLst>
                              <p:par>
                                <p:cTn id="2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/>
      <p:bldP spid="1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586FAC0-A1A5-4CCB-9737-391734CF1D3D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红色简洁"/>
</p:tagLst>
</file>

<file path=ppt/theme/theme1.xml><?xml version="1.0" encoding="utf-8"?>
<a:theme xmlns:a="http://schemas.openxmlformats.org/drawingml/2006/main" name="第一PPT，www.1ppt.com">
  <a:themeElements>
    <a:clrScheme name="自定义 19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841849"/>
      </a:accent1>
      <a:accent2>
        <a:srgbClr val="FF5351"/>
      </a:accent2>
      <a:accent3>
        <a:srgbClr val="841849"/>
      </a:accent3>
      <a:accent4>
        <a:srgbClr val="FF5351"/>
      </a:accent4>
      <a:accent5>
        <a:srgbClr val="841849"/>
      </a:accent5>
      <a:accent6>
        <a:srgbClr val="FF5351"/>
      </a:accent6>
      <a:hlink>
        <a:srgbClr val="841849"/>
      </a:hlink>
      <a:folHlink>
        <a:srgbClr val="FF5351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2618</Words>
  <Application>Microsoft Office PowerPoint</Application>
  <PresentationFormat>自定义</PresentationFormat>
  <Paragraphs>202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6" baseType="lpstr">
      <vt:lpstr>Simply City Light</vt:lpstr>
      <vt:lpstr>华文细黑</vt:lpstr>
      <vt:lpstr>宋体</vt:lpstr>
      <vt:lpstr>微软雅黑</vt:lpstr>
      <vt:lpstr>Arial</vt:lpstr>
      <vt:lpstr>Calibri</vt:lpstr>
      <vt:lpstr>Calibri Light</vt:lpstr>
      <vt:lpstr>Franklin Gothic Book</vt:lpstr>
      <vt:lpstr>Impact</vt:lpstr>
      <vt:lpstr>Open Sans</vt:lpstr>
      <vt:lpstr>Open Sans Light</vt:lpstr>
      <vt:lpstr>Roboto</vt:lpstr>
      <vt:lpstr>Verdana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红色简洁</dc:title>
  <dc:creator/>
  <cp:keywords>第一PPT模板网-WWW.1PPT.COM</cp:keywords>
  <cp:lastModifiedBy/>
  <cp:revision>1</cp:revision>
  <dcterms:created xsi:type="dcterms:W3CDTF">2016-10-17T14:00:15Z</dcterms:created>
  <dcterms:modified xsi:type="dcterms:W3CDTF">2019-05-30T06:23:08Z</dcterms:modified>
</cp:coreProperties>
</file>