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95" r:id="rId2"/>
    <p:sldId id="3197" r:id="rId3"/>
    <p:sldId id="3196" r:id="rId4"/>
    <p:sldId id="3150" r:id="rId5"/>
    <p:sldId id="3148" r:id="rId6"/>
    <p:sldId id="3130" r:id="rId7"/>
    <p:sldId id="3138" r:id="rId8"/>
    <p:sldId id="3198" r:id="rId9"/>
    <p:sldId id="3193" r:id="rId10"/>
    <p:sldId id="3134" r:id="rId11"/>
    <p:sldId id="3143" r:id="rId12"/>
    <p:sldId id="3129" r:id="rId13"/>
    <p:sldId id="3199" r:id="rId14"/>
    <p:sldId id="3131" r:id="rId15"/>
    <p:sldId id="3149" r:id="rId16"/>
    <p:sldId id="3132" r:id="rId17"/>
    <p:sldId id="3141" r:id="rId18"/>
    <p:sldId id="3135" r:id="rId19"/>
    <p:sldId id="3200" r:id="rId20"/>
    <p:sldId id="3133" r:id="rId21"/>
    <p:sldId id="3142" r:id="rId22"/>
    <p:sldId id="320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99934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696753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3</a:t>
            </a:fld>
            <a:endParaRPr lang="zh-CN" altLang="en-US"/>
          </a:p>
        </p:txBody>
      </p:sp>
    </p:spTree>
    <p:extLst>
      <p:ext uri="{BB962C8B-B14F-4D97-AF65-F5344CB8AC3E}">
        <p14:creationId xmlns:p14="http://schemas.microsoft.com/office/powerpoint/2010/main" val="4068837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4</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5</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890764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8</a:t>
            </a:fld>
            <a:endParaRPr lang="zh-CN" altLang="en-US"/>
          </a:p>
        </p:txBody>
      </p:sp>
    </p:spTree>
    <p:extLst>
      <p:ext uri="{BB962C8B-B14F-4D97-AF65-F5344CB8AC3E}">
        <p14:creationId xmlns:p14="http://schemas.microsoft.com/office/powerpoint/2010/main" val="2980126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613118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13</a:t>
            </a:fld>
            <a:endParaRPr lang="zh-CN" altLang="en-US"/>
          </a:p>
        </p:txBody>
      </p:sp>
    </p:spTree>
    <p:extLst>
      <p:ext uri="{BB962C8B-B14F-4D97-AF65-F5344CB8AC3E}">
        <p14:creationId xmlns:p14="http://schemas.microsoft.com/office/powerpoint/2010/main" val="4099553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333358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15</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709688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19</a:t>
            </a:fld>
            <a:endParaRPr lang="zh-CN" altLang="en-US"/>
          </a:p>
        </p:txBody>
      </p:sp>
    </p:spTree>
    <p:extLst>
      <p:ext uri="{BB962C8B-B14F-4D97-AF65-F5344CB8AC3E}">
        <p14:creationId xmlns:p14="http://schemas.microsoft.com/office/powerpoint/2010/main" val="36546244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20</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755707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239656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56643367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2019/5/28</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8" r:id="rId1"/>
    <p:sldLayoutId id="2147483949"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59"/>
          <p:cNvSpPr>
            <a:spLocks noChangeArrowheads="1"/>
          </p:cNvSpPr>
          <p:nvPr/>
        </p:nvSpPr>
        <p:spPr bwMode="auto">
          <a:xfrm>
            <a:off x="1964974" y="1096045"/>
            <a:ext cx="9072913"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200" cap="all" dirty="0">
                <a:solidFill>
                  <a:schemeClr val="accent1"/>
                </a:solidFill>
                <a:cs typeface="Arial" panose="020B0604020202020204" pitchFamily="34" charset="0"/>
              </a:rPr>
              <a:t>护理面试简历</a:t>
            </a:r>
            <a:r>
              <a:rPr lang="en-US" altLang="zh-CN" sz="7200" cap="all" dirty="0" err="1">
                <a:solidFill>
                  <a:schemeClr val="accent1"/>
                </a:solidFill>
                <a:cs typeface="Arial" panose="020B0604020202020204" pitchFamily="34" charset="0"/>
              </a:rPr>
              <a:t>ppt</a:t>
            </a:r>
            <a:r>
              <a:rPr lang="zh-CN" altLang="en-US" sz="7200" cap="all" dirty="0">
                <a:solidFill>
                  <a:schemeClr val="accent1"/>
                </a:solidFill>
                <a:cs typeface="Arial" panose="020B0604020202020204" pitchFamily="34" charset="0"/>
              </a:rPr>
              <a:t>模板</a:t>
            </a:r>
          </a:p>
        </p:txBody>
      </p:sp>
      <p:sp>
        <p:nvSpPr>
          <p:cNvPr id="16" name="矩形 259"/>
          <p:cNvSpPr>
            <a:spLocks noChangeArrowheads="1"/>
          </p:cNvSpPr>
          <p:nvPr/>
        </p:nvSpPr>
        <p:spPr bwMode="auto">
          <a:xfrm>
            <a:off x="2435452" y="2555126"/>
            <a:ext cx="7987847"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1"/>
                </a:solidFill>
                <a:latin typeface="Arial" panose="020B0604020202020204" pitchFamily="34" charset="0"/>
                <a:cs typeface="Arial" panose="020B0604020202020204" pitchFamily="34" charset="0"/>
              </a:rPr>
              <a:t>EDUCATION/TRAINING/TEACHER PRACTICE</a:t>
            </a:r>
            <a:endParaRPr lang="en-US" altLang="zh-CN" sz="28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826201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2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41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5"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Number_1"/>
          <p:cNvSpPr/>
          <p:nvPr>
            <p:custDataLst>
              <p:tags r:id="rId2"/>
            </p:custDataLst>
          </p:nvPr>
        </p:nvSpPr>
        <p:spPr>
          <a:xfrm>
            <a:off x="3191202" y="152273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 name="MH_Entry_1"/>
          <p:cNvSpPr/>
          <p:nvPr>
            <p:custDataLst>
              <p:tags r:id="rId3"/>
            </p:custDataLst>
          </p:nvPr>
        </p:nvSpPr>
        <p:spPr>
          <a:xfrm>
            <a:off x="3454088" y="1539923"/>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MH_Number_2"/>
          <p:cNvSpPr/>
          <p:nvPr>
            <p:custDataLst>
              <p:tags r:id="rId4"/>
            </p:custDataLst>
          </p:nvPr>
        </p:nvSpPr>
        <p:spPr>
          <a:xfrm>
            <a:off x="3191202" y="273130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8" name="MH_Entry_2"/>
          <p:cNvSpPr/>
          <p:nvPr>
            <p:custDataLst>
              <p:tags r:id="rId5"/>
            </p:custDataLst>
          </p:nvPr>
        </p:nvSpPr>
        <p:spPr>
          <a:xfrm>
            <a:off x="3454088" y="2748496"/>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MH_Number_3"/>
          <p:cNvSpPr/>
          <p:nvPr>
            <p:custDataLst>
              <p:tags r:id="rId6"/>
            </p:custDataLst>
          </p:nvPr>
        </p:nvSpPr>
        <p:spPr>
          <a:xfrm>
            <a:off x="3191202" y="393987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1" name="MH_Entry_3"/>
          <p:cNvSpPr/>
          <p:nvPr>
            <p:custDataLst>
              <p:tags r:id="rId7"/>
            </p:custDataLst>
          </p:nvPr>
        </p:nvSpPr>
        <p:spPr>
          <a:xfrm>
            <a:off x="3454088" y="3957066"/>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MH_Number_4"/>
          <p:cNvSpPr/>
          <p:nvPr>
            <p:custDataLst>
              <p:tags r:id="rId8"/>
            </p:custDataLst>
          </p:nvPr>
        </p:nvSpPr>
        <p:spPr>
          <a:xfrm>
            <a:off x="3191202" y="514844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4" name="MH_Entry_4"/>
          <p:cNvSpPr/>
          <p:nvPr>
            <p:custDataLst>
              <p:tags r:id="rId9"/>
            </p:custDataLst>
          </p:nvPr>
        </p:nvSpPr>
        <p:spPr>
          <a:xfrm>
            <a:off x="3454088" y="5165637"/>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MH_Others_1"/>
          <p:cNvSpPr/>
          <p:nvPr>
            <p:custDataLst>
              <p:tags r:id="rId10"/>
            </p:custDataLst>
          </p:nvPr>
        </p:nvSpPr>
        <p:spPr>
          <a:xfrm>
            <a:off x="10354634" y="448"/>
            <a:ext cx="2502971" cy="72317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592">
                <a:solidFill>
                  <a:srgbClr val="FFFFFF"/>
                </a:solidFill>
                <a:latin typeface="Arial" panose="020B0604020202020204" pitchFamily="34" charset="0"/>
                <a:ea typeface="微软雅黑" panose="020B0503020204020204" pitchFamily="34" charset="-122"/>
                <a:sym typeface="Arial" panose="020B0604020202020204" pitchFamily="34" charset="0"/>
              </a:rPr>
              <a:t>目</a:t>
            </a:r>
            <a:endParaRPr lang="en-US" altLang="zh-CN" sz="7592">
              <a:solidFill>
                <a:srgbClr val="FFFFFF"/>
              </a:solidFill>
              <a:latin typeface="Arial" panose="020B0604020202020204" pitchFamily="34" charset="0"/>
              <a:ea typeface="微软雅黑" panose="020B0503020204020204" pitchFamily="34" charset="-122"/>
              <a:sym typeface="Arial" panose="020B0604020202020204" pitchFamily="34" charset="0"/>
            </a:endParaRPr>
          </a:p>
          <a:p>
            <a:pPr algn="ctr"/>
            <a:r>
              <a:rPr lang="zh-CN" altLang="en-US" sz="7592">
                <a:solidFill>
                  <a:srgbClr val="FFFFFF"/>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17" name="MH_Others_2"/>
          <p:cNvSpPr/>
          <p:nvPr>
            <p:custDataLst>
              <p:tags r:id="rId11"/>
            </p:custDataLst>
          </p:nvPr>
        </p:nvSpPr>
        <p:spPr>
          <a:xfrm>
            <a:off x="10192568" y="-14857"/>
            <a:ext cx="88629" cy="7250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13905198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a:solidFill>
                  <a:schemeClr val="accent2"/>
                </a:solidFill>
                <a:latin typeface="微软雅黑" panose="020B0503020204020204" pitchFamily="34" charset="-122"/>
                <a:ea typeface="微软雅黑" panose="020B0503020204020204" pitchFamily="34" charset="-122"/>
              </a:rPr>
              <a:t>第一部分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01</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29" b="1" dirty="0">
                <a:solidFill>
                  <a:schemeClr val="accent1"/>
                </a:solidFill>
                <a:latin typeface="Arial" panose="020B0604020202020204" pitchFamily="34" charset="0"/>
                <a:ea typeface="+mj-ea"/>
                <a:cs typeface="Arial" panose="020B0604020202020204" pitchFamily="34" charset="0"/>
              </a:rPr>
              <a:t>01</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6287602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第二部分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02</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02</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5353310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第三部分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03</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03</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96764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69"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第四部分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04</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29" b="1" dirty="0" smtClean="0">
                <a:solidFill>
                  <a:schemeClr val="accent1"/>
                </a:solidFill>
                <a:latin typeface="Arial" panose="020B0604020202020204" pitchFamily="34" charset="0"/>
                <a:ea typeface="+mj-ea"/>
                <a:cs typeface="Arial" panose="020B0604020202020204" pitchFamily="34" charset="0"/>
              </a:rPr>
              <a:t>04</a:t>
            </a:r>
            <a:endParaRPr lang="zh-CN" altLang="en-US" sz="7029"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64759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2777802"/>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endParaRPr lang="zh-CN" altLang="en-US" sz="2000" dirty="0">
              <a:solidFill>
                <a:schemeClr val="accent1"/>
              </a:solidFill>
              <a:cs typeface="Arial" panose="020B0604020202020204" pitchFamily="34" charset="0"/>
            </a:endParaRPr>
          </a:p>
        </p:txBody>
      </p:sp>
      <p:sp>
        <p:nvSpPr>
          <p:cNvPr id="15" name="矩形 259"/>
          <p:cNvSpPr>
            <a:spLocks noChangeArrowheads="1"/>
          </p:cNvSpPr>
          <p:nvPr/>
        </p:nvSpPr>
        <p:spPr bwMode="auto">
          <a:xfrm>
            <a:off x="1892919" y="1240061"/>
            <a:ext cx="9072913"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smtClean="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endParaRPr lang="zh-CN" altLang="en-US" sz="8000" cap="all" dirty="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2435452" y="2240404"/>
            <a:ext cx="7987847"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1"/>
                </a:solidFill>
                <a:latin typeface="Arial" panose="020B0604020202020204" pitchFamily="34" charset="0"/>
                <a:cs typeface="Arial" panose="020B0604020202020204" pitchFamily="34" charset="0"/>
              </a:rPr>
              <a:t>EDUCATION/TRAINING/TEACHER PRACTICE</a:t>
            </a:r>
            <a:endParaRPr lang="en-US" altLang="zh-CN" sz="28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21537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8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40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4500"/>
                            </p:stCondLst>
                            <p:childTnLst>
                              <p:par>
                                <p:cTn id="34" presetID="41" presetClass="entr" presetSubtype="0" fill="hold" grpId="0" nodeType="afterEffect" nodePh="1">
                                  <p:stCondLst>
                                    <p:cond delay="0"/>
                                  </p:stCondLst>
                                  <p:endCondLst>
                                    <p:cond evt="begin" delay="0">
                                      <p:tn val="34"/>
                                    </p:cond>
                                  </p:end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6250"/>
                            </p:stCondLst>
                            <p:childTnLst>
                              <p:par>
                                <p:cTn id="42" presetID="26" presetClass="emph" presetSubtype="0" fill="hold" grpId="1" nodeType="afterEffect" nodePh="1">
                                  <p:stCondLst>
                                    <p:cond delay="0"/>
                                  </p:stCondLst>
                                  <p:endCondLst>
                                    <p:cond evt="begin" delay="0">
                                      <p:tn val="42"/>
                                    </p:cond>
                                  </p:end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p:bldP spid="14" grpId="1"/>
      <p:bldP spid="15" grpId="0"/>
      <p:bldP spid="15" grpId="1"/>
      <p:bldP spid="16" grpId="0"/>
      <p:bldP spid="1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D9740C9-1BD9-4DA8-8D84-9F0C1FBDEE7A"/>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AUTOCOLOR" val="TRUE"/>
  <p:tag name="MH_TYPE" val="CONTENTS"/>
  <p:tag name="ID" val="547132"/>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ags/tag1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heme/theme1.xml><?xml version="1.0" encoding="utf-8"?>
<a:theme xmlns:a="http://schemas.openxmlformats.org/drawingml/2006/main" name="第一PPT，www.1ppt.com">
  <a:themeElements>
    <a:clrScheme name="自定义 295">
      <a:dk1>
        <a:sysClr val="windowText" lastClr="000000"/>
      </a:dk1>
      <a:lt1>
        <a:sysClr val="window" lastClr="FFFFFF"/>
      </a:lt1>
      <a:dk2>
        <a:srgbClr val="44546A"/>
      </a:dk2>
      <a:lt2>
        <a:srgbClr val="E7E6E6"/>
      </a:lt2>
      <a:accent1>
        <a:srgbClr val="E89E00"/>
      </a:accent1>
      <a:accent2>
        <a:srgbClr val="157DA8"/>
      </a:accent2>
      <a:accent3>
        <a:srgbClr val="E89E00"/>
      </a:accent3>
      <a:accent4>
        <a:srgbClr val="157DA8"/>
      </a:accent4>
      <a:accent5>
        <a:srgbClr val="E89E00"/>
      </a:accent5>
      <a:accent6>
        <a:srgbClr val="157DA8"/>
      </a:accent6>
      <a:hlink>
        <a:srgbClr val="E89E00"/>
      </a:hlink>
      <a:folHlink>
        <a:srgbClr val="157DA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2857</Words>
  <Application>Microsoft Office PowerPoint</Application>
  <PresentationFormat>自定义</PresentationFormat>
  <Paragraphs>222</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Gill Sans</vt:lpstr>
      <vt:lpstr>HelveticaNeueLT Pro 35 Th</vt:lpstr>
      <vt:lpstr>맑은 고딕</vt:lpstr>
      <vt:lpstr>方正正中黑简体</vt:lpstr>
      <vt:lpstr>宋体</vt:lpstr>
      <vt:lpstr>微软雅黑</vt:lpstr>
      <vt:lpstr>Arial</vt:lpstr>
      <vt:lpstr>Calibri</vt:lpstr>
      <vt:lpstr>Calibri Light</vt:lpstr>
      <vt:lpstr>Franklin Gothic Medium</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www.1ppt.com</cp:keywords>
  <cp:lastModifiedBy/>
  <cp:revision>1</cp:revision>
  <dcterms:created xsi:type="dcterms:W3CDTF">2016-10-17T14:00:15Z</dcterms:created>
  <dcterms:modified xsi:type="dcterms:W3CDTF">2019-05-28T06:53:35Z</dcterms:modified>
</cp:coreProperties>
</file>