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35" r:id="rId2"/>
    <p:sldId id="336" r:id="rId3"/>
    <p:sldId id="259" r:id="rId4"/>
    <p:sldId id="337" r:id="rId5"/>
    <p:sldId id="338" r:id="rId6"/>
    <p:sldId id="339" r:id="rId7"/>
    <p:sldId id="340" r:id="rId8"/>
    <p:sldId id="341" r:id="rId9"/>
    <p:sldId id="342" r:id="rId10"/>
    <p:sldId id="266" r:id="rId11"/>
    <p:sldId id="343" r:id="rId12"/>
    <p:sldId id="344" r:id="rId13"/>
    <p:sldId id="345" r:id="rId14"/>
    <p:sldId id="346" r:id="rId15"/>
    <p:sldId id="347" r:id="rId16"/>
    <p:sldId id="348" r:id="rId17"/>
    <p:sldId id="349" r:id="rId18"/>
    <p:sldId id="280" r:id="rId19"/>
    <p:sldId id="350" r:id="rId20"/>
    <p:sldId id="351" r:id="rId21"/>
    <p:sldId id="352" r:id="rId22"/>
    <p:sldId id="354" r:id="rId23"/>
    <p:sldId id="287" r:id="rId24"/>
    <p:sldId id="355" r:id="rId25"/>
    <p:sldId id="356" r:id="rId26"/>
    <p:sldId id="357" r:id="rId27"/>
    <p:sldId id="358" r:id="rId28"/>
    <p:sldId id="359" r:id="rId29"/>
    <p:sldId id="295" r:id="rId30"/>
  </p:sldIdLst>
  <p:sldSz cx="12195175"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15:clr>
            <a:srgbClr val="A4A3A4"/>
          </p15:clr>
        </p15:guide>
        <p15:guide id="2" pos="76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F3F3"/>
    <a:srgbClr val="000000"/>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90" autoAdjust="0"/>
    <p:restoredTop sz="94660"/>
  </p:normalViewPr>
  <p:slideViewPr>
    <p:cSldViewPr showGuides="1">
      <p:cViewPr varScale="1">
        <p:scale>
          <a:sx n="92" d="100"/>
          <a:sy n="92" d="100"/>
        </p:scale>
        <p:origin x="468" y="84"/>
      </p:cViewPr>
      <p:guideLst>
        <p:guide orient="horz"/>
        <p:guide pos="7681"/>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86139A-A79B-4645-92A0-09FBA3C9B72F}" type="datetimeFigureOut">
              <a:rPr lang="zh-CN" altLang="en-US" smtClean="0"/>
              <a:t>2019/5/28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906AC1-A2C3-49E6-95F4-01B67F45C1C1}" type="slidenum">
              <a:rPr lang="zh-CN" altLang="en-US" smtClean="0"/>
              <a:t>‹#›</a:t>
            </a:fld>
            <a:endParaRPr lang="zh-CN" altLang="en-US"/>
          </a:p>
        </p:txBody>
      </p:sp>
    </p:spTree>
    <p:extLst>
      <p:ext uri="{BB962C8B-B14F-4D97-AF65-F5344CB8AC3E}">
        <p14:creationId xmlns:p14="http://schemas.microsoft.com/office/powerpoint/2010/main" val="4282036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131985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EC530858-BF76-453D-8D3B-E94317EF6EAB}" type="slidenum">
              <a:rPr lang="zh-CN" altLang="en-US" smtClean="0">
                <a:latin typeface="Calibri" panose="020F0502020204030204" pitchFamily="34" charset="0"/>
              </a:rPr>
              <a:pPr/>
              <a:t>2</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838077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3</a:t>
            </a:fld>
            <a:endParaRPr lang="zh-CN" altLang="en-US"/>
          </a:p>
        </p:txBody>
      </p:sp>
    </p:spTree>
    <p:extLst>
      <p:ext uri="{BB962C8B-B14F-4D97-AF65-F5344CB8AC3E}">
        <p14:creationId xmlns:p14="http://schemas.microsoft.com/office/powerpoint/2010/main" val="1725090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4</a:t>
            </a:fld>
            <a:endParaRPr lang="zh-CN" altLang="en-US"/>
          </a:p>
        </p:txBody>
      </p:sp>
    </p:spTree>
    <p:extLst>
      <p:ext uri="{BB962C8B-B14F-4D97-AF65-F5344CB8AC3E}">
        <p14:creationId xmlns:p14="http://schemas.microsoft.com/office/powerpoint/2010/main" val="1274378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779544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210405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644976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663228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9</a:t>
            </a:fld>
            <a:endParaRPr lang="en-GB"/>
          </a:p>
        </p:txBody>
      </p:sp>
    </p:spTree>
    <p:extLst>
      <p:ext uri="{BB962C8B-B14F-4D97-AF65-F5344CB8AC3E}">
        <p14:creationId xmlns:p14="http://schemas.microsoft.com/office/powerpoint/2010/main" val="2942756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10</a:t>
            </a:fld>
            <a:endParaRPr lang="zh-CN" altLang="en-US"/>
          </a:p>
        </p:txBody>
      </p:sp>
    </p:spTree>
    <p:extLst>
      <p:ext uri="{BB962C8B-B14F-4D97-AF65-F5344CB8AC3E}">
        <p14:creationId xmlns:p14="http://schemas.microsoft.com/office/powerpoint/2010/main" val="2226869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2635944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304557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698527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707520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33861371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3767318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796378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18</a:t>
            </a:fld>
            <a:endParaRPr lang="zh-CN" altLang="en-US"/>
          </a:p>
        </p:txBody>
      </p:sp>
    </p:spTree>
    <p:extLst>
      <p:ext uri="{BB962C8B-B14F-4D97-AF65-F5344CB8AC3E}">
        <p14:creationId xmlns:p14="http://schemas.microsoft.com/office/powerpoint/2010/main" val="12784419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3840401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26381442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7777344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22</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1757886039"/>
      </p:ext>
    </p:extLst>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23</a:t>
            </a:fld>
            <a:endParaRPr lang="zh-CN" altLang="en-US"/>
          </a:p>
        </p:txBody>
      </p:sp>
    </p:spTree>
    <p:extLst>
      <p:ext uri="{BB962C8B-B14F-4D97-AF65-F5344CB8AC3E}">
        <p14:creationId xmlns:p14="http://schemas.microsoft.com/office/powerpoint/2010/main" val="3811101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886899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25</a:t>
            </a:fld>
            <a:endParaRPr lang="en-GB"/>
          </a:p>
        </p:txBody>
      </p:sp>
    </p:spTree>
    <p:extLst>
      <p:ext uri="{BB962C8B-B14F-4D97-AF65-F5344CB8AC3E}">
        <p14:creationId xmlns:p14="http://schemas.microsoft.com/office/powerpoint/2010/main" val="4600003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2246026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36323403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28</a:t>
            </a:fld>
            <a:endParaRPr lang="en-GB"/>
          </a:p>
        </p:txBody>
      </p:sp>
    </p:spTree>
    <p:extLst>
      <p:ext uri="{BB962C8B-B14F-4D97-AF65-F5344CB8AC3E}">
        <p14:creationId xmlns:p14="http://schemas.microsoft.com/office/powerpoint/2010/main" val="8743195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906AC1-A2C3-49E6-95F4-01B67F45C1C1}" type="slidenum">
              <a:rPr lang="zh-CN" altLang="en-US" smtClean="0"/>
              <a:t>29</a:t>
            </a:fld>
            <a:endParaRPr lang="zh-CN" altLang="en-US"/>
          </a:p>
        </p:txBody>
      </p:sp>
    </p:spTree>
    <p:extLst>
      <p:ext uri="{BB962C8B-B14F-4D97-AF65-F5344CB8AC3E}">
        <p14:creationId xmlns:p14="http://schemas.microsoft.com/office/powerpoint/2010/main" val="2081235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793179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0942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50584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12323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02885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55527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62797757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17586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682832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2878664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D6B058F-3419-4783-A32B-A7489A7A2485}" type="datetimeFigureOut">
              <a:rPr lang="zh-CN" altLang="en-US" smtClean="0"/>
              <a:t>2019/5/28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1558135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980186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B058F-3419-4783-A32B-A7489A7A2485}" type="datetimeFigureOut">
              <a:rPr lang="zh-CN" altLang="en-US" smtClean="0"/>
              <a:t>2019/5/28</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43D999-5E8C-487F-9530-973DA5E47562}" type="slidenum">
              <a:rPr lang="zh-CN" altLang="en-US" smtClean="0"/>
              <a:t>‹#›</a:t>
            </a:fld>
            <a:endParaRPr lang="zh-CN" altLang="en-US"/>
          </a:p>
        </p:txBody>
      </p:sp>
    </p:spTree>
    <p:extLst>
      <p:ext uri="{BB962C8B-B14F-4D97-AF65-F5344CB8AC3E}">
        <p14:creationId xmlns:p14="http://schemas.microsoft.com/office/powerpoint/2010/main" val="3744109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5174" cy="6858000"/>
          </a:xfrm>
          <a:prstGeom prst="rect">
            <a:avLst/>
          </a:prstGeom>
        </p:spPr>
      </p:pic>
      <p:sp>
        <p:nvSpPr>
          <p:cNvPr id="9" name="矩形 259"/>
          <p:cNvSpPr>
            <a:spLocks noChangeArrowheads="1"/>
          </p:cNvSpPr>
          <p:nvPr/>
        </p:nvSpPr>
        <p:spPr bwMode="auto">
          <a:xfrm>
            <a:off x="3505299" y="3212976"/>
            <a:ext cx="973987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1600" dirty="0" smtClean="0">
                <a:solidFill>
                  <a:schemeClr val="bg1"/>
                </a:solidFill>
                <a:latin typeface="Arial" panose="020B0604020202020204" pitchFamily="34" charset="0"/>
                <a:cs typeface="Arial" panose="020B0604020202020204" pitchFamily="34" charset="0"/>
              </a:rPr>
              <a:t>201X </a:t>
            </a:r>
            <a:r>
              <a:rPr lang="en-US" altLang="zh-CN" sz="1600" dirty="0">
                <a:solidFill>
                  <a:schemeClr val="bg1"/>
                </a:solidFill>
                <a:latin typeface="Arial" panose="020B0604020202020204" pitchFamily="34" charset="0"/>
                <a:cs typeface="Arial" panose="020B0604020202020204" pitchFamily="34" charset="0"/>
              </a:rPr>
              <a:t>Year-end Summary Plan PPT In The New Year</a:t>
            </a:r>
            <a:endParaRPr lang="zh-CN" altLang="en-US" sz="1600" dirty="0">
              <a:solidFill>
                <a:schemeClr val="bg1"/>
              </a:solidFill>
              <a:latin typeface="Arial" panose="020B0604020202020204" pitchFamily="34" charset="0"/>
              <a:cs typeface="Arial" panose="020B0604020202020204" pitchFamily="34" charset="0"/>
            </a:endParaRPr>
          </a:p>
        </p:txBody>
      </p:sp>
      <p:sp>
        <p:nvSpPr>
          <p:cNvPr id="10" name="矩形 259"/>
          <p:cNvSpPr>
            <a:spLocks noChangeArrowheads="1"/>
          </p:cNvSpPr>
          <p:nvPr/>
        </p:nvSpPr>
        <p:spPr bwMode="auto">
          <a:xfrm>
            <a:off x="2425179" y="3582308"/>
            <a:ext cx="1049039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800" b="1" dirty="0">
                <a:solidFill>
                  <a:schemeClr val="bg1"/>
                </a:solidFill>
                <a:cs typeface="Arial" panose="020B0604020202020204" pitchFamily="34" charset="0"/>
              </a:rPr>
              <a:t>护理技能大赛面试</a:t>
            </a:r>
            <a:r>
              <a:rPr lang="en-US" altLang="zh-CN" sz="4800" b="1" dirty="0" err="1">
                <a:solidFill>
                  <a:schemeClr val="bg1"/>
                </a:solidFill>
                <a:cs typeface="Arial" panose="020B0604020202020204" pitchFamily="34" charset="0"/>
              </a:rPr>
              <a:t>ppt</a:t>
            </a:r>
            <a:r>
              <a:rPr lang="zh-CN" altLang="en-US" sz="4800" b="1" dirty="0">
                <a:solidFill>
                  <a:schemeClr val="bg1"/>
                </a:solidFill>
                <a:cs typeface="Arial" panose="020B0604020202020204" pitchFamily="34" charset="0"/>
              </a:rPr>
              <a:t>模板</a:t>
            </a:r>
          </a:p>
        </p:txBody>
      </p:sp>
      <p:sp>
        <p:nvSpPr>
          <p:cNvPr id="12" name="矩形 259"/>
          <p:cNvSpPr>
            <a:spLocks noChangeArrowheads="1"/>
          </p:cNvSpPr>
          <p:nvPr/>
        </p:nvSpPr>
        <p:spPr bwMode="auto">
          <a:xfrm>
            <a:off x="4600655" y="1735648"/>
            <a:ext cx="495088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9600" dirty="0" smtClean="0">
                <a:solidFill>
                  <a:schemeClr val="bg1"/>
                </a:solidFill>
                <a:latin typeface="Impact" panose="020B0806030902050204" pitchFamily="34" charset="0"/>
                <a:cs typeface="Arial" panose="020B0604020202020204" pitchFamily="34" charset="0"/>
              </a:rPr>
              <a:t>201X</a:t>
            </a:r>
            <a:endParaRPr lang="zh-CN" altLang="en-US" sz="9600" dirty="0">
              <a:solidFill>
                <a:schemeClr val="bg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429099159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2"/>
                                        </p:tgtEl>
                                        <p:attrNameLst>
                                          <p:attrName>ppt_y</p:attrName>
                                        </p:attrNameLst>
                                      </p:cBhvr>
                                      <p:tavLst>
                                        <p:tav tm="0">
                                          <p:val>
                                            <p:strVal val="#ppt_y"/>
                                          </p:val>
                                        </p:tav>
                                        <p:tav tm="100000">
                                          <p:val>
                                            <p:strVal val="#ppt_y"/>
                                          </p:val>
                                        </p:tav>
                                      </p:tavLst>
                                    </p:anim>
                                    <p:anim calcmode="lin" valueType="num">
                                      <p:cBhvr>
                                        <p:cTn id="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2"/>
                                        </p:tgtEl>
                                      </p:cBhvr>
                                    </p:animEffect>
                                  </p:childTnLst>
                                </p:cTn>
                              </p:par>
                            </p:childTnLst>
                          </p:cTn>
                        </p:par>
                        <p:par>
                          <p:cTn id="12" fill="hold">
                            <p:stCondLst>
                              <p:cond delay="6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2"/>
                                        </p:tgtEl>
                                      </p:cBhvr>
                                    </p:animEffect>
                                    <p:animScale>
                                      <p:cBhvr>
                                        <p:cTn id="15" dur="250" autoRev="1" fill="hold"/>
                                        <p:tgtEl>
                                          <p:spTgt spid="12"/>
                                        </p:tgtEl>
                                      </p:cBhvr>
                                      <p:by x="105000" y="105000"/>
                                    </p:animScale>
                                  </p:childTnLst>
                                </p:cTn>
                              </p:par>
                            </p:childTnLst>
                          </p:cTn>
                        </p:par>
                        <p:par>
                          <p:cTn id="16" fill="hold">
                            <p:stCondLst>
                              <p:cond delay="11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35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4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0"/>
                                        </p:tgtEl>
                                        <p:attrNameLst>
                                          <p:attrName>ppt_y</p:attrName>
                                        </p:attrNameLst>
                                      </p:cBhvr>
                                      <p:tavLst>
                                        <p:tav tm="0">
                                          <p:val>
                                            <p:strVal val="#ppt_y"/>
                                          </p:val>
                                        </p:tav>
                                        <p:tav tm="100000">
                                          <p:val>
                                            <p:strVal val="#ppt_y"/>
                                          </p:val>
                                        </p:tav>
                                      </p:tavLst>
                                    </p:anim>
                                    <p:anim calcmode="lin" valueType="num">
                                      <p:cBhvr>
                                        <p:cTn id="3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0"/>
                                        </p:tgtEl>
                                      </p:cBhvr>
                                    </p:animEffect>
                                  </p:childTnLst>
                                </p:cTn>
                              </p:par>
                            </p:childTnLst>
                          </p:cTn>
                        </p:par>
                        <p:par>
                          <p:cTn id="36" fill="hold">
                            <p:stCondLst>
                              <p:cond delay="510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10"/>
                                        </p:tgtEl>
                                      </p:cBhvr>
                                    </p:animEffect>
                                    <p:animScale>
                                      <p:cBhvr>
                                        <p:cTn id="39"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H_Others_1"/>
          <p:cNvSpPr txBox="1"/>
          <p:nvPr>
            <p:custDataLst>
              <p:tags r:id="rId2"/>
            </p:custDataLst>
          </p:nvPr>
        </p:nvSpPr>
        <p:spPr>
          <a:xfrm>
            <a:off x="1180327" y="1055955"/>
            <a:ext cx="2304346" cy="963021"/>
          </a:xfrm>
          <a:prstGeom prst="rect">
            <a:avLst/>
          </a:prstGeom>
          <a:noFill/>
        </p:spPr>
        <p:txBody>
          <a:bodyPr vert="horz" wrap="square" lIns="0" tIns="0" rIns="0" bIns="0" rtlCol="0" anchor="ctr" anchorCtr="0">
            <a:spAutoFit/>
          </a:bodyPr>
          <a:lstStyle/>
          <a:p>
            <a:pPr algn="ctr"/>
            <a:r>
              <a:rPr lang="zh-CN" altLang="en-US" sz="6258" b="1" dirty="0">
                <a:latin typeface="Arial" panose="020B0604020202020204" pitchFamily="34" charset="0"/>
                <a:ea typeface="微软雅黑" panose="020B0503020204020204" pitchFamily="34" charset="-122"/>
                <a:sym typeface="Arial" panose="020B0604020202020204" pitchFamily="34" charset="0"/>
              </a:rPr>
              <a:t>目  录</a:t>
            </a:r>
          </a:p>
        </p:txBody>
      </p:sp>
      <p:sp>
        <p:nvSpPr>
          <p:cNvPr id="17" name="MH_Others_2"/>
          <p:cNvSpPr txBox="1"/>
          <p:nvPr>
            <p:custDataLst>
              <p:tags r:id="rId3"/>
            </p:custDataLst>
          </p:nvPr>
        </p:nvSpPr>
        <p:spPr>
          <a:xfrm>
            <a:off x="1191965" y="2018990"/>
            <a:ext cx="2281070" cy="408573"/>
          </a:xfrm>
          <a:prstGeom prst="rect">
            <a:avLst/>
          </a:prstGeom>
          <a:noFill/>
        </p:spPr>
        <p:txBody>
          <a:bodyPr wrap="square" lIns="0" tIns="0" rIns="0" bIns="0">
            <a:spAutoFit/>
          </a:bodyPr>
          <a:lstStyle/>
          <a:p>
            <a:pPr algn="ctr">
              <a:defRPr/>
            </a:pPr>
            <a:r>
              <a:rPr lang="en-US" altLang="zh-CN" sz="2655" b="1" dirty="0">
                <a:latin typeface="Arial" panose="020B0604020202020204" pitchFamily="34" charset="0"/>
                <a:ea typeface="微软雅黑" panose="020B0503020204020204" pitchFamily="34" charset="-122"/>
                <a:sym typeface="Arial" panose="020B0604020202020204" pitchFamily="34" charset="0"/>
              </a:rPr>
              <a:t>CONTENTS</a:t>
            </a:r>
            <a:endParaRPr lang="zh-CN" altLang="en-US" sz="2655" b="1"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MH_Other_1"/>
          <p:cNvSpPr>
            <a:spLocks noChangeAspect="1"/>
          </p:cNvSpPr>
          <p:nvPr>
            <p:custDataLst>
              <p:tags r:id="rId4"/>
            </p:custDataLst>
          </p:nvPr>
        </p:nvSpPr>
        <p:spPr>
          <a:xfrm>
            <a:off x="5089475" y="1844824"/>
            <a:ext cx="681286" cy="682704"/>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4000"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4" name="MH_Other_2"/>
          <p:cNvSpPr>
            <a:spLocks noChangeAspect="1"/>
          </p:cNvSpPr>
          <p:nvPr>
            <p:custDataLst>
              <p:tags r:id="rId5"/>
            </p:custDataLst>
          </p:nvPr>
        </p:nvSpPr>
        <p:spPr>
          <a:xfrm>
            <a:off x="5089475" y="2799569"/>
            <a:ext cx="681286" cy="682704"/>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4000"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16" name="MH_Other_3"/>
          <p:cNvSpPr>
            <a:spLocks noChangeAspect="1"/>
          </p:cNvSpPr>
          <p:nvPr>
            <p:custDataLst>
              <p:tags r:id="rId6"/>
            </p:custDataLst>
          </p:nvPr>
        </p:nvSpPr>
        <p:spPr>
          <a:xfrm>
            <a:off x="5089475" y="3754313"/>
            <a:ext cx="681286" cy="682704"/>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4000"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3</a:t>
            </a:r>
          </a:p>
        </p:txBody>
      </p:sp>
      <p:sp>
        <p:nvSpPr>
          <p:cNvPr id="10" name="MH_Other_4"/>
          <p:cNvSpPr>
            <a:spLocks noChangeAspect="1"/>
          </p:cNvSpPr>
          <p:nvPr>
            <p:custDataLst>
              <p:tags r:id="rId7"/>
            </p:custDataLst>
          </p:nvPr>
        </p:nvSpPr>
        <p:spPr>
          <a:xfrm>
            <a:off x="5089475" y="4709058"/>
            <a:ext cx="681286" cy="682704"/>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4000"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4</a:t>
            </a:r>
          </a:p>
        </p:txBody>
      </p:sp>
      <p:sp>
        <p:nvSpPr>
          <p:cNvPr id="20" name="MH_Text_1"/>
          <p:cNvSpPr/>
          <p:nvPr>
            <p:custDataLst>
              <p:tags r:id="rId8"/>
            </p:custDataLst>
          </p:nvPr>
        </p:nvSpPr>
        <p:spPr>
          <a:xfrm>
            <a:off x="5998317" y="1850604"/>
            <a:ext cx="2565896" cy="671146"/>
          </a:xfrm>
          <a:prstGeom prst="rect">
            <a:avLst/>
          </a:prstGeom>
        </p:spPr>
        <p:txBody>
          <a:bodyPr wrap="square" lIns="0" tIns="0" rIns="0" bIns="0" anchor="ctr">
            <a:spAutoFit/>
          </a:bodyPr>
          <a:lstStyle/>
          <a:p>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MH_Text_2"/>
          <p:cNvSpPr/>
          <p:nvPr>
            <p:custDataLst>
              <p:tags r:id="rId9"/>
            </p:custDataLst>
          </p:nvPr>
        </p:nvSpPr>
        <p:spPr>
          <a:xfrm>
            <a:off x="5998317" y="2805348"/>
            <a:ext cx="2565896" cy="671146"/>
          </a:xfrm>
          <a:prstGeom prst="rect">
            <a:avLst/>
          </a:prstGeom>
        </p:spPr>
        <p:txBody>
          <a:bodyPr wrap="square" lIns="0" tIns="0" rIns="0" bIns="0" anchor="ctr">
            <a:spAutoFit/>
          </a:bodyPr>
          <a:lstStyle/>
          <a:p>
            <a:pPr lvl="0"/>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Text_3"/>
          <p:cNvSpPr/>
          <p:nvPr>
            <p:custDataLst>
              <p:tags r:id="rId10"/>
            </p:custDataLst>
          </p:nvPr>
        </p:nvSpPr>
        <p:spPr>
          <a:xfrm>
            <a:off x="5998317" y="3760093"/>
            <a:ext cx="2565896" cy="671146"/>
          </a:xfrm>
          <a:prstGeom prst="rect">
            <a:avLst/>
          </a:prstGeom>
        </p:spPr>
        <p:txBody>
          <a:bodyPr wrap="square" lIns="0" tIns="0" rIns="0" bIns="0" anchor="ctr">
            <a:spAutoFit/>
          </a:bodyPr>
          <a:lstStyle/>
          <a:p>
            <a:pPr lvl="0"/>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SUCCESSFUL PROJECT</a:t>
            </a:r>
            <a:endPar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MH_Text_4"/>
          <p:cNvSpPr/>
          <p:nvPr>
            <p:custDataLst>
              <p:tags r:id="rId11"/>
            </p:custDataLst>
          </p:nvPr>
        </p:nvSpPr>
        <p:spPr>
          <a:xfrm>
            <a:off x="5998317" y="4714838"/>
            <a:ext cx="2565896" cy="671146"/>
          </a:xfrm>
          <a:prstGeom prst="rect">
            <a:avLst/>
          </a:prstGeom>
        </p:spPr>
        <p:txBody>
          <a:bodyPr wrap="square" lIns="0" tIns="0" rIns="0" bIns="0" anchor="ctr">
            <a:spAutoFit/>
          </a:bodyPr>
          <a:lstStyle/>
          <a:p>
            <a:pPr lvl="0"/>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58659541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7"/>
                                        </p:tgtEl>
                                        <p:attrNameLst>
                                          <p:attrName>style.visibility</p:attrName>
                                        </p:attrNameLst>
                                      </p:cBhvr>
                                      <p:to>
                                        <p:strVal val="visible"/>
                                      </p:to>
                                    </p:set>
                                    <p:anim by="(-#ppt_w*2)" calcmode="lin" valueType="num">
                                      <p:cBhvr rctx="PPT">
                                        <p:cTn id="13" dur="500" autoRev="1" fill="hold">
                                          <p:stCondLst>
                                            <p:cond delay="0"/>
                                          </p:stCondLst>
                                        </p:cTn>
                                        <p:tgtEl>
                                          <p:spTgt spid="17"/>
                                        </p:tgtEl>
                                        <p:attrNameLst>
                                          <p:attrName>ppt_w</p:attrName>
                                        </p:attrNameLst>
                                      </p:cBhvr>
                                    </p:anim>
                                    <p:anim by="(#ppt_w*0.50)" calcmode="lin" valueType="num">
                                      <p:cBhvr>
                                        <p:cTn id="14" dur="500" decel="50000" autoRev="1" fill="hold">
                                          <p:stCondLst>
                                            <p:cond delay="0"/>
                                          </p:stCondLst>
                                        </p:cTn>
                                        <p:tgtEl>
                                          <p:spTgt spid="17"/>
                                        </p:tgtEl>
                                        <p:attrNameLst>
                                          <p:attrName>ppt_x</p:attrName>
                                        </p:attrNameLst>
                                      </p:cBhvr>
                                    </p:anim>
                                    <p:anim from="(-#ppt_h/2)" to="(#ppt_y)" calcmode="lin" valueType="num">
                                      <p:cBhvr>
                                        <p:cTn id="15" dur="1000" fill="hold">
                                          <p:stCondLst>
                                            <p:cond delay="0"/>
                                          </p:stCondLst>
                                        </p:cTn>
                                        <p:tgtEl>
                                          <p:spTgt spid="17"/>
                                        </p:tgtEl>
                                        <p:attrNameLst>
                                          <p:attrName>ppt_y</p:attrName>
                                        </p:attrNameLst>
                                      </p:cBhvr>
                                    </p:anim>
                                    <p:animRot by="21600000">
                                      <p:cBhvr>
                                        <p:cTn id="16" dur="1000" fill="hold">
                                          <p:stCondLst>
                                            <p:cond delay="0"/>
                                          </p:stCondLst>
                                        </p:cTn>
                                        <p:tgtEl>
                                          <p:spTgt spid="17"/>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0-#ppt_w/2"/>
                                          </p:val>
                                        </p:tav>
                                        <p:tav tm="100000">
                                          <p:val>
                                            <p:strVal val="#ppt_x"/>
                                          </p:val>
                                        </p:tav>
                                      </p:tavLst>
                                    </p:anim>
                                    <p:anim calcmode="lin" valueType="num">
                                      <p:cBhvr additive="base">
                                        <p:cTn id="22" dur="500" fill="hold"/>
                                        <p:tgtEl>
                                          <p:spTgt spid="42"/>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0-#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0-#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0-#ppt_w/2"/>
                                          </p:val>
                                        </p:tav>
                                        <p:tav tm="100000">
                                          <p:val>
                                            <p:strVal val="#ppt_x"/>
                                          </p:val>
                                        </p:tav>
                                      </p:tavLst>
                                    </p:anim>
                                    <p:anim calcmode="lin" valueType="num">
                                      <p:cBhvr additive="base">
                                        <p:cTn id="52" dur="5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0-#ppt_w/2"/>
                                          </p:val>
                                        </p:tav>
                                        <p:tav tm="100000">
                                          <p:val>
                                            <p:strVal val="#ppt_x"/>
                                          </p:val>
                                        </p:tav>
                                      </p:tavLst>
                                    </p:anim>
                                    <p:anim calcmode="lin" valueType="num">
                                      <p:cBhvr additive="base">
                                        <p:cTn id="5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42" grpId="0" animBg="1"/>
      <p:bldP spid="14" grpId="0" animBg="1"/>
      <p:bldP spid="16" grpId="0" animBg="1"/>
      <p:bldP spid="10" grpId="0" animBg="1"/>
      <p:bldP spid="20" grpId="0"/>
      <p:bldP spid="21" grpId="0"/>
      <p:bldP spid="22"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公司介绍</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团队介绍</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核心成员</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组织结构</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我们是谁</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chemeClr val="bg1"/>
                </a:solidFill>
                <a:latin typeface="微软雅黑" panose="020B0503020204020204" pitchFamily="34" charset="-122"/>
                <a:ea typeface="微软雅黑" panose="020B0503020204020204" pitchFamily="34" charset="-122"/>
              </a:rPr>
              <a:t>第一章</a:t>
            </a:r>
            <a:endParaRPr lang="zh-CN" altLang="en-US" sz="2400" b="1" dirty="0" smtClean="0">
              <a:solidFill>
                <a:schemeClr val="bg1"/>
              </a:solidFill>
              <a:latin typeface="微软雅黑" panose="020B0503020204020204" pitchFamily="34" charset="-122"/>
              <a:ea typeface="微软雅黑" panose="020B0503020204020204" pitchFamily="34" charset="-122"/>
            </a:endParaRPr>
          </a:p>
        </p:txBody>
      </p:sp>
      <p:sp>
        <p:nvSpPr>
          <p:cNvPr id="35" name="KSO_Shape"/>
          <p:cNvSpPr>
            <a:spLocks/>
          </p:cNvSpPr>
          <p:nvPr/>
        </p:nvSpPr>
        <p:spPr bwMode="auto">
          <a:xfrm>
            <a:off x="5204676" y="1484784"/>
            <a:ext cx="1741748" cy="1196000"/>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latin typeface="微软雅黑" pitchFamily="34" charset="-122"/>
                  <a:ea typeface="微软雅黑" pitchFamily="34" charset="-122"/>
                </a:rPr>
                <a:t>大事件</a:t>
              </a: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Tree>
    <p:extLst>
      <p:ext uri="{BB962C8B-B14F-4D97-AF65-F5344CB8AC3E}">
        <p14:creationId xmlns:p14="http://schemas.microsoft.com/office/powerpoint/2010/main" val="35518301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animEffect transition="in" filter="fade">
                                      <p:cBhvr>
                                        <p:cTn id="25" dur="500"/>
                                        <p:tgtEl>
                                          <p:spTgt spid="35"/>
                                        </p:tgtEl>
                                      </p:cBhvr>
                                    </p:animEffect>
                                    <p:anim calcmode="lin" valueType="num">
                                      <p:cBhvr>
                                        <p:cTn id="26" dur="500" fill="hold"/>
                                        <p:tgtEl>
                                          <p:spTgt spid="35"/>
                                        </p:tgtEl>
                                        <p:attrNameLst>
                                          <p:attrName>ppt_x</p:attrName>
                                        </p:attrNameLst>
                                      </p:cBhvr>
                                      <p:tavLst>
                                        <p:tav tm="0">
                                          <p:val>
                                            <p:fltVal val="0.5"/>
                                          </p:val>
                                        </p:tav>
                                        <p:tav tm="100000">
                                          <p:val>
                                            <p:strVal val="#ppt_x"/>
                                          </p:val>
                                        </p:tav>
                                      </p:tavLst>
                                    </p:anim>
                                    <p:anim calcmode="lin" valueType="num">
                                      <p:cBhvr>
                                        <p:cTn id="27" dur="500" fill="hold"/>
                                        <p:tgtEl>
                                          <p:spTgt spid="35"/>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32" presetClass="emph" presetSubtype="0" fill="hold" nodeType="withEffect">
                                  <p:stCondLst>
                                    <p:cond delay="3000"/>
                                  </p:stCondLst>
                                  <p:childTnLst>
                                    <p:animRot by="120000">
                                      <p:cBhvr>
                                        <p:cTn id="62" dur="100" fill="hold">
                                          <p:stCondLst>
                                            <p:cond delay="0"/>
                                          </p:stCondLst>
                                        </p:cTn>
                                        <p:tgtEl>
                                          <p:spTgt spid="3"/>
                                        </p:tgtEl>
                                        <p:attrNameLst>
                                          <p:attrName>r</p:attrName>
                                        </p:attrNameLst>
                                      </p:cBhvr>
                                    </p:animRot>
                                    <p:animRot by="-240000">
                                      <p:cBhvr>
                                        <p:cTn id="63" dur="200" fill="hold">
                                          <p:stCondLst>
                                            <p:cond delay="200"/>
                                          </p:stCondLst>
                                        </p:cTn>
                                        <p:tgtEl>
                                          <p:spTgt spid="3"/>
                                        </p:tgtEl>
                                        <p:attrNameLst>
                                          <p:attrName>r</p:attrName>
                                        </p:attrNameLst>
                                      </p:cBhvr>
                                    </p:animRot>
                                    <p:animRot by="240000">
                                      <p:cBhvr>
                                        <p:cTn id="64" dur="200" fill="hold">
                                          <p:stCondLst>
                                            <p:cond delay="400"/>
                                          </p:stCondLst>
                                        </p:cTn>
                                        <p:tgtEl>
                                          <p:spTgt spid="3"/>
                                        </p:tgtEl>
                                        <p:attrNameLst>
                                          <p:attrName>r</p:attrName>
                                        </p:attrNameLst>
                                      </p:cBhvr>
                                    </p:animRot>
                                    <p:animRot by="-240000">
                                      <p:cBhvr>
                                        <p:cTn id="65" dur="200" fill="hold">
                                          <p:stCondLst>
                                            <p:cond delay="600"/>
                                          </p:stCondLst>
                                        </p:cTn>
                                        <p:tgtEl>
                                          <p:spTgt spid="3"/>
                                        </p:tgtEl>
                                        <p:attrNameLst>
                                          <p:attrName>r</p:attrName>
                                        </p:attrNameLst>
                                      </p:cBhvr>
                                    </p:animRot>
                                    <p:animRot by="120000">
                                      <p:cBhvr>
                                        <p:cTn id="66" dur="200" fill="hold">
                                          <p:stCondLst>
                                            <p:cond delay="800"/>
                                          </p:stCondLst>
                                        </p:cTn>
                                        <p:tgtEl>
                                          <p:spTgt spid="3"/>
                                        </p:tgtEl>
                                        <p:attrNameLst>
                                          <p:attrName>r</p:attrName>
                                        </p:attrNameLst>
                                      </p:cBhvr>
                                    </p:animRot>
                                  </p:childTnLst>
                                </p:cTn>
                              </p:par>
                              <p:par>
                                <p:cTn id="67" presetID="32" presetClass="emph" presetSubtype="0" fill="hold" nodeType="withEffect">
                                  <p:stCondLst>
                                    <p:cond delay="3000"/>
                                  </p:stCondLst>
                                  <p:childTnLst>
                                    <p:animRot by="120000">
                                      <p:cBhvr>
                                        <p:cTn id="68" dur="100" fill="hold">
                                          <p:stCondLst>
                                            <p:cond delay="0"/>
                                          </p:stCondLst>
                                        </p:cTn>
                                        <p:tgtEl>
                                          <p:spTgt spid="8"/>
                                        </p:tgtEl>
                                        <p:attrNameLst>
                                          <p:attrName>r</p:attrName>
                                        </p:attrNameLst>
                                      </p:cBhvr>
                                    </p:animRot>
                                    <p:animRot by="-240000">
                                      <p:cBhvr>
                                        <p:cTn id="69" dur="200" fill="hold">
                                          <p:stCondLst>
                                            <p:cond delay="200"/>
                                          </p:stCondLst>
                                        </p:cTn>
                                        <p:tgtEl>
                                          <p:spTgt spid="8"/>
                                        </p:tgtEl>
                                        <p:attrNameLst>
                                          <p:attrName>r</p:attrName>
                                        </p:attrNameLst>
                                      </p:cBhvr>
                                    </p:animRot>
                                    <p:animRot by="240000">
                                      <p:cBhvr>
                                        <p:cTn id="70" dur="200" fill="hold">
                                          <p:stCondLst>
                                            <p:cond delay="400"/>
                                          </p:stCondLst>
                                        </p:cTn>
                                        <p:tgtEl>
                                          <p:spTgt spid="8"/>
                                        </p:tgtEl>
                                        <p:attrNameLst>
                                          <p:attrName>r</p:attrName>
                                        </p:attrNameLst>
                                      </p:cBhvr>
                                    </p:animRot>
                                    <p:animRot by="-240000">
                                      <p:cBhvr>
                                        <p:cTn id="71" dur="200" fill="hold">
                                          <p:stCondLst>
                                            <p:cond delay="600"/>
                                          </p:stCondLst>
                                        </p:cTn>
                                        <p:tgtEl>
                                          <p:spTgt spid="8"/>
                                        </p:tgtEl>
                                        <p:attrNameLst>
                                          <p:attrName>r</p:attrName>
                                        </p:attrNameLst>
                                      </p:cBhvr>
                                    </p:animRot>
                                    <p:animRot by="120000">
                                      <p:cBhvr>
                                        <p:cTn id="72" dur="200" fill="hold">
                                          <p:stCondLst>
                                            <p:cond delay="800"/>
                                          </p:stCondLst>
                                        </p:cTn>
                                        <p:tgtEl>
                                          <p:spTgt spid="8"/>
                                        </p:tgtEl>
                                        <p:attrNameLst>
                                          <p:attrName>r</p:attrName>
                                        </p:attrNameLst>
                                      </p:cBhvr>
                                    </p:animRot>
                                  </p:childTnLst>
                                </p:cTn>
                              </p:par>
                              <p:par>
                                <p:cTn id="73" presetID="32" presetClass="emph" presetSubtype="0" fill="hold" nodeType="withEffect">
                                  <p:stCondLst>
                                    <p:cond delay="3000"/>
                                  </p:stCondLst>
                                  <p:childTnLst>
                                    <p:animRot by="120000">
                                      <p:cBhvr>
                                        <p:cTn id="74" dur="100" fill="hold">
                                          <p:stCondLst>
                                            <p:cond delay="0"/>
                                          </p:stCondLst>
                                        </p:cTn>
                                        <p:tgtEl>
                                          <p:spTgt spid="13"/>
                                        </p:tgtEl>
                                        <p:attrNameLst>
                                          <p:attrName>r</p:attrName>
                                        </p:attrNameLst>
                                      </p:cBhvr>
                                    </p:animRot>
                                    <p:animRot by="-240000">
                                      <p:cBhvr>
                                        <p:cTn id="75" dur="200" fill="hold">
                                          <p:stCondLst>
                                            <p:cond delay="200"/>
                                          </p:stCondLst>
                                        </p:cTn>
                                        <p:tgtEl>
                                          <p:spTgt spid="13"/>
                                        </p:tgtEl>
                                        <p:attrNameLst>
                                          <p:attrName>r</p:attrName>
                                        </p:attrNameLst>
                                      </p:cBhvr>
                                    </p:animRot>
                                    <p:animRot by="240000">
                                      <p:cBhvr>
                                        <p:cTn id="76" dur="200" fill="hold">
                                          <p:stCondLst>
                                            <p:cond delay="400"/>
                                          </p:stCondLst>
                                        </p:cTn>
                                        <p:tgtEl>
                                          <p:spTgt spid="13"/>
                                        </p:tgtEl>
                                        <p:attrNameLst>
                                          <p:attrName>r</p:attrName>
                                        </p:attrNameLst>
                                      </p:cBhvr>
                                    </p:animRot>
                                    <p:animRot by="-240000">
                                      <p:cBhvr>
                                        <p:cTn id="77" dur="200" fill="hold">
                                          <p:stCondLst>
                                            <p:cond delay="600"/>
                                          </p:stCondLst>
                                        </p:cTn>
                                        <p:tgtEl>
                                          <p:spTgt spid="13"/>
                                        </p:tgtEl>
                                        <p:attrNameLst>
                                          <p:attrName>r</p:attrName>
                                        </p:attrNameLst>
                                      </p:cBhvr>
                                    </p:animRot>
                                    <p:animRot by="120000">
                                      <p:cBhvr>
                                        <p:cTn id="78" dur="200" fill="hold">
                                          <p:stCondLst>
                                            <p:cond delay="800"/>
                                          </p:stCondLst>
                                        </p:cTn>
                                        <p:tgtEl>
                                          <p:spTgt spid="13"/>
                                        </p:tgtEl>
                                        <p:attrNameLst>
                                          <p:attrName>r</p:attrName>
                                        </p:attrNameLst>
                                      </p:cBhvr>
                                    </p:animRot>
                                  </p:childTnLst>
                                </p:cTn>
                              </p:par>
                              <p:par>
                                <p:cTn id="79" presetID="32" presetClass="emph" presetSubtype="0" fill="hold" nodeType="withEffect">
                                  <p:stCondLst>
                                    <p:cond delay="3000"/>
                                  </p:stCondLst>
                                  <p:childTnLst>
                                    <p:animRot by="120000">
                                      <p:cBhvr>
                                        <p:cTn id="80" dur="100" fill="hold">
                                          <p:stCondLst>
                                            <p:cond delay="0"/>
                                          </p:stCondLst>
                                        </p:cTn>
                                        <p:tgtEl>
                                          <p:spTgt spid="18"/>
                                        </p:tgtEl>
                                        <p:attrNameLst>
                                          <p:attrName>r</p:attrName>
                                        </p:attrNameLst>
                                      </p:cBhvr>
                                    </p:animRot>
                                    <p:animRot by="-240000">
                                      <p:cBhvr>
                                        <p:cTn id="81" dur="200" fill="hold">
                                          <p:stCondLst>
                                            <p:cond delay="200"/>
                                          </p:stCondLst>
                                        </p:cTn>
                                        <p:tgtEl>
                                          <p:spTgt spid="18"/>
                                        </p:tgtEl>
                                        <p:attrNameLst>
                                          <p:attrName>r</p:attrName>
                                        </p:attrNameLst>
                                      </p:cBhvr>
                                    </p:animRot>
                                    <p:animRot by="240000">
                                      <p:cBhvr>
                                        <p:cTn id="82" dur="200" fill="hold">
                                          <p:stCondLst>
                                            <p:cond delay="400"/>
                                          </p:stCondLst>
                                        </p:cTn>
                                        <p:tgtEl>
                                          <p:spTgt spid="18"/>
                                        </p:tgtEl>
                                        <p:attrNameLst>
                                          <p:attrName>r</p:attrName>
                                        </p:attrNameLst>
                                      </p:cBhvr>
                                    </p:animRot>
                                    <p:animRot by="-240000">
                                      <p:cBhvr>
                                        <p:cTn id="83" dur="200" fill="hold">
                                          <p:stCondLst>
                                            <p:cond delay="600"/>
                                          </p:stCondLst>
                                        </p:cTn>
                                        <p:tgtEl>
                                          <p:spTgt spid="18"/>
                                        </p:tgtEl>
                                        <p:attrNameLst>
                                          <p:attrName>r</p:attrName>
                                        </p:attrNameLst>
                                      </p:cBhvr>
                                    </p:animRot>
                                    <p:animRot by="120000">
                                      <p:cBhvr>
                                        <p:cTn id="84" dur="200" fill="hold">
                                          <p:stCondLst>
                                            <p:cond delay="800"/>
                                          </p:stCondLst>
                                        </p:cTn>
                                        <p:tgtEl>
                                          <p:spTgt spid="18"/>
                                        </p:tgtEl>
                                        <p:attrNameLst>
                                          <p:attrName>r</p:attrName>
                                        </p:attrNameLst>
                                      </p:cBhvr>
                                    </p:animRot>
                                  </p:childTnLst>
                                </p:cTn>
                              </p:par>
                              <p:par>
                                <p:cTn id="85" presetID="32" presetClass="emph" presetSubtype="0" fill="hold" nodeType="withEffect">
                                  <p:stCondLst>
                                    <p:cond delay="3000"/>
                                  </p:stCondLst>
                                  <p:childTnLst>
                                    <p:animRot by="120000">
                                      <p:cBhvr>
                                        <p:cTn id="86" dur="100" fill="hold">
                                          <p:stCondLst>
                                            <p:cond delay="0"/>
                                          </p:stCondLst>
                                        </p:cTn>
                                        <p:tgtEl>
                                          <p:spTgt spid="39"/>
                                        </p:tgtEl>
                                        <p:attrNameLst>
                                          <p:attrName>r</p:attrName>
                                        </p:attrNameLst>
                                      </p:cBhvr>
                                    </p:animRot>
                                    <p:animRot by="-240000">
                                      <p:cBhvr>
                                        <p:cTn id="87" dur="200" fill="hold">
                                          <p:stCondLst>
                                            <p:cond delay="200"/>
                                          </p:stCondLst>
                                        </p:cTn>
                                        <p:tgtEl>
                                          <p:spTgt spid="39"/>
                                        </p:tgtEl>
                                        <p:attrNameLst>
                                          <p:attrName>r</p:attrName>
                                        </p:attrNameLst>
                                      </p:cBhvr>
                                    </p:animRot>
                                    <p:animRot by="240000">
                                      <p:cBhvr>
                                        <p:cTn id="88" dur="200" fill="hold">
                                          <p:stCondLst>
                                            <p:cond delay="400"/>
                                          </p:stCondLst>
                                        </p:cTn>
                                        <p:tgtEl>
                                          <p:spTgt spid="39"/>
                                        </p:tgtEl>
                                        <p:attrNameLst>
                                          <p:attrName>r</p:attrName>
                                        </p:attrNameLst>
                                      </p:cBhvr>
                                    </p:animRot>
                                    <p:animRot by="-240000">
                                      <p:cBhvr>
                                        <p:cTn id="89" dur="200" fill="hold">
                                          <p:stCondLst>
                                            <p:cond delay="600"/>
                                          </p:stCondLst>
                                        </p:cTn>
                                        <p:tgtEl>
                                          <p:spTgt spid="39"/>
                                        </p:tgtEl>
                                        <p:attrNameLst>
                                          <p:attrName>r</p:attrName>
                                        </p:attrNameLst>
                                      </p:cBhvr>
                                    </p:animRot>
                                    <p:animRot by="120000">
                                      <p:cBhvr>
                                        <p:cTn id="90" dur="200" fill="hold">
                                          <p:stCondLst>
                                            <p:cond delay="800"/>
                                          </p:stCondLst>
                                        </p:cTn>
                                        <p:tgtEl>
                                          <p:spTgt spid="39"/>
                                        </p:tgtEl>
                                        <p:attrNameLst>
                                          <p:attrName>r</p:attrName>
                                        </p:attrNameLst>
                                      </p:cBhvr>
                                    </p:animRot>
                                  </p:childTnLst>
                                </p:cTn>
                              </p:par>
                            </p:childTnLst>
                          </p:cTn>
                        </p:par>
                        <p:par>
                          <p:cTn id="91" fill="hold">
                            <p:stCondLst>
                              <p:cond delay="5000"/>
                            </p:stCondLst>
                            <p:childTnLst>
                              <p:par>
                                <p:cTn id="92" presetID="10" presetClass="entr" presetSubtype="0" fill="hold" grpId="1"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fade">
                                      <p:cBhvr>
                                        <p:cTn id="94" dur="500"/>
                                        <p:tgtEl>
                                          <p:spTgt spid="24"/>
                                        </p:tgtEl>
                                      </p:cBhvr>
                                    </p:animEffect>
                                  </p:childTnLst>
                                </p:cTn>
                              </p:par>
                              <p:par>
                                <p:cTn id="95" presetID="10" presetClass="entr" presetSubtype="0" fill="hold" grpId="1"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500"/>
                                        <p:tgtEl>
                                          <p:spTgt spid="25"/>
                                        </p:tgtEl>
                                      </p:cBhvr>
                                    </p:animEffect>
                                  </p:childTnLst>
                                </p:cTn>
                              </p:par>
                              <p:par>
                                <p:cTn id="98" presetID="10" presetClass="entr" presetSubtype="0" fill="hold" grpId="1"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fade">
                                      <p:cBhvr>
                                        <p:cTn id="100" dur="500"/>
                                        <p:tgtEl>
                                          <p:spTgt spid="26"/>
                                        </p:tgtEl>
                                      </p:cBhvr>
                                    </p:animEffect>
                                  </p:childTnLst>
                                </p:cTn>
                              </p:par>
                              <p:par>
                                <p:cTn id="101" presetID="10" presetClass="entr" presetSubtype="0" fill="hold" grpId="1"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500"/>
                                        <p:tgtEl>
                                          <p:spTgt spid="27"/>
                                        </p:tgtEl>
                                      </p:cBhvr>
                                    </p:animEffect>
                                  </p:childTnLst>
                                </p:cTn>
                              </p:par>
                              <p:par>
                                <p:cTn id="104" presetID="10" presetClass="entr" presetSubtype="0" fill="hold" grpId="1"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fade">
                                      <p:cBhvr>
                                        <p:cTn id="106" dur="500"/>
                                        <p:tgtEl>
                                          <p:spTgt spid="28"/>
                                        </p:tgtEl>
                                      </p:cBhvr>
                                    </p:animEffect>
                                  </p:childTnLst>
                                </p:cTn>
                              </p:par>
                              <p:par>
                                <p:cTn id="107" presetID="10" presetClass="entr" presetSubtype="0" fill="hold" grpId="1" nodeType="withEffect">
                                  <p:stCondLst>
                                    <p:cond delay="0"/>
                                  </p:stCondLst>
                                  <p:childTnLst>
                                    <p:set>
                                      <p:cBhvr>
                                        <p:cTn id="108" dur="1" fill="hold">
                                          <p:stCondLst>
                                            <p:cond delay="0"/>
                                          </p:stCondLst>
                                        </p:cTn>
                                        <p:tgtEl>
                                          <p:spTgt spid="29"/>
                                        </p:tgtEl>
                                        <p:attrNameLst>
                                          <p:attrName>style.visibility</p:attrName>
                                        </p:attrNameLst>
                                      </p:cBhvr>
                                      <p:to>
                                        <p:strVal val="visible"/>
                                      </p:to>
                                    </p:set>
                                    <p:animEffect transition="in" filter="fade">
                                      <p:cBhvr>
                                        <p:cTn id="109" dur="500"/>
                                        <p:tgtEl>
                                          <p:spTgt spid="29"/>
                                        </p:tgtEl>
                                      </p:cBhvr>
                                    </p:animEffect>
                                  </p:childTnLst>
                                </p:cTn>
                              </p:par>
                              <p:par>
                                <p:cTn id="110" presetID="10" presetClass="entr" presetSubtype="0" fill="hold" grpId="1" nodeType="with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1" nodeType="withEffect">
                                  <p:stCondLst>
                                    <p:cond delay="0"/>
                                  </p:stCondLst>
                                  <p:childTnLst>
                                    <p:set>
                                      <p:cBhvr>
                                        <p:cTn id="114" dur="1" fill="hold">
                                          <p:stCondLst>
                                            <p:cond delay="0"/>
                                          </p:stCondLst>
                                        </p:cTn>
                                        <p:tgtEl>
                                          <p:spTgt spid="31"/>
                                        </p:tgtEl>
                                        <p:attrNameLst>
                                          <p:attrName>style.visibility</p:attrName>
                                        </p:attrNameLst>
                                      </p:cBhvr>
                                      <p:to>
                                        <p:strVal val="visible"/>
                                      </p:to>
                                    </p:set>
                                    <p:animEffect transition="in" filter="fade">
                                      <p:cBhvr>
                                        <p:cTn id="115" dur="500"/>
                                        <p:tgtEl>
                                          <p:spTgt spid="31"/>
                                        </p:tgtEl>
                                      </p:cBhvr>
                                    </p:animEffect>
                                  </p:childTnLst>
                                </p:cTn>
                              </p:par>
                              <p:par>
                                <p:cTn id="116" presetID="10" presetClass="entr" presetSubtype="0" fill="hold" grpId="1" nodeType="withEffect">
                                  <p:stCondLst>
                                    <p:cond delay="0"/>
                                  </p:stCondLst>
                                  <p:childTnLst>
                                    <p:set>
                                      <p:cBhvr>
                                        <p:cTn id="117" dur="1" fill="hold">
                                          <p:stCondLst>
                                            <p:cond delay="0"/>
                                          </p:stCondLst>
                                        </p:cTn>
                                        <p:tgtEl>
                                          <p:spTgt spid="32"/>
                                        </p:tgtEl>
                                        <p:attrNameLst>
                                          <p:attrName>style.visibility</p:attrName>
                                        </p:attrNameLst>
                                      </p:cBhvr>
                                      <p:to>
                                        <p:strVal val="visible"/>
                                      </p:to>
                                    </p:set>
                                    <p:animEffect transition="in" filter="fade">
                                      <p:cBhvr>
                                        <p:cTn id="118" dur="500"/>
                                        <p:tgtEl>
                                          <p:spTgt spid="32"/>
                                        </p:tgtEl>
                                      </p:cBhvr>
                                    </p:animEffect>
                                  </p:childTnLst>
                                </p:cTn>
                              </p:par>
                              <p:par>
                                <p:cTn id="119" presetID="10" presetClass="entr" presetSubtype="0" fill="hold" grpId="1" nodeType="withEffect">
                                  <p:stCondLst>
                                    <p:cond delay="0"/>
                                  </p:stCondLst>
                                  <p:childTnLst>
                                    <p:set>
                                      <p:cBhvr>
                                        <p:cTn id="120" dur="1" fill="hold">
                                          <p:stCondLst>
                                            <p:cond delay="0"/>
                                          </p:stCondLst>
                                        </p:cTn>
                                        <p:tgtEl>
                                          <p:spTgt spid="33"/>
                                        </p:tgtEl>
                                        <p:attrNameLst>
                                          <p:attrName>style.visibility</p:attrName>
                                        </p:attrNameLst>
                                      </p:cBhvr>
                                      <p:to>
                                        <p:strVal val="visible"/>
                                      </p:to>
                                    </p:set>
                                    <p:animEffect transition="in" filter="fade">
                                      <p:cBhvr>
                                        <p:cTn id="121" dur="500"/>
                                        <p:tgtEl>
                                          <p:spTgt spid="33"/>
                                        </p:tgtEl>
                                      </p:cBhvr>
                                    </p:animEffect>
                                  </p:childTnLst>
                                </p:cTn>
                              </p:par>
                            </p:childTnLst>
                          </p:cTn>
                        </p:par>
                        <p:par>
                          <p:cTn id="122" fill="hold">
                            <p:stCondLst>
                              <p:cond delay="5500"/>
                            </p:stCondLst>
                            <p:childTnLst>
                              <p:par>
                                <p:cTn id="123"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24" dur="2000" fill="hold"/>
                                        <p:tgtEl>
                                          <p:spTgt spid="24"/>
                                        </p:tgtEl>
                                        <p:attrNameLst>
                                          <p:attrName>ppt_x</p:attrName>
                                          <p:attrName>ppt_y</p:attrName>
                                        </p:attrNameLst>
                                      </p:cBhvr>
                                      <p:rCtr x="17" y="18981"/>
                                    </p:animMotion>
                                  </p:childTnLst>
                                </p:cTn>
                              </p:par>
                              <p:par>
                                <p:cTn id="125"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26" dur="2000" fill="hold"/>
                                        <p:tgtEl>
                                          <p:spTgt spid="25"/>
                                        </p:tgtEl>
                                        <p:attrNameLst>
                                          <p:attrName>ppt_x</p:attrName>
                                          <p:attrName>ppt_y</p:attrName>
                                        </p:attrNameLst>
                                      </p:cBhvr>
                                      <p:rCtr x="17" y="18981"/>
                                    </p:animMotion>
                                  </p:childTnLst>
                                </p:cTn>
                              </p:par>
                              <p:par>
                                <p:cTn id="127"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28" dur="2000" fill="hold"/>
                                        <p:tgtEl>
                                          <p:spTgt spid="26"/>
                                        </p:tgtEl>
                                        <p:attrNameLst>
                                          <p:attrName>ppt_x</p:attrName>
                                          <p:attrName>ppt_y</p:attrName>
                                        </p:attrNameLst>
                                      </p:cBhvr>
                                      <p:rCtr x="17" y="18981"/>
                                    </p:animMotion>
                                  </p:childTnLst>
                                </p:cTn>
                              </p:par>
                              <p:par>
                                <p:cTn id="129"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0" dur="2000" fill="hold"/>
                                        <p:tgtEl>
                                          <p:spTgt spid="27"/>
                                        </p:tgtEl>
                                        <p:attrNameLst>
                                          <p:attrName>ppt_x</p:attrName>
                                          <p:attrName>ppt_y</p:attrName>
                                        </p:attrNameLst>
                                      </p:cBhvr>
                                      <p:rCtr x="17" y="18981"/>
                                    </p:animMotion>
                                  </p:childTnLst>
                                </p:cTn>
                              </p:par>
                              <p:par>
                                <p:cTn id="131"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2" dur="2000" fill="hold"/>
                                        <p:tgtEl>
                                          <p:spTgt spid="28"/>
                                        </p:tgtEl>
                                        <p:attrNameLst>
                                          <p:attrName>ppt_x</p:attrName>
                                          <p:attrName>ppt_y</p:attrName>
                                        </p:attrNameLst>
                                      </p:cBhvr>
                                      <p:rCtr x="17" y="18981"/>
                                    </p:animMotion>
                                  </p:childTnLst>
                                </p:cTn>
                              </p:par>
                              <p:par>
                                <p:cTn id="133"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4" dur="2000" fill="hold"/>
                                        <p:tgtEl>
                                          <p:spTgt spid="29"/>
                                        </p:tgtEl>
                                        <p:attrNameLst>
                                          <p:attrName>ppt_x</p:attrName>
                                          <p:attrName>ppt_y</p:attrName>
                                        </p:attrNameLst>
                                      </p:cBhvr>
                                      <p:rCtr x="17" y="18981"/>
                                    </p:animMotion>
                                  </p:childTnLst>
                                </p:cTn>
                              </p:par>
                              <p:par>
                                <p:cTn id="135"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6" dur="2000" fill="hold"/>
                                        <p:tgtEl>
                                          <p:spTgt spid="30"/>
                                        </p:tgtEl>
                                        <p:attrNameLst>
                                          <p:attrName>ppt_x</p:attrName>
                                          <p:attrName>ppt_y</p:attrName>
                                        </p:attrNameLst>
                                      </p:cBhvr>
                                      <p:rCtr x="17" y="18981"/>
                                    </p:animMotion>
                                  </p:childTnLst>
                                </p:cTn>
                              </p:par>
                              <p:par>
                                <p:cTn id="137"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8" dur="2000" fill="hold"/>
                                        <p:tgtEl>
                                          <p:spTgt spid="31"/>
                                        </p:tgtEl>
                                        <p:attrNameLst>
                                          <p:attrName>ppt_x</p:attrName>
                                          <p:attrName>ppt_y</p:attrName>
                                        </p:attrNameLst>
                                      </p:cBhvr>
                                      <p:rCtr x="17" y="18981"/>
                                    </p:animMotion>
                                  </p:childTnLst>
                                </p:cTn>
                              </p:par>
                              <p:par>
                                <p:cTn id="139"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0" dur="2000" fill="hold"/>
                                        <p:tgtEl>
                                          <p:spTgt spid="32"/>
                                        </p:tgtEl>
                                        <p:attrNameLst>
                                          <p:attrName>ppt_x</p:attrName>
                                          <p:attrName>ppt_y</p:attrName>
                                        </p:attrNameLst>
                                      </p:cBhvr>
                                      <p:rCtr x="17" y="18981"/>
                                    </p:animMotion>
                                  </p:childTnLst>
                                </p:cTn>
                              </p:par>
                              <p:par>
                                <p:cTn id="141"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2"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5" grpId="0" animBg="1"/>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87" y="0"/>
            <a:ext cx="12192000" cy="6860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TextBox 43"/>
          <p:cNvSpPr txBox="1"/>
          <p:nvPr/>
        </p:nvSpPr>
        <p:spPr>
          <a:xfrm>
            <a:off x="3753705" y="1476277"/>
            <a:ext cx="1928733" cy="913007"/>
          </a:xfrm>
          <a:prstGeom prst="rect">
            <a:avLst/>
          </a:prstGeom>
          <a:noFill/>
        </p:spPr>
        <p:txBody>
          <a:bodyPr wrap="none" rtlCol="0">
            <a:spAutoFit/>
          </a:bodyPr>
          <a:lstStyle/>
          <a:p>
            <a:r>
              <a:rPr lang="en-US" altLang="zh-CN" sz="5333" b="1" dirty="0" smtClean="0">
                <a:latin typeface="微软雅黑" pitchFamily="34" charset="-122"/>
                <a:ea typeface="微软雅黑" pitchFamily="34" charset="-122"/>
              </a:rPr>
              <a:t>201X</a:t>
            </a:r>
            <a:endParaRPr lang="zh-CN" altLang="en-US" sz="5333" b="1" dirty="0">
              <a:latin typeface="微软雅黑" pitchFamily="34" charset="-122"/>
              <a:ea typeface="微软雅黑" pitchFamily="34" charset="-122"/>
            </a:endParaRPr>
          </a:p>
        </p:txBody>
      </p:sp>
      <p:sp>
        <p:nvSpPr>
          <p:cNvPr id="45" name="TextBox 44"/>
          <p:cNvSpPr txBox="1"/>
          <p:nvPr/>
        </p:nvSpPr>
        <p:spPr>
          <a:xfrm>
            <a:off x="2185493" y="1775282"/>
            <a:ext cx="1374094" cy="461665"/>
          </a:xfrm>
          <a:prstGeom prst="rect">
            <a:avLst/>
          </a:prstGeom>
          <a:noFill/>
        </p:spPr>
        <p:txBody>
          <a:bodyPr wrap="none" rtlCol="0">
            <a:spAutoFit/>
          </a:bodyPr>
          <a:lstStyle/>
          <a:p>
            <a:r>
              <a:rPr lang="en-US" altLang="zh-CN" sz="2400" b="1" spc="-200" dirty="0">
                <a:latin typeface="DFPKaiSUBold-B5" pitchFamily="66" charset="-120"/>
                <a:ea typeface="DFPKaiSUBold-B5" pitchFamily="66" charset="-120"/>
              </a:rPr>
              <a:t>PREFACE</a:t>
            </a:r>
            <a:endParaRPr lang="zh-CN" altLang="en-US" sz="2400" b="1" spc="-200" dirty="0">
              <a:latin typeface="DFPKaiSUBold-B5" pitchFamily="66" charset="-120"/>
              <a:ea typeface="DFPKaiSUBold-B5" pitchFamily="66" charset="-120"/>
            </a:endParaRPr>
          </a:p>
        </p:txBody>
      </p:sp>
      <p:cxnSp>
        <p:nvCxnSpPr>
          <p:cNvPr id="46" name="直接连接符 45"/>
          <p:cNvCxnSpPr/>
          <p:nvPr/>
        </p:nvCxnSpPr>
        <p:spPr>
          <a:xfrm>
            <a:off x="2185493" y="2331224"/>
            <a:ext cx="8040553" cy="0"/>
          </a:xfrm>
          <a:prstGeom prst="line">
            <a:avLst/>
          </a:prstGeom>
          <a:ln w="190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2065141" y="2572022"/>
            <a:ext cx="8256916" cy="3232808"/>
          </a:xfrm>
          <a:prstGeom prst="rect">
            <a:avLst/>
          </a:prstGeom>
          <a:noFill/>
        </p:spPr>
        <p:txBody>
          <a:bodyPr wrap="square" rtlCol="0">
            <a:spAutoFit/>
          </a:bodyPr>
          <a:lstStyle/>
          <a:p>
            <a:pPr lvl="0" algn="just" fontAlgn="base">
              <a:lnSpc>
                <a:spcPct val="150000"/>
              </a:lnSpc>
              <a:spcBef>
                <a:spcPct val="0"/>
              </a:spcBef>
              <a:spcAft>
                <a:spcPct val="0"/>
              </a:spcAft>
            </a:pPr>
            <a:r>
              <a:rPr lang="zh-CN" altLang="en-US" sz="1867" dirty="0">
                <a:solidFill>
                  <a:schemeClr val="tx1">
                    <a:lumMod val="75000"/>
                    <a:lumOff val="25000"/>
                  </a:schemeClr>
                </a:solidFill>
                <a:latin typeface="微软雅黑" pitchFamily="34" charset="-122"/>
                <a:ea typeface="微软雅黑" pitchFamily="34" charset="-122"/>
              </a:rPr>
              <a:t>      回顾这一年的工作，在取得成绩的同时，我们也找到了工作中的不足和问题，主要反映于</a:t>
            </a:r>
            <a:r>
              <a:rPr lang="en-US" altLang="zh-CN" sz="1867" dirty="0">
                <a:solidFill>
                  <a:schemeClr val="tx1">
                    <a:lumMod val="75000"/>
                    <a:lumOff val="25000"/>
                  </a:schemeClr>
                </a:solidFill>
                <a:latin typeface="微软雅黑" pitchFamily="34" charset="-122"/>
                <a:ea typeface="微软雅黑" pitchFamily="34" charset="-122"/>
              </a:rPr>
              <a:t>xx</a:t>
            </a:r>
            <a:r>
              <a:rPr lang="zh-CN" altLang="en-US" sz="1867" dirty="0">
                <a:solidFill>
                  <a:schemeClr val="tx1">
                    <a:lumMod val="75000"/>
                    <a:lumOff val="25000"/>
                  </a:schemeClr>
                </a:solidFill>
                <a:latin typeface="微软雅黑" pitchFamily="34" charset="-122"/>
                <a:ea typeface="微软雅黑" pitchFamily="34" charset="-122"/>
              </a:rPr>
              <a:t>及</a:t>
            </a:r>
            <a:r>
              <a:rPr lang="en-US" altLang="zh-CN" sz="1867" dirty="0">
                <a:solidFill>
                  <a:schemeClr val="tx1">
                    <a:lumMod val="75000"/>
                    <a:lumOff val="25000"/>
                  </a:schemeClr>
                </a:solidFill>
                <a:latin typeface="微软雅黑" pitchFamily="34" charset="-122"/>
                <a:ea typeface="微软雅黑" pitchFamily="34" charset="-122"/>
              </a:rPr>
              <a:t>xxx</a:t>
            </a:r>
            <a:r>
              <a:rPr lang="zh-CN" altLang="en-US" sz="1867" dirty="0">
                <a:solidFill>
                  <a:schemeClr val="tx1">
                    <a:lumMod val="75000"/>
                    <a:lumOff val="25000"/>
                  </a:schemeClr>
                </a:solidFill>
                <a:latin typeface="微软雅黑" pitchFamily="34" charset="-122"/>
                <a:ea typeface="微软雅黑" pitchFamily="34" charset="-122"/>
              </a:rPr>
              <a:t>的风格、定型还有待进一步探索，尤其是网上的公司产品库充分体现我们</a:t>
            </a:r>
            <a:r>
              <a:rPr lang="en-US" altLang="zh-CN" sz="1867" dirty="0">
                <a:solidFill>
                  <a:schemeClr val="tx1">
                    <a:lumMod val="75000"/>
                    <a:lumOff val="25000"/>
                  </a:schemeClr>
                </a:solidFill>
                <a:latin typeface="微软雅黑" pitchFamily="34" charset="-122"/>
                <a:ea typeface="微软雅黑" pitchFamily="34" charset="-122"/>
              </a:rPr>
              <a:t>XXXXXX</a:t>
            </a:r>
            <a:r>
              <a:rPr lang="zh-CN" altLang="en-US" sz="1867" dirty="0">
                <a:solidFill>
                  <a:schemeClr val="tx1">
                    <a:lumMod val="75000"/>
                    <a:lumOff val="25000"/>
                  </a:schemeClr>
                </a:solidFill>
                <a:latin typeface="微软雅黑" pitchFamily="34" charset="-122"/>
                <a:ea typeface="微软雅黑" pitchFamily="34" charset="-122"/>
              </a:rPr>
              <a:t>和我们这个平台能为客户提供良好的商机和快捷方便的信息、导航的功能发挥。展望新的一年，我们将继续努力，力争各项工作更上一个新台阶。</a:t>
            </a:r>
            <a:endParaRPr lang="en-US" altLang="zh-CN" sz="1867" dirty="0">
              <a:solidFill>
                <a:schemeClr val="tx1">
                  <a:lumMod val="75000"/>
                  <a:lumOff val="25000"/>
                </a:schemeClr>
              </a:solidFill>
              <a:latin typeface="微软雅黑" pitchFamily="34" charset="-122"/>
              <a:ea typeface="微软雅黑" pitchFamily="34" charset="-122"/>
            </a:endParaRPr>
          </a:p>
          <a:p>
            <a:pPr lvl="0" algn="just" fontAlgn="base">
              <a:lnSpc>
                <a:spcPct val="150000"/>
              </a:lnSpc>
              <a:spcBef>
                <a:spcPct val="0"/>
              </a:spcBef>
              <a:spcAft>
                <a:spcPct val="0"/>
              </a:spcAft>
            </a:pPr>
            <a:r>
              <a:rPr lang="en-US" altLang="zh-CN" sz="1067" dirty="0">
                <a:solidFill>
                  <a:schemeClr val="tx1">
                    <a:lumMod val="75000"/>
                    <a:lumOff val="25000"/>
                  </a:schemeClr>
                </a:solidFill>
              </a:rPr>
              <a:t>Review this year of work, the achievements of the at the same time, we also found the shortages and problems in the work, is mainly reflected in the style of xx and XXX, finalize the design remains to be further exploration, especially online company's products fully embodies our XXXXXX and we this platform can provide customers with a good business opportunity and fast and convenient information, navigation function. Looking forward to the New Year, we will continue to work hard, strive for all the work on a new step.</a:t>
            </a:r>
            <a:endParaRPr lang="zh-CN" altLang="en-US" sz="1067" baseline="-25000" dirty="0">
              <a:solidFill>
                <a:schemeClr val="tx1">
                  <a:lumMod val="75000"/>
                  <a:lumOff val="25000"/>
                </a:schemeClr>
              </a:solidFill>
            </a:endParaRPr>
          </a:p>
        </p:txBody>
      </p:sp>
      <p:cxnSp>
        <p:nvCxnSpPr>
          <p:cNvPr id="52" name="直接连接符 51"/>
          <p:cNvCxnSpPr/>
          <p:nvPr/>
        </p:nvCxnSpPr>
        <p:spPr>
          <a:xfrm>
            <a:off x="2185493" y="5854277"/>
            <a:ext cx="8040553" cy="0"/>
          </a:xfrm>
          <a:prstGeom prst="line">
            <a:avLst/>
          </a:prstGeom>
          <a:ln w="190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761142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barn(inVertical)">
                                      <p:cBhvr>
                                        <p:cTn id="10" dur="500"/>
                                        <p:tgtEl>
                                          <p:spTgt spid="45"/>
                                        </p:tgtEl>
                                      </p:cBhvr>
                                    </p:animEffect>
                                  </p:childTnLst>
                                </p:cTn>
                              </p:par>
                            </p:childTnLst>
                          </p:cTn>
                        </p:par>
                        <p:par>
                          <p:cTn id="11" fill="hold">
                            <p:stCondLst>
                              <p:cond delay="500"/>
                            </p:stCondLst>
                            <p:childTnLst>
                              <p:par>
                                <p:cTn id="12" presetID="22" presetClass="entr" presetSubtype="2" fill="hold"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right)">
                                      <p:cBhvr>
                                        <p:cTn id="14" dur="500"/>
                                        <p:tgtEl>
                                          <p:spTgt spid="46"/>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wipe(up)">
                                      <p:cBhvr>
                                        <p:cTn id="18" dur="1500"/>
                                        <p:tgtEl>
                                          <p:spTgt spid="47"/>
                                        </p:tgtEl>
                                      </p:cBhvr>
                                    </p:animEffect>
                                  </p:childTnLst>
                                </p:cTn>
                              </p:par>
                            </p:childTnLst>
                          </p:cTn>
                        </p:par>
                        <p:par>
                          <p:cTn id="19" fill="hold">
                            <p:stCondLst>
                              <p:cond delay="2500"/>
                            </p:stCondLst>
                            <p:childTnLst>
                              <p:par>
                                <p:cTn id="20" presetID="22" presetClass="entr" presetSubtype="2" fill="hold"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wipe(right)">
                                      <p:cBhvr>
                                        <p:cTn id="2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016456" y="2563268"/>
            <a:ext cx="1492777" cy="96138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028948" y="2086974"/>
            <a:ext cx="1492777" cy="143767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227572" y="1782811"/>
            <a:ext cx="1492777" cy="1741838"/>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352113" y="2345293"/>
            <a:ext cx="1492777" cy="117935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476872" y="2086974"/>
            <a:ext cx="1492777" cy="143767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7609676" y="2492313"/>
            <a:ext cx="1492777" cy="103233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8600879" y="2746220"/>
            <a:ext cx="1492777" cy="778428"/>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452794"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465286"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624465"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5742601"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6913437"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045124"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032464" y="3170440"/>
            <a:ext cx="524504" cy="337400"/>
          </a:xfrm>
          <a:prstGeom prst="rect">
            <a:avLst/>
          </a:prstGeom>
          <a:noFill/>
        </p:spPr>
        <p:txBody>
          <a:bodyPr wrap="none" rtlCol="0">
            <a:spAutoFit/>
          </a:bodyPr>
          <a:lstStyle/>
          <a:p>
            <a:pPr algn="ctr">
              <a:lnSpc>
                <a:spcPct val="120000"/>
              </a:lnSpc>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330674"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431196"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531717"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32238"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6732759"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7833280"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8933802" y="3713395"/>
            <a:ext cx="864339" cy="337400"/>
          </a:xfrm>
          <a:prstGeom prst="rect">
            <a:avLst/>
          </a:prstGeom>
          <a:noFill/>
        </p:spPr>
        <p:txBody>
          <a:bodyPr wrap="none" rtlCol="0">
            <a:spAutoFit/>
          </a:bodyPr>
          <a:lstStyle/>
          <a:p>
            <a:pPr algn="just">
              <a:lnSpc>
                <a:spcPct val="120000"/>
              </a:lnSpc>
            </a:pPr>
            <a:r>
              <a:rPr lang="zh-CN" altLang="en-US"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327"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1986442" y="4458836"/>
            <a:ext cx="1522791" cy="255519"/>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lvl1pPr algn="l">
              <a:defRPr sz="3000">
                <a:solidFill>
                  <a:srgbClr val="53585F"/>
                </a:solidFill>
                <a:latin typeface="Helvetica"/>
                <a:ea typeface="Helvetica"/>
                <a:cs typeface="Helvetica"/>
                <a:sym typeface="Helvetica"/>
              </a:defRPr>
            </a:lvl1pPr>
          </a:lstStyle>
          <a:p>
            <a:pPr>
              <a:defRPr sz="1800">
                <a:solidFill>
                  <a:srgbClr val="000000"/>
                </a:solidFill>
              </a:defRPr>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1997348" y="4924292"/>
            <a:ext cx="3147158" cy="752129"/>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lvl1pPr algn="l" defTabSz="457200">
              <a:lnSpc>
                <a:spcPct val="120000"/>
              </a:lnSpc>
              <a:defRPr sz="2000">
                <a:solidFill>
                  <a:srgbClr val="A6AAA9"/>
                </a:solidFill>
                <a:latin typeface="Arial"/>
                <a:ea typeface="Arial"/>
                <a:cs typeface="Arial"/>
                <a:sym typeface="Arial"/>
              </a:defRPr>
            </a:lvl1pPr>
          </a:lstStyle>
          <a:p>
            <a:pPr algn="just">
              <a:defRPr sz="1800">
                <a:solidFill>
                  <a:srgbClr val="000000"/>
                </a:solidFill>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759"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759"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636384" y="4458806"/>
            <a:ext cx="4457272" cy="170131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80755892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636804" y="3825973"/>
            <a:ext cx="2921568" cy="1788389"/>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636804" y="3394888"/>
            <a:ext cx="2921568" cy="1788389"/>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636804" y="2968270"/>
            <a:ext cx="2921568" cy="1788389"/>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636804" y="2463478"/>
            <a:ext cx="2921568" cy="1788389"/>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111314" y="3192854"/>
            <a:ext cx="1679141" cy="420500"/>
          </a:xfrm>
          <a:prstGeom prst="rect">
            <a:avLst/>
          </a:prstGeom>
        </p:spPr>
        <p:txBody>
          <a:bodyPr wrap="square" lIns="0" tIns="0" rIns="0" bIns="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2" name="Rectangle 11"/>
          <p:cNvSpPr/>
          <p:nvPr/>
        </p:nvSpPr>
        <p:spPr>
          <a:xfrm>
            <a:off x="9111314" y="4269190"/>
            <a:ext cx="1679141" cy="420500"/>
          </a:xfrm>
          <a:prstGeom prst="rect">
            <a:avLst/>
          </a:prstGeom>
        </p:spPr>
        <p:txBody>
          <a:bodyPr wrap="square" lIns="0" tIns="0" rIns="0" bIns="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3" name="Rounded Rectangle 12"/>
          <p:cNvSpPr/>
          <p:nvPr/>
        </p:nvSpPr>
        <p:spPr>
          <a:xfrm>
            <a:off x="8202032" y="3146760"/>
            <a:ext cx="755934" cy="73057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202032" y="4223095"/>
            <a:ext cx="755934" cy="73057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454683" y="3192854"/>
            <a:ext cx="1679141" cy="420500"/>
          </a:xfrm>
          <a:prstGeom prst="rect">
            <a:avLst/>
          </a:prstGeom>
        </p:spPr>
        <p:txBody>
          <a:bodyPr wrap="square" lIns="0" tIns="0" rIns="0" bIns="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6" name="Rectangle 15"/>
          <p:cNvSpPr/>
          <p:nvPr/>
        </p:nvSpPr>
        <p:spPr>
          <a:xfrm>
            <a:off x="1454683" y="4269190"/>
            <a:ext cx="1679141" cy="420500"/>
          </a:xfrm>
          <a:prstGeom prst="rect">
            <a:avLst/>
          </a:prstGeom>
        </p:spPr>
        <p:txBody>
          <a:bodyPr wrap="square" lIns="0" tIns="0" rIns="0" bIns="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7" name="Rounded Rectangle 16"/>
          <p:cNvSpPr/>
          <p:nvPr/>
        </p:nvSpPr>
        <p:spPr>
          <a:xfrm>
            <a:off x="3260995" y="3146760"/>
            <a:ext cx="755934" cy="73057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260995" y="4223095"/>
            <a:ext cx="755934" cy="73057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320448" y="3255774"/>
            <a:ext cx="519097" cy="515543"/>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355381" y="4410826"/>
            <a:ext cx="427900" cy="412168"/>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442857" y="4324143"/>
            <a:ext cx="371978" cy="498852"/>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463087" y="3309811"/>
            <a:ext cx="351749" cy="40747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80" tIns="52940" rIns="105880" bIns="52940" numCol="1" anchor="t" anchorCtr="0" compatLnSpc="1">
              <a:prstTxWarp prst="textNoShape">
                <a:avLst/>
              </a:prstTxWarp>
            </a:bodyPr>
            <a:lstStyle/>
            <a:p>
              <a:pPr algn="just">
                <a:lnSpc>
                  <a:spcPct val="120000"/>
                </a:lnSpc>
              </a:pPr>
              <a:endParaRPr lang="en-US" sz="65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3284882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4782761" y="3194021"/>
            <a:ext cx="2618936" cy="2367259"/>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8714513" y="2259931"/>
            <a:ext cx="2056676" cy="650928"/>
            <a:chOff x="1762139" y="1304396"/>
            <a:chExt cx="1542507" cy="488196"/>
          </a:xfrm>
        </p:grpSpPr>
        <p:sp>
          <p:nvSpPr>
            <p:cNvPr id="27" name="TextBox 26"/>
            <p:cNvSpPr txBox="1"/>
            <p:nvPr/>
          </p:nvSpPr>
          <p:spPr>
            <a:xfrm>
              <a:off x="1762140" y="1304396"/>
              <a:ext cx="1542506" cy="183800"/>
            </a:xfrm>
            <a:prstGeom prst="rect">
              <a:avLst/>
            </a:prstGeom>
            <a:noFill/>
          </p:spPr>
          <p:txBody>
            <a:bodyPr wrap="square" lIns="0" tIns="0" rIns="0" bIns="0" rtlCol="0" anchor="t">
              <a:spAutoFit/>
            </a:bodyPr>
            <a:lstStyle/>
            <a:p>
              <a:pPr>
                <a:lnSpc>
                  <a:spcPct val="120000"/>
                </a:lnSpc>
              </a:pPr>
              <a:r>
                <a:rPr lang="zh-CN" altLang="en-US" sz="1327">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375"/>
            </a:xfrm>
            <a:prstGeom prst="rect">
              <a:avLst/>
            </a:prstGeom>
            <a:noFill/>
          </p:spPr>
          <p:txBody>
            <a:bodyPr wrap="square" lIns="0" tIns="0" rIns="0" bIns="0" rtlCol="0" anchor="t">
              <a:spAutoFit/>
            </a:bodyPr>
            <a:lstStyle/>
            <a:p>
              <a:pP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29" name="Group 131"/>
          <p:cNvGrpSpPr/>
          <p:nvPr/>
        </p:nvGrpSpPr>
        <p:grpSpPr>
          <a:xfrm>
            <a:off x="8714513" y="3292103"/>
            <a:ext cx="2056676" cy="702135"/>
            <a:chOff x="1762139" y="2072489"/>
            <a:chExt cx="1542507" cy="526601"/>
          </a:xfrm>
        </p:grpSpPr>
        <p:sp>
          <p:nvSpPr>
            <p:cNvPr id="30" name="TextBox 29"/>
            <p:cNvSpPr txBox="1"/>
            <p:nvPr/>
          </p:nvSpPr>
          <p:spPr>
            <a:xfrm>
              <a:off x="1762140" y="2072489"/>
              <a:ext cx="1542506" cy="183800"/>
            </a:xfrm>
            <a:prstGeom prst="rect">
              <a:avLst/>
            </a:prstGeom>
            <a:noFill/>
          </p:spPr>
          <p:txBody>
            <a:bodyPr wrap="square" lIns="0" tIns="0" rIns="0" bIns="0" rtlCol="0" anchor="t">
              <a:spAutoFit/>
            </a:bodyPr>
            <a:lstStyle/>
            <a:p>
              <a:pPr>
                <a:lnSpc>
                  <a:spcPct val="120000"/>
                </a:lnSpc>
              </a:pPr>
              <a:r>
                <a:rPr lang="zh-CN" altLang="en-US" sz="1327">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375"/>
            </a:xfrm>
            <a:prstGeom prst="rect">
              <a:avLst/>
            </a:prstGeom>
            <a:noFill/>
          </p:spPr>
          <p:txBody>
            <a:bodyPr wrap="square" lIns="0" tIns="0" rIns="0" bIns="0" rtlCol="0" anchor="t">
              <a:spAutoFit/>
            </a:bodyPr>
            <a:lstStyle/>
            <a:p>
              <a:pP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2" name="Group 144"/>
          <p:cNvGrpSpPr/>
          <p:nvPr/>
        </p:nvGrpSpPr>
        <p:grpSpPr>
          <a:xfrm>
            <a:off x="8714513" y="4375483"/>
            <a:ext cx="2056676" cy="676533"/>
            <a:chOff x="1762139" y="2840582"/>
            <a:chExt cx="1542507" cy="507399"/>
          </a:xfrm>
        </p:grpSpPr>
        <p:sp>
          <p:nvSpPr>
            <p:cNvPr id="33" name="TextBox 32"/>
            <p:cNvSpPr txBox="1"/>
            <p:nvPr/>
          </p:nvSpPr>
          <p:spPr>
            <a:xfrm>
              <a:off x="1762140" y="2840582"/>
              <a:ext cx="1542506" cy="183800"/>
            </a:xfrm>
            <a:prstGeom prst="rect">
              <a:avLst/>
            </a:prstGeom>
            <a:noFill/>
          </p:spPr>
          <p:txBody>
            <a:bodyPr wrap="square" lIns="0" tIns="0" rIns="0" bIns="0" rtlCol="0" anchor="t">
              <a:spAutoFit/>
            </a:bodyPr>
            <a:lstStyle/>
            <a:p>
              <a:pPr>
                <a:lnSpc>
                  <a:spcPct val="120000"/>
                </a:lnSpc>
              </a:pPr>
              <a:r>
                <a:rPr lang="zh-CN" altLang="en-US" sz="1327">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375"/>
            </a:xfrm>
            <a:prstGeom prst="rect">
              <a:avLst/>
            </a:prstGeom>
            <a:noFill/>
          </p:spPr>
          <p:txBody>
            <a:bodyPr wrap="square" lIns="0" tIns="0" rIns="0" bIns="0" rtlCol="0" anchor="t">
              <a:spAutoFit/>
            </a:bodyPr>
            <a:lstStyle/>
            <a:p>
              <a:pP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5" name="Group 145"/>
          <p:cNvGrpSpPr/>
          <p:nvPr/>
        </p:nvGrpSpPr>
        <p:grpSpPr>
          <a:xfrm>
            <a:off x="8714513" y="5433241"/>
            <a:ext cx="2056676" cy="650928"/>
            <a:chOff x="1762139" y="3608676"/>
            <a:chExt cx="1542507" cy="488196"/>
          </a:xfrm>
        </p:grpSpPr>
        <p:sp>
          <p:nvSpPr>
            <p:cNvPr id="36" name="TextBox 35"/>
            <p:cNvSpPr txBox="1"/>
            <p:nvPr/>
          </p:nvSpPr>
          <p:spPr>
            <a:xfrm>
              <a:off x="1762140" y="3608676"/>
              <a:ext cx="1542506" cy="183800"/>
            </a:xfrm>
            <a:prstGeom prst="rect">
              <a:avLst/>
            </a:prstGeom>
            <a:noFill/>
          </p:spPr>
          <p:txBody>
            <a:bodyPr wrap="square" lIns="0" tIns="0" rIns="0" bIns="0" rtlCol="0" anchor="t">
              <a:spAutoFit/>
            </a:bodyPr>
            <a:lstStyle/>
            <a:p>
              <a:pPr>
                <a:lnSpc>
                  <a:spcPct val="120000"/>
                </a:lnSpc>
              </a:pPr>
              <a:r>
                <a:rPr lang="zh-CN" altLang="en-US" sz="1327">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375"/>
            </a:xfrm>
            <a:prstGeom prst="rect">
              <a:avLst/>
            </a:prstGeom>
            <a:noFill/>
          </p:spPr>
          <p:txBody>
            <a:bodyPr wrap="square" lIns="0" tIns="0" rIns="0" bIns="0" rtlCol="0" anchor="t">
              <a:spAutoFit/>
            </a:bodyPr>
            <a:lstStyle/>
            <a:p>
              <a:pP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8" name="Group 113"/>
          <p:cNvGrpSpPr/>
          <p:nvPr/>
        </p:nvGrpSpPr>
        <p:grpSpPr>
          <a:xfrm>
            <a:off x="1423988" y="2243057"/>
            <a:ext cx="2056676" cy="684681"/>
            <a:chOff x="5839354" y="1336688"/>
            <a:chExt cx="1542507" cy="513511"/>
          </a:xfrm>
        </p:grpSpPr>
        <p:sp>
          <p:nvSpPr>
            <p:cNvPr id="39" name="TextBox 38"/>
            <p:cNvSpPr txBox="1"/>
            <p:nvPr/>
          </p:nvSpPr>
          <p:spPr>
            <a:xfrm>
              <a:off x="5839355" y="1336688"/>
              <a:ext cx="1542506" cy="183800"/>
            </a:xfrm>
            <a:prstGeom prst="rect">
              <a:avLst/>
            </a:prstGeom>
            <a:noFill/>
          </p:spPr>
          <p:txBody>
            <a:bodyPr wrap="square" lIns="0" tIns="0" rIns="0" bIns="0" rtlCol="0" anchor="t">
              <a:spAutoFit/>
            </a:bodyPr>
            <a:lstStyle/>
            <a:p>
              <a:pPr algn="r">
                <a:lnSpc>
                  <a:spcPct val="120000"/>
                </a:lnSpc>
              </a:pPr>
              <a:r>
                <a:rPr lang="zh-CN" altLang="en-US" sz="1327">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375"/>
            </a:xfrm>
            <a:prstGeom prst="rect">
              <a:avLst/>
            </a:prstGeom>
            <a:noFill/>
          </p:spPr>
          <p:txBody>
            <a:bodyPr wrap="square" lIns="0" tIns="0" rIns="0" bIns="0" rtlCol="0" anchor="t">
              <a:spAutoFit/>
            </a:bodyPr>
            <a:lstStyle/>
            <a:p>
              <a:pPr algn="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1" name="Group 117"/>
          <p:cNvGrpSpPr/>
          <p:nvPr/>
        </p:nvGrpSpPr>
        <p:grpSpPr>
          <a:xfrm>
            <a:off x="1456043" y="3287887"/>
            <a:ext cx="2056676" cy="693308"/>
            <a:chOff x="5863395" y="2079109"/>
            <a:chExt cx="1542507" cy="519981"/>
          </a:xfrm>
        </p:grpSpPr>
        <p:sp>
          <p:nvSpPr>
            <p:cNvPr id="42" name="TextBox 41"/>
            <p:cNvSpPr txBox="1"/>
            <p:nvPr/>
          </p:nvSpPr>
          <p:spPr>
            <a:xfrm>
              <a:off x="5863396" y="2079109"/>
              <a:ext cx="1542506" cy="183800"/>
            </a:xfrm>
            <a:prstGeom prst="rect">
              <a:avLst/>
            </a:prstGeom>
            <a:noFill/>
          </p:spPr>
          <p:txBody>
            <a:bodyPr wrap="square" lIns="0" tIns="0" rIns="0" bIns="0" rtlCol="0" anchor="t">
              <a:spAutoFit/>
            </a:bodyPr>
            <a:lstStyle/>
            <a:p>
              <a:pPr algn="r">
                <a:lnSpc>
                  <a:spcPct val="120000"/>
                </a:lnSpc>
              </a:pPr>
              <a:r>
                <a:rPr lang="zh-CN" altLang="en-US" sz="1327">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375"/>
            </a:xfrm>
            <a:prstGeom prst="rect">
              <a:avLst/>
            </a:prstGeom>
            <a:noFill/>
          </p:spPr>
          <p:txBody>
            <a:bodyPr wrap="square" lIns="0" tIns="0" rIns="0" bIns="0" rtlCol="0" anchor="t">
              <a:spAutoFit/>
            </a:bodyPr>
            <a:lstStyle/>
            <a:p>
              <a:pPr algn="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4" name="Group 118"/>
          <p:cNvGrpSpPr/>
          <p:nvPr/>
        </p:nvGrpSpPr>
        <p:grpSpPr>
          <a:xfrm>
            <a:off x="1456043" y="4341343"/>
            <a:ext cx="2056676" cy="701934"/>
            <a:chOff x="5863395" y="2821530"/>
            <a:chExt cx="1542507" cy="526451"/>
          </a:xfrm>
        </p:grpSpPr>
        <p:sp>
          <p:nvSpPr>
            <p:cNvPr id="45" name="TextBox 44"/>
            <p:cNvSpPr txBox="1"/>
            <p:nvPr/>
          </p:nvSpPr>
          <p:spPr>
            <a:xfrm>
              <a:off x="5863396" y="2821530"/>
              <a:ext cx="1542506" cy="183800"/>
            </a:xfrm>
            <a:prstGeom prst="rect">
              <a:avLst/>
            </a:prstGeom>
            <a:noFill/>
          </p:spPr>
          <p:txBody>
            <a:bodyPr wrap="square" lIns="0" tIns="0" rIns="0" bIns="0" rtlCol="0" anchor="t">
              <a:spAutoFit/>
            </a:bodyPr>
            <a:lstStyle/>
            <a:p>
              <a:pPr algn="r">
                <a:lnSpc>
                  <a:spcPct val="120000"/>
                </a:lnSpc>
              </a:pPr>
              <a:r>
                <a:rPr lang="zh-CN" altLang="en-US" sz="1327">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375"/>
            </a:xfrm>
            <a:prstGeom prst="rect">
              <a:avLst/>
            </a:prstGeom>
            <a:noFill/>
          </p:spPr>
          <p:txBody>
            <a:bodyPr wrap="square" lIns="0" tIns="0" rIns="0" bIns="0" rtlCol="0" anchor="t">
              <a:spAutoFit/>
            </a:bodyPr>
            <a:lstStyle/>
            <a:p>
              <a:pPr algn="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7" name="Group 119"/>
          <p:cNvGrpSpPr/>
          <p:nvPr/>
        </p:nvGrpSpPr>
        <p:grpSpPr>
          <a:xfrm>
            <a:off x="1456043" y="5403434"/>
            <a:ext cx="2056676" cy="710565"/>
            <a:chOff x="5863395" y="3563950"/>
            <a:chExt cx="1542507" cy="532923"/>
          </a:xfrm>
        </p:grpSpPr>
        <p:sp>
          <p:nvSpPr>
            <p:cNvPr id="48" name="TextBox 47"/>
            <p:cNvSpPr txBox="1"/>
            <p:nvPr/>
          </p:nvSpPr>
          <p:spPr>
            <a:xfrm>
              <a:off x="5863396" y="3563950"/>
              <a:ext cx="1542506" cy="183800"/>
            </a:xfrm>
            <a:prstGeom prst="rect">
              <a:avLst/>
            </a:prstGeom>
            <a:noFill/>
          </p:spPr>
          <p:txBody>
            <a:bodyPr wrap="square" lIns="0" tIns="0" rIns="0" bIns="0" rtlCol="0" anchor="t">
              <a:spAutoFit/>
            </a:bodyPr>
            <a:lstStyle/>
            <a:p>
              <a:pPr algn="r">
                <a:lnSpc>
                  <a:spcPct val="120000"/>
                </a:lnSpc>
              </a:pPr>
              <a:r>
                <a:rPr lang="zh-CN" altLang="en-US" sz="1327">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375"/>
            </a:xfrm>
            <a:prstGeom prst="rect">
              <a:avLst/>
            </a:prstGeom>
            <a:noFill/>
          </p:spPr>
          <p:txBody>
            <a:bodyPr wrap="square" lIns="0" tIns="0" rIns="0" bIns="0" rtlCol="0" anchor="t">
              <a:spAutoFit/>
            </a:bodyPr>
            <a:lstStyle/>
            <a:p>
              <a:pPr algn="r" defTabSz="1219223">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0" name="Group 108"/>
          <p:cNvGrpSpPr/>
          <p:nvPr/>
        </p:nvGrpSpPr>
        <p:grpSpPr>
          <a:xfrm>
            <a:off x="3671887" y="4392144"/>
            <a:ext cx="625362" cy="607458"/>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671887" y="5449915"/>
            <a:ext cx="625362" cy="607458"/>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671887" y="3334375"/>
            <a:ext cx="625362" cy="607458"/>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671887" y="2276605"/>
            <a:ext cx="625362" cy="607458"/>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7914051" y="2276605"/>
            <a:ext cx="625362" cy="607458"/>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7914051" y="3334375"/>
            <a:ext cx="625362" cy="607458"/>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7914051" y="5449915"/>
            <a:ext cx="625362" cy="607458"/>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7914051" y="4392144"/>
            <a:ext cx="625362" cy="607458"/>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78064663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957888" y="0"/>
            <a:ext cx="6235700" cy="685800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grpSp>
        <p:nvGrpSpPr>
          <p:cNvPr id="20" name="组合 7"/>
          <p:cNvGrpSpPr>
            <a:grpSpLocks/>
          </p:cNvGrpSpPr>
          <p:nvPr/>
        </p:nvGrpSpPr>
        <p:grpSpPr bwMode="auto">
          <a:xfrm>
            <a:off x="690117" y="3813408"/>
            <a:ext cx="3513054" cy="1641377"/>
            <a:chOff x="2989865" y="607026"/>
            <a:chExt cx="2633526" cy="1231210"/>
          </a:xfrm>
        </p:grpSpPr>
        <p:sp>
          <p:nvSpPr>
            <p:cNvPr id="21" name="文本框 66"/>
            <p:cNvSpPr txBox="1">
              <a:spLocks noChangeArrowheads="1"/>
            </p:cNvSpPr>
            <p:nvPr/>
          </p:nvSpPr>
          <p:spPr bwMode="auto">
            <a:xfrm>
              <a:off x="2989865" y="1374629"/>
              <a:ext cx="2633526" cy="463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6252" cy="24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517"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1863943" cy="238609"/>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467" dirty="0">
                  <a:solidFill>
                    <a:schemeClr val="bg1">
                      <a:lumMod val="65000"/>
                    </a:schemeClr>
                  </a:solidFill>
                  <a:latin typeface="+mj-lt"/>
                </a:rPr>
                <a:t>PLEASE ADD YOUR TITLE HERE</a:t>
              </a:r>
              <a:endParaRPr lang="zh-CN" altLang="en-US" sz="146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grpSp>
      <p:grpSp>
        <p:nvGrpSpPr>
          <p:cNvPr id="25" name="组合 7"/>
          <p:cNvGrpSpPr>
            <a:grpSpLocks/>
          </p:cNvGrpSpPr>
          <p:nvPr/>
        </p:nvGrpSpPr>
        <p:grpSpPr bwMode="auto">
          <a:xfrm>
            <a:off x="690117" y="1790329"/>
            <a:ext cx="3513054" cy="1641377"/>
            <a:chOff x="2989865" y="607026"/>
            <a:chExt cx="2633526" cy="1231210"/>
          </a:xfrm>
        </p:grpSpPr>
        <p:sp>
          <p:nvSpPr>
            <p:cNvPr id="26" name="文本框 66"/>
            <p:cNvSpPr txBox="1">
              <a:spLocks noChangeArrowheads="1"/>
            </p:cNvSpPr>
            <p:nvPr/>
          </p:nvSpPr>
          <p:spPr bwMode="auto">
            <a:xfrm>
              <a:off x="2989865" y="1374629"/>
              <a:ext cx="2633526" cy="463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6252" cy="24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517"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1863943" cy="238609"/>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467" dirty="0">
                  <a:solidFill>
                    <a:schemeClr val="bg1">
                      <a:lumMod val="65000"/>
                    </a:schemeClr>
                  </a:solidFill>
                  <a:latin typeface="+mj-lt"/>
                </a:rPr>
                <a:t>PLEASE ADD YOUR TITLE HERE</a:t>
              </a:r>
              <a:endParaRPr lang="zh-CN" altLang="en-US" sz="146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grpSp>
      <p:sp>
        <p:nvSpPr>
          <p:cNvPr id="30"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657835406"/>
      </p:ext>
    </p:extLst>
  </p:cSld>
  <p:clrMapOvr>
    <a:masterClrMapping/>
  </p:clrMapOvr>
  <mc:AlternateContent xmlns:mc="http://schemas.openxmlformats.org/markup-compatibility/2006" xmlns:p14="http://schemas.microsoft.com/office/powerpoint/2010/main">
    <mc:Choice Requires="p14">
      <p:transition p14:dur="0" advTm="4000"/>
    </mc:Choice>
    <mc:Fallback xmlns="">
      <p:transition advTm="4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210962" y="2460484"/>
            <a:ext cx="3972757" cy="394621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79405" tIns="39703" rIns="79405" bIns="39703" numCol="1" anchor="t" anchorCtr="0" compatLnSpc="1">
              <a:prstTxWarp prst="textNoShape">
                <a:avLst/>
              </a:prstTxWarp>
            </a:bodyP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6760965" y="4156326"/>
            <a:ext cx="3514122" cy="28472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53"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6745163" y="4146062"/>
            <a:ext cx="1772862" cy="351973"/>
            <a:chOff x="7183923" y="3575245"/>
            <a:chExt cx="2041562" cy="40532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405320"/>
            </a:xfrm>
            <a:prstGeom prst="rect">
              <a:avLst/>
            </a:prstGeom>
            <a:noFill/>
          </p:spPr>
          <p:txBody>
            <a:bodyPr vert="horz" wrap="square" lIns="105873" tIns="52936" rIns="105873" bIns="52936"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6760965" y="5441460"/>
            <a:ext cx="3514122" cy="28472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53"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6745162" y="5432357"/>
            <a:ext cx="1462792" cy="351973"/>
            <a:chOff x="7183923" y="5056502"/>
            <a:chExt cx="1684497" cy="40532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405321"/>
            </a:xfrm>
            <a:prstGeom prst="rect">
              <a:avLst/>
            </a:prstGeom>
            <a:noFill/>
          </p:spPr>
          <p:txBody>
            <a:bodyPr vert="horz" wrap="square" lIns="105873" tIns="52936" rIns="105873" bIns="52936"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6760965" y="5010549"/>
            <a:ext cx="3514122" cy="28472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53"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6745163" y="5000280"/>
            <a:ext cx="2634167" cy="351973"/>
            <a:chOff x="7183923" y="4558935"/>
            <a:chExt cx="3033408" cy="40532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405320"/>
            </a:xfrm>
            <a:prstGeom prst="rect">
              <a:avLst/>
            </a:prstGeom>
            <a:noFill/>
          </p:spPr>
          <p:txBody>
            <a:bodyPr vert="horz" wrap="square" lIns="105873" tIns="52936" rIns="105873" bIns="52936"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6760965" y="4580060"/>
            <a:ext cx="3514122" cy="28472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53"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6745163" y="4569792"/>
            <a:ext cx="2082933" cy="351973"/>
            <a:chOff x="7183923" y="4063200"/>
            <a:chExt cx="2398628" cy="40532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2" cy="405320"/>
            </a:xfrm>
            <a:prstGeom prst="rect">
              <a:avLst/>
            </a:prstGeom>
            <a:noFill/>
          </p:spPr>
          <p:txBody>
            <a:bodyPr vert="horz" wrap="square" lIns="105873" tIns="52936" rIns="105873" bIns="52936"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326904" y="4566078"/>
            <a:ext cx="287979" cy="288471"/>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351957" y="5448993"/>
            <a:ext cx="244713" cy="279604"/>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379032" y="4151821"/>
            <a:ext cx="197892" cy="288471"/>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363229" y="5007534"/>
            <a:ext cx="216106" cy="288471"/>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6543" tIns="16543" rIns="16543" bIns="16543" anchor="ctr"/>
            <a:lstStyle/>
            <a:p>
              <a:pPr algn="just" defTabSz="198498" hangingPunct="0">
                <a:lnSpc>
                  <a:spcPct val="120000"/>
                </a:lnSpc>
              </a:pPr>
              <a:endParaRPr lang="en-US" sz="853">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331057" y="2702192"/>
            <a:ext cx="1189428" cy="245067"/>
          </a:xfrm>
          <a:prstGeom prst="rect">
            <a:avLst/>
          </a:prstGeom>
          <a:noFill/>
        </p:spPr>
        <p:txBody>
          <a:bodyPr wrap="none" lIns="0" tIns="0" rIns="0" bIns="0"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331056" y="2913545"/>
            <a:ext cx="3944032" cy="280333"/>
          </a:xfrm>
          <a:prstGeom prst="rect">
            <a:avLst/>
          </a:prstGeom>
        </p:spPr>
        <p:txBody>
          <a:bodyPr wrap="square" lIns="0" tIns="0" rIns="0" bIns="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115"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19277640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项目来源</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需求分析</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解决问题</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行业前景</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我们要做什么</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第二章</a:t>
            </a: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竞争对手</a:t>
              </a:r>
              <a:endParaRPr lang="zh-CN" altLang="en-US" sz="1400" dirty="0">
                <a:latin typeface="微软雅黑" pitchFamily="34" charset="-122"/>
                <a:ea typeface="微软雅黑" pitchFamily="34" charset="-122"/>
              </a:endParaRP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44" name="KSO_Shape"/>
          <p:cNvSpPr>
            <a:spLocks/>
          </p:cNvSpPr>
          <p:nvPr/>
        </p:nvSpPr>
        <p:spPr bwMode="auto">
          <a:xfrm>
            <a:off x="5356820" y="1519958"/>
            <a:ext cx="1481536" cy="1261770"/>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45" name="组合 44"/>
          <p:cNvGrpSpPr/>
          <p:nvPr/>
        </p:nvGrpSpPr>
        <p:grpSpPr>
          <a:xfrm>
            <a:off x="6468158" y="5157192"/>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可行性分析</a:t>
              </a:r>
              <a:endParaRPr lang="zh-CN" altLang="en-US" sz="1400" dirty="0">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Tree>
    <p:extLst>
      <p:ext uri="{BB962C8B-B14F-4D97-AF65-F5344CB8AC3E}">
        <p14:creationId xmlns:p14="http://schemas.microsoft.com/office/powerpoint/2010/main" val="479868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44"/>
                                        </p:tgtEl>
                                        <p:attrNameLst>
                                          <p:attrName>style.visibility</p:attrName>
                                        </p:attrNameLst>
                                      </p:cBhvr>
                                      <p:to>
                                        <p:strVal val="visible"/>
                                      </p:to>
                                    </p:set>
                                    <p:anim calcmode="lin" valueType="num">
                                      <p:cBhvr>
                                        <p:cTn id="23" dur="500" fill="hold"/>
                                        <p:tgtEl>
                                          <p:spTgt spid="44"/>
                                        </p:tgtEl>
                                        <p:attrNameLst>
                                          <p:attrName>ppt_w</p:attrName>
                                        </p:attrNameLst>
                                      </p:cBhvr>
                                      <p:tavLst>
                                        <p:tav tm="0">
                                          <p:val>
                                            <p:fltVal val="0"/>
                                          </p:val>
                                        </p:tav>
                                        <p:tav tm="100000">
                                          <p:val>
                                            <p:strVal val="#ppt_w"/>
                                          </p:val>
                                        </p:tav>
                                      </p:tavLst>
                                    </p:anim>
                                    <p:anim calcmode="lin" valueType="num">
                                      <p:cBhvr>
                                        <p:cTn id="24" dur="500" fill="hold"/>
                                        <p:tgtEl>
                                          <p:spTgt spid="44"/>
                                        </p:tgtEl>
                                        <p:attrNameLst>
                                          <p:attrName>ppt_h</p:attrName>
                                        </p:attrNameLst>
                                      </p:cBhvr>
                                      <p:tavLst>
                                        <p:tav tm="0">
                                          <p:val>
                                            <p:fltVal val="0"/>
                                          </p:val>
                                        </p:tav>
                                        <p:tav tm="100000">
                                          <p:val>
                                            <p:strVal val="#ppt_h"/>
                                          </p:val>
                                        </p:tav>
                                      </p:tavLst>
                                    </p:anim>
                                    <p:animEffect transition="in" filter="fade">
                                      <p:cBhvr>
                                        <p:cTn id="25" dur="500"/>
                                        <p:tgtEl>
                                          <p:spTgt spid="44"/>
                                        </p:tgtEl>
                                      </p:cBhvr>
                                    </p:animEffect>
                                    <p:anim calcmode="lin" valueType="num">
                                      <p:cBhvr>
                                        <p:cTn id="26" dur="500" fill="hold"/>
                                        <p:tgtEl>
                                          <p:spTgt spid="44"/>
                                        </p:tgtEl>
                                        <p:attrNameLst>
                                          <p:attrName>ppt_x</p:attrName>
                                        </p:attrNameLst>
                                      </p:cBhvr>
                                      <p:tavLst>
                                        <p:tav tm="0">
                                          <p:val>
                                            <p:fltVal val="0.5"/>
                                          </p:val>
                                        </p:tav>
                                        <p:tav tm="100000">
                                          <p:val>
                                            <p:strVal val="#ppt_x"/>
                                          </p:val>
                                        </p:tav>
                                      </p:tavLst>
                                    </p:anim>
                                    <p:anim calcmode="lin" valueType="num">
                                      <p:cBhvr>
                                        <p:cTn id="27" dur="500" fill="hold"/>
                                        <p:tgtEl>
                                          <p:spTgt spid="44"/>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53" presetClass="entr" presetSubtype="16" fill="hold" nodeType="withEffect">
                                  <p:stCondLst>
                                    <p:cond delay="250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32" presetClass="emph" presetSubtype="0" fill="hold" nodeType="withEffect">
                                  <p:stCondLst>
                                    <p:cond delay="3000"/>
                                  </p:stCondLst>
                                  <p:childTnLst>
                                    <p:animRot by="120000">
                                      <p:cBhvr>
                                        <p:cTn id="67" dur="100" fill="hold">
                                          <p:stCondLst>
                                            <p:cond delay="0"/>
                                          </p:stCondLst>
                                        </p:cTn>
                                        <p:tgtEl>
                                          <p:spTgt spid="3"/>
                                        </p:tgtEl>
                                        <p:attrNameLst>
                                          <p:attrName>r</p:attrName>
                                        </p:attrNameLst>
                                      </p:cBhvr>
                                    </p:animRot>
                                    <p:animRot by="-240000">
                                      <p:cBhvr>
                                        <p:cTn id="68" dur="200" fill="hold">
                                          <p:stCondLst>
                                            <p:cond delay="200"/>
                                          </p:stCondLst>
                                        </p:cTn>
                                        <p:tgtEl>
                                          <p:spTgt spid="3"/>
                                        </p:tgtEl>
                                        <p:attrNameLst>
                                          <p:attrName>r</p:attrName>
                                        </p:attrNameLst>
                                      </p:cBhvr>
                                    </p:animRot>
                                    <p:animRot by="240000">
                                      <p:cBhvr>
                                        <p:cTn id="69" dur="200" fill="hold">
                                          <p:stCondLst>
                                            <p:cond delay="400"/>
                                          </p:stCondLst>
                                        </p:cTn>
                                        <p:tgtEl>
                                          <p:spTgt spid="3"/>
                                        </p:tgtEl>
                                        <p:attrNameLst>
                                          <p:attrName>r</p:attrName>
                                        </p:attrNameLst>
                                      </p:cBhvr>
                                    </p:animRot>
                                    <p:animRot by="-240000">
                                      <p:cBhvr>
                                        <p:cTn id="70" dur="200" fill="hold">
                                          <p:stCondLst>
                                            <p:cond delay="600"/>
                                          </p:stCondLst>
                                        </p:cTn>
                                        <p:tgtEl>
                                          <p:spTgt spid="3"/>
                                        </p:tgtEl>
                                        <p:attrNameLst>
                                          <p:attrName>r</p:attrName>
                                        </p:attrNameLst>
                                      </p:cBhvr>
                                    </p:animRot>
                                    <p:animRot by="120000">
                                      <p:cBhvr>
                                        <p:cTn id="71" dur="200" fill="hold">
                                          <p:stCondLst>
                                            <p:cond delay="800"/>
                                          </p:stCondLst>
                                        </p:cTn>
                                        <p:tgtEl>
                                          <p:spTgt spid="3"/>
                                        </p:tgtEl>
                                        <p:attrNameLst>
                                          <p:attrName>r</p:attrName>
                                        </p:attrNameLst>
                                      </p:cBhvr>
                                    </p:animRot>
                                  </p:childTnLst>
                                </p:cTn>
                              </p:par>
                              <p:par>
                                <p:cTn id="72" presetID="32" presetClass="emph" presetSubtype="0" fill="hold" nodeType="withEffect">
                                  <p:stCondLst>
                                    <p:cond delay="3000"/>
                                  </p:stCondLst>
                                  <p:childTnLst>
                                    <p:animRot by="120000">
                                      <p:cBhvr>
                                        <p:cTn id="73" dur="100" fill="hold">
                                          <p:stCondLst>
                                            <p:cond delay="0"/>
                                          </p:stCondLst>
                                        </p:cTn>
                                        <p:tgtEl>
                                          <p:spTgt spid="8"/>
                                        </p:tgtEl>
                                        <p:attrNameLst>
                                          <p:attrName>r</p:attrName>
                                        </p:attrNameLst>
                                      </p:cBhvr>
                                    </p:animRot>
                                    <p:animRot by="-240000">
                                      <p:cBhvr>
                                        <p:cTn id="74" dur="200" fill="hold">
                                          <p:stCondLst>
                                            <p:cond delay="200"/>
                                          </p:stCondLst>
                                        </p:cTn>
                                        <p:tgtEl>
                                          <p:spTgt spid="8"/>
                                        </p:tgtEl>
                                        <p:attrNameLst>
                                          <p:attrName>r</p:attrName>
                                        </p:attrNameLst>
                                      </p:cBhvr>
                                    </p:animRot>
                                    <p:animRot by="240000">
                                      <p:cBhvr>
                                        <p:cTn id="75" dur="200" fill="hold">
                                          <p:stCondLst>
                                            <p:cond delay="400"/>
                                          </p:stCondLst>
                                        </p:cTn>
                                        <p:tgtEl>
                                          <p:spTgt spid="8"/>
                                        </p:tgtEl>
                                        <p:attrNameLst>
                                          <p:attrName>r</p:attrName>
                                        </p:attrNameLst>
                                      </p:cBhvr>
                                    </p:animRot>
                                    <p:animRot by="-240000">
                                      <p:cBhvr>
                                        <p:cTn id="76" dur="200" fill="hold">
                                          <p:stCondLst>
                                            <p:cond delay="600"/>
                                          </p:stCondLst>
                                        </p:cTn>
                                        <p:tgtEl>
                                          <p:spTgt spid="8"/>
                                        </p:tgtEl>
                                        <p:attrNameLst>
                                          <p:attrName>r</p:attrName>
                                        </p:attrNameLst>
                                      </p:cBhvr>
                                    </p:animRot>
                                    <p:animRot by="120000">
                                      <p:cBhvr>
                                        <p:cTn id="77" dur="200" fill="hold">
                                          <p:stCondLst>
                                            <p:cond delay="800"/>
                                          </p:stCondLst>
                                        </p:cTn>
                                        <p:tgtEl>
                                          <p:spTgt spid="8"/>
                                        </p:tgtEl>
                                        <p:attrNameLst>
                                          <p:attrName>r</p:attrName>
                                        </p:attrNameLst>
                                      </p:cBhvr>
                                    </p:animRot>
                                  </p:childTnLst>
                                </p:cTn>
                              </p:par>
                              <p:par>
                                <p:cTn id="78" presetID="32" presetClass="emph" presetSubtype="0" fill="hold" nodeType="withEffect">
                                  <p:stCondLst>
                                    <p:cond delay="3000"/>
                                  </p:stCondLst>
                                  <p:childTnLst>
                                    <p:animRot by="120000">
                                      <p:cBhvr>
                                        <p:cTn id="79" dur="100" fill="hold">
                                          <p:stCondLst>
                                            <p:cond delay="0"/>
                                          </p:stCondLst>
                                        </p:cTn>
                                        <p:tgtEl>
                                          <p:spTgt spid="13"/>
                                        </p:tgtEl>
                                        <p:attrNameLst>
                                          <p:attrName>r</p:attrName>
                                        </p:attrNameLst>
                                      </p:cBhvr>
                                    </p:animRot>
                                    <p:animRot by="-240000">
                                      <p:cBhvr>
                                        <p:cTn id="80" dur="200" fill="hold">
                                          <p:stCondLst>
                                            <p:cond delay="200"/>
                                          </p:stCondLst>
                                        </p:cTn>
                                        <p:tgtEl>
                                          <p:spTgt spid="13"/>
                                        </p:tgtEl>
                                        <p:attrNameLst>
                                          <p:attrName>r</p:attrName>
                                        </p:attrNameLst>
                                      </p:cBhvr>
                                    </p:animRot>
                                    <p:animRot by="240000">
                                      <p:cBhvr>
                                        <p:cTn id="81" dur="200" fill="hold">
                                          <p:stCondLst>
                                            <p:cond delay="400"/>
                                          </p:stCondLst>
                                        </p:cTn>
                                        <p:tgtEl>
                                          <p:spTgt spid="13"/>
                                        </p:tgtEl>
                                        <p:attrNameLst>
                                          <p:attrName>r</p:attrName>
                                        </p:attrNameLst>
                                      </p:cBhvr>
                                    </p:animRot>
                                    <p:animRot by="-240000">
                                      <p:cBhvr>
                                        <p:cTn id="82" dur="200" fill="hold">
                                          <p:stCondLst>
                                            <p:cond delay="600"/>
                                          </p:stCondLst>
                                        </p:cTn>
                                        <p:tgtEl>
                                          <p:spTgt spid="13"/>
                                        </p:tgtEl>
                                        <p:attrNameLst>
                                          <p:attrName>r</p:attrName>
                                        </p:attrNameLst>
                                      </p:cBhvr>
                                    </p:animRot>
                                    <p:animRot by="120000">
                                      <p:cBhvr>
                                        <p:cTn id="83" dur="200" fill="hold">
                                          <p:stCondLst>
                                            <p:cond delay="800"/>
                                          </p:stCondLst>
                                        </p:cTn>
                                        <p:tgtEl>
                                          <p:spTgt spid="13"/>
                                        </p:tgtEl>
                                        <p:attrNameLst>
                                          <p:attrName>r</p:attrName>
                                        </p:attrNameLst>
                                      </p:cBhvr>
                                    </p:animRot>
                                  </p:childTnLst>
                                </p:cTn>
                              </p:par>
                              <p:par>
                                <p:cTn id="84" presetID="32" presetClass="emph" presetSubtype="0" fill="hold" nodeType="withEffect">
                                  <p:stCondLst>
                                    <p:cond delay="3000"/>
                                  </p:stCondLst>
                                  <p:childTnLst>
                                    <p:animRot by="120000">
                                      <p:cBhvr>
                                        <p:cTn id="85" dur="100" fill="hold">
                                          <p:stCondLst>
                                            <p:cond delay="0"/>
                                          </p:stCondLst>
                                        </p:cTn>
                                        <p:tgtEl>
                                          <p:spTgt spid="18"/>
                                        </p:tgtEl>
                                        <p:attrNameLst>
                                          <p:attrName>r</p:attrName>
                                        </p:attrNameLst>
                                      </p:cBhvr>
                                    </p:animRot>
                                    <p:animRot by="-240000">
                                      <p:cBhvr>
                                        <p:cTn id="86" dur="200" fill="hold">
                                          <p:stCondLst>
                                            <p:cond delay="200"/>
                                          </p:stCondLst>
                                        </p:cTn>
                                        <p:tgtEl>
                                          <p:spTgt spid="18"/>
                                        </p:tgtEl>
                                        <p:attrNameLst>
                                          <p:attrName>r</p:attrName>
                                        </p:attrNameLst>
                                      </p:cBhvr>
                                    </p:animRot>
                                    <p:animRot by="240000">
                                      <p:cBhvr>
                                        <p:cTn id="87" dur="200" fill="hold">
                                          <p:stCondLst>
                                            <p:cond delay="400"/>
                                          </p:stCondLst>
                                        </p:cTn>
                                        <p:tgtEl>
                                          <p:spTgt spid="18"/>
                                        </p:tgtEl>
                                        <p:attrNameLst>
                                          <p:attrName>r</p:attrName>
                                        </p:attrNameLst>
                                      </p:cBhvr>
                                    </p:animRot>
                                    <p:animRot by="-240000">
                                      <p:cBhvr>
                                        <p:cTn id="88" dur="200" fill="hold">
                                          <p:stCondLst>
                                            <p:cond delay="600"/>
                                          </p:stCondLst>
                                        </p:cTn>
                                        <p:tgtEl>
                                          <p:spTgt spid="18"/>
                                        </p:tgtEl>
                                        <p:attrNameLst>
                                          <p:attrName>r</p:attrName>
                                        </p:attrNameLst>
                                      </p:cBhvr>
                                    </p:animRot>
                                    <p:animRot by="120000">
                                      <p:cBhvr>
                                        <p:cTn id="89" dur="200" fill="hold">
                                          <p:stCondLst>
                                            <p:cond delay="800"/>
                                          </p:stCondLst>
                                        </p:cTn>
                                        <p:tgtEl>
                                          <p:spTgt spid="18"/>
                                        </p:tgtEl>
                                        <p:attrNameLst>
                                          <p:attrName>r</p:attrName>
                                        </p:attrNameLst>
                                      </p:cBhvr>
                                    </p:animRot>
                                  </p:childTnLst>
                                </p:cTn>
                              </p:par>
                              <p:par>
                                <p:cTn id="90" presetID="32" presetClass="emph" presetSubtype="0" fill="hold" nodeType="withEffect">
                                  <p:stCondLst>
                                    <p:cond delay="3000"/>
                                  </p:stCondLst>
                                  <p:childTnLst>
                                    <p:animRot by="120000">
                                      <p:cBhvr>
                                        <p:cTn id="91" dur="100" fill="hold">
                                          <p:stCondLst>
                                            <p:cond delay="0"/>
                                          </p:stCondLst>
                                        </p:cTn>
                                        <p:tgtEl>
                                          <p:spTgt spid="39"/>
                                        </p:tgtEl>
                                        <p:attrNameLst>
                                          <p:attrName>r</p:attrName>
                                        </p:attrNameLst>
                                      </p:cBhvr>
                                    </p:animRot>
                                    <p:animRot by="-240000">
                                      <p:cBhvr>
                                        <p:cTn id="92" dur="200" fill="hold">
                                          <p:stCondLst>
                                            <p:cond delay="200"/>
                                          </p:stCondLst>
                                        </p:cTn>
                                        <p:tgtEl>
                                          <p:spTgt spid="39"/>
                                        </p:tgtEl>
                                        <p:attrNameLst>
                                          <p:attrName>r</p:attrName>
                                        </p:attrNameLst>
                                      </p:cBhvr>
                                    </p:animRot>
                                    <p:animRot by="240000">
                                      <p:cBhvr>
                                        <p:cTn id="93" dur="200" fill="hold">
                                          <p:stCondLst>
                                            <p:cond delay="400"/>
                                          </p:stCondLst>
                                        </p:cTn>
                                        <p:tgtEl>
                                          <p:spTgt spid="39"/>
                                        </p:tgtEl>
                                        <p:attrNameLst>
                                          <p:attrName>r</p:attrName>
                                        </p:attrNameLst>
                                      </p:cBhvr>
                                    </p:animRot>
                                    <p:animRot by="-240000">
                                      <p:cBhvr>
                                        <p:cTn id="94" dur="200" fill="hold">
                                          <p:stCondLst>
                                            <p:cond delay="600"/>
                                          </p:stCondLst>
                                        </p:cTn>
                                        <p:tgtEl>
                                          <p:spTgt spid="39"/>
                                        </p:tgtEl>
                                        <p:attrNameLst>
                                          <p:attrName>r</p:attrName>
                                        </p:attrNameLst>
                                      </p:cBhvr>
                                    </p:animRot>
                                    <p:animRot by="120000">
                                      <p:cBhvr>
                                        <p:cTn id="95" dur="200" fill="hold">
                                          <p:stCondLst>
                                            <p:cond delay="800"/>
                                          </p:stCondLst>
                                        </p:cTn>
                                        <p:tgtEl>
                                          <p:spTgt spid="39"/>
                                        </p:tgtEl>
                                        <p:attrNameLst>
                                          <p:attrName>r</p:attrName>
                                        </p:attrNameLst>
                                      </p:cBhvr>
                                    </p:animRot>
                                  </p:childTnLst>
                                </p:cTn>
                              </p:par>
                              <p:par>
                                <p:cTn id="96" presetID="32" presetClass="emph" presetSubtype="0" fill="hold" nodeType="withEffect">
                                  <p:stCondLst>
                                    <p:cond delay="3500"/>
                                  </p:stCondLst>
                                  <p:childTnLst>
                                    <p:animRot by="120000">
                                      <p:cBhvr>
                                        <p:cTn id="97" dur="100" fill="hold">
                                          <p:stCondLst>
                                            <p:cond delay="0"/>
                                          </p:stCondLst>
                                        </p:cTn>
                                        <p:tgtEl>
                                          <p:spTgt spid="45"/>
                                        </p:tgtEl>
                                        <p:attrNameLst>
                                          <p:attrName>r</p:attrName>
                                        </p:attrNameLst>
                                      </p:cBhvr>
                                    </p:animRot>
                                    <p:animRot by="-240000">
                                      <p:cBhvr>
                                        <p:cTn id="98" dur="200" fill="hold">
                                          <p:stCondLst>
                                            <p:cond delay="200"/>
                                          </p:stCondLst>
                                        </p:cTn>
                                        <p:tgtEl>
                                          <p:spTgt spid="45"/>
                                        </p:tgtEl>
                                        <p:attrNameLst>
                                          <p:attrName>r</p:attrName>
                                        </p:attrNameLst>
                                      </p:cBhvr>
                                    </p:animRot>
                                    <p:animRot by="240000">
                                      <p:cBhvr>
                                        <p:cTn id="99" dur="200" fill="hold">
                                          <p:stCondLst>
                                            <p:cond delay="400"/>
                                          </p:stCondLst>
                                        </p:cTn>
                                        <p:tgtEl>
                                          <p:spTgt spid="45"/>
                                        </p:tgtEl>
                                        <p:attrNameLst>
                                          <p:attrName>r</p:attrName>
                                        </p:attrNameLst>
                                      </p:cBhvr>
                                    </p:animRot>
                                    <p:animRot by="-240000">
                                      <p:cBhvr>
                                        <p:cTn id="100" dur="200" fill="hold">
                                          <p:stCondLst>
                                            <p:cond delay="600"/>
                                          </p:stCondLst>
                                        </p:cTn>
                                        <p:tgtEl>
                                          <p:spTgt spid="45"/>
                                        </p:tgtEl>
                                        <p:attrNameLst>
                                          <p:attrName>r</p:attrName>
                                        </p:attrNameLst>
                                      </p:cBhvr>
                                    </p:animRot>
                                    <p:animRot by="120000">
                                      <p:cBhvr>
                                        <p:cTn id="101" dur="200" fill="hold">
                                          <p:stCondLst>
                                            <p:cond delay="800"/>
                                          </p:stCondLst>
                                        </p:cTn>
                                        <p:tgtEl>
                                          <p:spTgt spid="45"/>
                                        </p:tgtEl>
                                        <p:attrNameLst>
                                          <p:attrName>r</p:attrName>
                                        </p:attrNameLst>
                                      </p:cBhvr>
                                    </p:animRot>
                                  </p:childTnLst>
                                </p:cTn>
                              </p:par>
                            </p:childTnLst>
                          </p:cTn>
                        </p:par>
                        <p:par>
                          <p:cTn id="102" fill="hold">
                            <p:stCondLst>
                              <p:cond delay="5500"/>
                            </p:stCondLst>
                            <p:childTnLst>
                              <p:par>
                                <p:cTn id="103" presetID="10" presetClass="entr" presetSubtype="0" fill="hold" grpId="1" nodeType="after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fade">
                                      <p:cBhvr>
                                        <p:cTn id="105" dur="500"/>
                                        <p:tgtEl>
                                          <p:spTgt spid="24"/>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500"/>
                                        <p:tgtEl>
                                          <p:spTgt spid="25"/>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fade">
                                      <p:cBhvr>
                                        <p:cTn id="114" dur="500"/>
                                        <p:tgtEl>
                                          <p:spTgt spid="27"/>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500"/>
                                        <p:tgtEl>
                                          <p:spTgt spid="28"/>
                                        </p:tgtEl>
                                      </p:cBhvr>
                                    </p:animEffect>
                                  </p:childTnLst>
                                </p:cTn>
                              </p:par>
                              <p:par>
                                <p:cTn id="118" presetID="10" presetClass="entr" presetSubtype="0" fill="hold" grpId="1"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500"/>
                                        <p:tgtEl>
                                          <p:spTgt spid="29"/>
                                        </p:tgtEl>
                                      </p:cBhvr>
                                    </p:animEffect>
                                  </p:childTnLst>
                                </p:cTn>
                              </p:par>
                              <p:par>
                                <p:cTn id="121" presetID="10" presetClass="entr"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500"/>
                                        <p:tgtEl>
                                          <p:spTgt spid="30"/>
                                        </p:tgtEl>
                                      </p:cBhvr>
                                    </p:animEffect>
                                  </p:childTnLst>
                                </p:cTn>
                              </p:par>
                              <p:par>
                                <p:cTn id="124" presetID="10" presetClass="entr"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1"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1"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par>
                          <p:cTn id="133" fill="hold">
                            <p:stCondLst>
                              <p:cond delay="6000"/>
                            </p:stCondLst>
                            <p:childTnLst>
                              <p:par>
                                <p:cTn id="134"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5" dur="2000" fill="hold"/>
                                        <p:tgtEl>
                                          <p:spTgt spid="24"/>
                                        </p:tgtEl>
                                        <p:attrNameLst>
                                          <p:attrName>ppt_x</p:attrName>
                                          <p:attrName>ppt_y</p:attrName>
                                        </p:attrNameLst>
                                      </p:cBhvr>
                                      <p:rCtr x="17" y="18981"/>
                                    </p:animMotion>
                                  </p:childTnLst>
                                </p:cTn>
                              </p:par>
                              <p:par>
                                <p:cTn id="136"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7" dur="2000" fill="hold"/>
                                        <p:tgtEl>
                                          <p:spTgt spid="25"/>
                                        </p:tgtEl>
                                        <p:attrNameLst>
                                          <p:attrName>ppt_x</p:attrName>
                                          <p:attrName>ppt_y</p:attrName>
                                        </p:attrNameLst>
                                      </p:cBhvr>
                                      <p:rCtr x="17" y="18981"/>
                                    </p:animMotion>
                                  </p:childTnLst>
                                </p:cTn>
                              </p:par>
                              <p:par>
                                <p:cTn id="138"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9" dur="2000" fill="hold"/>
                                        <p:tgtEl>
                                          <p:spTgt spid="26"/>
                                        </p:tgtEl>
                                        <p:attrNameLst>
                                          <p:attrName>ppt_x</p:attrName>
                                          <p:attrName>ppt_y</p:attrName>
                                        </p:attrNameLst>
                                      </p:cBhvr>
                                      <p:rCtr x="17" y="18981"/>
                                    </p:animMotion>
                                  </p:childTnLst>
                                </p:cTn>
                              </p:par>
                              <p:par>
                                <p:cTn id="140"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1" dur="2000" fill="hold"/>
                                        <p:tgtEl>
                                          <p:spTgt spid="27"/>
                                        </p:tgtEl>
                                        <p:attrNameLst>
                                          <p:attrName>ppt_x</p:attrName>
                                          <p:attrName>ppt_y</p:attrName>
                                        </p:attrNameLst>
                                      </p:cBhvr>
                                      <p:rCtr x="17" y="18981"/>
                                    </p:animMotion>
                                  </p:childTnLst>
                                </p:cTn>
                              </p:par>
                              <p:par>
                                <p:cTn id="142"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3" dur="2000" fill="hold"/>
                                        <p:tgtEl>
                                          <p:spTgt spid="28"/>
                                        </p:tgtEl>
                                        <p:attrNameLst>
                                          <p:attrName>ppt_x</p:attrName>
                                          <p:attrName>ppt_y</p:attrName>
                                        </p:attrNameLst>
                                      </p:cBhvr>
                                      <p:rCtr x="17" y="18981"/>
                                    </p:animMotion>
                                  </p:childTnLst>
                                </p:cTn>
                              </p:par>
                              <p:par>
                                <p:cTn id="144"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5" dur="2000" fill="hold"/>
                                        <p:tgtEl>
                                          <p:spTgt spid="29"/>
                                        </p:tgtEl>
                                        <p:attrNameLst>
                                          <p:attrName>ppt_x</p:attrName>
                                          <p:attrName>ppt_y</p:attrName>
                                        </p:attrNameLst>
                                      </p:cBhvr>
                                      <p:rCtr x="17" y="18981"/>
                                    </p:animMotion>
                                  </p:childTnLst>
                                </p:cTn>
                              </p:par>
                              <p:par>
                                <p:cTn id="146"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7" dur="2000" fill="hold"/>
                                        <p:tgtEl>
                                          <p:spTgt spid="30"/>
                                        </p:tgtEl>
                                        <p:attrNameLst>
                                          <p:attrName>ppt_x</p:attrName>
                                          <p:attrName>ppt_y</p:attrName>
                                        </p:attrNameLst>
                                      </p:cBhvr>
                                      <p:rCtr x="17" y="18981"/>
                                    </p:animMotion>
                                  </p:childTnLst>
                                </p:cTn>
                              </p:par>
                              <p:par>
                                <p:cTn id="148"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9" dur="2000" fill="hold"/>
                                        <p:tgtEl>
                                          <p:spTgt spid="31"/>
                                        </p:tgtEl>
                                        <p:attrNameLst>
                                          <p:attrName>ppt_x</p:attrName>
                                          <p:attrName>ppt_y</p:attrName>
                                        </p:attrNameLst>
                                      </p:cBhvr>
                                      <p:rCtr x="17" y="18981"/>
                                    </p:animMotion>
                                  </p:childTnLst>
                                </p:cTn>
                              </p:par>
                              <p:par>
                                <p:cTn id="150"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1" dur="2000" fill="hold"/>
                                        <p:tgtEl>
                                          <p:spTgt spid="32"/>
                                        </p:tgtEl>
                                        <p:attrNameLst>
                                          <p:attrName>ppt_x</p:attrName>
                                          <p:attrName>ppt_y</p:attrName>
                                        </p:attrNameLst>
                                      </p:cBhvr>
                                      <p:rCtr x="17" y="18981"/>
                                    </p:animMotion>
                                  </p:childTnLst>
                                </p:cTn>
                              </p:par>
                              <p:par>
                                <p:cTn id="152"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3"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6" grpId="0" animBg="1"/>
      <p:bldP spid="4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592612" y="1840811"/>
          <a:ext cx="1894624" cy="2005303"/>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206593" y="2696234"/>
            <a:ext cx="741065" cy="337400"/>
          </a:xfrm>
          <a:prstGeom prst="rect">
            <a:avLst/>
          </a:prstGeom>
          <a:noFill/>
        </p:spPr>
        <p:txBody>
          <a:bodyPr wrap="square" rtlCol="0" anchor="ctr">
            <a:spAutoFit/>
          </a:bodyPr>
          <a:lstStyle/>
          <a:p>
            <a:pPr algn="ctr">
              <a:lnSpc>
                <a:spcPct val="120000"/>
              </a:lnSpc>
            </a:pPr>
            <a:r>
              <a:rPr lang="en-US" sz="1327"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353445" y="3756846"/>
            <a:ext cx="378310" cy="245067"/>
          </a:xfrm>
          <a:prstGeom prst="rect">
            <a:avLst/>
          </a:prstGeom>
          <a:noFill/>
        </p:spPr>
        <p:txBody>
          <a:bodyPr wrap="none" lIns="0" tIns="0" rIns="0" bIns="0" rtlCol="0">
            <a:spAutoFit/>
          </a:bodyPr>
          <a:lstStyle/>
          <a:p>
            <a:pPr algn="ctr">
              <a:lnSpc>
                <a:spcPct val="120000"/>
              </a:lnSpc>
            </a:pPr>
            <a:r>
              <a:rPr lang="en-US" sz="1327"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3946576" y="1840811"/>
          <a:ext cx="1894624" cy="2005303"/>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560558" y="2696234"/>
            <a:ext cx="741065" cy="337400"/>
          </a:xfrm>
          <a:prstGeom prst="rect">
            <a:avLst/>
          </a:prstGeom>
          <a:noFill/>
        </p:spPr>
        <p:txBody>
          <a:bodyPr wrap="square" rtlCol="0" anchor="ctr">
            <a:spAutoFit/>
          </a:bodyPr>
          <a:lstStyle/>
          <a:p>
            <a:pPr algn="ctr">
              <a:lnSpc>
                <a:spcPct val="120000"/>
              </a:lnSpc>
            </a:pPr>
            <a:r>
              <a:rPr lang="en-US" sz="1327"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713291" y="3756846"/>
            <a:ext cx="378310" cy="245067"/>
          </a:xfrm>
          <a:prstGeom prst="rect">
            <a:avLst/>
          </a:prstGeom>
          <a:noFill/>
        </p:spPr>
        <p:txBody>
          <a:bodyPr wrap="none" lIns="0" tIns="0" rIns="0" bIns="0" rtlCol="0">
            <a:spAutoFit/>
          </a:bodyPr>
          <a:lstStyle/>
          <a:p>
            <a:pPr algn="ctr">
              <a:lnSpc>
                <a:spcPct val="120000"/>
              </a:lnSpc>
            </a:pPr>
            <a:r>
              <a:rPr lang="en-US" sz="1327"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278224" y="1840811"/>
          <a:ext cx="1894624" cy="2005303"/>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6892204" y="2696234"/>
            <a:ext cx="741065" cy="337400"/>
          </a:xfrm>
          <a:prstGeom prst="rect">
            <a:avLst/>
          </a:prstGeom>
          <a:noFill/>
        </p:spPr>
        <p:txBody>
          <a:bodyPr wrap="square" rtlCol="0" anchor="ctr">
            <a:spAutoFit/>
          </a:bodyPr>
          <a:lstStyle/>
          <a:p>
            <a:pPr algn="ctr">
              <a:lnSpc>
                <a:spcPct val="120000"/>
              </a:lnSpc>
            </a:pPr>
            <a:r>
              <a:rPr lang="en-US" sz="1327"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073134" y="3786755"/>
            <a:ext cx="378310" cy="245067"/>
          </a:xfrm>
          <a:prstGeom prst="rect">
            <a:avLst/>
          </a:prstGeom>
          <a:noFill/>
        </p:spPr>
        <p:txBody>
          <a:bodyPr wrap="none" lIns="0" tIns="0" rIns="0" bIns="0" rtlCol="0">
            <a:spAutoFit/>
          </a:bodyPr>
          <a:lstStyle/>
          <a:p>
            <a:pPr algn="ctr">
              <a:lnSpc>
                <a:spcPct val="120000"/>
              </a:lnSpc>
            </a:pPr>
            <a:r>
              <a:rPr lang="en-US" sz="1327"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8637621" y="1840811"/>
          <a:ext cx="1894624" cy="2005303"/>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251602" y="2696234"/>
            <a:ext cx="741065" cy="337400"/>
          </a:xfrm>
          <a:prstGeom prst="rect">
            <a:avLst/>
          </a:prstGeom>
          <a:noFill/>
        </p:spPr>
        <p:txBody>
          <a:bodyPr wrap="square" rtlCol="0" anchor="ctr">
            <a:spAutoFit/>
          </a:bodyPr>
          <a:lstStyle/>
          <a:p>
            <a:pPr algn="ctr">
              <a:lnSpc>
                <a:spcPct val="120000"/>
              </a:lnSpc>
            </a:pPr>
            <a:r>
              <a:rPr lang="en-US" sz="1327"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432980" y="3786755"/>
            <a:ext cx="378310" cy="245067"/>
          </a:xfrm>
          <a:prstGeom prst="rect">
            <a:avLst/>
          </a:prstGeom>
          <a:noFill/>
        </p:spPr>
        <p:txBody>
          <a:bodyPr wrap="none" lIns="0" tIns="0" rIns="0" bIns="0" rtlCol="0">
            <a:spAutoFit/>
          </a:bodyPr>
          <a:lstStyle/>
          <a:p>
            <a:pPr algn="ctr">
              <a:lnSpc>
                <a:spcPct val="120000"/>
              </a:lnSpc>
            </a:pPr>
            <a:r>
              <a:rPr lang="en-US" sz="1327"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719441" y="4303486"/>
            <a:ext cx="3882243" cy="684776"/>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719441" y="5056108"/>
            <a:ext cx="3882243" cy="684776"/>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626984" y="4299821"/>
            <a:ext cx="3882243" cy="684776"/>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005229" y="4360622"/>
            <a:ext cx="3380259" cy="525400"/>
          </a:xfrm>
          <a:prstGeom prst="rect">
            <a:avLst/>
          </a:prstGeom>
          <a:noFill/>
        </p:spPr>
        <p:txBody>
          <a:bodyPr wrap="square" lIns="0" tIns="0" rIns="0" bIns="0" rtlCol="0">
            <a:spAutoFit/>
          </a:bodyPr>
          <a:lstStyle/>
          <a:p>
            <a:pPr>
              <a:lnSpc>
                <a:spcPct val="120000"/>
              </a:lnSpc>
            </a:pPr>
            <a:r>
              <a:rPr lang="zh-CN" altLang="en-US" sz="1327"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759"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75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005229" y="5117924"/>
            <a:ext cx="3380259" cy="525400"/>
          </a:xfrm>
          <a:prstGeom prst="rect">
            <a:avLst/>
          </a:prstGeom>
          <a:noFill/>
        </p:spPr>
        <p:txBody>
          <a:bodyPr wrap="square" lIns="0" tIns="0" rIns="0" bIns="0" rtlCol="0">
            <a:spAutoFit/>
          </a:bodyPr>
          <a:lstStyle/>
          <a:p>
            <a:pPr>
              <a:lnSpc>
                <a:spcPct val="120000"/>
              </a:lnSpc>
            </a:pPr>
            <a:r>
              <a:rPr lang="zh-CN" altLang="en-US" sz="1327"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759"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75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6912772" y="4355287"/>
            <a:ext cx="3380259" cy="525400"/>
          </a:xfrm>
          <a:prstGeom prst="rect">
            <a:avLst/>
          </a:prstGeom>
          <a:noFill/>
        </p:spPr>
        <p:txBody>
          <a:bodyPr wrap="square" lIns="0" tIns="0" rIns="0" bIns="0" rtlCol="0">
            <a:spAutoFit/>
          </a:bodyPr>
          <a:lstStyle/>
          <a:p>
            <a:pPr>
              <a:lnSpc>
                <a:spcPct val="120000"/>
              </a:lnSpc>
            </a:pPr>
            <a:r>
              <a:rPr lang="zh-CN" altLang="en-US" sz="1327"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759"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75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626984" y="5049800"/>
            <a:ext cx="3882243" cy="684776"/>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6912772" y="5105265"/>
            <a:ext cx="3380259" cy="525400"/>
          </a:xfrm>
          <a:prstGeom prst="rect">
            <a:avLst/>
          </a:prstGeom>
          <a:noFill/>
        </p:spPr>
        <p:txBody>
          <a:bodyPr wrap="square" lIns="0" tIns="0" rIns="0" bIns="0" rtlCol="0">
            <a:spAutoFit/>
          </a:bodyPr>
          <a:lstStyle/>
          <a:p>
            <a:pPr>
              <a:lnSpc>
                <a:spcPct val="120000"/>
              </a:lnSpc>
            </a:pPr>
            <a:r>
              <a:rPr lang="zh-CN" altLang="en-US" sz="1327"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759"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75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88230047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6848645" y="3633834"/>
            <a:ext cx="4013104" cy="2247809"/>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351615" y="3216328"/>
            <a:ext cx="3007164" cy="1755630"/>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7764223" y="2778122"/>
            <a:ext cx="2181949" cy="1324525"/>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199171" y="2422584"/>
            <a:ext cx="1312048" cy="821420"/>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370915" y="2236086"/>
            <a:ext cx="6922920" cy="471383"/>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05090" y="2525763"/>
            <a:ext cx="3818096" cy="372666"/>
          </a:xfrm>
          <a:prstGeom prst="rect">
            <a:avLst/>
          </a:prstGeom>
          <a:noFill/>
        </p:spPr>
        <p:txBody>
          <a:bodyPr wrap="square" rtlCol="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05090" y="2253688"/>
            <a:ext cx="1498134" cy="337400"/>
          </a:xfrm>
          <a:prstGeom prst="rect">
            <a:avLst/>
          </a:prstGeom>
          <a:noFill/>
        </p:spPr>
        <p:txBody>
          <a:bodyPr wrap="squar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856996" y="3434355"/>
            <a:ext cx="3818096" cy="372666"/>
          </a:xfrm>
          <a:prstGeom prst="rect">
            <a:avLst/>
          </a:prstGeom>
          <a:noFill/>
        </p:spPr>
        <p:txBody>
          <a:bodyPr wrap="square" rtlCol="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856997" y="3215331"/>
            <a:ext cx="1498134" cy="337400"/>
          </a:xfrm>
          <a:prstGeom prst="rect">
            <a:avLst/>
          </a:prstGeom>
          <a:noFill/>
        </p:spPr>
        <p:txBody>
          <a:bodyPr wrap="squar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776833" y="3173306"/>
            <a:ext cx="6050833" cy="278069"/>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201090" y="4301300"/>
            <a:ext cx="3818096" cy="372666"/>
          </a:xfrm>
          <a:prstGeom prst="rect">
            <a:avLst/>
          </a:prstGeom>
          <a:noFill/>
        </p:spPr>
        <p:txBody>
          <a:bodyPr wrap="square" rtlCol="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201090" y="4029227"/>
            <a:ext cx="1498134" cy="337400"/>
          </a:xfrm>
          <a:prstGeom prst="rect">
            <a:avLst/>
          </a:prstGeom>
          <a:noFill/>
        </p:spPr>
        <p:txBody>
          <a:bodyPr wrap="squar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689160" y="5209892"/>
            <a:ext cx="3818096" cy="372666"/>
          </a:xfrm>
          <a:prstGeom prst="rect">
            <a:avLst/>
          </a:prstGeom>
          <a:noFill/>
        </p:spPr>
        <p:txBody>
          <a:bodyPr wrap="square" rtlCol="0">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689160" y="4990868"/>
            <a:ext cx="1498134" cy="337400"/>
          </a:xfrm>
          <a:prstGeom prst="rect">
            <a:avLst/>
          </a:prstGeom>
          <a:noFill/>
        </p:spPr>
        <p:txBody>
          <a:bodyPr wrap="squar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137369" y="4018823"/>
            <a:ext cx="5690297"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605775" y="4387924"/>
            <a:ext cx="4698885" cy="574906"/>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39712998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1588" y="1579034"/>
            <a:ext cx="2438400" cy="4796366"/>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531">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531">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0959" tIns="60959" rIns="60959" bIns="60959"/>
            <a:lstStyle/>
            <a:p>
              <a:pPr>
                <a:lnSpc>
                  <a:spcPct val="150000"/>
                </a:lnSpc>
              </a:pPr>
              <a:r>
                <a:rPr lang="zh-CN" altLang="en-US" sz="759"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327"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4876272" y="1579034"/>
            <a:ext cx="2440516" cy="4796366"/>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531">
                <a:solidFill>
                  <a:srgbClr val="FFFFFF"/>
                </a:solidFill>
                <a:cs typeface="Calibri" charset="0"/>
              </a:endParaRPr>
            </a:p>
          </p:txBody>
        </p:sp>
      </p:grpSp>
      <p:sp>
        <p:nvSpPr>
          <p:cNvPr id="19465" name="AutoShape 9"/>
          <p:cNvSpPr>
            <a:spLocks/>
          </p:cNvSpPr>
          <p:nvPr/>
        </p:nvSpPr>
        <p:spPr bwMode="auto">
          <a:xfrm>
            <a:off x="5068888" y="4902201"/>
            <a:ext cx="1916314" cy="8678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0959" tIns="60959" rIns="60959" bIns="60959"/>
          <a:lstStyle/>
          <a:p>
            <a:pPr>
              <a:lnSpc>
                <a:spcPct val="150000"/>
              </a:lnSpc>
            </a:pPr>
            <a:r>
              <a:rPr lang="zh-CN" altLang="en-US" sz="759"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066772" y="4527552"/>
            <a:ext cx="1536700" cy="4106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00" b="1">
                <a:solidFill>
                  <a:srgbClr val="FFFFFF"/>
                </a:solidFill>
                <a:latin typeface="Open Sans" charset="0"/>
                <a:cs typeface="Open Sans" charset="0"/>
                <a:sym typeface="Open Sans" charset="0"/>
              </a:rPr>
              <a:t>Portfolio 4</a:t>
            </a:r>
            <a:endParaRPr lang="es-ES" sz="2531">
              <a:cs typeface="Calibri" charset="0"/>
            </a:endParaRPr>
          </a:p>
        </p:txBody>
      </p:sp>
      <p:grpSp>
        <p:nvGrpSpPr>
          <p:cNvPr id="19467" name="Group 11"/>
          <p:cNvGrpSpPr>
            <a:grpSpLocks/>
          </p:cNvGrpSpPr>
          <p:nvPr/>
        </p:nvGrpSpPr>
        <p:grpSpPr bwMode="auto">
          <a:xfrm>
            <a:off x="7314672" y="1579034"/>
            <a:ext cx="2438400" cy="4796366"/>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531">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0959" tIns="60959" rIns="60959" bIns="60959"/>
            <a:lstStyle/>
            <a:p>
              <a:pPr>
                <a:lnSpc>
                  <a:spcPct val="150000"/>
                </a:lnSpc>
              </a:pPr>
              <a:r>
                <a:rPr lang="zh-CN" altLang="en-US" sz="759"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00" b="1">
                  <a:solidFill>
                    <a:srgbClr val="FFFFFF"/>
                  </a:solidFill>
                  <a:latin typeface="Open Sans" charset="0"/>
                  <a:cs typeface="Open Sans" charset="0"/>
                  <a:sym typeface="Open Sans" charset="0"/>
                </a:rPr>
                <a:t>Portfolio 2</a:t>
              </a:r>
              <a:endParaRPr lang="es-ES" sz="2531">
                <a:cs typeface="Calibri" charset="0"/>
              </a:endParaRPr>
            </a:p>
          </p:txBody>
        </p:sp>
      </p:grpSp>
      <p:grpSp>
        <p:nvGrpSpPr>
          <p:cNvPr id="19472" name="Group 16"/>
          <p:cNvGrpSpPr>
            <a:grpSpLocks/>
          </p:cNvGrpSpPr>
          <p:nvPr/>
        </p:nvGrpSpPr>
        <p:grpSpPr bwMode="auto">
          <a:xfrm>
            <a:off x="9753072" y="1579034"/>
            <a:ext cx="2438400" cy="4796366"/>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531">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0959" tIns="60959" rIns="60959" bIns="60959"/>
            <a:lstStyle/>
            <a:p>
              <a:pPr>
                <a:lnSpc>
                  <a:spcPct val="150000"/>
                </a:lnSpc>
              </a:pPr>
              <a:r>
                <a:rPr lang="zh-CN" altLang="en-US" sz="759"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00" b="1">
                  <a:solidFill>
                    <a:srgbClr val="FFFFFF"/>
                  </a:solidFill>
                  <a:latin typeface="Open Sans" charset="0"/>
                  <a:cs typeface="Open Sans" charset="0"/>
                  <a:sym typeface="Open Sans" charset="0"/>
                </a:rPr>
                <a:t>Portfolio 5</a:t>
              </a:r>
              <a:endParaRPr lang="es-ES" sz="2531">
                <a:cs typeface="Calibri" charset="0"/>
              </a:endParaRPr>
            </a:p>
          </p:txBody>
        </p:sp>
      </p:grpSp>
      <p:grpSp>
        <p:nvGrpSpPr>
          <p:cNvPr id="19477" name="Group 21"/>
          <p:cNvGrpSpPr>
            <a:grpSpLocks/>
          </p:cNvGrpSpPr>
          <p:nvPr/>
        </p:nvGrpSpPr>
        <p:grpSpPr bwMode="auto">
          <a:xfrm>
            <a:off x="2433638" y="1579033"/>
            <a:ext cx="2440516" cy="4794251"/>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531">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0959" tIns="60959" rIns="60959" bIns="60959"/>
            <a:lstStyle/>
            <a:p>
              <a:pPr>
                <a:lnSpc>
                  <a:spcPct val="150000"/>
                </a:lnSpc>
              </a:pPr>
              <a:r>
                <a:rPr lang="zh-CN" altLang="en-US" sz="759"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00" b="1">
                  <a:solidFill>
                    <a:srgbClr val="FFFFFF"/>
                  </a:solidFill>
                  <a:latin typeface="Open Sans" charset="0"/>
                  <a:cs typeface="Open Sans" charset="0"/>
                  <a:sym typeface="Open Sans" charset="0"/>
                </a:rPr>
                <a:t>Portfolio 1</a:t>
              </a:r>
              <a:endParaRPr lang="es-ES" sz="2531">
                <a:cs typeface="Calibri" charset="0"/>
              </a:endParaRPr>
            </a:p>
          </p:txBody>
        </p:sp>
      </p:grpSp>
      <p:sp>
        <p:nvSpPr>
          <p:cNvPr id="29"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2020394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497574" y="3286132"/>
            <a:ext cx="1997655" cy="51283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759"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611427" y="3770880"/>
            <a:ext cx="1990765" cy="51283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759"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5718522" y="4140212"/>
            <a:ext cx="1990765" cy="51283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759"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7824430" y="4624960"/>
            <a:ext cx="2052867" cy="51283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759"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568987" y="2177065"/>
            <a:ext cx="9085029" cy="1322684"/>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12028" tIns="359573" rIns="571513" bIns="540647" numCol="1" spcCol="1270" anchor="ctr" anchorCtr="0">
            <a:noAutofit/>
          </a:bodyPr>
          <a:lstStyle/>
          <a:p>
            <a:pPr algn="ctr" defTabSz="337180">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663086" y="2704754"/>
            <a:ext cx="6990929" cy="1322684"/>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12028" tIns="359573" rIns="571513" bIns="540647" numCol="1" spcCol="1270" anchor="ctr" anchorCtr="0">
            <a:noAutofit/>
          </a:bodyPr>
          <a:lstStyle/>
          <a:p>
            <a:pPr algn="ctr" defTabSz="337180">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5757185" y="3087610"/>
            <a:ext cx="4896830" cy="1322684"/>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12028" tIns="359573" rIns="571513" bIns="540647" numCol="1" spcCol="1270" anchor="ctr" anchorCtr="0">
            <a:noAutofit/>
          </a:bodyPr>
          <a:lstStyle/>
          <a:p>
            <a:pPr algn="ctr" defTabSz="337180">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7851285" y="3528241"/>
            <a:ext cx="2802731" cy="1322684"/>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12028" tIns="359573" rIns="571513" bIns="540647" numCol="1" spcCol="1270" anchor="ctr" anchorCtr="0">
            <a:noAutofit/>
          </a:bodyPr>
          <a:lstStyle/>
          <a:p>
            <a:pPr algn="ctr" defTabSz="337180">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7942157" y="3986715"/>
            <a:ext cx="360000" cy="3600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just">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5891747" y="3577628"/>
            <a:ext cx="360000" cy="360000"/>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712432" y="2643433"/>
            <a:ext cx="360000" cy="360000"/>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3822781" y="3176179"/>
            <a:ext cx="360000" cy="360000"/>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just">
                <a:lnSpc>
                  <a:spcPct val="120000"/>
                </a:lnSpc>
              </a:pPr>
              <a:endParaRPr lang="en-US" sz="75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6759673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5759747" y="2244051"/>
            <a:ext cx="656242" cy="65624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17474" y="2208372"/>
              <a:ext cx="659376" cy="428927"/>
            </a:xfrm>
            <a:prstGeom prst="rect">
              <a:avLst/>
            </a:prstGeom>
            <a:noFill/>
          </p:spPr>
          <p:txBody>
            <a:bodyPr wrap="none" rtlCol="0">
              <a:spAutoFit/>
            </a:bodyPr>
            <a:lstStyle/>
            <a:p>
              <a:pPr algn="just">
                <a:lnSpc>
                  <a:spcPct val="120000"/>
                </a:lnSpc>
              </a:pPr>
              <a:r>
                <a:rPr lang="en-US" sz="151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51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5759747" y="3070826"/>
            <a:ext cx="656242" cy="65624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17474" y="3160455"/>
              <a:ext cx="659376" cy="428927"/>
            </a:xfrm>
            <a:prstGeom prst="rect">
              <a:avLst/>
            </a:prstGeom>
            <a:noFill/>
          </p:spPr>
          <p:txBody>
            <a:bodyPr wrap="none" rtlCol="0">
              <a:spAutoFit/>
            </a:bodyPr>
            <a:lstStyle/>
            <a:p>
              <a:pPr algn="just">
                <a:lnSpc>
                  <a:spcPct val="120000"/>
                </a:lnSpc>
              </a:pPr>
              <a:r>
                <a:rPr lang="en-US"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5759747" y="3897600"/>
            <a:ext cx="656242" cy="65624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17473" y="4114593"/>
              <a:ext cx="659376" cy="428927"/>
            </a:xfrm>
            <a:prstGeom prst="rect">
              <a:avLst/>
            </a:prstGeom>
            <a:noFill/>
          </p:spPr>
          <p:txBody>
            <a:bodyPr wrap="none" rtlCol="0">
              <a:spAutoFit/>
            </a:bodyPr>
            <a:lstStyle/>
            <a:p>
              <a:pPr algn="just">
                <a:lnSpc>
                  <a:spcPct val="120000"/>
                </a:lnSpc>
              </a:pPr>
              <a:r>
                <a:rPr lang="en-US"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759747" y="4727940"/>
            <a:ext cx="656242" cy="65624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17474" y="5068727"/>
              <a:ext cx="659376" cy="428927"/>
            </a:xfrm>
            <a:prstGeom prst="rect">
              <a:avLst/>
            </a:prstGeom>
            <a:noFill/>
          </p:spPr>
          <p:txBody>
            <a:bodyPr wrap="none" rtlCol="0">
              <a:spAutoFit/>
            </a:bodyPr>
            <a:lstStyle/>
            <a:p>
              <a:pPr algn="just">
                <a:lnSpc>
                  <a:spcPct val="120000"/>
                </a:lnSpc>
              </a:pPr>
              <a:r>
                <a:rPr lang="en-US"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608272" y="3078551"/>
            <a:ext cx="2887453" cy="3349059"/>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608268" y="3909204"/>
            <a:ext cx="2276649" cy="251840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608271" y="2251776"/>
            <a:ext cx="3498258" cy="41758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608269" y="4735666"/>
            <a:ext cx="1665841" cy="169194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176543" y="2410223"/>
            <a:ext cx="398059" cy="29873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669766" y="2256664"/>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176543" y="3319676"/>
            <a:ext cx="398059" cy="29873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669766" y="3166116"/>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176543" y="4251275"/>
            <a:ext cx="398059" cy="29873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669766" y="4097716"/>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176543" y="5142503"/>
            <a:ext cx="398059" cy="29873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669766" y="4988943"/>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06975771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71587" y="2120900"/>
            <a:ext cx="2844800" cy="284480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sp>
        <p:nvSpPr>
          <p:cNvPr id="5" name="椭圆 4"/>
          <p:cNvSpPr/>
          <p:nvPr/>
        </p:nvSpPr>
        <p:spPr>
          <a:xfrm>
            <a:off x="4776787" y="2120900"/>
            <a:ext cx="2844800" cy="284480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sp>
        <p:nvSpPr>
          <p:cNvPr id="6" name="椭圆 5"/>
          <p:cNvSpPr/>
          <p:nvPr/>
        </p:nvSpPr>
        <p:spPr>
          <a:xfrm>
            <a:off x="8281987" y="2120900"/>
            <a:ext cx="2844800" cy="284480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grpSp>
        <p:nvGrpSpPr>
          <p:cNvPr id="20" name="组合 29"/>
          <p:cNvGrpSpPr>
            <a:grpSpLocks/>
          </p:cNvGrpSpPr>
          <p:nvPr/>
        </p:nvGrpSpPr>
        <p:grpSpPr bwMode="auto">
          <a:xfrm>
            <a:off x="3314169" y="2214034"/>
            <a:ext cx="628649" cy="630766"/>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sp>
          <p:nvSpPr>
            <p:cNvPr id="32788" name="矩形 26"/>
            <p:cNvSpPr>
              <a:spLocks noChangeArrowheads="1"/>
            </p:cNvSpPr>
            <p:nvPr/>
          </p:nvSpPr>
          <p:spPr bwMode="auto">
            <a:xfrm>
              <a:off x="2547824" y="1745731"/>
              <a:ext cx="338757" cy="28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a:solidFill>
                    <a:schemeClr val="bg1"/>
                  </a:solidFill>
                  <a:latin typeface="Helvetica" panose="020B0604020202020204" pitchFamily="34" charset="0"/>
                </a:rPr>
                <a:t>01</a:t>
              </a:r>
              <a:endParaRPr lang="zh-CN" altLang="en-US" sz="1733">
                <a:solidFill>
                  <a:schemeClr val="bg1"/>
                </a:solidFill>
              </a:endParaRPr>
            </a:p>
          </p:txBody>
        </p:sp>
      </p:grpSp>
      <p:grpSp>
        <p:nvGrpSpPr>
          <p:cNvPr id="27" name="组合 30"/>
          <p:cNvGrpSpPr>
            <a:grpSpLocks/>
          </p:cNvGrpSpPr>
          <p:nvPr/>
        </p:nvGrpSpPr>
        <p:grpSpPr bwMode="auto">
          <a:xfrm>
            <a:off x="6870174" y="2214034"/>
            <a:ext cx="628649" cy="630766"/>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sp>
          <p:nvSpPr>
            <p:cNvPr id="32786" name="矩形 27"/>
            <p:cNvSpPr>
              <a:spLocks noChangeArrowheads="1"/>
            </p:cNvSpPr>
            <p:nvPr/>
          </p:nvSpPr>
          <p:spPr bwMode="auto">
            <a:xfrm>
              <a:off x="5199584" y="1745731"/>
              <a:ext cx="338757" cy="28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Helvetica" panose="020B0604020202020204" pitchFamily="34" charset="0"/>
                </a:rPr>
                <a:t>02</a:t>
              </a:r>
              <a:endParaRPr lang="zh-CN" altLang="en-US" sz="1733" dirty="0">
                <a:solidFill>
                  <a:schemeClr val="bg1"/>
                </a:solidFill>
              </a:endParaRPr>
            </a:p>
          </p:txBody>
        </p:sp>
      </p:grpSp>
      <p:grpSp>
        <p:nvGrpSpPr>
          <p:cNvPr id="28" name="组合 31"/>
          <p:cNvGrpSpPr>
            <a:grpSpLocks/>
          </p:cNvGrpSpPr>
          <p:nvPr/>
        </p:nvGrpSpPr>
        <p:grpSpPr bwMode="auto">
          <a:xfrm>
            <a:off x="10476968" y="2214034"/>
            <a:ext cx="628649" cy="630766"/>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1707"/>
            </a:p>
          </p:txBody>
        </p:sp>
        <p:sp>
          <p:nvSpPr>
            <p:cNvPr id="32784" name="矩形 28"/>
            <p:cNvSpPr>
              <a:spLocks noChangeArrowheads="1"/>
            </p:cNvSpPr>
            <p:nvPr/>
          </p:nvSpPr>
          <p:spPr bwMode="auto">
            <a:xfrm>
              <a:off x="7912304" y="1745731"/>
              <a:ext cx="338757" cy="28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a:solidFill>
                    <a:schemeClr val="bg1"/>
                  </a:solidFill>
                  <a:latin typeface="Helvetica" panose="020B0604020202020204" pitchFamily="34" charset="0"/>
                </a:rPr>
                <a:t>03</a:t>
              </a:r>
              <a:endParaRPr lang="zh-CN" altLang="en-US" sz="1733">
                <a:solidFill>
                  <a:schemeClr val="bg1"/>
                </a:solidFill>
              </a:endParaRPr>
            </a:p>
          </p:txBody>
        </p:sp>
      </p:grpSp>
      <p:sp>
        <p:nvSpPr>
          <p:cNvPr id="32" name="TextBox 15"/>
          <p:cNvSpPr txBox="1"/>
          <p:nvPr/>
        </p:nvSpPr>
        <p:spPr>
          <a:xfrm>
            <a:off x="1592043" y="5481225"/>
            <a:ext cx="2569558" cy="795960"/>
          </a:xfrm>
          <a:prstGeom prst="rect">
            <a:avLst/>
          </a:prstGeom>
          <a:noFill/>
        </p:spPr>
        <p:txBody>
          <a:bodyPr wrap="square" lIns="94080" tIns="47040" rIns="94080" bIns="47040" rtlCol="0">
            <a:spAutoFit/>
          </a:bodyPr>
          <a:lstStyle/>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592044" y="5177107"/>
            <a:ext cx="1719262" cy="299222"/>
          </a:xfrm>
          <a:prstGeom prst="rect">
            <a:avLst/>
          </a:prstGeom>
          <a:noFill/>
        </p:spPr>
        <p:txBody>
          <a:bodyPr wrap="none" lIns="94080" tIns="47040" rIns="94080" bIns="47040" rtlCol="0">
            <a:spAutoFit/>
          </a:bodyPr>
          <a:lstStyle/>
          <a:p>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 name="TextBox 15"/>
          <p:cNvSpPr txBox="1"/>
          <p:nvPr/>
        </p:nvSpPr>
        <p:spPr>
          <a:xfrm>
            <a:off x="5195654" y="5481225"/>
            <a:ext cx="2569558" cy="795960"/>
          </a:xfrm>
          <a:prstGeom prst="rect">
            <a:avLst/>
          </a:prstGeom>
          <a:noFill/>
        </p:spPr>
        <p:txBody>
          <a:bodyPr wrap="square" lIns="94080" tIns="47040" rIns="94080" bIns="47040" rtlCol="0">
            <a:spAutoFit/>
          </a:bodyPr>
          <a:lstStyle/>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195655" y="5177107"/>
            <a:ext cx="1719262" cy="299222"/>
          </a:xfrm>
          <a:prstGeom prst="rect">
            <a:avLst/>
          </a:prstGeom>
          <a:noFill/>
        </p:spPr>
        <p:txBody>
          <a:bodyPr wrap="none" lIns="94080" tIns="47040" rIns="94080" bIns="47040" rtlCol="0">
            <a:spAutoFit/>
          </a:bodyPr>
          <a:lstStyle/>
          <a:p>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6" name="TextBox 15"/>
          <p:cNvSpPr txBox="1"/>
          <p:nvPr/>
        </p:nvSpPr>
        <p:spPr>
          <a:xfrm>
            <a:off x="8600570" y="5481225"/>
            <a:ext cx="2569558" cy="795960"/>
          </a:xfrm>
          <a:prstGeom prst="rect">
            <a:avLst/>
          </a:prstGeom>
          <a:noFill/>
        </p:spPr>
        <p:txBody>
          <a:bodyPr wrap="square" lIns="94080" tIns="47040" rIns="94080" bIns="47040" rtlCol="0">
            <a:spAutoFit/>
          </a:bodyPr>
          <a:lstStyle/>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8600570" y="5177107"/>
            <a:ext cx="1719262" cy="299222"/>
          </a:xfrm>
          <a:prstGeom prst="rect">
            <a:avLst/>
          </a:prstGeom>
          <a:noFill/>
        </p:spPr>
        <p:txBody>
          <a:bodyPr wrap="none" lIns="94080" tIns="47040" rIns="94080" bIns="47040" rtlCol="0">
            <a:spAutoFit/>
          </a:bodyPr>
          <a:lstStyle/>
          <a:p>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1"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621348061"/>
      </p:ext>
    </p:extLst>
  </p:cSld>
  <p:clrMapOvr>
    <a:masterClrMapping/>
  </p:clrMapOvr>
  <mc:AlternateContent xmlns:mc="http://schemas.openxmlformats.org/markup-compatibility/2006" xmlns:p14="http://schemas.microsoft.com/office/powerpoint/2010/main">
    <mc:Choice Requires="p14">
      <p:transition p14:dur="0" advTm="4000"/>
    </mc:Choice>
    <mc:Fallback xmlns="">
      <p:transition advTm="4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080246" y="1461493"/>
            <a:ext cx="0" cy="4697961"/>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5983141" y="1781221"/>
            <a:ext cx="929435" cy="19421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759">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5983140" y="4611280"/>
            <a:ext cx="931077" cy="19421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759">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5983140" y="3085343"/>
            <a:ext cx="931077" cy="19421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759">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002800" y="1723631"/>
            <a:ext cx="614271" cy="372474"/>
          </a:xfrm>
          <a:prstGeom prst="rect">
            <a:avLst/>
          </a:prstGeom>
          <a:noFill/>
        </p:spPr>
        <p:txBody>
          <a:bodyPr wrap="none" rtlCol="0">
            <a:spAutoFit/>
          </a:bodyPr>
          <a:lstStyle/>
          <a:p>
            <a:pPr algn="just">
              <a:lnSpc>
                <a:spcPct val="120000"/>
              </a:lnSpc>
            </a:pPr>
            <a:r>
              <a:rPr lang="en-US" sz="151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51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002799" y="3027424"/>
            <a:ext cx="614271" cy="372474"/>
          </a:xfrm>
          <a:prstGeom prst="rect">
            <a:avLst/>
          </a:prstGeom>
          <a:noFill/>
        </p:spPr>
        <p:txBody>
          <a:bodyPr wrap="none" rtlCol="0">
            <a:spAutoFit/>
          </a:bodyPr>
          <a:lstStyle/>
          <a:p>
            <a:pPr algn="just">
              <a:lnSpc>
                <a:spcPct val="120000"/>
              </a:lnSpc>
            </a:pPr>
            <a:r>
              <a:rPr lang="en-US" sz="151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51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002799" y="4563573"/>
            <a:ext cx="614271" cy="372474"/>
          </a:xfrm>
          <a:prstGeom prst="rect">
            <a:avLst/>
          </a:prstGeom>
          <a:noFill/>
        </p:spPr>
        <p:txBody>
          <a:bodyPr wrap="none" rtlCol="0">
            <a:spAutoFit/>
          </a:bodyPr>
          <a:lstStyle/>
          <a:p>
            <a:pPr algn="just">
              <a:lnSpc>
                <a:spcPct val="120000"/>
              </a:lnSpc>
            </a:pPr>
            <a:r>
              <a:rPr lang="en-US" sz="151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51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243421" y="2027759"/>
            <a:ext cx="2428499" cy="793510"/>
            <a:chOff x="-158386" y="2124222"/>
            <a:chExt cx="4463257" cy="913728"/>
          </a:xfrm>
        </p:grpSpPr>
        <p:sp>
          <p:nvSpPr>
            <p:cNvPr id="33" name="TextBox 32"/>
            <p:cNvSpPr txBox="1"/>
            <p:nvPr/>
          </p:nvSpPr>
          <p:spPr>
            <a:xfrm>
              <a:off x="1779468" y="2124222"/>
              <a:ext cx="2525403" cy="388516"/>
            </a:xfrm>
            <a:prstGeom prst="rect">
              <a:avLst/>
            </a:prstGeom>
            <a:noFill/>
          </p:spPr>
          <p:txBody>
            <a:bodyPr wrap="none" rtlCol="0">
              <a:spAutoFit/>
            </a:bodyPr>
            <a:lstStyle/>
            <a:p>
              <a:pPr algn="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9" cy="590528"/>
            </a:xfrm>
            <a:prstGeom prst="rect">
              <a:avLst/>
            </a:prstGeom>
          </p:spPr>
          <p:txBody>
            <a:bodyPr wrap="square">
              <a:spAutoFit/>
            </a:bodyPr>
            <a:lstStyle/>
            <a:p>
              <a:pPr algn="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243421" y="4940913"/>
            <a:ext cx="2430166" cy="793510"/>
            <a:chOff x="-159167" y="2124222"/>
            <a:chExt cx="4466319" cy="913728"/>
          </a:xfrm>
        </p:grpSpPr>
        <p:sp>
          <p:nvSpPr>
            <p:cNvPr id="37" name="TextBox 36"/>
            <p:cNvSpPr txBox="1"/>
            <p:nvPr/>
          </p:nvSpPr>
          <p:spPr>
            <a:xfrm>
              <a:off x="1781750" y="2124222"/>
              <a:ext cx="2525402" cy="388516"/>
            </a:xfrm>
            <a:prstGeom prst="rect">
              <a:avLst/>
            </a:prstGeom>
            <a:noFill/>
          </p:spPr>
          <p:txBody>
            <a:bodyPr wrap="none" rtlCol="0">
              <a:spAutoFit/>
            </a:bodyPr>
            <a:lstStyle/>
            <a:p>
              <a:pPr algn="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90528"/>
            </a:xfrm>
            <a:prstGeom prst="rect">
              <a:avLst/>
            </a:prstGeom>
          </p:spPr>
          <p:txBody>
            <a:bodyPr wrap="square">
              <a:spAutoFit/>
            </a:bodyPr>
            <a:lstStyle/>
            <a:p>
              <a:pPr algn="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012026" y="3448088"/>
            <a:ext cx="2583959" cy="793509"/>
            <a:chOff x="257395" y="2124222"/>
            <a:chExt cx="4036076" cy="913727"/>
          </a:xfrm>
        </p:grpSpPr>
        <p:sp>
          <p:nvSpPr>
            <p:cNvPr id="40" name="TextBox 39"/>
            <p:cNvSpPr txBox="1"/>
            <p:nvPr/>
          </p:nvSpPr>
          <p:spPr>
            <a:xfrm>
              <a:off x="257395" y="2124222"/>
              <a:ext cx="2146299" cy="388517"/>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90528"/>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449064" y="2197524"/>
            <a:ext cx="3710800" cy="582631"/>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75666" y="2162574"/>
              <a:ext cx="1582268" cy="388516"/>
            </a:xfrm>
            <a:prstGeom prst="rect">
              <a:avLst/>
            </a:prstGeom>
            <a:noFill/>
          </p:spPr>
          <p:txBody>
            <a:bodyPr wrap="none" rtlCol="0">
              <a:spAutoFit/>
            </a:bodyPr>
            <a:lstStyle/>
            <a:p>
              <a:pPr algn="just">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035309" y="3617857"/>
            <a:ext cx="3710800" cy="582631"/>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196229" y="3795078"/>
              <a:ext cx="1582268" cy="388516"/>
            </a:xfrm>
            <a:prstGeom prst="rect">
              <a:avLst/>
            </a:prstGeom>
            <a:noFill/>
          </p:spPr>
          <p:txBody>
            <a:bodyPr wrap="none" rtlCol="0">
              <a:spAutoFit/>
            </a:bodyPr>
            <a:lstStyle/>
            <a:p>
              <a:pPr algn="just">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449064" y="5110678"/>
            <a:ext cx="3710800" cy="582631"/>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80749" y="5516234"/>
              <a:ext cx="1582268" cy="388516"/>
            </a:xfrm>
            <a:prstGeom prst="rect">
              <a:avLst/>
            </a:prstGeom>
            <a:noFill/>
          </p:spPr>
          <p:txBody>
            <a:bodyPr wrap="none" rtlCol="0">
              <a:spAutoFit/>
            </a:bodyPr>
            <a:lstStyle/>
            <a:p>
              <a:pPr algn="just">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88541216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公司战略目标</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短期盈利计划</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五年发展计划</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产品衍生品</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发展计划</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第四章</a:t>
            </a: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市场拓展计划</a:t>
              </a:r>
              <a:endParaRPr lang="zh-CN" altLang="en-US" sz="1400" dirty="0">
                <a:latin typeface="微软雅黑" pitchFamily="34" charset="-122"/>
                <a:ea typeface="微软雅黑" pitchFamily="34" charset="-122"/>
              </a:endParaRP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45" name="组合 44"/>
          <p:cNvGrpSpPr/>
          <p:nvPr/>
        </p:nvGrpSpPr>
        <p:grpSpPr>
          <a:xfrm>
            <a:off x="6468158" y="5157192"/>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未来发展预测</a:t>
              </a:r>
              <a:endParaRPr lang="zh-CN" altLang="en-US" sz="1400" dirty="0">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51" name="KSO_Shape"/>
          <p:cNvSpPr>
            <a:spLocks/>
          </p:cNvSpPr>
          <p:nvPr/>
        </p:nvSpPr>
        <p:spPr bwMode="auto">
          <a:xfrm>
            <a:off x="5496161" y="1484784"/>
            <a:ext cx="1346868" cy="114483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21807637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51"/>
                                        </p:tgtEl>
                                        <p:attrNameLst>
                                          <p:attrName>style.visibility</p:attrName>
                                        </p:attrNameLst>
                                      </p:cBhvr>
                                      <p:to>
                                        <p:strVal val="visible"/>
                                      </p:to>
                                    </p:set>
                                    <p:anim calcmode="lin" valueType="num">
                                      <p:cBhvr>
                                        <p:cTn id="23" dur="500" fill="hold"/>
                                        <p:tgtEl>
                                          <p:spTgt spid="51"/>
                                        </p:tgtEl>
                                        <p:attrNameLst>
                                          <p:attrName>ppt_w</p:attrName>
                                        </p:attrNameLst>
                                      </p:cBhvr>
                                      <p:tavLst>
                                        <p:tav tm="0">
                                          <p:val>
                                            <p:fltVal val="0"/>
                                          </p:val>
                                        </p:tav>
                                        <p:tav tm="100000">
                                          <p:val>
                                            <p:strVal val="#ppt_w"/>
                                          </p:val>
                                        </p:tav>
                                      </p:tavLst>
                                    </p:anim>
                                    <p:anim calcmode="lin" valueType="num">
                                      <p:cBhvr>
                                        <p:cTn id="24" dur="500" fill="hold"/>
                                        <p:tgtEl>
                                          <p:spTgt spid="51"/>
                                        </p:tgtEl>
                                        <p:attrNameLst>
                                          <p:attrName>ppt_h</p:attrName>
                                        </p:attrNameLst>
                                      </p:cBhvr>
                                      <p:tavLst>
                                        <p:tav tm="0">
                                          <p:val>
                                            <p:fltVal val="0"/>
                                          </p:val>
                                        </p:tav>
                                        <p:tav tm="100000">
                                          <p:val>
                                            <p:strVal val="#ppt_h"/>
                                          </p:val>
                                        </p:tav>
                                      </p:tavLst>
                                    </p:anim>
                                    <p:animEffect transition="in" filter="fade">
                                      <p:cBhvr>
                                        <p:cTn id="25" dur="500"/>
                                        <p:tgtEl>
                                          <p:spTgt spid="51"/>
                                        </p:tgtEl>
                                      </p:cBhvr>
                                    </p:animEffect>
                                    <p:anim calcmode="lin" valueType="num">
                                      <p:cBhvr>
                                        <p:cTn id="26" dur="500" fill="hold"/>
                                        <p:tgtEl>
                                          <p:spTgt spid="51"/>
                                        </p:tgtEl>
                                        <p:attrNameLst>
                                          <p:attrName>ppt_x</p:attrName>
                                        </p:attrNameLst>
                                      </p:cBhvr>
                                      <p:tavLst>
                                        <p:tav tm="0">
                                          <p:val>
                                            <p:fltVal val="0.5"/>
                                          </p:val>
                                        </p:tav>
                                        <p:tav tm="100000">
                                          <p:val>
                                            <p:strVal val="#ppt_x"/>
                                          </p:val>
                                        </p:tav>
                                      </p:tavLst>
                                    </p:anim>
                                    <p:anim calcmode="lin" valueType="num">
                                      <p:cBhvr>
                                        <p:cTn id="27" dur="500" fill="hold"/>
                                        <p:tgtEl>
                                          <p:spTgt spid="51"/>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53" presetClass="entr" presetSubtype="16" fill="hold" nodeType="withEffect">
                                  <p:stCondLst>
                                    <p:cond delay="250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32" presetClass="emph" presetSubtype="0" fill="hold" nodeType="withEffect">
                                  <p:stCondLst>
                                    <p:cond delay="3000"/>
                                  </p:stCondLst>
                                  <p:childTnLst>
                                    <p:animRot by="120000">
                                      <p:cBhvr>
                                        <p:cTn id="67" dur="100" fill="hold">
                                          <p:stCondLst>
                                            <p:cond delay="0"/>
                                          </p:stCondLst>
                                        </p:cTn>
                                        <p:tgtEl>
                                          <p:spTgt spid="3"/>
                                        </p:tgtEl>
                                        <p:attrNameLst>
                                          <p:attrName>r</p:attrName>
                                        </p:attrNameLst>
                                      </p:cBhvr>
                                    </p:animRot>
                                    <p:animRot by="-240000">
                                      <p:cBhvr>
                                        <p:cTn id="68" dur="200" fill="hold">
                                          <p:stCondLst>
                                            <p:cond delay="200"/>
                                          </p:stCondLst>
                                        </p:cTn>
                                        <p:tgtEl>
                                          <p:spTgt spid="3"/>
                                        </p:tgtEl>
                                        <p:attrNameLst>
                                          <p:attrName>r</p:attrName>
                                        </p:attrNameLst>
                                      </p:cBhvr>
                                    </p:animRot>
                                    <p:animRot by="240000">
                                      <p:cBhvr>
                                        <p:cTn id="69" dur="200" fill="hold">
                                          <p:stCondLst>
                                            <p:cond delay="400"/>
                                          </p:stCondLst>
                                        </p:cTn>
                                        <p:tgtEl>
                                          <p:spTgt spid="3"/>
                                        </p:tgtEl>
                                        <p:attrNameLst>
                                          <p:attrName>r</p:attrName>
                                        </p:attrNameLst>
                                      </p:cBhvr>
                                    </p:animRot>
                                    <p:animRot by="-240000">
                                      <p:cBhvr>
                                        <p:cTn id="70" dur="200" fill="hold">
                                          <p:stCondLst>
                                            <p:cond delay="600"/>
                                          </p:stCondLst>
                                        </p:cTn>
                                        <p:tgtEl>
                                          <p:spTgt spid="3"/>
                                        </p:tgtEl>
                                        <p:attrNameLst>
                                          <p:attrName>r</p:attrName>
                                        </p:attrNameLst>
                                      </p:cBhvr>
                                    </p:animRot>
                                    <p:animRot by="120000">
                                      <p:cBhvr>
                                        <p:cTn id="71" dur="200" fill="hold">
                                          <p:stCondLst>
                                            <p:cond delay="800"/>
                                          </p:stCondLst>
                                        </p:cTn>
                                        <p:tgtEl>
                                          <p:spTgt spid="3"/>
                                        </p:tgtEl>
                                        <p:attrNameLst>
                                          <p:attrName>r</p:attrName>
                                        </p:attrNameLst>
                                      </p:cBhvr>
                                    </p:animRot>
                                  </p:childTnLst>
                                </p:cTn>
                              </p:par>
                              <p:par>
                                <p:cTn id="72" presetID="32" presetClass="emph" presetSubtype="0" fill="hold" nodeType="withEffect">
                                  <p:stCondLst>
                                    <p:cond delay="3000"/>
                                  </p:stCondLst>
                                  <p:childTnLst>
                                    <p:animRot by="120000">
                                      <p:cBhvr>
                                        <p:cTn id="73" dur="100" fill="hold">
                                          <p:stCondLst>
                                            <p:cond delay="0"/>
                                          </p:stCondLst>
                                        </p:cTn>
                                        <p:tgtEl>
                                          <p:spTgt spid="8"/>
                                        </p:tgtEl>
                                        <p:attrNameLst>
                                          <p:attrName>r</p:attrName>
                                        </p:attrNameLst>
                                      </p:cBhvr>
                                    </p:animRot>
                                    <p:animRot by="-240000">
                                      <p:cBhvr>
                                        <p:cTn id="74" dur="200" fill="hold">
                                          <p:stCondLst>
                                            <p:cond delay="200"/>
                                          </p:stCondLst>
                                        </p:cTn>
                                        <p:tgtEl>
                                          <p:spTgt spid="8"/>
                                        </p:tgtEl>
                                        <p:attrNameLst>
                                          <p:attrName>r</p:attrName>
                                        </p:attrNameLst>
                                      </p:cBhvr>
                                    </p:animRot>
                                    <p:animRot by="240000">
                                      <p:cBhvr>
                                        <p:cTn id="75" dur="200" fill="hold">
                                          <p:stCondLst>
                                            <p:cond delay="400"/>
                                          </p:stCondLst>
                                        </p:cTn>
                                        <p:tgtEl>
                                          <p:spTgt spid="8"/>
                                        </p:tgtEl>
                                        <p:attrNameLst>
                                          <p:attrName>r</p:attrName>
                                        </p:attrNameLst>
                                      </p:cBhvr>
                                    </p:animRot>
                                    <p:animRot by="-240000">
                                      <p:cBhvr>
                                        <p:cTn id="76" dur="200" fill="hold">
                                          <p:stCondLst>
                                            <p:cond delay="600"/>
                                          </p:stCondLst>
                                        </p:cTn>
                                        <p:tgtEl>
                                          <p:spTgt spid="8"/>
                                        </p:tgtEl>
                                        <p:attrNameLst>
                                          <p:attrName>r</p:attrName>
                                        </p:attrNameLst>
                                      </p:cBhvr>
                                    </p:animRot>
                                    <p:animRot by="120000">
                                      <p:cBhvr>
                                        <p:cTn id="77" dur="200" fill="hold">
                                          <p:stCondLst>
                                            <p:cond delay="800"/>
                                          </p:stCondLst>
                                        </p:cTn>
                                        <p:tgtEl>
                                          <p:spTgt spid="8"/>
                                        </p:tgtEl>
                                        <p:attrNameLst>
                                          <p:attrName>r</p:attrName>
                                        </p:attrNameLst>
                                      </p:cBhvr>
                                    </p:animRot>
                                  </p:childTnLst>
                                </p:cTn>
                              </p:par>
                              <p:par>
                                <p:cTn id="78" presetID="32" presetClass="emph" presetSubtype="0" fill="hold" nodeType="withEffect">
                                  <p:stCondLst>
                                    <p:cond delay="3000"/>
                                  </p:stCondLst>
                                  <p:childTnLst>
                                    <p:animRot by="120000">
                                      <p:cBhvr>
                                        <p:cTn id="79" dur="100" fill="hold">
                                          <p:stCondLst>
                                            <p:cond delay="0"/>
                                          </p:stCondLst>
                                        </p:cTn>
                                        <p:tgtEl>
                                          <p:spTgt spid="13"/>
                                        </p:tgtEl>
                                        <p:attrNameLst>
                                          <p:attrName>r</p:attrName>
                                        </p:attrNameLst>
                                      </p:cBhvr>
                                    </p:animRot>
                                    <p:animRot by="-240000">
                                      <p:cBhvr>
                                        <p:cTn id="80" dur="200" fill="hold">
                                          <p:stCondLst>
                                            <p:cond delay="200"/>
                                          </p:stCondLst>
                                        </p:cTn>
                                        <p:tgtEl>
                                          <p:spTgt spid="13"/>
                                        </p:tgtEl>
                                        <p:attrNameLst>
                                          <p:attrName>r</p:attrName>
                                        </p:attrNameLst>
                                      </p:cBhvr>
                                    </p:animRot>
                                    <p:animRot by="240000">
                                      <p:cBhvr>
                                        <p:cTn id="81" dur="200" fill="hold">
                                          <p:stCondLst>
                                            <p:cond delay="400"/>
                                          </p:stCondLst>
                                        </p:cTn>
                                        <p:tgtEl>
                                          <p:spTgt spid="13"/>
                                        </p:tgtEl>
                                        <p:attrNameLst>
                                          <p:attrName>r</p:attrName>
                                        </p:attrNameLst>
                                      </p:cBhvr>
                                    </p:animRot>
                                    <p:animRot by="-240000">
                                      <p:cBhvr>
                                        <p:cTn id="82" dur="200" fill="hold">
                                          <p:stCondLst>
                                            <p:cond delay="600"/>
                                          </p:stCondLst>
                                        </p:cTn>
                                        <p:tgtEl>
                                          <p:spTgt spid="13"/>
                                        </p:tgtEl>
                                        <p:attrNameLst>
                                          <p:attrName>r</p:attrName>
                                        </p:attrNameLst>
                                      </p:cBhvr>
                                    </p:animRot>
                                    <p:animRot by="120000">
                                      <p:cBhvr>
                                        <p:cTn id="83" dur="200" fill="hold">
                                          <p:stCondLst>
                                            <p:cond delay="800"/>
                                          </p:stCondLst>
                                        </p:cTn>
                                        <p:tgtEl>
                                          <p:spTgt spid="13"/>
                                        </p:tgtEl>
                                        <p:attrNameLst>
                                          <p:attrName>r</p:attrName>
                                        </p:attrNameLst>
                                      </p:cBhvr>
                                    </p:animRot>
                                  </p:childTnLst>
                                </p:cTn>
                              </p:par>
                              <p:par>
                                <p:cTn id="84" presetID="32" presetClass="emph" presetSubtype="0" fill="hold" nodeType="withEffect">
                                  <p:stCondLst>
                                    <p:cond delay="3000"/>
                                  </p:stCondLst>
                                  <p:childTnLst>
                                    <p:animRot by="120000">
                                      <p:cBhvr>
                                        <p:cTn id="85" dur="100" fill="hold">
                                          <p:stCondLst>
                                            <p:cond delay="0"/>
                                          </p:stCondLst>
                                        </p:cTn>
                                        <p:tgtEl>
                                          <p:spTgt spid="18"/>
                                        </p:tgtEl>
                                        <p:attrNameLst>
                                          <p:attrName>r</p:attrName>
                                        </p:attrNameLst>
                                      </p:cBhvr>
                                    </p:animRot>
                                    <p:animRot by="-240000">
                                      <p:cBhvr>
                                        <p:cTn id="86" dur="200" fill="hold">
                                          <p:stCondLst>
                                            <p:cond delay="200"/>
                                          </p:stCondLst>
                                        </p:cTn>
                                        <p:tgtEl>
                                          <p:spTgt spid="18"/>
                                        </p:tgtEl>
                                        <p:attrNameLst>
                                          <p:attrName>r</p:attrName>
                                        </p:attrNameLst>
                                      </p:cBhvr>
                                    </p:animRot>
                                    <p:animRot by="240000">
                                      <p:cBhvr>
                                        <p:cTn id="87" dur="200" fill="hold">
                                          <p:stCondLst>
                                            <p:cond delay="400"/>
                                          </p:stCondLst>
                                        </p:cTn>
                                        <p:tgtEl>
                                          <p:spTgt spid="18"/>
                                        </p:tgtEl>
                                        <p:attrNameLst>
                                          <p:attrName>r</p:attrName>
                                        </p:attrNameLst>
                                      </p:cBhvr>
                                    </p:animRot>
                                    <p:animRot by="-240000">
                                      <p:cBhvr>
                                        <p:cTn id="88" dur="200" fill="hold">
                                          <p:stCondLst>
                                            <p:cond delay="600"/>
                                          </p:stCondLst>
                                        </p:cTn>
                                        <p:tgtEl>
                                          <p:spTgt spid="18"/>
                                        </p:tgtEl>
                                        <p:attrNameLst>
                                          <p:attrName>r</p:attrName>
                                        </p:attrNameLst>
                                      </p:cBhvr>
                                    </p:animRot>
                                    <p:animRot by="120000">
                                      <p:cBhvr>
                                        <p:cTn id="89" dur="200" fill="hold">
                                          <p:stCondLst>
                                            <p:cond delay="800"/>
                                          </p:stCondLst>
                                        </p:cTn>
                                        <p:tgtEl>
                                          <p:spTgt spid="18"/>
                                        </p:tgtEl>
                                        <p:attrNameLst>
                                          <p:attrName>r</p:attrName>
                                        </p:attrNameLst>
                                      </p:cBhvr>
                                    </p:animRot>
                                  </p:childTnLst>
                                </p:cTn>
                              </p:par>
                              <p:par>
                                <p:cTn id="90" presetID="32" presetClass="emph" presetSubtype="0" fill="hold" nodeType="withEffect">
                                  <p:stCondLst>
                                    <p:cond delay="3000"/>
                                  </p:stCondLst>
                                  <p:childTnLst>
                                    <p:animRot by="120000">
                                      <p:cBhvr>
                                        <p:cTn id="91" dur="100" fill="hold">
                                          <p:stCondLst>
                                            <p:cond delay="0"/>
                                          </p:stCondLst>
                                        </p:cTn>
                                        <p:tgtEl>
                                          <p:spTgt spid="39"/>
                                        </p:tgtEl>
                                        <p:attrNameLst>
                                          <p:attrName>r</p:attrName>
                                        </p:attrNameLst>
                                      </p:cBhvr>
                                    </p:animRot>
                                    <p:animRot by="-240000">
                                      <p:cBhvr>
                                        <p:cTn id="92" dur="200" fill="hold">
                                          <p:stCondLst>
                                            <p:cond delay="200"/>
                                          </p:stCondLst>
                                        </p:cTn>
                                        <p:tgtEl>
                                          <p:spTgt spid="39"/>
                                        </p:tgtEl>
                                        <p:attrNameLst>
                                          <p:attrName>r</p:attrName>
                                        </p:attrNameLst>
                                      </p:cBhvr>
                                    </p:animRot>
                                    <p:animRot by="240000">
                                      <p:cBhvr>
                                        <p:cTn id="93" dur="200" fill="hold">
                                          <p:stCondLst>
                                            <p:cond delay="400"/>
                                          </p:stCondLst>
                                        </p:cTn>
                                        <p:tgtEl>
                                          <p:spTgt spid="39"/>
                                        </p:tgtEl>
                                        <p:attrNameLst>
                                          <p:attrName>r</p:attrName>
                                        </p:attrNameLst>
                                      </p:cBhvr>
                                    </p:animRot>
                                    <p:animRot by="-240000">
                                      <p:cBhvr>
                                        <p:cTn id="94" dur="200" fill="hold">
                                          <p:stCondLst>
                                            <p:cond delay="600"/>
                                          </p:stCondLst>
                                        </p:cTn>
                                        <p:tgtEl>
                                          <p:spTgt spid="39"/>
                                        </p:tgtEl>
                                        <p:attrNameLst>
                                          <p:attrName>r</p:attrName>
                                        </p:attrNameLst>
                                      </p:cBhvr>
                                    </p:animRot>
                                    <p:animRot by="120000">
                                      <p:cBhvr>
                                        <p:cTn id="95" dur="200" fill="hold">
                                          <p:stCondLst>
                                            <p:cond delay="800"/>
                                          </p:stCondLst>
                                        </p:cTn>
                                        <p:tgtEl>
                                          <p:spTgt spid="39"/>
                                        </p:tgtEl>
                                        <p:attrNameLst>
                                          <p:attrName>r</p:attrName>
                                        </p:attrNameLst>
                                      </p:cBhvr>
                                    </p:animRot>
                                  </p:childTnLst>
                                </p:cTn>
                              </p:par>
                              <p:par>
                                <p:cTn id="96" presetID="32" presetClass="emph" presetSubtype="0" fill="hold" nodeType="withEffect">
                                  <p:stCondLst>
                                    <p:cond delay="3500"/>
                                  </p:stCondLst>
                                  <p:childTnLst>
                                    <p:animRot by="120000">
                                      <p:cBhvr>
                                        <p:cTn id="97" dur="100" fill="hold">
                                          <p:stCondLst>
                                            <p:cond delay="0"/>
                                          </p:stCondLst>
                                        </p:cTn>
                                        <p:tgtEl>
                                          <p:spTgt spid="45"/>
                                        </p:tgtEl>
                                        <p:attrNameLst>
                                          <p:attrName>r</p:attrName>
                                        </p:attrNameLst>
                                      </p:cBhvr>
                                    </p:animRot>
                                    <p:animRot by="-240000">
                                      <p:cBhvr>
                                        <p:cTn id="98" dur="200" fill="hold">
                                          <p:stCondLst>
                                            <p:cond delay="200"/>
                                          </p:stCondLst>
                                        </p:cTn>
                                        <p:tgtEl>
                                          <p:spTgt spid="45"/>
                                        </p:tgtEl>
                                        <p:attrNameLst>
                                          <p:attrName>r</p:attrName>
                                        </p:attrNameLst>
                                      </p:cBhvr>
                                    </p:animRot>
                                    <p:animRot by="240000">
                                      <p:cBhvr>
                                        <p:cTn id="99" dur="200" fill="hold">
                                          <p:stCondLst>
                                            <p:cond delay="400"/>
                                          </p:stCondLst>
                                        </p:cTn>
                                        <p:tgtEl>
                                          <p:spTgt spid="45"/>
                                        </p:tgtEl>
                                        <p:attrNameLst>
                                          <p:attrName>r</p:attrName>
                                        </p:attrNameLst>
                                      </p:cBhvr>
                                    </p:animRot>
                                    <p:animRot by="-240000">
                                      <p:cBhvr>
                                        <p:cTn id="100" dur="200" fill="hold">
                                          <p:stCondLst>
                                            <p:cond delay="600"/>
                                          </p:stCondLst>
                                        </p:cTn>
                                        <p:tgtEl>
                                          <p:spTgt spid="45"/>
                                        </p:tgtEl>
                                        <p:attrNameLst>
                                          <p:attrName>r</p:attrName>
                                        </p:attrNameLst>
                                      </p:cBhvr>
                                    </p:animRot>
                                    <p:animRot by="120000">
                                      <p:cBhvr>
                                        <p:cTn id="101" dur="200" fill="hold">
                                          <p:stCondLst>
                                            <p:cond delay="800"/>
                                          </p:stCondLst>
                                        </p:cTn>
                                        <p:tgtEl>
                                          <p:spTgt spid="45"/>
                                        </p:tgtEl>
                                        <p:attrNameLst>
                                          <p:attrName>r</p:attrName>
                                        </p:attrNameLst>
                                      </p:cBhvr>
                                    </p:animRot>
                                  </p:childTnLst>
                                </p:cTn>
                              </p:par>
                            </p:childTnLst>
                          </p:cTn>
                        </p:par>
                        <p:par>
                          <p:cTn id="102" fill="hold">
                            <p:stCondLst>
                              <p:cond delay="5500"/>
                            </p:stCondLst>
                            <p:childTnLst>
                              <p:par>
                                <p:cTn id="103" presetID="10" presetClass="entr" presetSubtype="0" fill="hold" grpId="1" nodeType="after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fade">
                                      <p:cBhvr>
                                        <p:cTn id="105" dur="500"/>
                                        <p:tgtEl>
                                          <p:spTgt spid="24"/>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500"/>
                                        <p:tgtEl>
                                          <p:spTgt spid="25"/>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fade">
                                      <p:cBhvr>
                                        <p:cTn id="114" dur="500"/>
                                        <p:tgtEl>
                                          <p:spTgt spid="27"/>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500"/>
                                        <p:tgtEl>
                                          <p:spTgt spid="28"/>
                                        </p:tgtEl>
                                      </p:cBhvr>
                                    </p:animEffect>
                                  </p:childTnLst>
                                </p:cTn>
                              </p:par>
                              <p:par>
                                <p:cTn id="118" presetID="10" presetClass="entr" presetSubtype="0" fill="hold" grpId="1"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500"/>
                                        <p:tgtEl>
                                          <p:spTgt spid="29"/>
                                        </p:tgtEl>
                                      </p:cBhvr>
                                    </p:animEffect>
                                  </p:childTnLst>
                                </p:cTn>
                              </p:par>
                              <p:par>
                                <p:cTn id="121" presetID="10" presetClass="entr"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500"/>
                                        <p:tgtEl>
                                          <p:spTgt spid="30"/>
                                        </p:tgtEl>
                                      </p:cBhvr>
                                    </p:animEffect>
                                  </p:childTnLst>
                                </p:cTn>
                              </p:par>
                              <p:par>
                                <p:cTn id="124" presetID="10" presetClass="entr"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1"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1"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par>
                          <p:cTn id="133" fill="hold">
                            <p:stCondLst>
                              <p:cond delay="6000"/>
                            </p:stCondLst>
                            <p:childTnLst>
                              <p:par>
                                <p:cTn id="134"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5" dur="2000" fill="hold"/>
                                        <p:tgtEl>
                                          <p:spTgt spid="24"/>
                                        </p:tgtEl>
                                        <p:attrNameLst>
                                          <p:attrName>ppt_x</p:attrName>
                                          <p:attrName>ppt_y</p:attrName>
                                        </p:attrNameLst>
                                      </p:cBhvr>
                                      <p:rCtr x="17" y="18981"/>
                                    </p:animMotion>
                                  </p:childTnLst>
                                </p:cTn>
                              </p:par>
                              <p:par>
                                <p:cTn id="136"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7" dur="2000" fill="hold"/>
                                        <p:tgtEl>
                                          <p:spTgt spid="25"/>
                                        </p:tgtEl>
                                        <p:attrNameLst>
                                          <p:attrName>ppt_x</p:attrName>
                                          <p:attrName>ppt_y</p:attrName>
                                        </p:attrNameLst>
                                      </p:cBhvr>
                                      <p:rCtr x="17" y="18981"/>
                                    </p:animMotion>
                                  </p:childTnLst>
                                </p:cTn>
                              </p:par>
                              <p:par>
                                <p:cTn id="138"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9" dur="2000" fill="hold"/>
                                        <p:tgtEl>
                                          <p:spTgt spid="26"/>
                                        </p:tgtEl>
                                        <p:attrNameLst>
                                          <p:attrName>ppt_x</p:attrName>
                                          <p:attrName>ppt_y</p:attrName>
                                        </p:attrNameLst>
                                      </p:cBhvr>
                                      <p:rCtr x="17" y="18981"/>
                                    </p:animMotion>
                                  </p:childTnLst>
                                </p:cTn>
                              </p:par>
                              <p:par>
                                <p:cTn id="140"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1" dur="2000" fill="hold"/>
                                        <p:tgtEl>
                                          <p:spTgt spid="27"/>
                                        </p:tgtEl>
                                        <p:attrNameLst>
                                          <p:attrName>ppt_x</p:attrName>
                                          <p:attrName>ppt_y</p:attrName>
                                        </p:attrNameLst>
                                      </p:cBhvr>
                                      <p:rCtr x="17" y="18981"/>
                                    </p:animMotion>
                                  </p:childTnLst>
                                </p:cTn>
                              </p:par>
                              <p:par>
                                <p:cTn id="142"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3" dur="2000" fill="hold"/>
                                        <p:tgtEl>
                                          <p:spTgt spid="28"/>
                                        </p:tgtEl>
                                        <p:attrNameLst>
                                          <p:attrName>ppt_x</p:attrName>
                                          <p:attrName>ppt_y</p:attrName>
                                        </p:attrNameLst>
                                      </p:cBhvr>
                                      <p:rCtr x="17" y="18981"/>
                                    </p:animMotion>
                                  </p:childTnLst>
                                </p:cTn>
                              </p:par>
                              <p:par>
                                <p:cTn id="144"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5" dur="2000" fill="hold"/>
                                        <p:tgtEl>
                                          <p:spTgt spid="29"/>
                                        </p:tgtEl>
                                        <p:attrNameLst>
                                          <p:attrName>ppt_x</p:attrName>
                                          <p:attrName>ppt_y</p:attrName>
                                        </p:attrNameLst>
                                      </p:cBhvr>
                                      <p:rCtr x="17" y="18981"/>
                                    </p:animMotion>
                                  </p:childTnLst>
                                </p:cTn>
                              </p:par>
                              <p:par>
                                <p:cTn id="146"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7" dur="2000" fill="hold"/>
                                        <p:tgtEl>
                                          <p:spTgt spid="30"/>
                                        </p:tgtEl>
                                        <p:attrNameLst>
                                          <p:attrName>ppt_x</p:attrName>
                                          <p:attrName>ppt_y</p:attrName>
                                        </p:attrNameLst>
                                      </p:cBhvr>
                                      <p:rCtr x="17" y="18981"/>
                                    </p:animMotion>
                                  </p:childTnLst>
                                </p:cTn>
                              </p:par>
                              <p:par>
                                <p:cTn id="148"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9" dur="2000" fill="hold"/>
                                        <p:tgtEl>
                                          <p:spTgt spid="31"/>
                                        </p:tgtEl>
                                        <p:attrNameLst>
                                          <p:attrName>ppt_x</p:attrName>
                                          <p:attrName>ppt_y</p:attrName>
                                        </p:attrNameLst>
                                      </p:cBhvr>
                                      <p:rCtr x="17" y="18981"/>
                                    </p:animMotion>
                                  </p:childTnLst>
                                </p:cTn>
                              </p:par>
                              <p:par>
                                <p:cTn id="150"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1" dur="2000" fill="hold"/>
                                        <p:tgtEl>
                                          <p:spTgt spid="32"/>
                                        </p:tgtEl>
                                        <p:attrNameLst>
                                          <p:attrName>ppt_x</p:attrName>
                                          <p:attrName>ppt_y</p:attrName>
                                        </p:attrNameLst>
                                      </p:cBhvr>
                                      <p:rCtr x="17" y="18981"/>
                                    </p:animMotion>
                                  </p:childTnLst>
                                </p:cTn>
                              </p:par>
                              <p:par>
                                <p:cTn id="152"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3"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6" grpId="0" animBg="1"/>
      <p:bldP spid="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994806" y="2964936"/>
            <a:ext cx="426720" cy="537355"/>
            <a:chOff x="782716" y="2176759"/>
            <a:chExt cx="368525"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2716" y="2216099"/>
              <a:ext cx="368525"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122151" y="2261761"/>
            <a:ext cx="426720" cy="537355"/>
            <a:chOff x="782716" y="2176759"/>
            <a:chExt cx="368524"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104159" y="2634784"/>
            <a:ext cx="426720" cy="537355"/>
            <a:chOff x="782716" y="2176759"/>
            <a:chExt cx="368524"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306780" y="2792891"/>
            <a:ext cx="426720" cy="537355"/>
            <a:chOff x="782716" y="2176759"/>
            <a:chExt cx="368524"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9576276" y="2603395"/>
            <a:ext cx="426720" cy="537355"/>
            <a:chOff x="782716" y="2176759"/>
            <a:chExt cx="368524"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179325" y="2959940"/>
            <a:ext cx="426720" cy="537355"/>
            <a:chOff x="782716" y="2176759"/>
            <a:chExt cx="368524"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8908526" y="2788306"/>
            <a:ext cx="426720" cy="537355"/>
            <a:chOff x="782716" y="2176759"/>
            <a:chExt cx="368524"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431092" y="2078903"/>
            <a:ext cx="426720" cy="537355"/>
            <a:chOff x="782717" y="2176759"/>
            <a:chExt cx="368525"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2717" y="2216099"/>
              <a:ext cx="368525"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5871084" y="2777721"/>
            <a:ext cx="426720" cy="537355"/>
            <a:chOff x="782716" y="2176759"/>
            <a:chExt cx="368524"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6686454" y="3178927"/>
            <a:ext cx="426720" cy="537355"/>
            <a:chOff x="782716" y="2176759"/>
            <a:chExt cx="368524"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2716" y="2216099"/>
              <a:ext cx="368524" cy="230917"/>
            </a:xfrm>
            <a:prstGeom prst="rect">
              <a:avLst/>
            </a:prstGeom>
            <a:noFill/>
          </p:spPr>
          <p:txBody>
            <a:bodyPr wrap="none" rtlCol="0">
              <a:spAutoFit/>
            </a:bodyPr>
            <a:lstStyle/>
            <a:p>
              <a:pPr algn="ctr">
                <a:lnSpc>
                  <a:spcPct val="120000"/>
                </a:lnSpc>
              </a:pPr>
              <a:r>
                <a:rPr lang="en-US" sz="94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680397" y="5158899"/>
            <a:ext cx="8883073" cy="420500"/>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759" dirty="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680399" y="4886138"/>
            <a:ext cx="1242570" cy="24506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847155" y="3391854"/>
            <a:ext cx="1345963" cy="12191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662526" y="2884917"/>
            <a:ext cx="1345963" cy="1726148"/>
            <a:chOff x="1459750" y="1957798"/>
            <a:chExt cx="1162406" cy="1490745"/>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698538" y="3233609"/>
            <a:ext cx="1237955" cy="1377455"/>
            <a:chOff x="2354476" y="2258939"/>
            <a:chExt cx="1069128" cy="1189605"/>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630972" y="3579792"/>
            <a:ext cx="1154383" cy="1031275"/>
            <a:chOff x="3159748" y="2557908"/>
            <a:chExt cx="996954" cy="890635"/>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411459" y="3391855"/>
            <a:ext cx="1345963" cy="1219211"/>
            <a:chOff x="3833796" y="2395604"/>
            <a:chExt cx="1162406" cy="1052942"/>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226831" y="3792205"/>
            <a:ext cx="1345963" cy="818861"/>
            <a:chOff x="4537970" y="2741353"/>
            <a:chExt cx="1162406" cy="707189"/>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933264" y="2680335"/>
            <a:ext cx="1432186" cy="1930734"/>
            <a:chOff x="5148063" y="1781113"/>
            <a:chExt cx="1236871" cy="1667431"/>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7687611" y="3579790"/>
            <a:ext cx="1335503" cy="1031275"/>
            <a:chOff x="5799535" y="2557908"/>
            <a:chExt cx="1153373" cy="890635"/>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343313" y="3391855"/>
            <a:ext cx="1557139" cy="1219211"/>
            <a:chOff x="6365816" y="2395604"/>
            <a:chExt cx="1344784" cy="1052942"/>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121884" y="3242130"/>
            <a:ext cx="1335503" cy="1368933"/>
            <a:chOff x="7038208" y="2266298"/>
            <a:chExt cx="1153373" cy="1182245"/>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13385"/>
            </a:xfrm>
            <a:prstGeom prst="rect">
              <a:avLst/>
            </a:prstGeom>
          </p:spPr>
          <p:txBody>
            <a:bodyPr vert="horz" wrap="square" lIns="105880" tIns="52940" rIns="105880" bIns="5294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759"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643499" y="255627"/>
            <a:ext cx="2908177" cy="358525"/>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896"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4928662" y="553940"/>
            <a:ext cx="2337850" cy="19324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853"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9657800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3119302" y="2359237"/>
            <a:ext cx="6016413" cy="336920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4"/>
          </a:solidFill>
          <a:ln w="12700">
            <a:miter lim="400000"/>
          </a:ln>
        </p:spPr>
        <p:txBody>
          <a:bodyPr lIns="0" tIns="0" rIns="0" bIns="0"/>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 Placeholder 3"/>
          <p:cNvSpPr txBox="1">
            <a:spLocks/>
          </p:cNvSpPr>
          <p:nvPr/>
        </p:nvSpPr>
        <p:spPr>
          <a:xfrm>
            <a:off x="1822753" y="3964990"/>
            <a:ext cx="1380024" cy="245067"/>
          </a:xfrm>
          <a:prstGeom prst="rect">
            <a:avLst/>
          </a:prstGeom>
        </p:spPr>
        <p:txBody>
          <a:bodyPr lIns="0" tIns="0" rIns="0" bIns="0" anchor="ctr">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4" name="Text Placeholder 4"/>
          <p:cNvSpPr txBox="1">
            <a:spLocks/>
          </p:cNvSpPr>
          <p:nvPr/>
        </p:nvSpPr>
        <p:spPr>
          <a:xfrm>
            <a:off x="1249850" y="4223280"/>
            <a:ext cx="1962411" cy="420500"/>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 name="Shape 1626"/>
          <p:cNvSpPr/>
          <p:nvPr/>
        </p:nvSpPr>
        <p:spPr>
          <a:xfrm flipV="1">
            <a:off x="3567434" y="4054434"/>
            <a:ext cx="1" cy="1204411"/>
          </a:xfrm>
          <a:prstGeom prst="line">
            <a:avLst/>
          </a:prstGeom>
          <a:ln w="12700">
            <a:solidFill>
              <a:srgbClr val="A6AAA9"/>
            </a:solidFill>
            <a:miter lim="400000"/>
          </a:ln>
        </p:spPr>
        <p:txBody>
          <a:bodyPr lIns="22057" tIns="22057" rIns="22057" bIns="22057" anchor="ctr"/>
          <a:lstStyle/>
          <a:p>
            <a:pPr lvl="0"/>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627"/>
          <p:cNvSpPr/>
          <p:nvPr/>
        </p:nvSpPr>
        <p:spPr>
          <a:xfrm flipV="1">
            <a:off x="4720872" y="2739136"/>
            <a:ext cx="1" cy="1710458"/>
          </a:xfrm>
          <a:prstGeom prst="line">
            <a:avLst/>
          </a:prstGeom>
          <a:ln w="12700">
            <a:solidFill>
              <a:srgbClr val="A6AAA9"/>
            </a:solidFill>
            <a:miter lim="400000"/>
          </a:ln>
        </p:spPr>
        <p:txBody>
          <a:bodyPr lIns="22057" tIns="22057" rIns="22057" bIns="22057" anchor="ctr"/>
          <a:lstStyle/>
          <a:p>
            <a:pPr lvl="0"/>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628"/>
          <p:cNvSpPr/>
          <p:nvPr/>
        </p:nvSpPr>
        <p:spPr>
          <a:xfrm flipV="1">
            <a:off x="5832927" y="2156326"/>
            <a:ext cx="1" cy="1779798"/>
          </a:xfrm>
          <a:prstGeom prst="line">
            <a:avLst/>
          </a:prstGeom>
          <a:ln w="12700">
            <a:solidFill>
              <a:srgbClr val="A6AAA9"/>
            </a:solidFill>
            <a:miter lim="400000"/>
          </a:ln>
        </p:spPr>
        <p:txBody>
          <a:bodyPr lIns="22057" tIns="22057" rIns="22057" bIns="22057" anchor="ctr"/>
          <a:lstStyle/>
          <a:p>
            <a:pPr lvl="0"/>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629"/>
          <p:cNvSpPr/>
          <p:nvPr/>
        </p:nvSpPr>
        <p:spPr>
          <a:xfrm flipV="1">
            <a:off x="7391033" y="3452925"/>
            <a:ext cx="1" cy="1181830"/>
          </a:xfrm>
          <a:prstGeom prst="line">
            <a:avLst/>
          </a:prstGeom>
          <a:ln w="12700">
            <a:solidFill>
              <a:srgbClr val="A6AAA9"/>
            </a:solidFill>
            <a:miter lim="400000"/>
          </a:ln>
        </p:spPr>
        <p:txBody>
          <a:bodyPr lIns="22057" tIns="22057" rIns="22057" bIns="22057" anchor="ctr"/>
          <a:lstStyle/>
          <a:p>
            <a:pPr lvl="0"/>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630"/>
          <p:cNvSpPr/>
          <p:nvPr/>
        </p:nvSpPr>
        <p:spPr>
          <a:xfrm>
            <a:off x="3383881" y="3872413"/>
            <a:ext cx="367104" cy="3671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6543" tIns="16543" rIns="16543" bIns="16543" numCol="1" anchor="ctr">
            <a:noAutofit/>
          </a:bodyP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636"/>
          <p:cNvSpPr/>
          <p:nvPr/>
        </p:nvSpPr>
        <p:spPr>
          <a:xfrm>
            <a:off x="4534414" y="2538717"/>
            <a:ext cx="367104" cy="3671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16543" tIns="16543" rIns="16543" bIns="16543" numCol="1" anchor="ctr">
            <a:noAutofit/>
          </a:bodyP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642"/>
          <p:cNvSpPr/>
          <p:nvPr/>
        </p:nvSpPr>
        <p:spPr>
          <a:xfrm>
            <a:off x="5651827" y="1811283"/>
            <a:ext cx="367104" cy="3671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6543" tIns="16543" rIns="16543" bIns="16543" numCol="1" anchor="ctr">
            <a:noAutofit/>
          </a:bodyP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648"/>
          <p:cNvSpPr/>
          <p:nvPr/>
        </p:nvSpPr>
        <p:spPr>
          <a:xfrm>
            <a:off x="7205936" y="4486227"/>
            <a:ext cx="367104" cy="3671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16543" tIns="16543" rIns="16543" bIns="16543" numCol="1" anchor="ctr">
            <a:noAutofit/>
          </a:bodyP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653"/>
          <p:cNvSpPr/>
          <p:nvPr/>
        </p:nvSpPr>
        <p:spPr>
          <a:xfrm>
            <a:off x="3517261" y="5215814"/>
            <a:ext cx="100339" cy="10033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654"/>
          <p:cNvSpPr/>
          <p:nvPr/>
        </p:nvSpPr>
        <p:spPr>
          <a:xfrm>
            <a:off x="4642817" y="4373674"/>
            <a:ext cx="156104" cy="1561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655"/>
          <p:cNvSpPr/>
          <p:nvPr/>
        </p:nvSpPr>
        <p:spPr>
          <a:xfrm>
            <a:off x="5732596" y="3838941"/>
            <a:ext cx="200661" cy="2006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656"/>
          <p:cNvSpPr/>
          <p:nvPr/>
        </p:nvSpPr>
        <p:spPr>
          <a:xfrm>
            <a:off x="7264255" y="3331314"/>
            <a:ext cx="248142" cy="24814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2857293" y="2645314"/>
            <a:ext cx="1488956" cy="245067"/>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9" name="Text Placeholder 4"/>
          <p:cNvSpPr txBox="1">
            <a:spLocks/>
          </p:cNvSpPr>
          <p:nvPr/>
        </p:nvSpPr>
        <p:spPr>
          <a:xfrm>
            <a:off x="2353100" y="2899469"/>
            <a:ext cx="1956458" cy="420500"/>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20" name="Text Placeholder 3"/>
          <p:cNvSpPr txBox="1">
            <a:spLocks/>
          </p:cNvSpPr>
          <p:nvPr/>
        </p:nvSpPr>
        <p:spPr>
          <a:xfrm>
            <a:off x="6200027" y="1921925"/>
            <a:ext cx="1275553" cy="245067"/>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4"/>
          <p:cNvSpPr txBox="1">
            <a:spLocks/>
          </p:cNvSpPr>
          <p:nvPr/>
        </p:nvSpPr>
        <p:spPr>
          <a:xfrm>
            <a:off x="6188314" y="2185833"/>
            <a:ext cx="1622960" cy="420500"/>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22" name="Text Placeholder 3"/>
          <p:cNvSpPr txBox="1">
            <a:spLocks/>
          </p:cNvSpPr>
          <p:nvPr/>
        </p:nvSpPr>
        <p:spPr>
          <a:xfrm>
            <a:off x="7756062" y="4595347"/>
            <a:ext cx="1274753" cy="245067"/>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4"/>
          <p:cNvSpPr txBox="1">
            <a:spLocks/>
          </p:cNvSpPr>
          <p:nvPr/>
        </p:nvSpPr>
        <p:spPr>
          <a:xfrm>
            <a:off x="7727903" y="4853053"/>
            <a:ext cx="1956458" cy="420500"/>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24" name="Text Placeholder 4"/>
          <p:cNvSpPr txBox="1">
            <a:spLocks/>
          </p:cNvSpPr>
          <p:nvPr/>
        </p:nvSpPr>
        <p:spPr>
          <a:xfrm>
            <a:off x="3455783" y="3934000"/>
            <a:ext cx="223295" cy="268376"/>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327"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 Placeholder 4"/>
          <p:cNvSpPr txBox="1">
            <a:spLocks/>
          </p:cNvSpPr>
          <p:nvPr/>
        </p:nvSpPr>
        <p:spPr>
          <a:xfrm>
            <a:off x="4606322" y="2588080"/>
            <a:ext cx="223295" cy="268376"/>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327"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6" name="Text Placeholder 4"/>
          <p:cNvSpPr txBox="1">
            <a:spLocks/>
          </p:cNvSpPr>
          <p:nvPr/>
        </p:nvSpPr>
        <p:spPr>
          <a:xfrm>
            <a:off x="5727018" y="1860649"/>
            <a:ext cx="223295" cy="268376"/>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327"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7" name="Text Placeholder 4"/>
          <p:cNvSpPr txBox="1">
            <a:spLocks/>
          </p:cNvSpPr>
          <p:nvPr/>
        </p:nvSpPr>
        <p:spPr>
          <a:xfrm>
            <a:off x="7277840" y="4553515"/>
            <a:ext cx="223295" cy="268376"/>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327"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28" name="Shape 1625"/>
          <p:cNvSpPr/>
          <p:nvPr/>
        </p:nvSpPr>
        <p:spPr>
          <a:xfrm>
            <a:off x="9228639" y="2307964"/>
            <a:ext cx="1204411" cy="120441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w="12700">
            <a:miter lim="400000"/>
          </a:ln>
        </p:spPr>
        <p:txBody>
          <a:bodyPr lIns="0" tIns="0" rIns="0" bIns="0"/>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657"/>
          <p:cNvSpPr/>
          <p:nvPr/>
        </p:nvSpPr>
        <p:spPr>
          <a:xfrm>
            <a:off x="9651401" y="2470091"/>
            <a:ext cx="359104" cy="367104"/>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3"/>
          <p:cNvSpPr txBox="1">
            <a:spLocks/>
          </p:cNvSpPr>
          <p:nvPr/>
        </p:nvSpPr>
        <p:spPr>
          <a:xfrm>
            <a:off x="9380534" y="2886964"/>
            <a:ext cx="885767" cy="35494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30000"/>
              </a:lnSpc>
            </a:pPr>
            <a:r>
              <a:rPr lang="zh-CN" altLang="en-US" sz="170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a:t>
            </a:r>
            <a:endParaRPr lang="id-ID" sz="170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8026026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animEffect transition="in" filter="fade">
                                      <p:cBhvr>
                                        <p:cTn id="26" dur="500"/>
                                        <p:tgtEl>
                                          <p:spTgt spid="24"/>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strips(downLeft)">
                                      <p:cBhvr>
                                        <p:cTn id="30" dur="500"/>
                                        <p:tgtEl>
                                          <p:spTgt spid="3">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strips(downLeft)">
                                      <p:cBhvr>
                                        <p:cTn id="33" dur="500"/>
                                        <p:tgtEl>
                                          <p:spTgt spid="4">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down)">
                                      <p:cBhvr>
                                        <p:cTn id="41" dur="500"/>
                                        <p:tgtEl>
                                          <p:spTgt spid="6"/>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strips(downLeft)">
                                      <p:cBhvr>
                                        <p:cTn id="56" dur="500"/>
                                        <p:tgtEl>
                                          <p:spTgt spid="18"/>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strips(downLeft)">
                                      <p:cBhvr>
                                        <p:cTn id="59" dur="500"/>
                                        <p:tgtEl>
                                          <p:spTgt spid="19"/>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00"/>
                                        <p:tgtEl>
                                          <p:spTgt spid="7"/>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fltVal val="0"/>
                                          </p:val>
                                        </p:tav>
                                        <p:tav tm="100000">
                                          <p:val>
                                            <p:strVal val="#ppt_h"/>
                                          </p:val>
                                        </p:tav>
                                      </p:tavLst>
                                    </p:anim>
                                    <p:animEffect transition="in" filter="fade">
                                      <p:cBhvr>
                                        <p:cTn id="73" dur="500"/>
                                        <p:tgtEl>
                                          <p:spTgt spid="11"/>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strips(downRight)">
                                      <p:cBhvr>
                                        <p:cTn id="82" dur="500"/>
                                        <p:tgtEl>
                                          <p:spTgt spid="20"/>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strips(downRight)">
                                      <p:cBhvr>
                                        <p:cTn id="85" dur="500"/>
                                        <p:tgtEl>
                                          <p:spTgt spid="21"/>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500"/>
                                        <p:tgtEl>
                                          <p:spTgt spid="16"/>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wipe(up)">
                                      <p:cBhvr>
                                        <p:cTn id="93" dur="500"/>
                                        <p:tgtEl>
                                          <p:spTgt spid="8"/>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strips(downRight)">
                                      <p:cBhvr>
                                        <p:cTn id="108" dur="500"/>
                                        <p:tgtEl>
                                          <p:spTgt spid="22"/>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strips(downRight)">
                                      <p:cBhvr>
                                        <p:cTn id="111" dur="500"/>
                                        <p:tgtEl>
                                          <p:spTgt spid="23"/>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28"/>
                                        </p:tgtEl>
                                        <p:attrNameLst>
                                          <p:attrName>style.color</p:attrName>
                                        </p:attrNameLst>
                                      </p:cBhvr>
                                      <p:to>
                                        <a:schemeClr val="bg1"/>
                                      </p:to>
                                    </p:animClr>
                                    <p:animClr clrSpc="rgb" dir="cw">
                                      <p:cBhvr>
                                        <p:cTn id="117" dur="250" autoRev="1" fill="remove"/>
                                        <p:tgtEl>
                                          <p:spTgt spid="28"/>
                                        </p:tgtEl>
                                        <p:attrNameLst>
                                          <p:attrName>fillcolor</p:attrName>
                                        </p:attrNameLst>
                                      </p:cBhvr>
                                      <p:to>
                                        <a:schemeClr val="bg1"/>
                                      </p:to>
                                    </p:animClr>
                                    <p:set>
                                      <p:cBhvr>
                                        <p:cTn id="118" dur="250" autoRev="1" fill="remove"/>
                                        <p:tgtEl>
                                          <p:spTgt spid="28"/>
                                        </p:tgtEl>
                                        <p:attrNameLst>
                                          <p:attrName>fill.type</p:attrName>
                                        </p:attrNameLst>
                                      </p:cBhvr>
                                      <p:to>
                                        <p:strVal val="solid"/>
                                      </p:to>
                                    </p:set>
                                    <p:set>
                                      <p:cBhvr>
                                        <p:cTn id="119" dur="250" autoRev="1" fill="remove"/>
                                        <p:tgtEl>
                                          <p:spTgt spid="28"/>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fade">
                                      <p:cBhvr>
                                        <p:cTn id="123" dur="500"/>
                                        <p:tgtEl>
                                          <p:spTgt spid="2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24"/>
          <p:cNvGrpSpPr/>
          <p:nvPr/>
        </p:nvGrpSpPr>
        <p:grpSpPr>
          <a:xfrm rot="9900000">
            <a:off x="7218856" y="4829904"/>
            <a:ext cx="902157" cy="771291"/>
            <a:chOff x="2208213" y="4308475"/>
            <a:chExt cx="1313851" cy="1123184"/>
          </a:xfrm>
          <a:solidFill>
            <a:schemeClr val="accent4"/>
          </a:solidFill>
        </p:grpSpPr>
        <p:sp>
          <p:nvSpPr>
            <p:cNvPr id="19" name="Oval 18"/>
            <p:cNvSpPr>
              <a:spLocks noChangeArrowheads="1"/>
            </p:cNvSpPr>
            <p:nvPr/>
          </p:nvSpPr>
          <p:spPr bwMode="auto">
            <a:xfrm>
              <a:off x="2208213" y="4308475"/>
              <a:ext cx="885825" cy="889000"/>
            </a:xfrm>
            <a:prstGeom prst="ellipse">
              <a:avLst/>
            </a:prstGeom>
            <a:grp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 name="Group 21"/>
          <p:cNvGrpSpPr/>
          <p:nvPr/>
        </p:nvGrpSpPr>
        <p:grpSpPr>
          <a:xfrm rot="17100000">
            <a:off x="3958396" y="4783639"/>
            <a:ext cx="902227" cy="771234"/>
            <a:chOff x="2208213" y="4308475"/>
            <a:chExt cx="1313851" cy="1123184"/>
          </a:xfrm>
          <a:solidFill>
            <a:schemeClr val="accent3"/>
          </a:solidFill>
        </p:grpSpPr>
        <p:sp>
          <p:nvSpPr>
            <p:cNvPr id="22" name="Oval 18"/>
            <p:cNvSpPr>
              <a:spLocks noChangeArrowheads="1"/>
            </p:cNvSpPr>
            <p:nvPr/>
          </p:nvSpPr>
          <p:spPr bwMode="auto">
            <a:xfrm>
              <a:off x="2208213" y="4308475"/>
              <a:ext cx="885825" cy="889000"/>
            </a:xfrm>
            <a:prstGeom prst="ellipse">
              <a:avLst/>
            </a:prstGeom>
            <a:grp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18"/>
          <p:cNvGrpSpPr/>
          <p:nvPr/>
        </p:nvGrpSpPr>
        <p:grpSpPr>
          <a:xfrm flipH="1">
            <a:off x="7134412" y="2366749"/>
            <a:ext cx="902156" cy="771291"/>
            <a:chOff x="2208213" y="4308475"/>
            <a:chExt cx="1313851" cy="1123184"/>
          </a:xfrm>
          <a:solidFill>
            <a:schemeClr val="accent2"/>
          </a:solidFill>
        </p:grpSpPr>
        <p:sp>
          <p:nvSpPr>
            <p:cNvPr id="25" name="Oval 18"/>
            <p:cNvSpPr>
              <a:spLocks noChangeArrowheads="1"/>
            </p:cNvSpPr>
            <p:nvPr/>
          </p:nvSpPr>
          <p:spPr bwMode="auto">
            <a:xfrm>
              <a:off x="2208213" y="4308475"/>
              <a:ext cx="885825" cy="889000"/>
            </a:xfrm>
            <a:prstGeom prst="ellipse">
              <a:avLst/>
            </a:prstGeom>
            <a:grp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14"/>
          <p:cNvGrpSpPr/>
          <p:nvPr/>
        </p:nvGrpSpPr>
        <p:grpSpPr>
          <a:xfrm>
            <a:off x="4043689" y="2366749"/>
            <a:ext cx="902157" cy="771291"/>
            <a:chOff x="2208213" y="4308475"/>
            <a:chExt cx="1313851" cy="1123184"/>
          </a:xfrm>
        </p:grpSpPr>
        <p:sp>
          <p:nvSpPr>
            <p:cNvPr id="42" name="Oval 18"/>
            <p:cNvSpPr>
              <a:spLocks noChangeArrowheads="1"/>
            </p:cNvSpPr>
            <p:nvPr/>
          </p:nvSpPr>
          <p:spPr bwMode="auto">
            <a:xfrm>
              <a:off x="2208213" y="4308475"/>
              <a:ext cx="885825" cy="889000"/>
            </a:xfrm>
            <a:prstGeom prst="ellipse">
              <a:avLst/>
            </a:prstGeom>
            <a:solidFill>
              <a:schemeClr val="accent1"/>
            </a:solid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solidFill>
              <a:schemeClr val="accent1"/>
            </a:solidFill>
            <a:ln>
              <a:noFill/>
            </a:ln>
          </p:spPr>
          <p:txBody>
            <a:bodyPr vert="horz" wrap="square" lIns="75296" tIns="37648" rIns="75296" bIns="37648" numCol="1" anchor="t" anchorCtr="0" compatLnSpc="1">
              <a:prstTxWarp prst="textNoShape">
                <a:avLst/>
              </a:prstTxWarp>
            </a:bodyPr>
            <a:lstStyle/>
            <a:p>
              <a:endParaRPr lang="id-ID" sz="996">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 Placeholder 7"/>
          <p:cNvSpPr txBox="1">
            <a:spLocks/>
          </p:cNvSpPr>
          <p:nvPr/>
        </p:nvSpPr>
        <p:spPr>
          <a:xfrm>
            <a:off x="4034930" y="2434838"/>
            <a:ext cx="591716" cy="459631"/>
          </a:xfrm>
          <a:prstGeom prst="rect">
            <a:avLst/>
          </a:prstGeom>
        </p:spPr>
        <p:txBody>
          <a:bodyPr vert="horz" lIns="0" tIns="85543" rIns="0" bIns="85543" anchor="ctr"/>
          <a:lstStyle>
            <a:lvl1pPr marL="0" indent="0" algn="ctr" defTabSz="914476" rtl="0" eaLnBrk="1" latinLnBrk="0" hangingPunct="1">
              <a:lnSpc>
                <a:spcPct val="100000"/>
              </a:lnSpc>
              <a:spcBef>
                <a:spcPts val="0"/>
              </a:spcBef>
              <a:buFont typeface="Arial" panose="020B0604020202020204" pitchFamily="34" charset="0"/>
              <a:buNone/>
              <a:defRPr sz="2966" b="1" kern="1200">
                <a:ln>
                  <a:noFill/>
                </a:ln>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707" b="0" dirty="0">
                <a:latin typeface="Arial" panose="020B0604020202020204" pitchFamily="34" charset="0"/>
                <a:ea typeface="微软雅黑" panose="020B0503020204020204" pitchFamily="34" charset="-122"/>
                <a:sym typeface="Arial" panose="020B0604020202020204" pitchFamily="34" charset="0"/>
              </a:rPr>
              <a:t>01</a:t>
            </a:r>
          </a:p>
        </p:txBody>
      </p:sp>
      <p:sp>
        <p:nvSpPr>
          <p:cNvPr id="45" name="Text Placeholder 2"/>
          <p:cNvSpPr txBox="1">
            <a:spLocks/>
          </p:cNvSpPr>
          <p:nvPr/>
        </p:nvSpPr>
        <p:spPr>
          <a:xfrm>
            <a:off x="1864351" y="2393611"/>
            <a:ext cx="1949482" cy="420500"/>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6" name="Text Placeholder 7"/>
          <p:cNvSpPr txBox="1">
            <a:spLocks/>
          </p:cNvSpPr>
          <p:nvPr/>
        </p:nvSpPr>
        <p:spPr>
          <a:xfrm>
            <a:off x="3995560" y="5054305"/>
            <a:ext cx="591716" cy="459631"/>
          </a:xfrm>
          <a:prstGeom prst="rect">
            <a:avLst/>
          </a:prstGeom>
        </p:spPr>
        <p:txBody>
          <a:bodyPr vert="horz" lIns="0" tIns="85543" rIns="0" bIns="85543"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707" b="0" dirty="0">
                <a:latin typeface="Arial" panose="020B0604020202020204" pitchFamily="34" charset="0"/>
                <a:ea typeface="微软雅黑" panose="020B0503020204020204" pitchFamily="34" charset="-122"/>
                <a:sym typeface="Arial" panose="020B0604020202020204" pitchFamily="34" charset="0"/>
              </a:rPr>
              <a:t>03</a:t>
            </a:r>
          </a:p>
        </p:txBody>
      </p:sp>
      <p:sp>
        <p:nvSpPr>
          <p:cNvPr id="47" name="Text Placeholder 2"/>
          <p:cNvSpPr txBox="1">
            <a:spLocks/>
          </p:cNvSpPr>
          <p:nvPr/>
        </p:nvSpPr>
        <p:spPr>
          <a:xfrm>
            <a:off x="1864351" y="5001434"/>
            <a:ext cx="1949482" cy="420500"/>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8" name="Text Placeholder 7"/>
          <p:cNvSpPr txBox="1">
            <a:spLocks/>
          </p:cNvSpPr>
          <p:nvPr/>
        </p:nvSpPr>
        <p:spPr>
          <a:xfrm>
            <a:off x="7444362" y="2434838"/>
            <a:ext cx="591716" cy="459631"/>
          </a:xfrm>
          <a:prstGeom prst="rect">
            <a:avLst/>
          </a:prstGeom>
        </p:spPr>
        <p:txBody>
          <a:bodyPr vert="horz" lIns="0" tIns="85543" rIns="0" bIns="85543"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707" b="0" dirty="0">
                <a:latin typeface="Arial" panose="020B0604020202020204" pitchFamily="34" charset="0"/>
                <a:ea typeface="微软雅黑" panose="020B0503020204020204" pitchFamily="34" charset="-122"/>
                <a:sym typeface="Arial" panose="020B0604020202020204" pitchFamily="34" charset="0"/>
              </a:rPr>
              <a:t>02</a:t>
            </a:r>
          </a:p>
        </p:txBody>
      </p:sp>
      <p:sp>
        <p:nvSpPr>
          <p:cNvPr id="49" name="Text Placeholder 2"/>
          <p:cNvSpPr txBox="1">
            <a:spLocks/>
          </p:cNvSpPr>
          <p:nvPr/>
        </p:nvSpPr>
        <p:spPr>
          <a:xfrm>
            <a:off x="8307594" y="2388368"/>
            <a:ext cx="1991787" cy="420500"/>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50" name="Text Placeholder 7"/>
          <p:cNvSpPr txBox="1">
            <a:spLocks/>
          </p:cNvSpPr>
          <p:nvPr/>
        </p:nvSpPr>
        <p:spPr>
          <a:xfrm>
            <a:off x="7523005" y="5022763"/>
            <a:ext cx="591716" cy="459631"/>
          </a:xfrm>
          <a:prstGeom prst="rect">
            <a:avLst/>
          </a:prstGeom>
        </p:spPr>
        <p:txBody>
          <a:bodyPr vert="horz" lIns="0" tIns="85543" rIns="0" bIns="85543"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707" b="0" dirty="0">
                <a:latin typeface="Arial" panose="020B0604020202020204" pitchFamily="34" charset="0"/>
                <a:ea typeface="微软雅黑" panose="020B0503020204020204" pitchFamily="34" charset="-122"/>
                <a:sym typeface="Arial" panose="020B0604020202020204" pitchFamily="34" charset="0"/>
              </a:rPr>
              <a:t>04</a:t>
            </a:r>
          </a:p>
        </p:txBody>
      </p:sp>
      <p:sp>
        <p:nvSpPr>
          <p:cNvPr id="51" name="Text Placeholder 2"/>
          <p:cNvSpPr txBox="1">
            <a:spLocks/>
          </p:cNvSpPr>
          <p:nvPr/>
        </p:nvSpPr>
        <p:spPr>
          <a:xfrm>
            <a:off x="8307594" y="5001434"/>
            <a:ext cx="1991787" cy="420500"/>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52" name="Shape 1719"/>
          <p:cNvSpPr/>
          <p:nvPr/>
        </p:nvSpPr>
        <p:spPr>
          <a:xfrm>
            <a:off x="4548940" y="3673668"/>
            <a:ext cx="1478095" cy="1773519"/>
          </a:xfrm>
          <a:custGeom>
            <a:avLst/>
            <a:gdLst/>
            <a:ahLst/>
            <a:cxnLst>
              <a:cxn ang="0">
                <a:pos x="wd2" y="hd2"/>
              </a:cxn>
              <a:cxn ang="5400000">
                <a:pos x="wd2" y="hd2"/>
              </a:cxn>
              <a:cxn ang="10800000">
                <a:pos x="wd2" y="hd2"/>
              </a:cxn>
              <a:cxn ang="16200000">
                <a:pos x="wd2" y="hd2"/>
              </a:cxn>
            </a:cxnLst>
            <a:rect l="0" t="0" r="r" b="b"/>
            <a:pathLst>
              <a:path w="21600" h="21600" extrusionOk="0">
                <a:moveTo>
                  <a:pt x="21544" y="21600"/>
                </a:moveTo>
                <a:lnTo>
                  <a:pt x="17863" y="16372"/>
                </a:lnTo>
                <a:lnTo>
                  <a:pt x="21600" y="11064"/>
                </a:lnTo>
                <a:cubicBezTo>
                  <a:pt x="16705" y="10632"/>
                  <a:pt x="12832" y="7246"/>
                  <a:pt x="12619" y="3093"/>
                </a:cubicBezTo>
                <a:lnTo>
                  <a:pt x="6294" y="0"/>
                </a:lnTo>
                <a:lnTo>
                  <a:pt x="0" y="3080"/>
                </a:lnTo>
                <a:cubicBezTo>
                  <a:pt x="216" y="13022"/>
                  <a:pt x="9708" y="21118"/>
                  <a:pt x="21544" y="21600"/>
                </a:cubicBezTo>
                <a:close/>
              </a:path>
            </a:pathLst>
          </a:custGeom>
          <a:solidFill>
            <a:schemeClr val="accent3"/>
          </a:solidFill>
          <a:ln w="12700">
            <a:miter lim="400000"/>
          </a:ln>
        </p:spPr>
        <p:txBody>
          <a:bodyPr lIns="9305" tIns="9305" rIns="9305" bIns="9305" anchor="ctr"/>
          <a:lstStyle/>
          <a:p>
            <a:pPr defTabSz="1116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759">
              <a:latin typeface="Arial" panose="020B0604020202020204" pitchFamily="34" charset="0"/>
              <a:ea typeface="微软雅黑" panose="020B0503020204020204" pitchFamily="34" charset="-122"/>
              <a:sym typeface="Arial" panose="020B0604020202020204" pitchFamily="34" charset="0"/>
            </a:endParaRPr>
          </a:p>
        </p:txBody>
      </p:sp>
      <p:sp>
        <p:nvSpPr>
          <p:cNvPr id="53" name="Shape 1720"/>
          <p:cNvSpPr/>
          <p:nvPr/>
        </p:nvSpPr>
        <p:spPr>
          <a:xfrm>
            <a:off x="5848734" y="3971069"/>
            <a:ext cx="1773464" cy="1478286"/>
          </a:xfrm>
          <a:custGeom>
            <a:avLst/>
            <a:gdLst/>
            <a:ahLst/>
            <a:cxnLst>
              <a:cxn ang="0">
                <a:pos x="wd2" y="hd2"/>
              </a:cxn>
              <a:cxn ang="5400000">
                <a:pos x="wd2" y="hd2"/>
              </a:cxn>
              <a:cxn ang="10800000">
                <a:pos x="wd2" y="hd2"/>
              </a:cxn>
              <a:cxn ang="16200000">
                <a:pos x="wd2" y="hd2"/>
              </a:cxn>
            </a:cxnLst>
            <a:rect l="0" t="0" r="r" b="b"/>
            <a:pathLst>
              <a:path w="21600" h="21600" extrusionOk="0">
                <a:moveTo>
                  <a:pt x="0" y="15305"/>
                </a:moveTo>
                <a:lnTo>
                  <a:pt x="3079" y="21600"/>
                </a:lnTo>
                <a:cubicBezTo>
                  <a:pt x="13022" y="21383"/>
                  <a:pt x="21117" y="11891"/>
                  <a:pt x="21600" y="57"/>
                </a:cubicBezTo>
                <a:lnTo>
                  <a:pt x="16372" y="3738"/>
                </a:lnTo>
                <a:lnTo>
                  <a:pt x="11063" y="0"/>
                </a:lnTo>
                <a:cubicBezTo>
                  <a:pt x="10631" y="4895"/>
                  <a:pt x="7245" y="8768"/>
                  <a:pt x="3093" y="8981"/>
                </a:cubicBezTo>
                <a:cubicBezTo>
                  <a:pt x="3093" y="8981"/>
                  <a:pt x="0" y="15305"/>
                  <a:pt x="0" y="15305"/>
                </a:cubicBezTo>
                <a:close/>
              </a:path>
            </a:pathLst>
          </a:custGeom>
          <a:solidFill>
            <a:schemeClr val="accent4"/>
          </a:solidFill>
          <a:ln w="12700">
            <a:miter lim="400000"/>
          </a:ln>
        </p:spPr>
        <p:txBody>
          <a:bodyPr lIns="9305" tIns="9305" rIns="9305" bIns="9305" anchor="ctr"/>
          <a:lstStyle/>
          <a:p>
            <a:pPr defTabSz="1116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759">
              <a:latin typeface="Arial" panose="020B0604020202020204" pitchFamily="34" charset="0"/>
              <a:ea typeface="微软雅黑" panose="020B0503020204020204" pitchFamily="34" charset="-122"/>
              <a:sym typeface="Arial" panose="020B0604020202020204" pitchFamily="34" charset="0"/>
            </a:endParaRPr>
          </a:p>
        </p:txBody>
      </p:sp>
      <p:sp>
        <p:nvSpPr>
          <p:cNvPr id="54" name="Shape 1721"/>
          <p:cNvSpPr/>
          <p:nvPr/>
        </p:nvSpPr>
        <p:spPr>
          <a:xfrm>
            <a:off x="6135086" y="2390319"/>
            <a:ext cx="1478095" cy="1773519"/>
          </a:xfrm>
          <a:custGeom>
            <a:avLst/>
            <a:gdLst/>
            <a:ahLst/>
            <a:cxnLst>
              <a:cxn ang="0">
                <a:pos x="wd2" y="hd2"/>
              </a:cxn>
              <a:cxn ang="5400000">
                <a:pos x="wd2" y="hd2"/>
              </a:cxn>
              <a:cxn ang="10800000">
                <a:pos x="wd2" y="hd2"/>
              </a:cxn>
              <a:cxn ang="16200000">
                <a:pos x="wd2" y="hd2"/>
              </a:cxn>
            </a:cxnLst>
            <a:rect l="0" t="0" r="r" b="b"/>
            <a:pathLst>
              <a:path w="21600" h="21600" extrusionOk="0">
                <a:moveTo>
                  <a:pt x="21600" y="18521"/>
                </a:moveTo>
                <a:cubicBezTo>
                  <a:pt x="21384" y="8578"/>
                  <a:pt x="11891" y="483"/>
                  <a:pt x="56" y="0"/>
                </a:cubicBezTo>
                <a:lnTo>
                  <a:pt x="3737" y="5228"/>
                </a:lnTo>
                <a:lnTo>
                  <a:pt x="0" y="10536"/>
                </a:lnTo>
                <a:cubicBezTo>
                  <a:pt x="4895" y="10968"/>
                  <a:pt x="8767" y="14353"/>
                  <a:pt x="8981" y="18507"/>
                </a:cubicBezTo>
                <a:lnTo>
                  <a:pt x="15305" y="21600"/>
                </a:lnTo>
                <a:cubicBezTo>
                  <a:pt x="15305" y="21600"/>
                  <a:pt x="21600" y="18521"/>
                  <a:pt x="21600" y="18521"/>
                </a:cubicBezTo>
                <a:close/>
              </a:path>
            </a:pathLst>
          </a:custGeom>
          <a:solidFill>
            <a:schemeClr val="accent2"/>
          </a:solidFill>
          <a:ln w="12700">
            <a:miter lim="400000"/>
          </a:ln>
        </p:spPr>
        <p:txBody>
          <a:bodyPr lIns="9305" tIns="9305" rIns="9305" bIns="9305" anchor="ctr"/>
          <a:lstStyle/>
          <a:p>
            <a:pPr defTabSz="1116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759">
              <a:latin typeface="Arial" panose="020B0604020202020204" pitchFamily="34" charset="0"/>
              <a:ea typeface="微软雅黑" panose="020B0503020204020204" pitchFamily="34" charset="-122"/>
              <a:sym typeface="Arial" panose="020B0604020202020204" pitchFamily="34" charset="0"/>
            </a:endParaRPr>
          </a:p>
        </p:txBody>
      </p:sp>
      <p:sp>
        <p:nvSpPr>
          <p:cNvPr id="55" name="Shape 1722"/>
          <p:cNvSpPr/>
          <p:nvPr/>
        </p:nvSpPr>
        <p:spPr>
          <a:xfrm>
            <a:off x="4548938" y="2390321"/>
            <a:ext cx="1773464" cy="1478207"/>
          </a:xfrm>
          <a:custGeom>
            <a:avLst/>
            <a:gdLst/>
            <a:ahLst/>
            <a:cxnLst>
              <a:cxn ang="0">
                <a:pos x="wd2" y="hd2"/>
              </a:cxn>
              <a:cxn ang="5400000">
                <a:pos x="wd2" y="hd2"/>
              </a:cxn>
              <a:cxn ang="10800000">
                <a:pos x="wd2" y="hd2"/>
              </a:cxn>
              <a:cxn ang="16200000">
                <a:pos x="wd2" y="hd2"/>
              </a:cxn>
            </a:cxnLst>
            <a:rect l="0" t="0" r="r" b="b"/>
            <a:pathLst>
              <a:path w="21600" h="21600" extrusionOk="0">
                <a:moveTo>
                  <a:pt x="21600" y="6294"/>
                </a:moveTo>
                <a:lnTo>
                  <a:pt x="18521" y="0"/>
                </a:lnTo>
                <a:cubicBezTo>
                  <a:pt x="8577" y="216"/>
                  <a:pt x="483" y="9708"/>
                  <a:pt x="0" y="21544"/>
                </a:cubicBezTo>
                <a:lnTo>
                  <a:pt x="5227" y="17863"/>
                </a:lnTo>
                <a:lnTo>
                  <a:pt x="10537" y="21600"/>
                </a:lnTo>
                <a:cubicBezTo>
                  <a:pt x="10969" y="16705"/>
                  <a:pt x="14354" y="12832"/>
                  <a:pt x="18507" y="12619"/>
                </a:cubicBezTo>
                <a:cubicBezTo>
                  <a:pt x="18507" y="12619"/>
                  <a:pt x="21600" y="6294"/>
                  <a:pt x="21600" y="6294"/>
                </a:cubicBezTo>
                <a:close/>
              </a:path>
            </a:pathLst>
          </a:custGeom>
          <a:solidFill>
            <a:schemeClr val="accent1"/>
          </a:solidFill>
          <a:ln w="12700">
            <a:miter lim="400000"/>
          </a:ln>
        </p:spPr>
        <p:txBody>
          <a:bodyPr lIns="9305" tIns="9305" rIns="9305" bIns="9305" anchor="ctr"/>
          <a:lstStyle/>
          <a:p>
            <a:pPr defTabSz="1116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759">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7"/>
          <p:cNvSpPr txBox="1">
            <a:spLocks/>
          </p:cNvSpPr>
          <p:nvPr/>
        </p:nvSpPr>
        <p:spPr>
          <a:xfrm>
            <a:off x="5178669" y="2793691"/>
            <a:ext cx="477671" cy="642621"/>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27"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327"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4946769" y="4189542"/>
            <a:ext cx="477671" cy="642621"/>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27"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327"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7"/>
          <p:cNvSpPr txBox="1">
            <a:spLocks/>
          </p:cNvSpPr>
          <p:nvPr/>
        </p:nvSpPr>
        <p:spPr>
          <a:xfrm>
            <a:off x="6750911" y="3068581"/>
            <a:ext cx="482468" cy="644414"/>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27"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327"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6519557" y="4409890"/>
            <a:ext cx="482468" cy="644414"/>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327"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327"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27653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4">
                                            <p:txEl>
                                              <p:pRg st="0" end="0"/>
                                            </p:txEl>
                                          </p:spTgt>
                                        </p:tgtEl>
                                        <p:attrNameLst>
                                          <p:attrName>style.visibility</p:attrName>
                                        </p:attrNameLst>
                                      </p:cBhvr>
                                      <p:to>
                                        <p:strVal val="visible"/>
                                      </p:to>
                                    </p:set>
                                    <p:animEffect transition="in" filter="fade">
                                      <p:cBhvr>
                                        <p:cTn id="7" dur="400"/>
                                        <p:tgtEl>
                                          <p:spTgt spid="44">
                                            <p:txEl>
                                              <p:pRg st="0" end="0"/>
                                            </p:txEl>
                                          </p:spTgt>
                                        </p:tgtEl>
                                      </p:cBhvr>
                                    </p:animEffect>
                                    <p:anim calcmode="lin" valueType="num">
                                      <p:cBhvr>
                                        <p:cTn id="8" dur="400" fill="hold"/>
                                        <p:tgtEl>
                                          <p:spTgt spid="4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4">
                                            <p:txEl>
                                              <p:pRg st="0" end="0"/>
                                            </p:txEl>
                                          </p:spTgt>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200"/>
                                  </p:stCondLst>
                                  <p:childTnLst>
                                    <p:set>
                                      <p:cBhvr>
                                        <p:cTn id="11" dur="1" fill="hold">
                                          <p:stCondLst>
                                            <p:cond delay="0"/>
                                          </p:stCondLst>
                                        </p:cTn>
                                        <p:tgtEl>
                                          <p:spTgt spid="45">
                                            <p:txEl>
                                              <p:pRg st="0" end="0"/>
                                            </p:txEl>
                                          </p:spTgt>
                                        </p:tgtEl>
                                        <p:attrNameLst>
                                          <p:attrName>style.visibility</p:attrName>
                                        </p:attrNameLst>
                                      </p:cBhvr>
                                      <p:to>
                                        <p:strVal val="visible"/>
                                      </p:to>
                                    </p:set>
                                    <p:anim calcmode="lin" valueType="num">
                                      <p:cBhvr>
                                        <p:cTn id="1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45">
                                            <p:txEl>
                                              <p:pRg st="0" end="0"/>
                                            </p:txEl>
                                          </p:spTgt>
                                        </p:tgtEl>
                                        <p:attrNameLst>
                                          <p:attrName>ppt_h</p:attrName>
                                        </p:attrNameLst>
                                      </p:cBhvr>
                                      <p:tavLst>
                                        <p:tav tm="0">
                                          <p:val>
                                            <p:fltVal val="0"/>
                                          </p:val>
                                        </p:tav>
                                        <p:tav tm="100000">
                                          <p:val>
                                            <p:strVal val="#ppt_h"/>
                                          </p:val>
                                        </p:tav>
                                      </p:tavLst>
                                    </p:anim>
                                  </p:childTnLst>
                                </p:cTn>
                              </p:par>
                              <p:par>
                                <p:cTn id="14" presetID="42" presetClass="entr" presetSubtype="0" fill="hold" grpId="0" nodeType="withEffect">
                                  <p:stCondLst>
                                    <p:cond delay="200"/>
                                  </p:stCondLst>
                                  <p:childTnLst>
                                    <p:set>
                                      <p:cBhvr>
                                        <p:cTn id="15" dur="1" fill="hold">
                                          <p:stCondLst>
                                            <p:cond delay="0"/>
                                          </p:stCondLst>
                                        </p:cTn>
                                        <p:tgtEl>
                                          <p:spTgt spid="46">
                                            <p:txEl>
                                              <p:pRg st="0" end="0"/>
                                            </p:txEl>
                                          </p:spTgt>
                                        </p:tgtEl>
                                        <p:attrNameLst>
                                          <p:attrName>style.visibility</p:attrName>
                                        </p:attrNameLst>
                                      </p:cBhvr>
                                      <p:to>
                                        <p:strVal val="visible"/>
                                      </p:to>
                                    </p:set>
                                    <p:animEffect transition="in" filter="fade">
                                      <p:cBhvr>
                                        <p:cTn id="16" dur="400"/>
                                        <p:tgtEl>
                                          <p:spTgt spid="46">
                                            <p:txEl>
                                              <p:pRg st="0" end="0"/>
                                            </p:txEl>
                                          </p:spTgt>
                                        </p:tgtEl>
                                      </p:cBhvr>
                                    </p:animEffect>
                                    <p:anim calcmode="lin" valueType="num">
                                      <p:cBhvr>
                                        <p:cTn id="17" dur="400" fill="hold"/>
                                        <p:tgtEl>
                                          <p:spTgt spid="46">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46">
                                            <p:txEl>
                                              <p:pRg st="0" end="0"/>
                                            </p:txEl>
                                          </p:spTgt>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200"/>
                                  </p:stCondLst>
                                  <p:childTnLst>
                                    <p:set>
                                      <p:cBhvr>
                                        <p:cTn id="20" dur="1" fill="hold">
                                          <p:stCondLst>
                                            <p:cond delay="0"/>
                                          </p:stCondLst>
                                        </p:cTn>
                                        <p:tgtEl>
                                          <p:spTgt spid="47">
                                            <p:txEl>
                                              <p:pRg st="0" end="0"/>
                                            </p:txEl>
                                          </p:spTgt>
                                        </p:tgtEl>
                                        <p:attrNameLst>
                                          <p:attrName>style.visibility</p:attrName>
                                        </p:attrNameLst>
                                      </p:cBhvr>
                                      <p:to>
                                        <p:strVal val="visible"/>
                                      </p:to>
                                    </p:set>
                                    <p:anim calcmode="lin" valueType="num">
                                      <p:cBhvr>
                                        <p:cTn id="21"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7">
                                            <p:txEl>
                                              <p:pRg st="0" end="0"/>
                                            </p:txEl>
                                          </p:spTgt>
                                        </p:tgtEl>
                                        <p:attrNameLst>
                                          <p:attrName>ppt_h</p:attrName>
                                        </p:attrNameLst>
                                      </p:cBhvr>
                                      <p:tavLst>
                                        <p:tav tm="0">
                                          <p:val>
                                            <p:fltVal val="0"/>
                                          </p:val>
                                        </p:tav>
                                        <p:tav tm="100000">
                                          <p:val>
                                            <p:strVal val="#ppt_h"/>
                                          </p:val>
                                        </p:tav>
                                      </p:tavLst>
                                    </p:anim>
                                  </p:childTnLst>
                                </p:cTn>
                              </p:par>
                              <p:par>
                                <p:cTn id="23" presetID="42" presetClass="entr" presetSubtype="0" fill="hold" grpId="0" nodeType="withEffect">
                                  <p:stCondLst>
                                    <p:cond delay="200"/>
                                  </p:stCondLst>
                                  <p:childTnLst>
                                    <p:set>
                                      <p:cBhvr>
                                        <p:cTn id="24" dur="1" fill="hold">
                                          <p:stCondLst>
                                            <p:cond delay="0"/>
                                          </p:stCondLst>
                                        </p:cTn>
                                        <p:tgtEl>
                                          <p:spTgt spid="48">
                                            <p:txEl>
                                              <p:pRg st="0" end="0"/>
                                            </p:txEl>
                                          </p:spTgt>
                                        </p:tgtEl>
                                        <p:attrNameLst>
                                          <p:attrName>style.visibility</p:attrName>
                                        </p:attrNameLst>
                                      </p:cBhvr>
                                      <p:to>
                                        <p:strVal val="visible"/>
                                      </p:to>
                                    </p:set>
                                    <p:animEffect transition="in" filter="fade">
                                      <p:cBhvr>
                                        <p:cTn id="25" dur="400"/>
                                        <p:tgtEl>
                                          <p:spTgt spid="48">
                                            <p:txEl>
                                              <p:pRg st="0" end="0"/>
                                            </p:txEl>
                                          </p:spTgt>
                                        </p:tgtEl>
                                      </p:cBhvr>
                                    </p:animEffect>
                                    <p:anim calcmode="lin" valueType="num">
                                      <p:cBhvr>
                                        <p:cTn id="26" dur="4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48">
                                            <p:txEl>
                                              <p:pRg st="0" end="0"/>
                                            </p:txEl>
                                          </p:spTgt>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200"/>
                                  </p:stCondLst>
                                  <p:childTnLst>
                                    <p:set>
                                      <p:cBhvr>
                                        <p:cTn id="29" dur="1" fill="hold">
                                          <p:stCondLst>
                                            <p:cond delay="0"/>
                                          </p:stCondLst>
                                        </p:cTn>
                                        <p:tgtEl>
                                          <p:spTgt spid="49">
                                            <p:txEl>
                                              <p:pRg st="0" end="0"/>
                                            </p:txEl>
                                          </p:spTgt>
                                        </p:tgtEl>
                                        <p:attrNameLst>
                                          <p:attrName>style.visibility</p:attrName>
                                        </p:attrNameLst>
                                      </p:cBhvr>
                                      <p:to>
                                        <p:strVal val="visible"/>
                                      </p:to>
                                    </p:set>
                                    <p:anim calcmode="lin" valueType="num">
                                      <p:cBhvr>
                                        <p:cTn id="30"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31" dur="500" fill="hold"/>
                                        <p:tgtEl>
                                          <p:spTgt spid="49">
                                            <p:txEl>
                                              <p:pRg st="0" end="0"/>
                                            </p:txEl>
                                          </p:spTgt>
                                        </p:tgtEl>
                                        <p:attrNameLst>
                                          <p:attrName>ppt_h</p:attrName>
                                        </p:attrNameLst>
                                      </p:cBhvr>
                                      <p:tavLst>
                                        <p:tav tm="0">
                                          <p:val>
                                            <p:fltVal val="0"/>
                                          </p:val>
                                        </p:tav>
                                        <p:tav tm="100000">
                                          <p:val>
                                            <p:strVal val="#ppt_h"/>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50">
                                            <p:txEl>
                                              <p:pRg st="0" end="0"/>
                                            </p:txEl>
                                          </p:spTgt>
                                        </p:tgtEl>
                                        <p:attrNameLst>
                                          <p:attrName>style.visibility</p:attrName>
                                        </p:attrNameLst>
                                      </p:cBhvr>
                                      <p:to>
                                        <p:strVal val="visible"/>
                                      </p:to>
                                    </p:set>
                                    <p:animEffect transition="in" filter="fade">
                                      <p:cBhvr>
                                        <p:cTn id="34" dur="400"/>
                                        <p:tgtEl>
                                          <p:spTgt spid="50">
                                            <p:txEl>
                                              <p:pRg st="0" end="0"/>
                                            </p:txEl>
                                          </p:spTgt>
                                        </p:tgtEl>
                                      </p:cBhvr>
                                    </p:animEffect>
                                    <p:anim calcmode="lin" valueType="num">
                                      <p:cBhvr>
                                        <p:cTn id="35" dur="400" fill="hold"/>
                                        <p:tgtEl>
                                          <p:spTgt spid="50">
                                            <p:txEl>
                                              <p:pRg st="0" end="0"/>
                                            </p:txEl>
                                          </p:spTgt>
                                        </p:tgtEl>
                                        <p:attrNameLst>
                                          <p:attrName>ppt_x</p:attrName>
                                        </p:attrNameLst>
                                      </p:cBhvr>
                                      <p:tavLst>
                                        <p:tav tm="0">
                                          <p:val>
                                            <p:strVal val="#ppt_x"/>
                                          </p:val>
                                        </p:tav>
                                        <p:tav tm="100000">
                                          <p:val>
                                            <p:strVal val="#ppt_x"/>
                                          </p:val>
                                        </p:tav>
                                      </p:tavLst>
                                    </p:anim>
                                    <p:anim calcmode="lin" valueType="num">
                                      <p:cBhvr>
                                        <p:cTn id="36" dur="400" fill="hold"/>
                                        <p:tgtEl>
                                          <p:spTgt spid="50">
                                            <p:txEl>
                                              <p:pRg st="0" end="0"/>
                                            </p:txEl>
                                          </p:spTgt>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200"/>
                                  </p:stCondLst>
                                  <p:childTnLst>
                                    <p:set>
                                      <p:cBhvr>
                                        <p:cTn id="38" dur="1" fill="hold">
                                          <p:stCondLst>
                                            <p:cond delay="0"/>
                                          </p:stCondLst>
                                        </p:cTn>
                                        <p:tgtEl>
                                          <p:spTgt spid="51">
                                            <p:txEl>
                                              <p:pRg st="0" end="0"/>
                                            </p:txEl>
                                          </p:spTgt>
                                        </p:tgtEl>
                                        <p:attrNameLst>
                                          <p:attrName>style.visibility</p:attrName>
                                        </p:attrNameLst>
                                      </p:cBhvr>
                                      <p:to>
                                        <p:strVal val="visible"/>
                                      </p:to>
                                    </p:set>
                                    <p:anim calcmode="lin" valueType="num">
                                      <p:cBhvr>
                                        <p:cTn id="39"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40" dur="500" fill="hold"/>
                                        <p:tgtEl>
                                          <p:spTgt spid="51">
                                            <p:txEl>
                                              <p:pRg st="0" end="0"/>
                                            </p:txEl>
                                          </p:spTgt>
                                        </p:tgtEl>
                                        <p:attrNameLst>
                                          <p:attrName>ppt_h</p:attrName>
                                        </p:attrNameLst>
                                      </p:cBhvr>
                                      <p:tavLst>
                                        <p:tav tm="0">
                                          <p:val>
                                            <p:fltVal val="0"/>
                                          </p:val>
                                        </p:tav>
                                        <p:tav tm="100000">
                                          <p:val>
                                            <p:strVal val="#ppt_h"/>
                                          </p:val>
                                        </p:tav>
                                      </p:tavLst>
                                    </p:anim>
                                  </p:childTnLst>
                                </p:cTn>
                              </p:par>
                            </p:childTnLst>
                          </p:cTn>
                        </p:par>
                        <p:par>
                          <p:cTn id="41" fill="hold">
                            <p:stCondLst>
                              <p:cond delay="700"/>
                            </p:stCondLst>
                            <p:childTnLst>
                              <p:par>
                                <p:cTn id="42" presetID="10" presetClass="entr" presetSubtype="0"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childTnLst>
                          </p:cTn>
                        </p:par>
                        <p:par>
                          <p:cTn id="45" fill="hold">
                            <p:stCondLst>
                              <p:cond delay="1200"/>
                            </p:stCondLst>
                            <p:childTnLst>
                              <p:par>
                                <p:cTn id="46" presetID="10" presetClass="entr" presetSubtype="0"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1700"/>
                            </p:stCondLst>
                            <p:childTnLst>
                              <p:par>
                                <p:cTn id="50" presetID="10" presetClass="entr" presetSubtype="0" fill="hold"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par>
                          <p:cTn id="53" fill="hold">
                            <p:stCondLst>
                              <p:cond delay="2200"/>
                            </p:stCondLst>
                            <p:childTnLst>
                              <p:par>
                                <p:cTn id="54" presetID="10" presetClass="entr" presetSubtype="0" fill="hold"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2700"/>
                            </p:stCondLst>
                            <p:childTnLst>
                              <p:par>
                                <p:cTn id="58" presetID="9" presetClass="entr" presetSubtype="16" fill="hold" grpId="0" nodeType="afterEffect">
                                  <p:stCondLst>
                                    <p:cond delay="100"/>
                                  </p:stCondLst>
                                  <p:iterate>
                                    <p:tmAbs val="0"/>
                                  </p:iterate>
                                  <p:childTnLst>
                                    <p:set>
                                      <p:cBhvr>
                                        <p:cTn id="59" fill="hold"/>
                                        <p:tgtEl>
                                          <p:spTgt spid="55"/>
                                        </p:tgtEl>
                                        <p:attrNameLst>
                                          <p:attrName>style.visibility</p:attrName>
                                        </p:attrNameLst>
                                      </p:cBhvr>
                                      <p:to>
                                        <p:strVal val="visible"/>
                                      </p:to>
                                    </p:set>
                                    <p:animEffect transition="in" filter="dissolve(in)">
                                      <p:cBhvr>
                                        <p:cTn id="60" dur="750"/>
                                        <p:tgtEl>
                                          <p:spTgt spid="55"/>
                                        </p:tgtEl>
                                      </p:cBhvr>
                                    </p:animEffect>
                                  </p:childTnLst>
                                </p:cTn>
                              </p:par>
                            </p:childTnLst>
                          </p:cTn>
                        </p:par>
                        <p:par>
                          <p:cTn id="61" fill="hold">
                            <p:stCondLst>
                              <p:cond delay="3550"/>
                            </p:stCondLst>
                            <p:childTnLst>
                              <p:par>
                                <p:cTn id="62" presetID="9" presetClass="entr" presetSubtype="16" fill="hold" grpId="0" nodeType="afterEffect">
                                  <p:stCondLst>
                                    <p:cond delay="100"/>
                                  </p:stCondLst>
                                  <p:iterate>
                                    <p:tmAbs val="0"/>
                                  </p:iterate>
                                  <p:childTnLst>
                                    <p:set>
                                      <p:cBhvr>
                                        <p:cTn id="63" fill="hold"/>
                                        <p:tgtEl>
                                          <p:spTgt spid="54"/>
                                        </p:tgtEl>
                                        <p:attrNameLst>
                                          <p:attrName>style.visibility</p:attrName>
                                        </p:attrNameLst>
                                      </p:cBhvr>
                                      <p:to>
                                        <p:strVal val="visible"/>
                                      </p:to>
                                    </p:set>
                                    <p:animEffect transition="in" filter="dissolve(in)">
                                      <p:cBhvr>
                                        <p:cTn id="64" dur="750"/>
                                        <p:tgtEl>
                                          <p:spTgt spid="54"/>
                                        </p:tgtEl>
                                      </p:cBhvr>
                                    </p:animEffect>
                                  </p:childTnLst>
                                </p:cTn>
                              </p:par>
                            </p:childTnLst>
                          </p:cTn>
                        </p:par>
                        <p:par>
                          <p:cTn id="65" fill="hold">
                            <p:stCondLst>
                              <p:cond delay="4400"/>
                            </p:stCondLst>
                            <p:childTnLst>
                              <p:par>
                                <p:cTn id="66" presetID="9" presetClass="entr" presetSubtype="16" fill="hold" grpId="0" nodeType="afterEffect">
                                  <p:stCondLst>
                                    <p:cond delay="100"/>
                                  </p:stCondLst>
                                  <p:iterate>
                                    <p:tmAbs val="0"/>
                                  </p:iterate>
                                  <p:childTnLst>
                                    <p:set>
                                      <p:cBhvr>
                                        <p:cTn id="67" fill="hold"/>
                                        <p:tgtEl>
                                          <p:spTgt spid="52"/>
                                        </p:tgtEl>
                                        <p:attrNameLst>
                                          <p:attrName>style.visibility</p:attrName>
                                        </p:attrNameLst>
                                      </p:cBhvr>
                                      <p:to>
                                        <p:strVal val="visible"/>
                                      </p:to>
                                    </p:set>
                                    <p:animEffect transition="in" filter="dissolve(in)">
                                      <p:cBhvr>
                                        <p:cTn id="68" dur="750"/>
                                        <p:tgtEl>
                                          <p:spTgt spid="52"/>
                                        </p:tgtEl>
                                      </p:cBhvr>
                                    </p:animEffect>
                                  </p:childTnLst>
                                </p:cTn>
                              </p:par>
                            </p:childTnLst>
                          </p:cTn>
                        </p:par>
                        <p:par>
                          <p:cTn id="69" fill="hold">
                            <p:stCondLst>
                              <p:cond delay="5250"/>
                            </p:stCondLst>
                            <p:childTnLst>
                              <p:par>
                                <p:cTn id="70" presetID="9" presetClass="entr" presetSubtype="16" fill="hold" grpId="0" nodeType="afterEffect">
                                  <p:stCondLst>
                                    <p:cond delay="100"/>
                                  </p:stCondLst>
                                  <p:iterate>
                                    <p:tmAbs val="0"/>
                                  </p:iterate>
                                  <p:childTnLst>
                                    <p:set>
                                      <p:cBhvr>
                                        <p:cTn id="71" fill="hold"/>
                                        <p:tgtEl>
                                          <p:spTgt spid="53"/>
                                        </p:tgtEl>
                                        <p:attrNameLst>
                                          <p:attrName>style.visibility</p:attrName>
                                        </p:attrNameLst>
                                      </p:cBhvr>
                                      <p:to>
                                        <p:strVal val="visible"/>
                                      </p:to>
                                    </p:set>
                                    <p:animEffect transition="in" filter="dissolve(in)">
                                      <p:cBhvr>
                                        <p:cTn id="72" dur="750"/>
                                        <p:tgtEl>
                                          <p:spTgt spid="53"/>
                                        </p:tgtEl>
                                      </p:cBhvr>
                                    </p:animEffect>
                                  </p:childTnLst>
                                </p:cTn>
                              </p:par>
                            </p:childTnLst>
                          </p:cTn>
                        </p:par>
                        <p:par>
                          <p:cTn id="73" fill="hold">
                            <p:stCondLst>
                              <p:cond delay="6100"/>
                            </p:stCondLst>
                            <p:childTnLst>
                              <p:par>
                                <p:cTn id="74" presetID="53" presetClass="entr" presetSubtype="16" fill="hold" grpId="0" nodeType="afterEffect">
                                  <p:stCondLst>
                                    <p:cond delay="0"/>
                                  </p:stCondLst>
                                  <p:childTnLst>
                                    <p:set>
                                      <p:cBhvr>
                                        <p:cTn id="75" dur="1" fill="hold">
                                          <p:stCondLst>
                                            <p:cond delay="0"/>
                                          </p:stCondLst>
                                        </p:cTn>
                                        <p:tgtEl>
                                          <p:spTgt spid="56">
                                            <p:txEl>
                                              <p:pRg st="0" end="0"/>
                                            </p:txEl>
                                          </p:spTgt>
                                        </p:tgtEl>
                                        <p:attrNameLst>
                                          <p:attrName>style.visibility</p:attrName>
                                        </p:attrNameLst>
                                      </p:cBhvr>
                                      <p:to>
                                        <p:strVal val="visible"/>
                                      </p:to>
                                    </p:set>
                                    <p:anim calcmode="lin" valueType="num">
                                      <p:cBhvr>
                                        <p:cTn id="76"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56">
                                            <p:txEl>
                                              <p:pRg st="0" end="0"/>
                                            </p:txEl>
                                          </p:spTgt>
                                        </p:tgtEl>
                                      </p:cBhvr>
                                    </p:animEffect>
                                  </p:childTnLst>
                                </p:cTn>
                              </p:par>
                            </p:childTnLst>
                          </p:cTn>
                        </p:par>
                        <p:par>
                          <p:cTn id="79" fill="hold">
                            <p:stCondLst>
                              <p:cond delay="6600"/>
                            </p:stCondLst>
                            <p:childTnLst>
                              <p:par>
                                <p:cTn id="80" presetID="53" presetClass="entr" presetSubtype="16" fill="hold" grpId="0" nodeType="afterEffect">
                                  <p:stCondLst>
                                    <p:cond delay="0"/>
                                  </p:stCondLst>
                                  <p:childTnLst>
                                    <p:set>
                                      <p:cBhvr>
                                        <p:cTn id="81" dur="1" fill="hold">
                                          <p:stCondLst>
                                            <p:cond delay="0"/>
                                          </p:stCondLst>
                                        </p:cTn>
                                        <p:tgtEl>
                                          <p:spTgt spid="57">
                                            <p:txEl>
                                              <p:pRg st="0" end="0"/>
                                            </p:txEl>
                                          </p:spTgt>
                                        </p:tgtEl>
                                        <p:attrNameLst>
                                          <p:attrName>style.visibility</p:attrName>
                                        </p:attrNameLst>
                                      </p:cBhvr>
                                      <p:to>
                                        <p:strVal val="visible"/>
                                      </p:to>
                                    </p:set>
                                    <p:anim calcmode="lin" valueType="num">
                                      <p:cBhvr>
                                        <p:cTn id="8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84" dur="500"/>
                                        <p:tgtEl>
                                          <p:spTgt spid="57">
                                            <p:txEl>
                                              <p:pRg st="0" end="0"/>
                                            </p:txEl>
                                          </p:spTgt>
                                        </p:tgtEl>
                                      </p:cBhvr>
                                    </p:animEffect>
                                  </p:childTnLst>
                                </p:cTn>
                              </p:par>
                            </p:childTnLst>
                          </p:cTn>
                        </p:par>
                        <p:par>
                          <p:cTn id="85" fill="hold">
                            <p:stCondLst>
                              <p:cond delay="7100"/>
                            </p:stCondLst>
                            <p:childTnLst>
                              <p:par>
                                <p:cTn id="86" presetID="53" presetClass="entr" presetSubtype="16" fill="hold" grpId="0" nodeType="afterEffect">
                                  <p:stCondLst>
                                    <p:cond delay="0"/>
                                  </p:stCondLst>
                                  <p:childTnLst>
                                    <p:set>
                                      <p:cBhvr>
                                        <p:cTn id="87" dur="1" fill="hold">
                                          <p:stCondLst>
                                            <p:cond delay="0"/>
                                          </p:stCondLst>
                                        </p:cTn>
                                        <p:tgtEl>
                                          <p:spTgt spid="58">
                                            <p:txEl>
                                              <p:pRg st="0" end="0"/>
                                            </p:txEl>
                                          </p:spTgt>
                                        </p:tgtEl>
                                        <p:attrNameLst>
                                          <p:attrName>style.visibility</p:attrName>
                                        </p:attrNameLst>
                                      </p:cBhvr>
                                      <p:to>
                                        <p:strVal val="visible"/>
                                      </p:to>
                                    </p:set>
                                    <p:anim calcmode="lin" valueType="num">
                                      <p:cBhvr>
                                        <p:cTn id="88"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58">
                                            <p:txEl>
                                              <p:pRg st="0" end="0"/>
                                            </p:txEl>
                                          </p:spTgt>
                                        </p:tgtEl>
                                      </p:cBhvr>
                                    </p:animEffect>
                                  </p:childTnLst>
                                </p:cTn>
                              </p:par>
                            </p:childTnLst>
                          </p:cTn>
                        </p:par>
                        <p:par>
                          <p:cTn id="91" fill="hold">
                            <p:stCondLst>
                              <p:cond delay="7600"/>
                            </p:stCondLst>
                            <p:childTnLst>
                              <p:par>
                                <p:cTn id="92" presetID="53" presetClass="entr" presetSubtype="16" fill="hold" grpId="0" nodeType="afterEffect">
                                  <p:stCondLst>
                                    <p:cond delay="0"/>
                                  </p:stCondLst>
                                  <p:childTnLst>
                                    <p:set>
                                      <p:cBhvr>
                                        <p:cTn id="93" dur="1" fill="hold">
                                          <p:stCondLst>
                                            <p:cond delay="0"/>
                                          </p:stCondLst>
                                        </p:cTn>
                                        <p:tgtEl>
                                          <p:spTgt spid="59">
                                            <p:txEl>
                                              <p:pRg st="0" end="0"/>
                                            </p:txEl>
                                          </p:spTgt>
                                        </p:tgtEl>
                                        <p:attrNameLst>
                                          <p:attrName>style.visibility</p:attrName>
                                        </p:attrNameLst>
                                      </p:cBhvr>
                                      <p:to>
                                        <p:strVal val="visible"/>
                                      </p:to>
                                    </p:set>
                                    <p:anim calcmode="lin" valueType="num">
                                      <p:cBhvr>
                                        <p:cTn id="94"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build="p">
        <p:tmplLst>
          <p:tmpl lvl="1">
            <p:tnLst>
              <p:par>
                <p:cTn presetID="42" presetClass="entr" presetSubtype="0"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Effect transition="in" filter="fade">
                      <p:cBhvr>
                        <p:cTn dur="400"/>
                        <p:tgtEl>
                          <p:spTgt spid="44"/>
                        </p:tgtEl>
                      </p:cBhvr>
                    </p:animEffect>
                    <p:anim calcmode="lin" valueType="num">
                      <p:cBhvr>
                        <p:cTn dur="400" fill="hold"/>
                        <p:tgtEl>
                          <p:spTgt spid="44"/>
                        </p:tgtEl>
                        <p:attrNameLst>
                          <p:attrName>ppt_x</p:attrName>
                        </p:attrNameLst>
                      </p:cBhvr>
                      <p:tavLst>
                        <p:tav tm="0">
                          <p:val>
                            <p:strVal val="#ppt_x"/>
                          </p:val>
                        </p:tav>
                        <p:tav tm="100000">
                          <p:val>
                            <p:strVal val="#ppt_x"/>
                          </p:val>
                        </p:tav>
                      </p:tavLst>
                    </p:anim>
                    <p:anim calcmode="lin" valueType="num">
                      <p:cBhvr>
                        <p:cTn dur="400" fill="hold"/>
                        <p:tgtEl>
                          <p:spTgt spid="44"/>
                        </p:tgtEl>
                        <p:attrNameLst>
                          <p:attrName>ppt_y</p:attrName>
                        </p:attrNameLst>
                      </p:cBhvr>
                      <p:tavLst>
                        <p:tav tm="0">
                          <p:val>
                            <p:strVal val="#ppt_y+.1"/>
                          </p:val>
                        </p:tav>
                        <p:tav tm="100000">
                          <p:val>
                            <p:strVal val="#ppt_y"/>
                          </p:val>
                        </p:tav>
                      </p:tavLst>
                    </p:anim>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P spid="46" grpId="0" build="p">
        <p:tmplLst>
          <p:tmpl lvl="1">
            <p:tnLst>
              <p:par>
                <p:cTn presetID="42" presetClass="entr" presetSubtype="0"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Effect transition="in" filter="fade">
                      <p:cBhvr>
                        <p:cTn dur="400"/>
                        <p:tgtEl>
                          <p:spTgt spid="46"/>
                        </p:tgtEl>
                      </p:cBhvr>
                    </p:animEffect>
                    <p:anim calcmode="lin" valueType="num">
                      <p:cBhvr>
                        <p:cTn dur="400" fill="hold"/>
                        <p:tgtEl>
                          <p:spTgt spid="46"/>
                        </p:tgtEl>
                        <p:attrNameLst>
                          <p:attrName>ppt_x</p:attrName>
                        </p:attrNameLst>
                      </p:cBhvr>
                      <p:tavLst>
                        <p:tav tm="0">
                          <p:val>
                            <p:strVal val="#ppt_x"/>
                          </p:val>
                        </p:tav>
                        <p:tav tm="100000">
                          <p:val>
                            <p:strVal val="#ppt_x"/>
                          </p:val>
                        </p:tav>
                      </p:tavLst>
                    </p:anim>
                    <p:anim calcmode="lin" valueType="num">
                      <p:cBhvr>
                        <p:cTn dur="400" fill="hold"/>
                        <p:tgtEl>
                          <p:spTgt spid="46"/>
                        </p:tgtEl>
                        <p:attrNameLst>
                          <p:attrName>ppt_y</p:attrName>
                        </p:attrNameLst>
                      </p:cBhvr>
                      <p:tavLst>
                        <p:tav tm="0">
                          <p:val>
                            <p:strVal val="#ppt_y+.1"/>
                          </p:val>
                        </p:tav>
                        <p:tav tm="100000">
                          <p:val>
                            <p:strVal val="#ppt_y"/>
                          </p:val>
                        </p:tav>
                      </p:tavLst>
                    </p:anim>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uild="p">
        <p:tmplLst>
          <p:tmpl lvl="1">
            <p:tnLst>
              <p:par>
                <p:cTn presetID="42" presetClass="entr" presetSubtype="0" fill="hold" nodeType="withEffect">
                  <p:stCondLst>
                    <p:cond delay="200"/>
                  </p:stCondLst>
                  <p:childTnLst>
                    <p:set>
                      <p:cBhvr>
                        <p:cTn dur="1" fill="hold">
                          <p:stCondLst>
                            <p:cond delay="0"/>
                          </p:stCondLst>
                        </p:cTn>
                        <p:tgtEl>
                          <p:spTgt spid="48"/>
                        </p:tgtEl>
                        <p:attrNameLst>
                          <p:attrName>style.visibility</p:attrName>
                        </p:attrNameLst>
                      </p:cBhvr>
                      <p:to>
                        <p:strVal val="visible"/>
                      </p:to>
                    </p:set>
                    <p:animEffect transition="in" filter="fade">
                      <p:cBhvr>
                        <p:cTn dur="400"/>
                        <p:tgtEl>
                          <p:spTgt spid="48"/>
                        </p:tgtEl>
                      </p:cBhvr>
                    </p:animEffect>
                    <p:anim calcmode="lin" valueType="num">
                      <p:cBhvr>
                        <p:cTn dur="400" fill="hold"/>
                        <p:tgtEl>
                          <p:spTgt spid="48"/>
                        </p:tgtEl>
                        <p:attrNameLst>
                          <p:attrName>ppt_x</p:attrName>
                        </p:attrNameLst>
                      </p:cBhvr>
                      <p:tavLst>
                        <p:tav tm="0">
                          <p:val>
                            <p:strVal val="#ppt_x"/>
                          </p:val>
                        </p:tav>
                        <p:tav tm="100000">
                          <p:val>
                            <p:strVal val="#ppt_x"/>
                          </p:val>
                        </p:tav>
                      </p:tavLst>
                    </p:anim>
                    <p:anim calcmode="lin" valueType="num">
                      <p:cBhvr>
                        <p:cTn dur="400" fill="hold"/>
                        <p:tgtEl>
                          <p:spTgt spid="48"/>
                        </p:tgtEl>
                        <p:attrNameLst>
                          <p:attrName>ppt_y</p:attrName>
                        </p:attrNameLst>
                      </p:cBhvr>
                      <p:tavLst>
                        <p:tav tm="0">
                          <p:val>
                            <p:strVal val="#ppt_y+.1"/>
                          </p:val>
                        </p:tav>
                        <p:tav tm="100000">
                          <p:val>
                            <p:strVal val="#ppt_y"/>
                          </p:val>
                        </p:tav>
                      </p:tavLst>
                    </p:anim>
                  </p:childTnLst>
                </p:cTn>
              </p:par>
            </p:tnLst>
          </p:tmpl>
        </p:tmplLst>
      </p:bldP>
      <p:bldP spid="49" grpId="0" build="p">
        <p:tmplLst>
          <p:tmpl lvl="1">
            <p:tnLst>
              <p:par>
                <p:cTn presetID="2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childTnLst>
                </p:cTn>
              </p:par>
            </p:tnLst>
          </p:tmpl>
        </p:tmplLst>
      </p:bldP>
      <p:bldP spid="50" grpId="0" build="p">
        <p:tmplLst>
          <p:tmpl lvl="1">
            <p:tnLst>
              <p:par>
                <p:cTn presetID="42" presetClass="entr" presetSubtype="0"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Effect transition="in" filter="fade">
                      <p:cBhvr>
                        <p:cTn dur="400"/>
                        <p:tgtEl>
                          <p:spTgt spid="50"/>
                        </p:tgtEl>
                      </p:cBhvr>
                    </p:animEffect>
                    <p:anim calcmode="lin" valueType="num">
                      <p:cBhvr>
                        <p:cTn dur="400" fill="hold"/>
                        <p:tgtEl>
                          <p:spTgt spid="50"/>
                        </p:tgtEl>
                        <p:attrNameLst>
                          <p:attrName>ppt_x</p:attrName>
                        </p:attrNameLst>
                      </p:cBhvr>
                      <p:tavLst>
                        <p:tav tm="0">
                          <p:val>
                            <p:strVal val="#ppt_x"/>
                          </p:val>
                        </p:tav>
                        <p:tav tm="100000">
                          <p:val>
                            <p:strVal val="#ppt_x"/>
                          </p:val>
                        </p:tav>
                      </p:tavLst>
                    </p:anim>
                    <p:anim calcmode="lin" valueType="num">
                      <p:cBhvr>
                        <p:cTn dur="400" fill="hold"/>
                        <p:tgtEl>
                          <p:spTgt spid="50"/>
                        </p:tgtEl>
                        <p:attrNameLst>
                          <p:attrName>ppt_y</p:attrName>
                        </p:attrNameLst>
                      </p:cBhvr>
                      <p:tavLst>
                        <p:tav tm="0">
                          <p:val>
                            <p:strVal val="#ppt_y+.1"/>
                          </p:val>
                        </p:tav>
                        <p:tav tm="100000">
                          <p:val>
                            <p:strVal val="#ppt_y"/>
                          </p:val>
                        </p:tav>
                      </p:tavLst>
                    </p:anim>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advAuto="0"/>
      <p:bldP spid="53" grpId="0" animBg="1" advAuto="0"/>
      <p:bldP spid="54" grpId="0" animBg="1" advAuto="0"/>
      <p:bldP spid="55" grpId="0" animBg="1" advAuto="0"/>
      <p:bldP spid="56" grpId="0" build="p">
        <p:tmplLst>
          <p:tmpl lvl="1">
            <p:tnLst>
              <p:par>
                <p:cTn presetID="53" presetClass="entr" presetSubtype="16" fill="hold" nodeType="afterEffect">
                  <p:stCondLst>
                    <p:cond delay="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animEffect transition="in" filter="fade">
                      <p:cBhvr>
                        <p:cTn dur="500"/>
                        <p:tgtEl>
                          <p:spTgt spid="56"/>
                        </p:tgtEl>
                      </p:cBhvr>
                    </p:animEffect>
                  </p:childTnLst>
                </p:cTn>
              </p:par>
            </p:tnLst>
          </p:tmpl>
        </p:tmplLst>
      </p:bldP>
      <p:bldP spid="57" grpId="0" build="p">
        <p:tmplLst>
          <p:tmpl lvl="1">
            <p:tnLst>
              <p:par>
                <p:cTn presetID="53" presetClass="entr" presetSubtype="16" fill="hold" nodeType="afterEffect">
                  <p:stCondLst>
                    <p:cond delay="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53" presetClass="entr" presetSubtype="16" fill="hold" nodeType="afterEffect">
                  <p:stCondLst>
                    <p:cond delay="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animEffect transition="in" filter="fade">
                      <p:cBhvr>
                        <p:cTn dur="500"/>
                        <p:tgtEl>
                          <p:spTgt spid="58"/>
                        </p:tgtEl>
                      </p:cBhvr>
                    </p:animEffect>
                  </p:childTnLst>
                </p:cTn>
              </p:par>
            </p:tnLst>
          </p:tmpl>
        </p:tmplLst>
      </p:bldP>
      <p:bldP spid="59" grpId="0" build="p">
        <p:tmplLst>
          <p:tmpl lvl="1">
            <p:tnLst>
              <p:par>
                <p:cTn presetID="53" presetClass="entr" presetSubtype="16" fill="hold" nodeType="afterEffect">
                  <p:stCondLst>
                    <p:cond delay="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824935" y="2799626"/>
            <a:ext cx="2409693" cy="2411280"/>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0165" tIns="46987" rIns="90165" bIns="4698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327">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672682" y="3545709"/>
            <a:ext cx="1033407" cy="1031818"/>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327">
                <a:solidFill>
                  <a:srgbClr val="FFFFFF"/>
                </a:solidFill>
                <a:ea typeface="微软雅黑" panose="020B0503020204020204" pitchFamily="34" charset="-122"/>
                <a:cs typeface="+mn-ea"/>
                <a:sym typeface="Arial" panose="020B0604020202020204" pitchFamily="34" charset="0"/>
              </a:rPr>
              <a:t>请替换文字内容</a:t>
            </a:r>
            <a:endParaRPr lang="zh-CN" altLang="en-US" sz="1327"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502689" y="3724295"/>
            <a:ext cx="674650" cy="674651"/>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043">
                <a:solidFill>
                  <a:srgbClr val="FFFFFF"/>
                </a:solidFill>
                <a:ea typeface="微软雅黑" panose="020B0503020204020204" pitchFamily="34" charset="-122"/>
                <a:cs typeface="+mn-ea"/>
                <a:sym typeface="Arial" panose="020B0604020202020204" pitchFamily="34" charset="0"/>
              </a:rPr>
              <a:t>请替换文字内容</a:t>
            </a:r>
            <a:endParaRPr lang="zh-CN" altLang="en-US" sz="1043"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693250" y="2463095"/>
            <a:ext cx="673063" cy="674650"/>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043">
                <a:solidFill>
                  <a:srgbClr val="FFFFFF"/>
                </a:solidFill>
                <a:ea typeface="微软雅黑" panose="020B0503020204020204" pitchFamily="34" charset="-122"/>
                <a:cs typeface="+mn-ea"/>
                <a:sym typeface="Arial" panose="020B0604020202020204" pitchFamily="34" charset="0"/>
              </a:rPr>
              <a:t>请替换文字内容</a:t>
            </a:r>
            <a:endParaRPr lang="zh-CN" altLang="en-US" sz="1043"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588479" y="4769605"/>
            <a:ext cx="674650" cy="674651"/>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043">
                <a:solidFill>
                  <a:srgbClr val="FFFFFF"/>
                </a:solidFill>
                <a:ea typeface="微软雅黑" panose="020B0503020204020204" pitchFamily="34" charset="-122"/>
                <a:cs typeface="+mn-ea"/>
                <a:sym typeface="Arial" panose="020B0604020202020204" pitchFamily="34" charset="0"/>
              </a:rPr>
              <a:t>请替换文字内容</a:t>
            </a:r>
            <a:endParaRPr lang="zh-CN" altLang="en-US" sz="1043"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6853788" y="2799626"/>
            <a:ext cx="2411281" cy="2411280"/>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0165" tIns="46987" rIns="90165" bIns="4698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327">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383913" y="3545709"/>
            <a:ext cx="1031818" cy="1031818"/>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327">
                <a:solidFill>
                  <a:srgbClr val="FFFFFF"/>
                </a:solidFill>
                <a:ea typeface="微软雅黑" panose="020B0503020204020204" pitchFamily="34" charset="-122"/>
                <a:cs typeface="+mn-ea"/>
                <a:sym typeface="Arial" panose="020B0604020202020204" pitchFamily="34" charset="0"/>
              </a:rPr>
              <a:t>请替换文字内容</a:t>
            </a:r>
            <a:endParaRPr lang="zh-CN" altLang="en-US" sz="1327"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8912662" y="3724295"/>
            <a:ext cx="673063" cy="674651"/>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043">
                <a:solidFill>
                  <a:srgbClr val="FFFFFF"/>
                </a:solidFill>
                <a:ea typeface="微软雅黑" panose="020B0503020204020204" pitchFamily="34" charset="-122"/>
                <a:cs typeface="+mn-ea"/>
                <a:sym typeface="Arial" panose="020B0604020202020204" pitchFamily="34" charset="0"/>
              </a:rPr>
              <a:t>请替换文字内容</a:t>
            </a:r>
            <a:endParaRPr lang="zh-CN" altLang="en-US" sz="1043"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7722103" y="2463095"/>
            <a:ext cx="674650" cy="674650"/>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043">
                <a:solidFill>
                  <a:srgbClr val="FFFFFF"/>
                </a:solidFill>
                <a:ea typeface="微软雅黑" panose="020B0503020204020204" pitchFamily="34" charset="-122"/>
                <a:cs typeface="+mn-ea"/>
                <a:sym typeface="Arial" panose="020B0604020202020204" pitchFamily="34" charset="0"/>
              </a:rPr>
              <a:t>请替换文字内容</a:t>
            </a:r>
            <a:endParaRPr lang="zh-CN" altLang="en-US" sz="1043"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7826873" y="4769605"/>
            <a:ext cx="673063" cy="674651"/>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043">
                <a:solidFill>
                  <a:srgbClr val="FFFFFF"/>
                </a:solidFill>
                <a:ea typeface="微软雅黑" panose="020B0503020204020204" pitchFamily="34" charset="-122"/>
                <a:cs typeface="+mn-ea"/>
                <a:sym typeface="Arial" panose="020B0604020202020204" pitchFamily="34" charset="0"/>
              </a:rPr>
              <a:t>请替换文字内容</a:t>
            </a:r>
            <a:endParaRPr lang="zh-CN" altLang="en-US" sz="1043"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4944131" y="3159967"/>
            <a:ext cx="2217615" cy="2217616"/>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4928257" y="2744066"/>
            <a:ext cx="2219203" cy="2217616"/>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466105" y="5467882"/>
            <a:ext cx="2237912" cy="420500"/>
          </a:xfrm>
          <a:prstGeom prst="rect">
            <a:avLst/>
          </a:prstGeom>
          <a:noFill/>
        </p:spPr>
        <p:txBody>
          <a:bodyPr wrap="square" lIns="0" tIns="0" rIns="0" bIns="0"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466104" y="5208803"/>
            <a:ext cx="1189428" cy="245067"/>
          </a:xfrm>
          <a:prstGeom prst="rect">
            <a:avLst/>
          </a:prstGeom>
          <a:noFill/>
        </p:spPr>
        <p:txBody>
          <a:bodyPr wrap="none" lIns="0" tIns="0" rIns="0" bIns="0"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8594612" y="5467882"/>
            <a:ext cx="2237912" cy="420500"/>
          </a:xfrm>
          <a:prstGeom prst="rect">
            <a:avLst/>
          </a:prstGeom>
          <a:noFill/>
        </p:spPr>
        <p:txBody>
          <a:bodyPr wrap="square" lIns="0" tIns="0" rIns="0" bIns="0"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8594611" y="5208803"/>
            <a:ext cx="1189428" cy="245067"/>
          </a:xfrm>
          <a:prstGeom prst="rect">
            <a:avLst/>
          </a:prstGeom>
          <a:noFill/>
        </p:spPr>
        <p:txBody>
          <a:bodyPr wrap="none" lIns="0" tIns="0" rIns="0" bIns="0"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424771" y="2041220"/>
            <a:ext cx="2237912" cy="420500"/>
          </a:xfrm>
          <a:prstGeom prst="rect">
            <a:avLst/>
          </a:prstGeom>
          <a:noFill/>
        </p:spPr>
        <p:txBody>
          <a:bodyPr wrap="square" lIns="0" tIns="0" rIns="0" bIns="0"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424770" y="1782141"/>
            <a:ext cx="1189428" cy="245067"/>
          </a:xfrm>
          <a:prstGeom prst="rect">
            <a:avLst/>
          </a:prstGeom>
          <a:noFill/>
        </p:spPr>
        <p:txBody>
          <a:bodyPr wrap="none" lIns="0" tIns="0" rIns="0" bIns="0" rtlCol="0">
            <a:spAutoFit/>
          </a:bodyPr>
          <a:lstStyle/>
          <a:p>
            <a:pPr>
              <a:lnSpc>
                <a:spcPct val="120000"/>
              </a:lnSpc>
            </a:pPr>
            <a:r>
              <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TextBox 23"/>
          <p:cNvSpPr txBox="1"/>
          <p:nvPr/>
        </p:nvSpPr>
        <p:spPr>
          <a:xfrm>
            <a:off x="5553278" y="2041220"/>
            <a:ext cx="2237912" cy="420500"/>
          </a:xfrm>
          <a:prstGeom prst="rect">
            <a:avLst/>
          </a:prstGeom>
          <a:noFill/>
        </p:spPr>
        <p:txBody>
          <a:bodyPr wrap="square" lIns="0" tIns="0" rIns="0" bIns="0"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553277" y="1782141"/>
            <a:ext cx="1189428" cy="245067"/>
          </a:xfrm>
          <a:prstGeom prst="rect">
            <a:avLst/>
          </a:prstGeom>
          <a:noFill/>
        </p:spPr>
        <p:txBody>
          <a:bodyPr wrap="none" lIns="0" tIns="0" rIns="0" bIns="0"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4185480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892558" y="972607"/>
            <a:ext cx="2448272" cy="244827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808413" y="4406540"/>
            <a:ext cx="1436675" cy="215444"/>
            <a:chOff x="4369395" y="3284984"/>
            <a:chExt cx="1436675" cy="215444"/>
          </a:xfrm>
        </p:grpSpPr>
        <p:sp>
          <p:nvSpPr>
            <p:cNvPr id="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成本预算</a:t>
              </a:r>
              <a:endParaRPr lang="zh-CN" altLang="en-US" sz="1400" dirty="0">
                <a:latin typeface="微软雅黑" pitchFamily="34" charset="-122"/>
                <a:ea typeface="微软雅黑" pitchFamily="34" charset="-122"/>
              </a:endParaRPr>
            </a:p>
          </p:txBody>
        </p:sp>
        <p:grpSp>
          <p:nvGrpSpPr>
            <p:cNvPr id="5" name="组合 4"/>
            <p:cNvGrpSpPr/>
            <p:nvPr/>
          </p:nvGrpSpPr>
          <p:grpSpPr>
            <a:xfrm>
              <a:off x="4369395" y="3316401"/>
              <a:ext cx="168551" cy="168551"/>
              <a:chOff x="5005199" y="3717032"/>
              <a:chExt cx="168551" cy="168551"/>
            </a:xfrm>
          </p:grpSpPr>
          <p:sp>
            <p:nvSpPr>
              <p:cNvPr id="6" name="椭圆 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等腰三角形 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8" name="组合 7"/>
          <p:cNvGrpSpPr/>
          <p:nvPr/>
        </p:nvGrpSpPr>
        <p:grpSpPr>
          <a:xfrm>
            <a:off x="6461112" y="4406540"/>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资金缺口</a:t>
              </a:r>
              <a:endParaRPr lang="zh-CN" altLang="en-US" sz="1400" dirty="0">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3" name="组合 12"/>
          <p:cNvGrpSpPr/>
          <p:nvPr/>
        </p:nvGrpSpPr>
        <p:grpSpPr>
          <a:xfrm>
            <a:off x="4808413" y="4797732"/>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融资计划</a:t>
              </a:r>
              <a:endParaRPr lang="zh-CN" altLang="en-US" sz="1400" dirty="0">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6461112" y="4797152"/>
            <a:ext cx="1436675" cy="215444"/>
            <a:chOff x="4369395" y="3284984"/>
            <a:chExt cx="1436675" cy="215444"/>
          </a:xfrm>
        </p:grpSpPr>
        <p:sp>
          <p:nvSpPr>
            <p:cNvPr id="1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融资用途</a:t>
              </a:r>
              <a:endParaRPr lang="zh-CN" altLang="en-US" sz="1400" dirty="0">
                <a:latin typeface="微软雅黑" pitchFamily="34" charset="-122"/>
                <a:ea typeface="微软雅黑" pitchFamily="34" charset="-122"/>
              </a:endParaRPr>
            </a:p>
          </p:txBody>
        </p:sp>
        <p:grpSp>
          <p:nvGrpSpPr>
            <p:cNvPr id="20" name="组合 19"/>
            <p:cNvGrpSpPr/>
            <p:nvPr/>
          </p:nvGrpSpPr>
          <p:grpSpPr>
            <a:xfrm>
              <a:off x="4369395" y="3316401"/>
              <a:ext cx="168551" cy="168551"/>
              <a:chOff x="5005199" y="3717032"/>
              <a:chExt cx="168551" cy="168551"/>
            </a:xfrm>
          </p:grpSpPr>
          <p:sp>
            <p:nvSpPr>
              <p:cNvPr id="21" name="椭圆 20"/>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3" name="标题 4"/>
          <p:cNvSpPr txBox="1">
            <a:spLocks/>
          </p:cNvSpPr>
          <p:nvPr/>
        </p:nvSpPr>
        <p:spPr>
          <a:xfrm>
            <a:off x="4945459" y="3819612"/>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财务与融资</a:t>
            </a:r>
          </a:p>
        </p:txBody>
      </p:sp>
      <p:sp>
        <p:nvSpPr>
          <p:cNvPr id="24" name="椭圆 23"/>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6097595" y="836712"/>
            <a:ext cx="72000" cy="72000"/>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标题 4"/>
          <p:cNvSpPr txBox="1">
            <a:spLocks/>
          </p:cNvSpPr>
          <p:nvPr/>
        </p:nvSpPr>
        <p:spPr>
          <a:xfrm>
            <a:off x="4945459" y="2780928"/>
            <a:ext cx="2376264"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第五章</a:t>
            </a:r>
          </a:p>
        </p:txBody>
      </p:sp>
      <p:sp>
        <p:nvSpPr>
          <p:cNvPr id="36" name="椭圆 35"/>
          <p:cNvSpPr/>
          <p:nvPr/>
        </p:nvSpPr>
        <p:spPr>
          <a:xfrm>
            <a:off x="4996314" y="1076363"/>
            <a:ext cx="2240761" cy="2240761"/>
          </a:xfrm>
          <a:prstGeom prst="ellipse">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4808413" y="4293096"/>
            <a:ext cx="2477306" cy="0"/>
          </a:xfrm>
          <a:prstGeom prst="line">
            <a:avLst/>
          </a:prstGeom>
          <a:ln>
            <a:solidFill>
              <a:schemeClr val="tx1">
                <a:lumMod val="95000"/>
                <a:lumOff val="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4801443" y="5157772"/>
            <a:ext cx="1436675" cy="215444"/>
            <a:chOff x="4369395" y="3284984"/>
            <a:chExt cx="1436675" cy="215444"/>
          </a:xfrm>
        </p:grpSpPr>
        <p:sp>
          <p:nvSpPr>
            <p:cNvPr id="40"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目标预测</a:t>
              </a:r>
              <a:endParaRPr lang="zh-CN" altLang="en-US" sz="1400" dirty="0">
                <a:latin typeface="微软雅黑" pitchFamily="34" charset="-122"/>
                <a:ea typeface="微软雅黑" pitchFamily="34" charset="-122"/>
              </a:endParaRPr>
            </a:p>
          </p:txBody>
        </p:sp>
        <p:grpSp>
          <p:nvGrpSpPr>
            <p:cNvPr id="41" name="组合 40"/>
            <p:cNvGrpSpPr/>
            <p:nvPr/>
          </p:nvGrpSpPr>
          <p:grpSpPr>
            <a:xfrm>
              <a:off x="4369395" y="3316401"/>
              <a:ext cx="168551" cy="168551"/>
              <a:chOff x="5005199" y="3717032"/>
              <a:chExt cx="168551" cy="168551"/>
            </a:xfrm>
          </p:grpSpPr>
          <p:sp>
            <p:nvSpPr>
              <p:cNvPr id="42" name="椭圆 41"/>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等腰三角形 4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45" name="组合 44"/>
          <p:cNvGrpSpPr/>
          <p:nvPr/>
        </p:nvGrpSpPr>
        <p:grpSpPr>
          <a:xfrm>
            <a:off x="6468158" y="5157192"/>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latin typeface="微软雅黑" pitchFamily="34" charset="-122"/>
                  <a:ea typeface="微软雅黑" pitchFamily="34" charset="-122"/>
                </a:rPr>
                <a:t>保障措施</a:t>
              </a:r>
              <a:endParaRPr lang="zh-CN" altLang="en-US" sz="1400" dirty="0">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50" name="KSO_Shape"/>
          <p:cNvSpPr>
            <a:spLocks/>
          </p:cNvSpPr>
          <p:nvPr/>
        </p:nvSpPr>
        <p:spPr bwMode="auto">
          <a:xfrm>
            <a:off x="5399290" y="1412776"/>
            <a:ext cx="1327945" cy="1274829"/>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29701972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par>
                                <p:cTn id="16" presetID="53" presetClass="entr" presetSubtype="16" fill="hold" grpId="0" nodeType="withEffect">
                                  <p:stCondLst>
                                    <p:cond delay="1000"/>
                                  </p:stCondLst>
                                  <p:iterate type="lt">
                                    <p:tmPct val="0"/>
                                  </p:iterate>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528" fill="hold" grpId="0" nodeType="withEffect">
                                  <p:stCondLst>
                                    <p:cond delay="1000"/>
                                  </p:stCondLst>
                                  <p:childTnLst>
                                    <p:set>
                                      <p:cBhvr>
                                        <p:cTn id="22" dur="1" fill="hold">
                                          <p:stCondLst>
                                            <p:cond delay="0"/>
                                          </p:stCondLst>
                                        </p:cTn>
                                        <p:tgtEl>
                                          <p:spTgt spid="50"/>
                                        </p:tgtEl>
                                        <p:attrNameLst>
                                          <p:attrName>style.visibility</p:attrName>
                                        </p:attrNameLst>
                                      </p:cBhvr>
                                      <p:to>
                                        <p:strVal val="visible"/>
                                      </p:to>
                                    </p:set>
                                    <p:anim calcmode="lin" valueType="num">
                                      <p:cBhvr>
                                        <p:cTn id="23" dur="500" fill="hold"/>
                                        <p:tgtEl>
                                          <p:spTgt spid="50"/>
                                        </p:tgtEl>
                                        <p:attrNameLst>
                                          <p:attrName>ppt_w</p:attrName>
                                        </p:attrNameLst>
                                      </p:cBhvr>
                                      <p:tavLst>
                                        <p:tav tm="0">
                                          <p:val>
                                            <p:fltVal val="0"/>
                                          </p:val>
                                        </p:tav>
                                        <p:tav tm="100000">
                                          <p:val>
                                            <p:strVal val="#ppt_w"/>
                                          </p:val>
                                        </p:tav>
                                      </p:tavLst>
                                    </p:anim>
                                    <p:anim calcmode="lin" valueType="num">
                                      <p:cBhvr>
                                        <p:cTn id="24" dur="500" fill="hold"/>
                                        <p:tgtEl>
                                          <p:spTgt spid="50"/>
                                        </p:tgtEl>
                                        <p:attrNameLst>
                                          <p:attrName>ppt_h</p:attrName>
                                        </p:attrNameLst>
                                      </p:cBhvr>
                                      <p:tavLst>
                                        <p:tav tm="0">
                                          <p:val>
                                            <p:fltVal val="0"/>
                                          </p:val>
                                        </p:tav>
                                        <p:tav tm="100000">
                                          <p:val>
                                            <p:strVal val="#ppt_h"/>
                                          </p:val>
                                        </p:tav>
                                      </p:tavLst>
                                    </p:anim>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fltVal val="0.5"/>
                                          </p:val>
                                        </p:tav>
                                        <p:tav tm="100000">
                                          <p:val>
                                            <p:strVal val="#ppt_x"/>
                                          </p:val>
                                        </p:tav>
                                      </p:tavLst>
                                    </p:anim>
                                    <p:anim calcmode="lin" valueType="num">
                                      <p:cBhvr>
                                        <p:cTn id="27" dur="500" fill="hold"/>
                                        <p:tgtEl>
                                          <p:spTgt spid="50"/>
                                        </p:tgtEl>
                                        <p:attrNameLst>
                                          <p:attrName>ppt_y</p:attrName>
                                        </p:attrNameLst>
                                      </p:cBhvr>
                                      <p:tavLst>
                                        <p:tav tm="0">
                                          <p:val>
                                            <p:fltVal val="0.5"/>
                                          </p:val>
                                        </p:tav>
                                        <p:tav tm="100000">
                                          <p:val>
                                            <p:strVal val="#ppt_y"/>
                                          </p:val>
                                        </p:tav>
                                      </p:tavLst>
                                    </p:anim>
                                  </p:childTnLst>
                                </p:cTn>
                              </p:par>
                              <p:par>
                                <p:cTn id="28" presetID="53" presetClass="entr" presetSubtype="16" fill="hold" grpId="0" nodeType="withEffect">
                                  <p:stCondLst>
                                    <p:cond delay="2000"/>
                                  </p:stCondLst>
                                  <p:iterate type="lt">
                                    <p:tmPct val="0"/>
                                  </p:iterate>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16" presetClass="entr" presetSubtype="21" fill="hold" nodeType="withEffect">
                                  <p:stCondLst>
                                    <p:cond delay="200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
                                        <p:tgtEl>
                                          <p:spTgt spid="38"/>
                                        </p:tgtEl>
                                      </p:cBhvr>
                                    </p:animEffect>
                                  </p:childTnLst>
                                </p:cTn>
                              </p:par>
                              <p:par>
                                <p:cTn id="36" presetID="53" presetClass="entr" presetSubtype="16" fill="hold" nodeType="withEffect">
                                  <p:stCondLst>
                                    <p:cond delay="250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250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nodeType="withEffect">
                                  <p:stCondLst>
                                    <p:cond delay="2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Effect transition="in" filter="fade">
                                      <p:cBhvr>
                                        <p:cTn id="60" dur="500"/>
                                        <p:tgtEl>
                                          <p:spTgt spid="39"/>
                                        </p:tgtEl>
                                      </p:cBhvr>
                                    </p:animEffect>
                                  </p:childTnLst>
                                </p:cTn>
                              </p:par>
                              <p:par>
                                <p:cTn id="61" presetID="53" presetClass="entr" presetSubtype="16" fill="hold" nodeType="withEffect">
                                  <p:stCondLst>
                                    <p:cond delay="250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32" presetClass="emph" presetSubtype="0" fill="hold" nodeType="withEffect">
                                  <p:stCondLst>
                                    <p:cond delay="3000"/>
                                  </p:stCondLst>
                                  <p:childTnLst>
                                    <p:animRot by="120000">
                                      <p:cBhvr>
                                        <p:cTn id="67" dur="100" fill="hold">
                                          <p:stCondLst>
                                            <p:cond delay="0"/>
                                          </p:stCondLst>
                                        </p:cTn>
                                        <p:tgtEl>
                                          <p:spTgt spid="3"/>
                                        </p:tgtEl>
                                        <p:attrNameLst>
                                          <p:attrName>r</p:attrName>
                                        </p:attrNameLst>
                                      </p:cBhvr>
                                    </p:animRot>
                                    <p:animRot by="-240000">
                                      <p:cBhvr>
                                        <p:cTn id="68" dur="200" fill="hold">
                                          <p:stCondLst>
                                            <p:cond delay="200"/>
                                          </p:stCondLst>
                                        </p:cTn>
                                        <p:tgtEl>
                                          <p:spTgt spid="3"/>
                                        </p:tgtEl>
                                        <p:attrNameLst>
                                          <p:attrName>r</p:attrName>
                                        </p:attrNameLst>
                                      </p:cBhvr>
                                    </p:animRot>
                                    <p:animRot by="240000">
                                      <p:cBhvr>
                                        <p:cTn id="69" dur="200" fill="hold">
                                          <p:stCondLst>
                                            <p:cond delay="400"/>
                                          </p:stCondLst>
                                        </p:cTn>
                                        <p:tgtEl>
                                          <p:spTgt spid="3"/>
                                        </p:tgtEl>
                                        <p:attrNameLst>
                                          <p:attrName>r</p:attrName>
                                        </p:attrNameLst>
                                      </p:cBhvr>
                                    </p:animRot>
                                    <p:animRot by="-240000">
                                      <p:cBhvr>
                                        <p:cTn id="70" dur="200" fill="hold">
                                          <p:stCondLst>
                                            <p:cond delay="600"/>
                                          </p:stCondLst>
                                        </p:cTn>
                                        <p:tgtEl>
                                          <p:spTgt spid="3"/>
                                        </p:tgtEl>
                                        <p:attrNameLst>
                                          <p:attrName>r</p:attrName>
                                        </p:attrNameLst>
                                      </p:cBhvr>
                                    </p:animRot>
                                    <p:animRot by="120000">
                                      <p:cBhvr>
                                        <p:cTn id="71" dur="200" fill="hold">
                                          <p:stCondLst>
                                            <p:cond delay="800"/>
                                          </p:stCondLst>
                                        </p:cTn>
                                        <p:tgtEl>
                                          <p:spTgt spid="3"/>
                                        </p:tgtEl>
                                        <p:attrNameLst>
                                          <p:attrName>r</p:attrName>
                                        </p:attrNameLst>
                                      </p:cBhvr>
                                    </p:animRot>
                                  </p:childTnLst>
                                </p:cTn>
                              </p:par>
                              <p:par>
                                <p:cTn id="72" presetID="32" presetClass="emph" presetSubtype="0" fill="hold" nodeType="withEffect">
                                  <p:stCondLst>
                                    <p:cond delay="3000"/>
                                  </p:stCondLst>
                                  <p:childTnLst>
                                    <p:animRot by="120000">
                                      <p:cBhvr>
                                        <p:cTn id="73" dur="100" fill="hold">
                                          <p:stCondLst>
                                            <p:cond delay="0"/>
                                          </p:stCondLst>
                                        </p:cTn>
                                        <p:tgtEl>
                                          <p:spTgt spid="8"/>
                                        </p:tgtEl>
                                        <p:attrNameLst>
                                          <p:attrName>r</p:attrName>
                                        </p:attrNameLst>
                                      </p:cBhvr>
                                    </p:animRot>
                                    <p:animRot by="-240000">
                                      <p:cBhvr>
                                        <p:cTn id="74" dur="200" fill="hold">
                                          <p:stCondLst>
                                            <p:cond delay="200"/>
                                          </p:stCondLst>
                                        </p:cTn>
                                        <p:tgtEl>
                                          <p:spTgt spid="8"/>
                                        </p:tgtEl>
                                        <p:attrNameLst>
                                          <p:attrName>r</p:attrName>
                                        </p:attrNameLst>
                                      </p:cBhvr>
                                    </p:animRot>
                                    <p:animRot by="240000">
                                      <p:cBhvr>
                                        <p:cTn id="75" dur="200" fill="hold">
                                          <p:stCondLst>
                                            <p:cond delay="400"/>
                                          </p:stCondLst>
                                        </p:cTn>
                                        <p:tgtEl>
                                          <p:spTgt spid="8"/>
                                        </p:tgtEl>
                                        <p:attrNameLst>
                                          <p:attrName>r</p:attrName>
                                        </p:attrNameLst>
                                      </p:cBhvr>
                                    </p:animRot>
                                    <p:animRot by="-240000">
                                      <p:cBhvr>
                                        <p:cTn id="76" dur="200" fill="hold">
                                          <p:stCondLst>
                                            <p:cond delay="600"/>
                                          </p:stCondLst>
                                        </p:cTn>
                                        <p:tgtEl>
                                          <p:spTgt spid="8"/>
                                        </p:tgtEl>
                                        <p:attrNameLst>
                                          <p:attrName>r</p:attrName>
                                        </p:attrNameLst>
                                      </p:cBhvr>
                                    </p:animRot>
                                    <p:animRot by="120000">
                                      <p:cBhvr>
                                        <p:cTn id="77" dur="200" fill="hold">
                                          <p:stCondLst>
                                            <p:cond delay="800"/>
                                          </p:stCondLst>
                                        </p:cTn>
                                        <p:tgtEl>
                                          <p:spTgt spid="8"/>
                                        </p:tgtEl>
                                        <p:attrNameLst>
                                          <p:attrName>r</p:attrName>
                                        </p:attrNameLst>
                                      </p:cBhvr>
                                    </p:animRot>
                                  </p:childTnLst>
                                </p:cTn>
                              </p:par>
                              <p:par>
                                <p:cTn id="78" presetID="32" presetClass="emph" presetSubtype="0" fill="hold" nodeType="withEffect">
                                  <p:stCondLst>
                                    <p:cond delay="3000"/>
                                  </p:stCondLst>
                                  <p:childTnLst>
                                    <p:animRot by="120000">
                                      <p:cBhvr>
                                        <p:cTn id="79" dur="100" fill="hold">
                                          <p:stCondLst>
                                            <p:cond delay="0"/>
                                          </p:stCondLst>
                                        </p:cTn>
                                        <p:tgtEl>
                                          <p:spTgt spid="13"/>
                                        </p:tgtEl>
                                        <p:attrNameLst>
                                          <p:attrName>r</p:attrName>
                                        </p:attrNameLst>
                                      </p:cBhvr>
                                    </p:animRot>
                                    <p:animRot by="-240000">
                                      <p:cBhvr>
                                        <p:cTn id="80" dur="200" fill="hold">
                                          <p:stCondLst>
                                            <p:cond delay="200"/>
                                          </p:stCondLst>
                                        </p:cTn>
                                        <p:tgtEl>
                                          <p:spTgt spid="13"/>
                                        </p:tgtEl>
                                        <p:attrNameLst>
                                          <p:attrName>r</p:attrName>
                                        </p:attrNameLst>
                                      </p:cBhvr>
                                    </p:animRot>
                                    <p:animRot by="240000">
                                      <p:cBhvr>
                                        <p:cTn id="81" dur="200" fill="hold">
                                          <p:stCondLst>
                                            <p:cond delay="400"/>
                                          </p:stCondLst>
                                        </p:cTn>
                                        <p:tgtEl>
                                          <p:spTgt spid="13"/>
                                        </p:tgtEl>
                                        <p:attrNameLst>
                                          <p:attrName>r</p:attrName>
                                        </p:attrNameLst>
                                      </p:cBhvr>
                                    </p:animRot>
                                    <p:animRot by="-240000">
                                      <p:cBhvr>
                                        <p:cTn id="82" dur="200" fill="hold">
                                          <p:stCondLst>
                                            <p:cond delay="600"/>
                                          </p:stCondLst>
                                        </p:cTn>
                                        <p:tgtEl>
                                          <p:spTgt spid="13"/>
                                        </p:tgtEl>
                                        <p:attrNameLst>
                                          <p:attrName>r</p:attrName>
                                        </p:attrNameLst>
                                      </p:cBhvr>
                                    </p:animRot>
                                    <p:animRot by="120000">
                                      <p:cBhvr>
                                        <p:cTn id="83" dur="200" fill="hold">
                                          <p:stCondLst>
                                            <p:cond delay="800"/>
                                          </p:stCondLst>
                                        </p:cTn>
                                        <p:tgtEl>
                                          <p:spTgt spid="13"/>
                                        </p:tgtEl>
                                        <p:attrNameLst>
                                          <p:attrName>r</p:attrName>
                                        </p:attrNameLst>
                                      </p:cBhvr>
                                    </p:animRot>
                                  </p:childTnLst>
                                </p:cTn>
                              </p:par>
                              <p:par>
                                <p:cTn id="84" presetID="32" presetClass="emph" presetSubtype="0" fill="hold" nodeType="withEffect">
                                  <p:stCondLst>
                                    <p:cond delay="3000"/>
                                  </p:stCondLst>
                                  <p:childTnLst>
                                    <p:animRot by="120000">
                                      <p:cBhvr>
                                        <p:cTn id="85" dur="100" fill="hold">
                                          <p:stCondLst>
                                            <p:cond delay="0"/>
                                          </p:stCondLst>
                                        </p:cTn>
                                        <p:tgtEl>
                                          <p:spTgt spid="18"/>
                                        </p:tgtEl>
                                        <p:attrNameLst>
                                          <p:attrName>r</p:attrName>
                                        </p:attrNameLst>
                                      </p:cBhvr>
                                    </p:animRot>
                                    <p:animRot by="-240000">
                                      <p:cBhvr>
                                        <p:cTn id="86" dur="200" fill="hold">
                                          <p:stCondLst>
                                            <p:cond delay="200"/>
                                          </p:stCondLst>
                                        </p:cTn>
                                        <p:tgtEl>
                                          <p:spTgt spid="18"/>
                                        </p:tgtEl>
                                        <p:attrNameLst>
                                          <p:attrName>r</p:attrName>
                                        </p:attrNameLst>
                                      </p:cBhvr>
                                    </p:animRot>
                                    <p:animRot by="240000">
                                      <p:cBhvr>
                                        <p:cTn id="87" dur="200" fill="hold">
                                          <p:stCondLst>
                                            <p:cond delay="400"/>
                                          </p:stCondLst>
                                        </p:cTn>
                                        <p:tgtEl>
                                          <p:spTgt spid="18"/>
                                        </p:tgtEl>
                                        <p:attrNameLst>
                                          <p:attrName>r</p:attrName>
                                        </p:attrNameLst>
                                      </p:cBhvr>
                                    </p:animRot>
                                    <p:animRot by="-240000">
                                      <p:cBhvr>
                                        <p:cTn id="88" dur="200" fill="hold">
                                          <p:stCondLst>
                                            <p:cond delay="600"/>
                                          </p:stCondLst>
                                        </p:cTn>
                                        <p:tgtEl>
                                          <p:spTgt spid="18"/>
                                        </p:tgtEl>
                                        <p:attrNameLst>
                                          <p:attrName>r</p:attrName>
                                        </p:attrNameLst>
                                      </p:cBhvr>
                                    </p:animRot>
                                    <p:animRot by="120000">
                                      <p:cBhvr>
                                        <p:cTn id="89" dur="200" fill="hold">
                                          <p:stCondLst>
                                            <p:cond delay="800"/>
                                          </p:stCondLst>
                                        </p:cTn>
                                        <p:tgtEl>
                                          <p:spTgt spid="18"/>
                                        </p:tgtEl>
                                        <p:attrNameLst>
                                          <p:attrName>r</p:attrName>
                                        </p:attrNameLst>
                                      </p:cBhvr>
                                    </p:animRot>
                                  </p:childTnLst>
                                </p:cTn>
                              </p:par>
                              <p:par>
                                <p:cTn id="90" presetID="32" presetClass="emph" presetSubtype="0" fill="hold" nodeType="withEffect">
                                  <p:stCondLst>
                                    <p:cond delay="3000"/>
                                  </p:stCondLst>
                                  <p:childTnLst>
                                    <p:animRot by="120000">
                                      <p:cBhvr>
                                        <p:cTn id="91" dur="100" fill="hold">
                                          <p:stCondLst>
                                            <p:cond delay="0"/>
                                          </p:stCondLst>
                                        </p:cTn>
                                        <p:tgtEl>
                                          <p:spTgt spid="39"/>
                                        </p:tgtEl>
                                        <p:attrNameLst>
                                          <p:attrName>r</p:attrName>
                                        </p:attrNameLst>
                                      </p:cBhvr>
                                    </p:animRot>
                                    <p:animRot by="-240000">
                                      <p:cBhvr>
                                        <p:cTn id="92" dur="200" fill="hold">
                                          <p:stCondLst>
                                            <p:cond delay="200"/>
                                          </p:stCondLst>
                                        </p:cTn>
                                        <p:tgtEl>
                                          <p:spTgt spid="39"/>
                                        </p:tgtEl>
                                        <p:attrNameLst>
                                          <p:attrName>r</p:attrName>
                                        </p:attrNameLst>
                                      </p:cBhvr>
                                    </p:animRot>
                                    <p:animRot by="240000">
                                      <p:cBhvr>
                                        <p:cTn id="93" dur="200" fill="hold">
                                          <p:stCondLst>
                                            <p:cond delay="400"/>
                                          </p:stCondLst>
                                        </p:cTn>
                                        <p:tgtEl>
                                          <p:spTgt spid="39"/>
                                        </p:tgtEl>
                                        <p:attrNameLst>
                                          <p:attrName>r</p:attrName>
                                        </p:attrNameLst>
                                      </p:cBhvr>
                                    </p:animRot>
                                    <p:animRot by="-240000">
                                      <p:cBhvr>
                                        <p:cTn id="94" dur="200" fill="hold">
                                          <p:stCondLst>
                                            <p:cond delay="600"/>
                                          </p:stCondLst>
                                        </p:cTn>
                                        <p:tgtEl>
                                          <p:spTgt spid="39"/>
                                        </p:tgtEl>
                                        <p:attrNameLst>
                                          <p:attrName>r</p:attrName>
                                        </p:attrNameLst>
                                      </p:cBhvr>
                                    </p:animRot>
                                    <p:animRot by="120000">
                                      <p:cBhvr>
                                        <p:cTn id="95" dur="200" fill="hold">
                                          <p:stCondLst>
                                            <p:cond delay="800"/>
                                          </p:stCondLst>
                                        </p:cTn>
                                        <p:tgtEl>
                                          <p:spTgt spid="39"/>
                                        </p:tgtEl>
                                        <p:attrNameLst>
                                          <p:attrName>r</p:attrName>
                                        </p:attrNameLst>
                                      </p:cBhvr>
                                    </p:animRot>
                                  </p:childTnLst>
                                </p:cTn>
                              </p:par>
                              <p:par>
                                <p:cTn id="96" presetID="32" presetClass="emph" presetSubtype="0" fill="hold" nodeType="withEffect">
                                  <p:stCondLst>
                                    <p:cond delay="3500"/>
                                  </p:stCondLst>
                                  <p:childTnLst>
                                    <p:animRot by="120000">
                                      <p:cBhvr>
                                        <p:cTn id="97" dur="100" fill="hold">
                                          <p:stCondLst>
                                            <p:cond delay="0"/>
                                          </p:stCondLst>
                                        </p:cTn>
                                        <p:tgtEl>
                                          <p:spTgt spid="45"/>
                                        </p:tgtEl>
                                        <p:attrNameLst>
                                          <p:attrName>r</p:attrName>
                                        </p:attrNameLst>
                                      </p:cBhvr>
                                    </p:animRot>
                                    <p:animRot by="-240000">
                                      <p:cBhvr>
                                        <p:cTn id="98" dur="200" fill="hold">
                                          <p:stCondLst>
                                            <p:cond delay="200"/>
                                          </p:stCondLst>
                                        </p:cTn>
                                        <p:tgtEl>
                                          <p:spTgt spid="45"/>
                                        </p:tgtEl>
                                        <p:attrNameLst>
                                          <p:attrName>r</p:attrName>
                                        </p:attrNameLst>
                                      </p:cBhvr>
                                    </p:animRot>
                                    <p:animRot by="240000">
                                      <p:cBhvr>
                                        <p:cTn id="99" dur="200" fill="hold">
                                          <p:stCondLst>
                                            <p:cond delay="400"/>
                                          </p:stCondLst>
                                        </p:cTn>
                                        <p:tgtEl>
                                          <p:spTgt spid="45"/>
                                        </p:tgtEl>
                                        <p:attrNameLst>
                                          <p:attrName>r</p:attrName>
                                        </p:attrNameLst>
                                      </p:cBhvr>
                                    </p:animRot>
                                    <p:animRot by="-240000">
                                      <p:cBhvr>
                                        <p:cTn id="100" dur="200" fill="hold">
                                          <p:stCondLst>
                                            <p:cond delay="600"/>
                                          </p:stCondLst>
                                        </p:cTn>
                                        <p:tgtEl>
                                          <p:spTgt spid="45"/>
                                        </p:tgtEl>
                                        <p:attrNameLst>
                                          <p:attrName>r</p:attrName>
                                        </p:attrNameLst>
                                      </p:cBhvr>
                                    </p:animRot>
                                    <p:animRot by="120000">
                                      <p:cBhvr>
                                        <p:cTn id="101" dur="200" fill="hold">
                                          <p:stCondLst>
                                            <p:cond delay="800"/>
                                          </p:stCondLst>
                                        </p:cTn>
                                        <p:tgtEl>
                                          <p:spTgt spid="45"/>
                                        </p:tgtEl>
                                        <p:attrNameLst>
                                          <p:attrName>r</p:attrName>
                                        </p:attrNameLst>
                                      </p:cBhvr>
                                    </p:animRot>
                                  </p:childTnLst>
                                </p:cTn>
                              </p:par>
                            </p:childTnLst>
                          </p:cTn>
                        </p:par>
                        <p:par>
                          <p:cTn id="102" fill="hold">
                            <p:stCondLst>
                              <p:cond delay="5500"/>
                            </p:stCondLst>
                            <p:childTnLst>
                              <p:par>
                                <p:cTn id="103" presetID="10" presetClass="entr" presetSubtype="0" fill="hold" grpId="1" nodeType="afterEffect">
                                  <p:stCondLst>
                                    <p:cond delay="0"/>
                                  </p:stCondLst>
                                  <p:childTnLst>
                                    <p:set>
                                      <p:cBhvr>
                                        <p:cTn id="104" dur="1" fill="hold">
                                          <p:stCondLst>
                                            <p:cond delay="0"/>
                                          </p:stCondLst>
                                        </p:cTn>
                                        <p:tgtEl>
                                          <p:spTgt spid="24"/>
                                        </p:tgtEl>
                                        <p:attrNameLst>
                                          <p:attrName>style.visibility</p:attrName>
                                        </p:attrNameLst>
                                      </p:cBhvr>
                                      <p:to>
                                        <p:strVal val="visible"/>
                                      </p:to>
                                    </p:set>
                                    <p:animEffect transition="in" filter="fade">
                                      <p:cBhvr>
                                        <p:cTn id="105" dur="500"/>
                                        <p:tgtEl>
                                          <p:spTgt spid="24"/>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500"/>
                                        <p:tgtEl>
                                          <p:spTgt spid="25"/>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7"/>
                                        </p:tgtEl>
                                        <p:attrNameLst>
                                          <p:attrName>style.visibility</p:attrName>
                                        </p:attrNameLst>
                                      </p:cBhvr>
                                      <p:to>
                                        <p:strVal val="visible"/>
                                      </p:to>
                                    </p:set>
                                    <p:animEffect transition="in" filter="fade">
                                      <p:cBhvr>
                                        <p:cTn id="114" dur="500"/>
                                        <p:tgtEl>
                                          <p:spTgt spid="27"/>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500"/>
                                        <p:tgtEl>
                                          <p:spTgt spid="28"/>
                                        </p:tgtEl>
                                      </p:cBhvr>
                                    </p:animEffect>
                                  </p:childTnLst>
                                </p:cTn>
                              </p:par>
                              <p:par>
                                <p:cTn id="118" presetID="10" presetClass="entr" presetSubtype="0" fill="hold" grpId="1"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500"/>
                                        <p:tgtEl>
                                          <p:spTgt spid="29"/>
                                        </p:tgtEl>
                                      </p:cBhvr>
                                    </p:animEffect>
                                  </p:childTnLst>
                                </p:cTn>
                              </p:par>
                              <p:par>
                                <p:cTn id="121" presetID="10" presetClass="entr"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500"/>
                                        <p:tgtEl>
                                          <p:spTgt spid="30"/>
                                        </p:tgtEl>
                                      </p:cBhvr>
                                    </p:animEffect>
                                  </p:childTnLst>
                                </p:cTn>
                              </p:par>
                              <p:par>
                                <p:cTn id="124" presetID="10" presetClass="entr"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1" nodeType="with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1"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par>
                          <p:cTn id="133" fill="hold">
                            <p:stCondLst>
                              <p:cond delay="6000"/>
                            </p:stCondLst>
                            <p:childTnLst>
                              <p:par>
                                <p:cTn id="134"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5" dur="2000" fill="hold"/>
                                        <p:tgtEl>
                                          <p:spTgt spid="24"/>
                                        </p:tgtEl>
                                        <p:attrNameLst>
                                          <p:attrName>ppt_x</p:attrName>
                                          <p:attrName>ppt_y</p:attrName>
                                        </p:attrNameLst>
                                      </p:cBhvr>
                                      <p:rCtr x="17" y="18981"/>
                                    </p:animMotion>
                                  </p:childTnLst>
                                </p:cTn>
                              </p:par>
                              <p:par>
                                <p:cTn id="136"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7" dur="2000" fill="hold"/>
                                        <p:tgtEl>
                                          <p:spTgt spid="25"/>
                                        </p:tgtEl>
                                        <p:attrNameLst>
                                          <p:attrName>ppt_x</p:attrName>
                                          <p:attrName>ppt_y</p:attrName>
                                        </p:attrNameLst>
                                      </p:cBhvr>
                                      <p:rCtr x="17" y="18981"/>
                                    </p:animMotion>
                                  </p:childTnLst>
                                </p:cTn>
                              </p:par>
                              <p:par>
                                <p:cTn id="138"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39" dur="2000" fill="hold"/>
                                        <p:tgtEl>
                                          <p:spTgt spid="26"/>
                                        </p:tgtEl>
                                        <p:attrNameLst>
                                          <p:attrName>ppt_x</p:attrName>
                                          <p:attrName>ppt_y</p:attrName>
                                        </p:attrNameLst>
                                      </p:cBhvr>
                                      <p:rCtr x="17" y="18981"/>
                                    </p:animMotion>
                                  </p:childTnLst>
                                </p:cTn>
                              </p:par>
                              <p:par>
                                <p:cTn id="140"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1" dur="2000" fill="hold"/>
                                        <p:tgtEl>
                                          <p:spTgt spid="27"/>
                                        </p:tgtEl>
                                        <p:attrNameLst>
                                          <p:attrName>ppt_x</p:attrName>
                                          <p:attrName>ppt_y</p:attrName>
                                        </p:attrNameLst>
                                      </p:cBhvr>
                                      <p:rCtr x="17" y="18981"/>
                                    </p:animMotion>
                                  </p:childTnLst>
                                </p:cTn>
                              </p:par>
                              <p:par>
                                <p:cTn id="142"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3" dur="2000" fill="hold"/>
                                        <p:tgtEl>
                                          <p:spTgt spid="28"/>
                                        </p:tgtEl>
                                        <p:attrNameLst>
                                          <p:attrName>ppt_x</p:attrName>
                                          <p:attrName>ppt_y</p:attrName>
                                        </p:attrNameLst>
                                      </p:cBhvr>
                                      <p:rCtr x="17" y="18981"/>
                                    </p:animMotion>
                                  </p:childTnLst>
                                </p:cTn>
                              </p:par>
                              <p:par>
                                <p:cTn id="144"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5" dur="2000" fill="hold"/>
                                        <p:tgtEl>
                                          <p:spTgt spid="29"/>
                                        </p:tgtEl>
                                        <p:attrNameLst>
                                          <p:attrName>ppt_x</p:attrName>
                                          <p:attrName>ppt_y</p:attrName>
                                        </p:attrNameLst>
                                      </p:cBhvr>
                                      <p:rCtr x="17" y="18981"/>
                                    </p:animMotion>
                                  </p:childTnLst>
                                </p:cTn>
                              </p:par>
                              <p:par>
                                <p:cTn id="146"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7" dur="2000" fill="hold"/>
                                        <p:tgtEl>
                                          <p:spTgt spid="30"/>
                                        </p:tgtEl>
                                        <p:attrNameLst>
                                          <p:attrName>ppt_x</p:attrName>
                                          <p:attrName>ppt_y</p:attrName>
                                        </p:attrNameLst>
                                      </p:cBhvr>
                                      <p:rCtr x="17" y="18981"/>
                                    </p:animMotion>
                                  </p:childTnLst>
                                </p:cTn>
                              </p:par>
                              <p:par>
                                <p:cTn id="148"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49" dur="2000" fill="hold"/>
                                        <p:tgtEl>
                                          <p:spTgt spid="31"/>
                                        </p:tgtEl>
                                        <p:attrNameLst>
                                          <p:attrName>ppt_x</p:attrName>
                                          <p:attrName>ppt_y</p:attrName>
                                        </p:attrNameLst>
                                      </p:cBhvr>
                                      <p:rCtr x="17" y="18981"/>
                                    </p:animMotion>
                                  </p:childTnLst>
                                </p:cTn>
                              </p:par>
                              <p:par>
                                <p:cTn id="150"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1" dur="2000" fill="hold"/>
                                        <p:tgtEl>
                                          <p:spTgt spid="32"/>
                                        </p:tgtEl>
                                        <p:attrNameLst>
                                          <p:attrName>ppt_x</p:attrName>
                                          <p:attrName>ppt_y</p:attrName>
                                        </p:attrNameLst>
                                      </p:cBhvr>
                                      <p:rCtr x="17" y="18981"/>
                                    </p:animMotion>
                                  </p:childTnLst>
                                </p:cTn>
                              </p:par>
                              <p:par>
                                <p:cTn id="152"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53" dur="2000" fill="hold"/>
                                        <p:tgtEl>
                                          <p:spTgt spid="33"/>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p:bldP spid="36" grpId="0" animBg="1"/>
      <p:bldP spid="5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任意多边形 178"/>
          <p:cNvSpPr>
            <a:spLocks/>
          </p:cNvSpPr>
          <p:nvPr/>
        </p:nvSpPr>
        <p:spPr bwMode="auto">
          <a:xfrm>
            <a:off x="2670441" y="1645650"/>
            <a:ext cx="1290828" cy="2844122"/>
          </a:xfrm>
          <a:custGeom>
            <a:avLst/>
            <a:gdLst>
              <a:gd name="connsiteX0" fmla="*/ 234950 w 1428751"/>
              <a:gd name="connsiteY0" fmla="*/ 0 h 3148013"/>
              <a:gd name="connsiteX1" fmla="*/ 239712 w 1428751"/>
              <a:gd name="connsiteY1" fmla="*/ 0 h 3148013"/>
              <a:gd name="connsiteX2" fmla="*/ 276225 w 1428751"/>
              <a:gd name="connsiteY2" fmla="*/ 0 h 3148013"/>
              <a:gd name="connsiteX3" fmla="*/ 319088 w 1428751"/>
              <a:gd name="connsiteY3" fmla="*/ 0 h 3148013"/>
              <a:gd name="connsiteX4" fmla="*/ 361950 w 1428751"/>
              <a:gd name="connsiteY4" fmla="*/ 0 h 3148013"/>
              <a:gd name="connsiteX5" fmla="*/ 361951 w 1428751"/>
              <a:gd name="connsiteY5" fmla="*/ 0 h 3148013"/>
              <a:gd name="connsiteX6" fmla="*/ 404813 w 1428751"/>
              <a:gd name="connsiteY6" fmla="*/ 0 h 3148013"/>
              <a:gd name="connsiteX7" fmla="*/ 446088 w 1428751"/>
              <a:gd name="connsiteY7" fmla="*/ 0 h 3148013"/>
              <a:gd name="connsiteX8" fmla="*/ 488950 w 1428751"/>
              <a:gd name="connsiteY8" fmla="*/ 0 h 3148013"/>
              <a:gd name="connsiteX9" fmla="*/ 488951 w 1428751"/>
              <a:gd name="connsiteY9" fmla="*/ 0 h 3148013"/>
              <a:gd name="connsiteX10" fmla="*/ 531813 w 1428751"/>
              <a:gd name="connsiteY10" fmla="*/ 0 h 3148013"/>
              <a:gd name="connsiteX11" fmla="*/ 576263 w 1428751"/>
              <a:gd name="connsiteY11" fmla="*/ 0 h 3148013"/>
              <a:gd name="connsiteX12" fmla="*/ 617538 w 1428751"/>
              <a:gd name="connsiteY12" fmla="*/ 0 h 3148013"/>
              <a:gd name="connsiteX13" fmla="*/ 660400 w 1428751"/>
              <a:gd name="connsiteY13" fmla="*/ 0 h 3148013"/>
              <a:gd name="connsiteX14" fmla="*/ 660401 w 1428751"/>
              <a:gd name="connsiteY14" fmla="*/ 0 h 3148013"/>
              <a:gd name="connsiteX15" fmla="*/ 703263 w 1428751"/>
              <a:gd name="connsiteY15" fmla="*/ 0 h 3148013"/>
              <a:gd name="connsiteX16" fmla="*/ 744538 w 1428751"/>
              <a:gd name="connsiteY16" fmla="*/ 0 h 3148013"/>
              <a:gd name="connsiteX17" fmla="*/ 787400 w 1428751"/>
              <a:gd name="connsiteY17" fmla="*/ 0 h 3148013"/>
              <a:gd name="connsiteX18" fmla="*/ 787401 w 1428751"/>
              <a:gd name="connsiteY18" fmla="*/ 0 h 3148013"/>
              <a:gd name="connsiteX19" fmla="*/ 830263 w 1428751"/>
              <a:gd name="connsiteY19" fmla="*/ 0 h 3148013"/>
              <a:gd name="connsiteX20" fmla="*/ 873125 w 1428751"/>
              <a:gd name="connsiteY20" fmla="*/ 0 h 3148013"/>
              <a:gd name="connsiteX21" fmla="*/ 873126 w 1428751"/>
              <a:gd name="connsiteY21" fmla="*/ 0 h 3148013"/>
              <a:gd name="connsiteX22" fmla="*/ 914400 w 1428751"/>
              <a:gd name="connsiteY22" fmla="*/ 0 h 3148013"/>
              <a:gd name="connsiteX23" fmla="*/ 958850 w 1428751"/>
              <a:gd name="connsiteY23" fmla="*/ 0 h 3148013"/>
              <a:gd name="connsiteX24" fmla="*/ 990600 w 1428751"/>
              <a:gd name="connsiteY24" fmla="*/ 0 h 3148013"/>
              <a:gd name="connsiteX25" fmla="*/ 1001713 w 1428751"/>
              <a:gd name="connsiteY25" fmla="*/ 0 h 3148013"/>
              <a:gd name="connsiteX26" fmla="*/ 1039813 w 1428751"/>
              <a:gd name="connsiteY26" fmla="*/ 4762 h 3148013"/>
              <a:gd name="connsiteX27" fmla="*/ 1044576 w 1428751"/>
              <a:gd name="connsiteY27" fmla="*/ 6350 h 3148013"/>
              <a:gd name="connsiteX28" fmla="*/ 1044576 w 1428751"/>
              <a:gd name="connsiteY28" fmla="*/ 6350 h 3148013"/>
              <a:gd name="connsiteX29" fmla="*/ 1084262 w 1428751"/>
              <a:gd name="connsiteY29" fmla="*/ 15875 h 3148013"/>
              <a:gd name="connsiteX30" fmla="*/ 1085850 w 1428751"/>
              <a:gd name="connsiteY30" fmla="*/ 17462 h 3148013"/>
              <a:gd name="connsiteX31" fmla="*/ 1085850 w 1428751"/>
              <a:gd name="connsiteY31" fmla="*/ 17462 h 3148013"/>
              <a:gd name="connsiteX32" fmla="*/ 1123950 w 1428751"/>
              <a:gd name="connsiteY32" fmla="*/ 34924 h 3148013"/>
              <a:gd name="connsiteX33" fmla="*/ 1128713 w 1428751"/>
              <a:gd name="connsiteY33" fmla="*/ 38099 h 3148013"/>
              <a:gd name="connsiteX34" fmla="*/ 1128713 w 1428751"/>
              <a:gd name="connsiteY34" fmla="*/ 38100 h 3148013"/>
              <a:gd name="connsiteX35" fmla="*/ 1160463 w 1428751"/>
              <a:gd name="connsiteY35" fmla="*/ 60325 h 3148013"/>
              <a:gd name="connsiteX36" fmla="*/ 1171576 w 1428751"/>
              <a:gd name="connsiteY36" fmla="*/ 73025 h 3148013"/>
              <a:gd name="connsiteX37" fmla="*/ 1171576 w 1428751"/>
              <a:gd name="connsiteY37" fmla="*/ 73026 h 3148013"/>
              <a:gd name="connsiteX38" fmla="*/ 1189037 w 1428751"/>
              <a:gd name="connsiteY38" fmla="*/ 92075 h 3148013"/>
              <a:gd name="connsiteX39" fmla="*/ 1211263 w 1428751"/>
              <a:gd name="connsiteY39" fmla="*/ 128587 h 3148013"/>
              <a:gd name="connsiteX40" fmla="*/ 1214438 w 1428751"/>
              <a:gd name="connsiteY40" fmla="*/ 136525 h 3148013"/>
              <a:gd name="connsiteX41" fmla="*/ 1225550 w 1428751"/>
              <a:gd name="connsiteY41" fmla="*/ 166687 h 3148013"/>
              <a:gd name="connsiteX42" fmla="*/ 1230313 w 1428751"/>
              <a:gd name="connsiteY42" fmla="*/ 209550 h 3148013"/>
              <a:gd name="connsiteX43" fmla="*/ 1230313 w 1428751"/>
              <a:gd name="connsiteY43" fmla="*/ 617537 h 3148013"/>
              <a:gd name="connsiteX44" fmla="*/ 1255713 w 1428751"/>
              <a:gd name="connsiteY44" fmla="*/ 638175 h 3148013"/>
              <a:gd name="connsiteX45" fmla="*/ 1411289 w 1428751"/>
              <a:gd name="connsiteY45" fmla="*/ 755650 h 3148013"/>
              <a:gd name="connsiteX46" fmla="*/ 1425576 w 1428751"/>
              <a:gd name="connsiteY46" fmla="*/ 769938 h 3148013"/>
              <a:gd name="connsiteX47" fmla="*/ 1428751 w 1428751"/>
              <a:gd name="connsiteY47" fmla="*/ 787400 h 3148013"/>
              <a:gd name="connsiteX48" fmla="*/ 1425576 w 1428751"/>
              <a:gd name="connsiteY48" fmla="*/ 803275 h 3148013"/>
              <a:gd name="connsiteX49" fmla="*/ 1411289 w 1428751"/>
              <a:gd name="connsiteY49" fmla="*/ 817563 h 3148013"/>
              <a:gd name="connsiteX50" fmla="*/ 1255713 w 1428751"/>
              <a:gd name="connsiteY50" fmla="*/ 935038 h 3148013"/>
              <a:gd name="connsiteX51" fmla="*/ 1255713 w 1428751"/>
              <a:gd name="connsiteY51" fmla="*/ 935038 h 3148013"/>
              <a:gd name="connsiteX52" fmla="*/ 1230313 w 1428751"/>
              <a:gd name="connsiteY52" fmla="*/ 955675 h 3148013"/>
              <a:gd name="connsiteX53" fmla="*/ 1230313 w 1428751"/>
              <a:gd name="connsiteY53" fmla="*/ 2940051 h 3148013"/>
              <a:gd name="connsiteX54" fmla="*/ 1225550 w 1428751"/>
              <a:gd name="connsiteY54" fmla="*/ 2982913 h 3148013"/>
              <a:gd name="connsiteX55" fmla="*/ 1214438 w 1428751"/>
              <a:gd name="connsiteY55" fmla="*/ 3011488 h 3148013"/>
              <a:gd name="connsiteX56" fmla="*/ 1211263 w 1428751"/>
              <a:gd name="connsiteY56" fmla="*/ 3021013 h 3148013"/>
              <a:gd name="connsiteX57" fmla="*/ 1189037 w 1428751"/>
              <a:gd name="connsiteY57" fmla="*/ 3055938 h 3148013"/>
              <a:gd name="connsiteX58" fmla="*/ 1171576 w 1428751"/>
              <a:gd name="connsiteY58" fmla="*/ 3074987 h 3148013"/>
              <a:gd name="connsiteX59" fmla="*/ 1171576 w 1428751"/>
              <a:gd name="connsiteY59" fmla="*/ 3074988 h 3148013"/>
              <a:gd name="connsiteX60" fmla="*/ 1160463 w 1428751"/>
              <a:gd name="connsiteY60" fmla="*/ 3087688 h 3148013"/>
              <a:gd name="connsiteX61" fmla="*/ 1128713 w 1428751"/>
              <a:gd name="connsiteY61" fmla="*/ 3109913 h 3148013"/>
              <a:gd name="connsiteX62" fmla="*/ 1128713 w 1428751"/>
              <a:gd name="connsiteY62" fmla="*/ 3109913 h 3148013"/>
              <a:gd name="connsiteX63" fmla="*/ 1123950 w 1428751"/>
              <a:gd name="connsiteY63" fmla="*/ 3113088 h 3148013"/>
              <a:gd name="connsiteX64" fmla="*/ 1085850 w 1428751"/>
              <a:gd name="connsiteY64" fmla="*/ 3130550 h 3148013"/>
              <a:gd name="connsiteX65" fmla="*/ 1084262 w 1428751"/>
              <a:gd name="connsiteY65" fmla="*/ 3132138 h 3148013"/>
              <a:gd name="connsiteX66" fmla="*/ 1044576 w 1428751"/>
              <a:gd name="connsiteY66" fmla="*/ 3143250 h 3148013"/>
              <a:gd name="connsiteX67" fmla="*/ 1044576 w 1428751"/>
              <a:gd name="connsiteY67" fmla="*/ 3143251 h 3148013"/>
              <a:gd name="connsiteX68" fmla="*/ 1039813 w 1428751"/>
              <a:gd name="connsiteY68" fmla="*/ 3144838 h 3148013"/>
              <a:gd name="connsiteX69" fmla="*/ 1001713 w 1428751"/>
              <a:gd name="connsiteY69" fmla="*/ 3148013 h 3148013"/>
              <a:gd name="connsiteX70" fmla="*/ 990600 w 1428751"/>
              <a:gd name="connsiteY70" fmla="*/ 3148013 h 3148013"/>
              <a:gd name="connsiteX71" fmla="*/ 958850 w 1428751"/>
              <a:gd name="connsiteY71" fmla="*/ 3148013 h 3148013"/>
              <a:gd name="connsiteX72" fmla="*/ 914400 w 1428751"/>
              <a:gd name="connsiteY72" fmla="*/ 3148013 h 3148013"/>
              <a:gd name="connsiteX73" fmla="*/ 873126 w 1428751"/>
              <a:gd name="connsiteY73" fmla="*/ 3148013 h 3148013"/>
              <a:gd name="connsiteX74" fmla="*/ 873125 w 1428751"/>
              <a:gd name="connsiteY74" fmla="*/ 3148013 h 3148013"/>
              <a:gd name="connsiteX75" fmla="*/ 830263 w 1428751"/>
              <a:gd name="connsiteY75" fmla="*/ 3148013 h 3148013"/>
              <a:gd name="connsiteX76" fmla="*/ 787401 w 1428751"/>
              <a:gd name="connsiteY76" fmla="*/ 3148013 h 3148013"/>
              <a:gd name="connsiteX77" fmla="*/ 787400 w 1428751"/>
              <a:gd name="connsiteY77" fmla="*/ 3148013 h 3148013"/>
              <a:gd name="connsiteX78" fmla="*/ 744538 w 1428751"/>
              <a:gd name="connsiteY78" fmla="*/ 3148013 h 3148013"/>
              <a:gd name="connsiteX79" fmla="*/ 703263 w 1428751"/>
              <a:gd name="connsiteY79" fmla="*/ 3148013 h 3148013"/>
              <a:gd name="connsiteX80" fmla="*/ 660401 w 1428751"/>
              <a:gd name="connsiteY80" fmla="*/ 3148013 h 3148013"/>
              <a:gd name="connsiteX81" fmla="*/ 660400 w 1428751"/>
              <a:gd name="connsiteY81" fmla="*/ 3148013 h 3148013"/>
              <a:gd name="connsiteX82" fmla="*/ 617538 w 1428751"/>
              <a:gd name="connsiteY82" fmla="*/ 3148013 h 3148013"/>
              <a:gd name="connsiteX83" fmla="*/ 576263 w 1428751"/>
              <a:gd name="connsiteY83" fmla="*/ 3148013 h 3148013"/>
              <a:gd name="connsiteX84" fmla="*/ 531813 w 1428751"/>
              <a:gd name="connsiteY84" fmla="*/ 3148013 h 3148013"/>
              <a:gd name="connsiteX85" fmla="*/ 488951 w 1428751"/>
              <a:gd name="connsiteY85" fmla="*/ 3148013 h 3148013"/>
              <a:gd name="connsiteX86" fmla="*/ 488950 w 1428751"/>
              <a:gd name="connsiteY86" fmla="*/ 3148013 h 3148013"/>
              <a:gd name="connsiteX87" fmla="*/ 446088 w 1428751"/>
              <a:gd name="connsiteY87" fmla="*/ 3148013 h 3148013"/>
              <a:gd name="connsiteX88" fmla="*/ 404813 w 1428751"/>
              <a:gd name="connsiteY88" fmla="*/ 3148013 h 3148013"/>
              <a:gd name="connsiteX89" fmla="*/ 361951 w 1428751"/>
              <a:gd name="connsiteY89" fmla="*/ 3148013 h 3148013"/>
              <a:gd name="connsiteX90" fmla="*/ 361950 w 1428751"/>
              <a:gd name="connsiteY90" fmla="*/ 3148013 h 3148013"/>
              <a:gd name="connsiteX91" fmla="*/ 319088 w 1428751"/>
              <a:gd name="connsiteY91" fmla="*/ 3148013 h 3148013"/>
              <a:gd name="connsiteX92" fmla="*/ 276225 w 1428751"/>
              <a:gd name="connsiteY92" fmla="*/ 3148013 h 3148013"/>
              <a:gd name="connsiteX93" fmla="*/ 239712 w 1428751"/>
              <a:gd name="connsiteY93" fmla="*/ 3148013 h 3148013"/>
              <a:gd name="connsiteX94" fmla="*/ 234950 w 1428751"/>
              <a:gd name="connsiteY94" fmla="*/ 3148013 h 3148013"/>
              <a:gd name="connsiteX95" fmla="*/ 190500 w 1428751"/>
              <a:gd name="connsiteY95" fmla="*/ 3144838 h 3148013"/>
              <a:gd name="connsiteX96" fmla="*/ 190500 w 1428751"/>
              <a:gd name="connsiteY96" fmla="*/ 3144837 h 3148013"/>
              <a:gd name="connsiteX97" fmla="*/ 147638 w 1428751"/>
              <a:gd name="connsiteY97" fmla="*/ 3132137 h 3148013"/>
              <a:gd name="connsiteX98" fmla="*/ 147638 w 1428751"/>
              <a:gd name="connsiteY98" fmla="*/ 3132138 h 3148013"/>
              <a:gd name="connsiteX99" fmla="*/ 146050 w 1428751"/>
              <a:gd name="connsiteY99" fmla="*/ 3132138 h 3148013"/>
              <a:gd name="connsiteX100" fmla="*/ 104775 w 1428751"/>
              <a:gd name="connsiteY100" fmla="*/ 3113088 h 3148013"/>
              <a:gd name="connsiteX101" fmla="*/ 71437 w 1428751"/>
              <a:gd name="connsiteY101" fmla="*/ 3087688 h 3148013"/>
              <a:gd name="connsiteX102" fmla="*/ 63500 w 1428751"/>
              <a:gd name="connsiteY102" fmla="*/ 3081338 h 3148013"/>
              <a:gd name="connsiteX103" fmla="*/ 63500 w 1428751"/>
              <a:gd name="connsiteY103" fmla="*/ 3081336 h 3148013"/>
              <a:gd name="connsiteX104" fmla="*/ 41276 w 1428751"/>
              <a:gd name="connsiteY104" fmla="*/ 3055937 h 3148013"/>
              <a:gd name="connsiteX105" fmla="*/ 20638 w 1428751"/>
              <a:gd name="connsiteY105" fmla="*/ 3024187 h 3148013"/>
              <a:gd name="connsiteX106" fmla="*/ 19050 w 1428751"/>
              <a:gd name="connsiteY106" fmla="*/ 3021012 h 3148013"/>
              <a:gd name="connsiteX107" fmla="*/ 4762 w 1428751"/>
              <a:gd name="connsiteY107" fmla="*/ 2982912 h 3148013"/>
              <a:gd name="connsiteX108" fmla="*/ 0 w 1428751"/>
              <a:gd name="connsiteY108" fmla="*/ 2940050 h 3148013"/>
              <a:gd name="connsiteX109" fmla="*/ 0 w 1428751"/>
              <a:gd name="connsiteY109" fmla="*/ 209549 h 3148013"/>
              <a:gd name="connsiteX110" fmla="*/ 4762 w 1428751"/>
              <a:gd name="connsiteY110" fmla="*/ 166687 h 3148013"/>
              <a:gd name="connsiteX111" fmla="*/ 19050 w 1428751"/>
              <a:gd name="connsiteY111" fmla="*/ 128587 h 3148013"/>
              <a:gd name="connsiteX112" fmla="*/ 20638 w 1428751"/>
              <a:gd name="connsiteY112" fmla="*/ 125412 h 3148013"/>
              <a:gd name="connsiteX113" fmla="*/ 41276 w 1428751"/>
              <a:gd name="connsiteY113" fmla="*/ 92074 h 3148013"/>
              <a:gd name="connsiteX114" fmla="*/ 63500 w 1428751"/>
              <a:gd name="connsiteY114" fmla="*/ 68263 h 3148013"/>
              <a:gd name="connsiteX115" fmla="*/ 63500 w 1428751"/>
              <a:gd name="connsiteY115" fmla="*/ 68262 h 3148013"/>
              <a:gd name="connsiteX116" fmla="*/ 71437 w 1428751"/>
              <a:gd name="connsiteY116" fmla="*/ 60325 h 3148013"/>
              <a:gd name="connsiteX117" fmla="*/ 104775 w 1428751"/>
              <a:gd name="connsiteY117" fmla="*/ 34925 h 3148013"/>
              <a:gd name="connsiteX118" fmla="*/ 146050 w 1428751"/>
              <a:gd name="connsiteY118" fmla="*/ 15875 h 3148013"/>
              <a:gd name="connsiteX119" fmla="*/ 147638 w 1428751"/>
              <a:gd name="connsiteY119" fmla="*/ 15875 h 3148013"/>
              <a:gd name="connsiteX120" fmla="*/ 147638 w 1428751"/>
              <a:gd name="connsiteY120" fmla="*/ 15874 h 3148013"/>
              <a:gd name="connsiteX121" fmla="*/ 190501 w 1428751"/>
              <a:gd name="connsiteY121" fmla="*/ 4762 h 3148013"/>
              <a:gd name="connsiteX122" fmla="*/ 190501 w 1428751"/>
              <a:gd name="connsiteY122" fmla="*/ 4762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1428751" h="3148013">
                <a:moveTo>
                  <a:pt x="234950" y="0"/>
                </a:moveTo>
                <a:lnTo>
                  <a:pt x="239712" y="0"/>
                </a:lnTo>
                <a:lnTo>
                  <a:pt x="276225" y="0"/>
                </a:lnTo>
                <a:lnTo>
                  <a:pt x="319088" y="0"/>
                </a:lnTo>
                <a:lnTo>
                  <a:pt x="361950" y="0"/>
                </a:lnTo>
                <a:lnTo>
                  <a:pt x="361951" y="0"/>
                </a:lnTo>
                <a:lnTo>
                  <a:pt x="404813" y="0"/>
                </a:lnTo>
                <a:lnTo>
                  <a:pt x="446088" y="0"/>
                </a:lnTo>
                <a:lnTo>
                  <a:pt x="488950" y="0"/>
                </a:lnTo>
                <a:lnTo>
                  <a:pt x="488951" y="0"/>
                </a:lnTo>
                <a:lnTo>
                  <a:pt x="531813" y="0"/>
                </a:lnTo>
                <a:lnTo>
                  <a:pt x="576263" y="0"/>
                </a:lnTo>
                <a:lnTo>
                  <a:pt x="617538" y="0"/>
                </a:lnTo>
                <a:lnTo>
                  <a:pt x="660400" y="0"/>
                </a:lnTo>
                <a:lnTo>
                  <a:pt x="660401" y="0"/>
                </a:lnTo>
                <a:lnTo>
                  <a:pt x="703263" y="0"/>
                </a:lnTo>
                <a:lnTo>
                  <a:pt x="744538" y="0"/>
                </a:lnTo>
                <a:lnTo>
                  <a:pt x="787400" y="0"/>
                </a:lnTo>
                <a:lnTo>
                  <a:pt x="787401" y="0"/>
                </a:lnTo>
                <a:lnTo>
                  <a:pt x="830263" y="0"/>
                </a:lnTo>
                <a:lnTo>
                  <a:pt x="873125" y="0"/>
                </a:lnTo>
                <a:lnTo>
                  <a:pt x="873126" y="0"/>
                </a:lnTo>
                <a:lnTo>
                  <a:pt x="914400" y="0"/>
                </a:lnTo>
                <a:lnTo>
                  <a:pt x="958850" y="0"/>
                </a:lnTo>
                <a:lnTo>
                  <a:pt x="990600" y="0"/>
                </a:lnTo>
                <a:lnTo>
                  <a:pt x="1001713" y="0"/>
                </a:lnTo>
                <a:lnTo>
                  <a:pt x="1039813" y="4762"/>
                </a:lnTo>
                <a:lnTo>
                  <a:pt x="1044576" y="6350"/>
                </a:lnTo>
                <a:lnTo>
                  <a:pt x="1044576" y="6350"/>
                </a:lnTo>
                <a:lnTo>
                  <a:pt x="1084262" y="15875"/>
                </a:lnTo>
                <a:lnTo>
                  <a:pt x="1085850" y="17462"/>
                </a:lnTo>
                <a:lnTo>
                  <a:pt x="1085850" y="17462"/>
                </a:lnTo>
                <a:lnTo>
                  <a:pt x="1123950" y="34924"/>
                </a:lnTo>
                <a:lnTo>
                  <a:pt x="1128713" y="38099"/>
                </a:lnTo>
                <a:lnTo>
                  <a:pt x="1128713" y="38100"/>
                </a:lnTo>
                <a:lnTo>
                  <a:pt x="1160463" y="60325"/>
                </a:lnTo>
                <a:lnTo>
                  <a:pt x="1171576" y="73025"/>
                </a:lnTo>
                <a:lnTo>
                  <a:pt x="1171576" y="73026"/>
                </a:lnTo>
                <a:lnTo>
                  <a:pt x="1189037" y="92075"/>
                </a:lnTo>
                <a:lnTo>
                  <a:pt x="1211263" y="128587"/>
                </a:lnTo>
                <a:lnTo>
                  <a:pt x="1214438" y="136525"/>
                </a:lnTo>
                <a:lnTo>
                  <a:pt x="1225550" y="166687"/>
                </a:lnTo>
                <a:lnTo>
                  <a:pt x="1230313" y="209550"/>
                </a:lnTo>
                <a:lnTo>
                  <a:pt x="1230313" y="617537"/>
                </a:lnTo>
                <a:lnTo>
                  <a:pt x="1255713" y="638175"/>
                </a:lnTo>
                <a:lnTo>
                  <a:pt x="1411289" y="755650"/>
                </a:lnTo>
                <a:lnTo>
                  <a:pt x="1425576" y="769938"/>
                </a:lnTo>
                <a:lnTo>
                  <a:pt x="1428751" y="787400"/>
                </a:lnTo>
                <a:lnTo>
                  <a:pt x="1425576" y="803275"/>
                </a:lnTo>
                <a:lnTo>
                  <a:pt x="1411289" y="817563"/>
                </a:lnTo>
                <a:lnTo>
                  <a:pt x="1255713" y="935038"/>
                </a:lnTo>
                <a:lnTo>
                  <a:pt x="1255713" y="935038"/>
                </a:lnTo>
                <a:lnTo>
                  <a:pt x="1230313" y="955675"/>
                </a:lnTo>
                <a:lnTo>
                  <a:pt x="1230313" y="2940051"/>
                </a:lnTo>
                <a:lnTo>
                  <a:pt x="1225550" y="2982913"/>
                </a:lnTo>
                <a:lnTo>
                  <a:pt x="1214438" y="3011488"/>
                </a:lnTo>
                <a:lnTo>
                  <a:pt x="1211263" y="3021013"/>
                </a:lnTo>
                <a:lnTo>
                  <a:pt x="1189037" y="3055938"/>
                </a:lnTo>
                <a:lnTo>
                  <a:pt x="1171576" y="3074987"/>
                </a:lnTo>
                <a:lnTo>
                  <a:pt x="1171576" y="3074988"/>
                </a:lnTo>
                <a:lnTo>
                  <a:pt x="1160463" y="3087688"/>
                </a:lnTo>
                <a:lnTo>
                  <a:pt x="1128713" y="3109913"/>
                </a:lnTo>
                <a:lnTo>
                  <a:pt x="1128713" y="3109913"/>
                </a:lnTo>
                <a:lnTo>
                  <a:pt x="1123950" y="3113088"/>
                </a:lnTo>
                <a:lnTo>
                  <a:pt x="1085850" y="3130550"/>
                </a:lnTo>
                <a:lnTo>
                  <a:pt x="1084262" y="3132138"/>
                </a:lnTo>
                <a:lnTo>
                  <a:pt x="1044576" y="3143250"/>
                </a:lnTo>
                <a:lnTo>
                  <a:pt x="1044576" y="3143251"/>
                </a:lnTo>
                <a:lnTo>
                  <a:pt x="1039813" y="3144838"/>
                </a:lnTo>
                <a:lnTo>
                  <a:pt x="1001713" y="3148013"/>
                </a:lnTo>
                <a:lnTo>
                  <a:pt x="990600" y="3148013"/>
                </a:lnTo>
                <a:lnTo>
                  <a:pt x="958850" y="3148013"/>
                </a:lnTo>
                <a:lnTo>
                  <a:pt x="914400" y="3148013"/>
                </a:lnTo>
                <a:lnTo>
                  <a:pt x="873126" y="3148013"/>
                </a:lnTo>
                <a:lnTo>
                  <a:pt x="873125" y="3148013"/>
                </a:lnTo>
                <a:lnTo>
                  <a:pt x="830263" y="3148013"/>
                </a:lnTo>
                <a:lnTo>
                  <a:pt x="787401" y="3148013"/>
                </a:lnTo>
                <a:lnTo>
                  <a:pt x="787400" y="3148013"/>
                </a:lnTo>
                <a:lnTo>
                  <a:pt x="744538" y="3148013"/>
                </a:lnTo>
                <a:lnTo>
                  <a:pt x="703263" y="3148013"/>
                </a:lnTo>
                <a:lnTo>
                  <a:pt x="660401" y="3148013"/>
                </a:lnTo>
                <a:lnTo>
                  <a:pt x="660400" y="3148013"/>
                </a:lnTo>
                <a:lnTo>
                  <a:pt x="617538" y="3148013"/>
                </a:lnTo>
                <a:lnTo>
                  <a:pt x="576263" y="3148013"/>
                </a:lnTo>
                <a:lnTo>
                  <a:pt x="531813" y="3148013"/>
                </a:lnTo>
                <a:lnTo>
                  <a:pt x="488951" y="3148013"/>
                </a:lnTo>
                <a:lnTo>
                  <a:pt x="488950" y="3148013"/>
                </a:lnTo>
                <a:lnTo>
                  <a:pt x="446088" y="3148013"/>
                </a:lnTo>
                <a:lnTo>
                  <a:pt x="404813" y="3148013"/>
                </a:lnTo>
                <a:lnTo>
                  <a:pt x="361951" y="3148013"/>
                </a:lnTo>
                <a:lnTo>
                  <a:pt x="361950" y="3148013"/>
                </a:lnTo>
                <a:lnTo>
                  <a:pt x="319088" y="3148013"/>
                </a:lnTo>
                <a:lnTo>
                  <a:pt x="276225" y="3148013"/>
                </a:lnTo>
                <a:lnTo>
                  <a:pt x="239712" y="3148013"/>
                </a:lnTo>
                <a:lnTo>
                  <a:pt x="234950" y="3148013"/>
                </a:lnTo>
                <a:lnTo>
                  <a:pt x="190500" y="3144838"/>
                </a:lnTo>
                <a:lnTo>
                  <a:pt x="190500" y="3144837"/>
                </a:lnTo>
                <a:lnTo>
                  <a:pt x="147638" y="3132137"/>
                </a:lnTo>
                <a:lnTo>
                  <a:pt x="147638" y="3132138"/>
                </a:lnTo>
                <a:lnTo>
                  <a:pt x="146050" y="3132138"/>
                </a:lnTo>
                <a:lnTo>
                  <a:pt x="104775" y="3113088"/>
                </a:lnTo>
                <a:lnTo>
                  <a:pt x="71437" y="3087688"/>
                </a:lnTo>
                <a:lnTo>
                  <a:pt x="63500" y="3081338"/>
                </a:lnTo>
                <a:lnTo>
                  <a:pt x="63500" y="3081336"/>
                </a:lnTo>
                <a:lnTo>
                  <a:pt x="41276" y="3055937"/>
                </a:lnTo>
                <a:lnTo>
                  <a:pt x="20638" y="3024187"/>
                </a:lnTo>
                <a:lnTo>
                  <a:pt x="19050" y="3021012"/>
                </a:lnTo>
                <a:lnTo>
                  <a:pt x="4762" y="2982912"/>
                </a:lnTo>
                <a:lnTo>
                  <a:pt x="0" y="2940050"/>
                </a:lnTo>
                <a:lnTo>
                  <a:pt x="0" y="209549"/>
                </a:lnTo>
                <a:lnTo>
                  <a:pt x="4762" y="166687"/>
                </a:lnTo>
                <a:lnTo>
                  <a:pt x="19050" y="128587"/>
                </a:lnTo>
                <a:lnTo>
                  <a:pt x="20638" y="125412"/>
                </a:lnTo>
                <a:lnTo>
                  <a:pt x="41276" y="92074"/>
                </a:lnTo>
                <a:lnTo>
                  <a:pt x="63500" y="68263"/>
                </a:lnTo>
                <a:lnTo>
                  <a:pt x="63500" y="68262"/>
                </a:lnTo>
                <a:lnTo>
                  <a:pt x="71437" y="60325"/>
                </a:lnTo>
                <a:lnTo>
                  <a:pt x="104775" y="34925"/>
                </a:lnTo>
                <a:lnTo>
                  <a:pt x="146050" y="15875"/>
                </a:lnTo>
                <a:lnTo>
                  <a:pt x="147638" y="15875"/>
                </a:lnTo>
                <a:lnTo>
                  <a:pt x="147638" y="15874"/>
                </a:lnTo>
                <a:lnTo>
                  <a:pt x="190501" y="4762"/>
                </a:lnTo>
                <a:lnTo>
                  <a:pt x="190501" y="4762"/>
                </a:lnTo>
                <a:close/>
              </a:path>
            </a:pathLst>
          </a:custGeom>
          <a:solidFill>
            <a:schemeClr val="accent1"/>
          </a:solidFill>
          <a:ln w="25400" cap="flat" cmpd="sng" algn="ctr">
            <a:noFill/>
            <a:prstDash val="solid"/>
          </a:ln>
          <a:effectLst/>
        </p:spPr>
        <p:txBody>
          <a:bodyPr rot="0" spcFirstLastPara="0" vertOverflow="overflow" horzOverflow="overflow" vert="horz" wrap="square" lIns="79390" tIns="39695" rIns="79390" bIns="39695" numCol="1" spcCol="0" rtlCol="0" fromWordArt="0" anchor="ctr" anchorCtr="0" forceAA="0" compatLnSpc="1">
            <a:prstTxWarp prst="textNoShape">
              <a:avLst/>
            </a:prstTxWarp>
            <a:noAutofit/>
          </a:bodyPr>
          <a:lstStyle/>
          <a:p>
            <a:pPr algn="ctr">
              <a:lnSpc>
                <a:spcPct val="120000"/>
              </a:lnSpc>
            </a:pPr>
            <a:endParaRPr lang="zh-CN" altLang="en-US" sz="1707"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任意多边形 187"/>
          <p:cNvSpPr>
            <a:spLocks noChangeArrowheads="1"/>
          </p:cNvSpPr>
          <p:nvPr/>
        </p:nvSpPr>
        <p:spPr bwMode="auto">
          <a:xfrm>
            <a:off x="4579459" y="1645650"/>
            <a:ext cx="1290827" cy="2844122"/>
          </a:xfrm>
          <a:custGeom>
            <a:avLst/>
            <a:gdLst>
              <a:gd name="connsiteX0" fmla="*/ 238125 w 1428750"/>
              <a:gd name="connsiteY0" fmla="*/ 0 h 3148013"/>
              <a:gd name="connsiteX1" fmla="*/ 258762 w 1428750"/>
              <a:gd name="connsiteY1" fmla="*/ 0 h 3148013"/>
              <a:gd name="connsiteX2" fmla="*/ 258763 w 1428750"/>
              <a:gd name="connsiteY2" fmla="*/ 0 h 3148013"/>
              <a:gd name="connsiteX3" fmla="*/ 303212 w 1428750"/>
              <a:gd name="connsiteY3" fmla="*/ 0 h 3148013"/>
              <a:gd name="connsiteX4" fmla="*/ 346075 w 1428750"/>
              <a:gd name="connsiteY4" fmla="*/ 0 h 3148013"/>
              <a:gd name="connsiteX5" fmla="*/ 388937 w 1428750"/>
              <a:gd name="connsiteY5" fmla="*/ 0 h 3148013"/>
              <a:gd name="connsiteX6" fmla="*/ 388938 w 1428750"/>
              <a:gd name="connsiteY6" fmla="*/ 0 h 3148013"/>
              <a:gd name="connsiteX7" fmla="*/ 431800 w 1428750"/>
              <a:gd name="connsiteY7" fmla="*/ 0 h 3148013"/>
              <a:gd name="connsiteX8" fmla="*/ 476250 w 1428750"/>
              <a:gd name="connsiteY8" fmla="*/ 0 h 3148013"/>
              <a:gd name="connsiteX9" fmla="*/ 519112 w 1428750"/>
              <a:gd name="connsiteY9" fmla="*/ 0 h 3148013"/>
              <a:gd name="connsiteX10" fmla="*/ 519113 w 1428750"/>
              <a:gd name="connsiteY10" fmla="*/ 0 h 3148013"/>
              <a:gd name="connsiteX11" fmla="*/ 563562 w 1428750"/>
              <a:gd name="connsiteY11" fmla="*/ 0 h 3148013"/>
              <a:gd name="connsiteX12" fmla="*/ 606425 w 1428750"/>
              <a:gd name="connsiteY12" fmla="*/ 0 h 3148013"/>
              <a:gd name="connsiteX13" fmla="*/ 649287 w 1428750"/>
              <a:gd name="connsiteY13" fmla="*/ 0 h 3148013"/>
              <a:gd name="connsiteX14" fmla="*/ 649288 w 1428750"/>
              <a:gd name="connsiteY14" fmla="*/ 0 h 3148013"/>
              <a:gd name="connsiteX15" fmla="*/ 692150 w 1428750"/>
              <a:gd name="connsiteY15" fmla="*/ 0 h 3148013"/>
              <a:gd name="connsiteX16" fmla="*/ 735012 w 1428750"/>
              <a:gd name="connsiteY16" fmla="*/ 0 h 3148013"/>
              <a:gd name="connsiteX17" fmla="*/ 735013 w 1428750"/>
              <a:gd name="connsiteY17" fmla="*/ 0 h 3148013"/>
              <a:gd name="connsiteX18" fmla="*/ 777875 w 1428750"/>
              <a:gd name="connsiteY18" fmla="*/ 0 h 3148013"/>
              <a:gd name="connsiteX19" fmla="*/ 822325 w 1428750"/>
              <a:gd name="connsiteY19" fmla="*/ 0 h 3148013"/>
              <a:gd name="connsiteX20" fmla="*/ 866775 w 1428750"/>
              <a:gd name="connsiteY20" fmla="*/ 0 h 3148013"/>
              <a:gd name="connsiteX21" fmla="*/ 909637 w 1428750"/>
              <a:gd name="connsiteY21" fmla="*/ 0 h 3148013"/>
              <a:gd name="connsiteX22" fmla="*/ 909638 w 1428750"/>
              <a:gd name="connsiteY22" fmla="*/ 0 h 3148013"/>
              <a:gd name="connsiteX23" fmla="*/ 952500 w 1428750"/>
              <a:gd name="connsiteY23" fmla="*/ 0 h 3148013"/>
              <a:gd name="connsiteX24" fmla="*/ 990600 w 1428750"/>
              <a:gd name="connsiteY24" fmla="*/ 0 h 3148013"/>
              <a:gd name="connsiteX25" fmla="*/ 995362 w 1428750"/>
              <a:gd name="connsiteY25" fmla="*/ 0 h 3148013"/>
              <a:gd name="connsiteX26" fmla="*/ 995363 w 1428750"/>
              <a:gd name="connsiteY26" fmla="*/ 0 h 3148013"/>
              <a:gd name="connsiteX27" fmla="*/ 995363 w 1428750"/>
              <a:gd name="connsiteY27" fmla="*/ 0 h 3148013"/>
              <a:gd name="connsiteX28" fmla="*/ 1038225 w 1428750"/>
              <a:gd name="connsiteY28" fmla="*/ 4762 h 3148013"/>
              <a:gd name="connsiteX29" fmla="*/ 1038225 w 1428750"/>
              <a:gd name="connsiteY29" fmla="*/ 4762 h 3148013"/>
              <a:gd name="connsiteX30" fmla="*/ 1081088 w 1428750"/>
              <a:gd name="connsiteY30" fmla="*/ 15874 h 3148013"/>
              <a:gd name="connsiteX31" fmla="*/ 1081088 w 1428750"/>
              <a:gd name="connsiteY31" fmla="*/ 15875 h 3148013"/>
              <a:gd name="connsiteX32" fmla="*/ 1082674 w 1428750"/>
              <a:gd name="connsiteY32" fmla="*/ 15875 h 3148013"/>
              <a:gd name="connsiteX33" fmla="*/ 1123950 w 1428750"/>
              <a:gd name="connsiteY33" fmla="*/ 34925 h 3148013"/>
              <a:gd name="connsiteX34" fmla="*/ 1123950 w 1428750"/>
              <a:gd name="connsiteY34" fmla="*/ 36512 h 3148013"/>
              <a:gd name="connsiteX35" fmla="*/ 1158875 w 1428750"/>
              <a:gd name="connsiteY35" fmla="*/ 60324 h 3148013"/>
              <a:gd name="connsiteX36" fmla="*/ 1169988 w 1428750"/>
              <a:gd name="connsiteY36" fmla="*/ 71437 h 3148013"/>
              <a:gd name="connsiteX37" fmla="*/ 1169988 w 1428750"/>
              <a:gd name="connsiteY37" fmla="*/ 71438 h 3148013"/>
              <a:gd name="connsiteX38" fmla="*/ 1189037 w 1428750"/>
              <a:gd name="connsiteY38" fmla="*/ 92074 h 3148013"/>
              <a:gd name="connsiteX39" fmla="*/ 1211262 w 1428750"/>
              <a:gd name="connsiteY39" fmla="*/ 128587 h 3148013"/>
              <a:gd name="connsiteX40" fmla="*/ 1212850 w 1428750"/>
              <a:gd name="connsiteY40" fmla="*/ 131762 h 3148013"/>
              <a:gd name="connsiteX41" fmla="*/ 1223962 w 1428750"/>
              <a:gd name="connsiteY41" fmla="*/ 166687 h 3148013"/>
              <a:gd name="connsiteX42" fmla="*/ 1230312 w 1428750"/>
              <a:gd name="connsiteY42" fmla="*/ 209549 h 3148013"/>
              <a:gd name="connsiteX43" fmla="*/ 1230312 w 1428750"/>
              <a:gd name="connsiteY43" fmla="*/ 617537 h 3148013"/>
              <a:gd name="connsiteX44" fmla="*/ 1255713 w 1428750"/>
              <a:gd name="connsiteY44" fmla="*/ 636587 h 3148013"/>
              <a:gd name="connsiteX45" fmla="*/ 1255713 w 1428750"/>
              <a:gd name="connsiteY45" fmla="*/ 636588 h 3148013"/>
              <a:gd name="connsiteX46" fmla="*/ 1298575 w 1428750"/>
              <a:gd name="connsiteY46" fmla="*/ 669924 h 3148013"/>
              <a:gd name="connsiteX47" fmla="*/ 1298575 w 1428750"/>
              <a:gd name="connsiteY47" fmla="*/ 669925 h 3148013"/>
              <a:gd name="connsiteX48" fmla="*/ 1341438 w 1428750"/>
              <a:gd name="connsiteY48" fmla="*/ 703262 h 3148013"/>
              <a:gd name="connsiteX49" fmla="*/ 1341438 w 1428750"/>
              <a:gd name="connsiteY49" fmla="*/ 703263 h 3148013"/>
              <a:gd name="connsiteX50" fmla="*/ 1384300 w 1428750"/>
              <a:gd name="connsiteY50" fmla="*/ 735012 h 3148013"/>
              <a:gd name="connsiteX51" fmla="*/ 1411288 w 1428750"/>
              <a:gd name="connsiteY51" fmla="*/ 755649 h 3148013"/>
              <a:gd name="connsiteX52" fmla="*/ 1423988 w 1428750"/>
              <a:gd name="connsiteY52" fmla="*/ 769937 h 3148013"/>
              <a:gd name="connsiteX53" fmla="*/ 1427163 w 1428750"/>
              <a:gd name="connsiteY53" fmla="*/ 787400 h 3148013"/>
              <a:gd name="connsiteX54" fmla="*/ 1427163 w 1428750"/>
              <a:gd name="connsiteY54" fmla="*/ 787400 h 3148013"/>
              <a:gd name="connsiteX55" fmla="*/ 1428750 w 1428750"/>
              <a:gd name="connsiteY55" fmla="*/ 787400 h 3148013"/>
              <a:gd name="connsiteX56" fmla="*/ 1428750 w 1428750"/>
              <a:gd name="connsiteY56" fmla="*/ 788988 h 3148013"/>
              <a:gd name="connsiteX57" fmla="*/ 1427162 w 1428750"/>
              <a:gd name="connsiteY57" fmla="*/ 788988 h 3148013"/>
              <a:gd name="connsiteX58" fmla="*/ 1427162 w 1428750"/>
              <a:gd name="connsiteY58" fmla="*/ 787405 h 3148013"/>
              <a:gd name="connsiteX59" fmla="*/ 1423988 w 1428750"/>
              <a:gd name="connsiteY59" fmla="*/ 803275 h 3148013"/>
              <a:gd name="connsiteX60" fmla="*/ 1411288 w 1428750"/>
              <a:gd name="connsiteY60" fmla="*/ 817563 h 3148013"/>
              <a:gd name="connsiteX61" fmla="*/ 1384300 w 1428750"/>
              <a:gd name="connsiteY61" fmla="*/ 838200 h 3148013"/>
              <a:gd name="connsiteX62" fmla="*/ 1384300 w 1428750"/>
              <a:gd name="connsiteY62" fmla="*/ 838200 h 3148013"/>
              <a:gd name="connsiteX63" fmla="*/ 1341438 w 1428750"/>
              <a:gd name="connsiteY63" fmla="*/ 871536 h 3148013"/>
              <a:gd name="connsiteX64" fmla="*/ 1341438 w 1428750"/>
              <a:gd name="connsiteY64" fmla="*/ 871538 h 3148013"/>
              <a:gd name="connsiteX65" fmla="*/ 1298575 w 1428750"/>
              <a:gd name="connsiteY65" fmla="*/ 904875 h 3148013"/>
              <a:gd name="connsiteX66" fmla="*/ 1255713 w 1428750"/>
              <a:gd name="connsiteY66" fmla="*/ 936624 h 3148013"/>
              <a:gd name="connsiteX67" fmla="*/ 1255713 w 1428750"/>
              <a:gd name="connsiteY67" fmla="*/ 936625 h 3148013"/>
              <a:gd name="connsiteX68" fmla="*/ 1230312 w 1428750"/>
              <a:gd name="connsiteY68" fmla="*/ 955675 h 3148013"/>
              <a:gd name="connsiteX69" fmla="*/ 1230312 w 1428750"/>
              <a:gd name="connsiteY69" fmla="*/ 2940050 h 3148013"/>
              <a:gd name="connsiteX70" fmla="*/ 1223962 w 1428750"/>
              <a:gd name="connsiteY70" fmla="*/ 2982913 h 3148013"/>
              <a:gd name="connsiteX71" fmla="*/ 1212850 w 1428750"/>
              <a:gd name="connsiteY71" fmla="*/ 3016250 h 3148013"/>
              <a:gd name="connsiteX72" fmla="*/ 1211262 w 1428750"/>
              <a:gd name="connsiteY72" fmla="*/ 3021013 h 3148013"/>
              <a:gd name="connsiteX73" fmla="*/ 1189037 w 1428750"/>
              <a:gd name="connsiteY73" fmla="*/ 3055938 h 3148013"/>
              <a:gd name="connsiteX74" fmla="*/ 1169988 w 1428750"/>
              <a:gd name="connsiteY74" fmla="*/ 3076574 h 3148013"/>
              <a:gd name="connsiteX75" fmla="*/ 1169988 w 1428750"/>
              <a:gd name="connsiteY75" fmla="*/ 3076575 h 3148013"/>
              <a:gd name="connsiteX76" fmla="*/ 1158875 w 1428750"/>
              <a:gd name="connsiteY76" fmla="*/ 3087688 h 3148013"/>
              <a:gd name="connsiteX77" fmla="*/ 1123950 w 1428750"/>
              <a:gd name="connsiteY77" fmla="*/ 3111500 h 3148013"/>
              <a:gd name="connsiteX78" fmla="*/ 1123950 w 1428750"/>
              <a:gd name="connsiteY78" fmla="*/ 3111501 h 3148013"/>
              <a:gd name="connsiteX79" fmla="*/ 1123950 w 1428750"/>
              <a:gd name="connsiteY79" fmla="*/ 3113088 h 3148013"/>
              <a:gd name="connsiteX80" fmla="*/ 1082674 w 1428750"/>
              <a:gd name="connsiteY80" fmla="*/ 3132138 h 3148013"/>
              <a:gd name="connsiteX81" fmla="*/ 1081087 w 1428750"/>
              <a:gd name="connsiteY81" fmla="*/ 3132138 h 3148013"/>
              <a:gd name="connsiteX82" fmla="*/ 1081087 w 1428750"/>
              <a:gd name="connsiteY82" fmla="*/ 3132138 h 3148013"/>
              <a:gd name="connsiteX83" fmla="*/ 1038225 w 1428750"/>
              <a:gd name="connsiteY83" fmla="*/ 3144837 h 3148013"/>
              <a:gd name="connsiteX84" fmla="*/ 1038225 w 1428750"/>
              <a:gd name="connsiteY84" fmla="*/ 3144838 h 3148013"/>
              <a:gd name="connsiteX85" fmla="*/ 995363 w 1428750"/>
              <a:gd name="connsiteY85" fmla="*/ 3148013 h 3148013"/>
              <a:gd name="connsiteX86" fmla="*/ 995362 w 1428750"/>
              <a:gd name="connsiteY86" fmla="*/ 3148013 h 3148013"/>
              <a:gd name="connsiteX87" fmla="*/ 990600 w 1428750"/>
              <a:gd name="connsiteY87" fmla="*/ 3148013 h 3148013"/>
              <a:gd name="connsiteX88" fmla="*/ 952500 w 1428750"/>
              <a:gd name="connsiteY88" fmla="*/ 3148013 h 3148013"/>
              <a:gd name="connsiteX89" fmla="*/ 909638 w 1428750"/>
              <a:gd name="connsiteY89" fmla="*/ 3148013 h 3148013"/>
              <a:gd name="connsiteX90" fmla="*/ 909637 w 1428750"/>
              <a:gd name="connsiteY90" fmla="*/ 3148013 h 3148013"/>
              <a:gd name="connsiteX91" fmla="*/ 866775 w 1428750"/>
              <a:gd name="connsiteY91" fmla="*/ 3148013 h 3148013"/>
              <a:gd name="connsiteX92" fmla="*/ 822325 w 1428750"/>
              <a:gd name="connsiteY92" fmla="*/ 3148013 h 3148013"/>
              <a:gd name="connsiteX93" fmla="*/ 777875 w 1428750"/>
              <a:gd name="connsiteY93" fmla="*/ 3148013 h 3148013"/>
              <a:gd name="connsiteX94" fmla="*/ 735013 w 1428750"/>
              <a:gd name="connsiteY94" fmla="*/ 3148013 h 3148013"/>
              <a:gd name="connsiteX95" fmla="*/ 735012 w 1428750"/>
              <a:gd name="connsiteY95" fmla="*/ 3148013 h 3148013"/>
              <a:gd name="connsiteX96" fmla="*/ 692150 w 1428750"/>
              <a:gd name="connsiteY96" fmla="*/ 3148013 h 3148013"/>
              <a:gd name="connsiteX97" fmla="*/ 649288 w 1428750"/>
              <a:gd name="connsiteY97" fmla="*/ 3148013 h 3148013"/>
              <a:gd name="connsiteX98" fmla="*/ 649287 w 1428750"/>
              <a:gd name="connsiteY98" fmla="*/ 3148013 h 3148013"/>
              <a:gd name="connsiteX99" fmla="*/ 606425 w 1428750"/>
              <a:gd name="connsiteY99" fmla="*/ 3148013 h 3148013"/>
              <a:gd name="connsiteX100" fmla="*/ 563562 w 1428750"/>
              <a:gd name="connsiteY100" fmla="*/ 3148013 h 3148013"/>
              <a:gd name="connsiteX101" fmla="*/ 519113 w 1428750"/>
              <a:gd name="connsiteY101" fmla="*/ 3148013 h 3148013"/>
              <a:gd name="connsiteX102" fmla="*/ 519112 w 1428750"/>
              <a:gd name="connsiteY102" fmla="*/ 3148013 h 3148013"/>
              <a:gd name="connsiteX103" fmla="*/ 476250 w 1428750"/>
              <a:gd name="connsiteY103" fmla="*/ 3148013 h 3148013"/>
              <a:gd name="connsiteX104" fmla="*/ 431800 w 1428750"/>
              <a:gd name="connsiteY104" fmla="*/ 3148013 h 3148013"/>
              <a:gd name="connsiteX105" fmla="*/ 388938 w 1428750"/>
              <a:gd name="connsiteY105" fmla="*/ 3148013 h 3148013"/>
              <a:gd name="connsiteX106" fmla="*/ 388937 w 1428750"/>
              <a:gd name="connsiteY106" fmla="*/ 3148013 h 3148013"/>
              <a:gd name="connsiteX107" fmla="*/ 346075 w 1428750"/>
              <a:gd name="connsiteY107" fmla="*/ 3148013 h 3148013"/>
              <a:gd name="connsiteX108" fmla="*/ 303212 w 1428750"/>
              <a:gd name="connsiteY108" fmla="*/ 3148013 h 3148013"/>
              <a:gd name="connsiteX109" fmla="*/ 258763 w 1428750"/>
              <a:gd name="connsiteY109" fmla="*/ 3148013 h 3148013"/>
              <a:gd name="connsiteX110" fmla="*/ 258762 w 1428750"/>
              <a:gd name="connsiteY110" fmla="*/ 3148013 h 3148013"/>
              <a:gd name="connsiteX111" fmla="*/ 238125 w 1428750"/>
              <a:gd name="connsiteY111" fmla="*/ 3148013 h 3148013"/>
              <a:gd name="connsiteX112" fmla="*/ 215900 w 1428750"/>
              <a:gd name="connsiteY112" fmla="*/ 3146426 h 3148013"/>
              <a:gd name="connsiteX113" fmla="*/ 215900 w 1428750"/>
              <a:gd name="connsiteY113" fmla="*/ 3146425 h 3148013"/>
              <a:gd name="connsiteX114" fmla="*/ 190499 w 1428750"/>
              <a:gd name="connsiteY114" fmla="*/ 3144838 h 3148013"/>
              <a:gd name="connsiteX115" fmla="*/ 173037 w 1428750"/>
              <a:gd name="connsiteY115" fmla="*/ 3140075 h 3148013"/>
              <a:gd name="connsiteX116" fmla="*/ 173037 w 1428750"/>
              <a:gd name="connsiteY116" fmla="*/ 3140075 h 3148013"/>
              <a:gd name="connsiteX117" fmla="*/ 146050 w 1428750"/>
              <a:gd name="connsiteY117" fmla="*/ 3132138 h 3148013"/>
              <a:gd name="connsiteX118" fmla="*/ 130175 w 1428750"/>
              <a:gd name="connsiteY118" fmla="*/ 3124200 h 3148013"/>
              <a:gd name="connsiteX119" fmla="*/ 106362 w 1428750"/>
              <a:gd name="connsiteY119" fmla="*/ 3113088 h 3148013"/>
              <a:gd name="connsiteX120" fmla="*/ 85725 w 1428750"/>
              <a:gd name="connsiteY120" fmla="*/ 3100388 h 3148013"/>
              <a:gd name="connsiteX121" fmla="*/ 85725 w 1428750"/>
              <a:gd name="connsiteY121" fmla="*/ 3100387 h 3148013"/>
              <a:gd name="connsiteX122" fmla="*/ 69850 w 1428750"/>
              <a:gd name="connsiteY122" fmla="*/ 3087687 h 3148013"/>
              <a:gd name="connsiteX123" fmla="*/ 42862 w 1428750"/>
              <a:gd name="connsiteY123" fmla="*/ 3059112 h 3148013"/>
              <a:gd name="connsiteX124" fmla="*/ 42862 w 1428750"/>
              <a:gd name="connsiteY124" fmla="*/ 3059110 h 3148013"/>
              <a:gd name="connsiteX125" fmla="*/ 41275 w 1428750"/>
              <a:gd name="connsiteY125" fmla="*/ 3055937 h 3148013"/>
              <a:gd name="connsiteX126" fmla="*/ 19050 w 1428750"/>
              <a:gd name="connsiteY126" fmla="*/ 3021012 h 3148013"/>
              <a:gd name="connsiteX127" fmla="*/ 4762 w 1428750"/>
              <a:gd name="connsiteY127" fmla="*/ 2982912 h 3148013"/>
              <a:gd name="connsiteX128" fmla="*/ 0 w 1428750"/>
              <a:gd name="connsiteY128" fmla="*/ 2940050 h 3148013"/>
              <a:gd name="connsiteX129" fmla="*/ 0 w 1428750"/>
              <a:gd name="connsiteY129" fmla="*/ 1049337 h 3148013"/>
              <a:gd name="connsiteX130" fmla="*/ 0 w 1428750"/>
              <a:gd name="connsiteY130" fmla="*/ 209549 h 3148013"/>
              <a:gd name="connsiteX131" fmla="*/ 4762 w 1428750"/>
              <a:gd name="connsiteY131" fmla="*/ 166687 h 3148013"/>
              <a:gd name="connsiteX132" fmla="*/ 19050 w 1428750"/>
              <a:gd name="connsiteY132" fmla="*/ 128587 h 3148013"/>
              <a:gd name="connsiteX133" fmla="*/ 41275 w 1428750"/>
              <a:gd name="connsiteY133" fmla="*/ 92074 h 3148013"/>
              <a:gd name="connsiteX134" fmla="*/ 42862 w 1428750"/>
              <a:gd name="connsiteY134" fmla="*/ 90488 h 3148013"/>
              <a:gd name="connsiteX135" fmla="*/ 42862 w 1428750"/>
              <a:gd name="connsiteY135" fmla="*/ 90487 h 3148013"/>
              <a:gd name="connsiteX136" fmla="*/ 69850 w 1428750"/>
              <a:gd name="connsiteY136" fmla="*/ 60324 h 3148013"/>
              <a:gd name="connsiteX137" fmla="*/ 85725 w 1428750"/>
              <a:gd name="connsiteY137" fmla="*/ 49212 h 3148013"/>
              <a:gd name="connsiteX138" fmla="*/ 85725 w 1428750"/>
              <a:gd name="connsiteY138" fmla="*/ 49212 h 3148013"/>
              <a:gd name="connsiteX139" fmla="*/ 106362 w 1428750"/>
              <a:gd name="connsiteY139" fmla="*/ 34925 h 3148013"/>
              <a:gd name="connsiteX140" fmla="*/ 130175 w 1428750"/>
              <a:gd name="connsiteY140" fmla="*/ 25400 h 3148013"/>
              <a:gd name="connsiteX141" fmla="*/ 146050 w 1428750"/>
              <a:gd name="connsiteY141" fmla="*/ 15875 h 3148013"/>
              <a:gd name="connsiteX142" fmla="*/ 173037 w 1428750"/>
              <a:gd name="connsiteY142" fmla="*/ 9525 h 3148013"/>
              <a:gd name="connsiteX143" fmla="*/ 173037 w 1428750"/>
              <a:gd name="connsiteY143" fmla="*/ 9525 h 3148013"/>
              <a:gd name="connsiteX144" fmla="*/ 190499 w 1428750"/>
              <a:gd name="connsiteY144" fmla="*/ 4762 h 3148013"/>
              <a:gd name="connsiteX145" fmla="*/ 215900 w 1428750"/>
              <a:gd name="connsiteY145"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428750" h="3148013">
                <a:moveTo>
                  <a:pt x="238125" y="0"/>
                </a:moveTo>
                <a:lnTo>
                  <a:pt x="258762" y="0"/>
                </a:lnTo>
                <a:lnTo>
                  <a:pt x="258763" y="0"/>
                </a:lnTo>
                <a:lnTo>
                  <a:pt x="303212" y="0"/>
                </a:lnTo>
                <a:lnTo>
                  <a:pt x="346075" y="0"/>
                </a:lnTo>
                <a:lnTo>
                  <a:pt x="388937" y="0"/>
                </a:lnTo>
                <a:lnTo>
                  <a:pt x="388938" y="0"/>
                </a:lnTo>
                <a:lnTo>
                  <a:pt x="431800" y="0"/>
                </a:lnTo>
                <a:lnTo>
                  <a:pt x="476250" y="0"/>
                </a:lnTo>
                <a:lnTo>
                  <a:pt x="519112" y="0"/>
                </a:lnTo>
                <a:lnTo>
                  <a:pt x="519113" y="0"/>
                </a:lnTo>
                <a:lnTo>
                  <a:pt x="563562" y="0"/>
                </a:lnTo>
                <a:lnTo>
                  <a:pt x="606425" y="0"/>
                </a:lnTo>
                <a:lnTo>
                  <a:pt x="649287" y="0"/>
                </a:lnTo>
                <a:lnTo>
                  <a:pt x="649288" y="0"/>
                </a:lnTo>
                <a:lnTo>
                  <a:pt x="692150" y="0"/>
                </a:lnTo>
                <a:lnTo>
                  <a:pt x="735012" y="0"/>
                </a:lnTo>
                <a:lnTo>
                  <a:pt x="735013" y="0"/>
                </a:lnTo>
                <a:lnTo>
                  <a:pt x="777875" y="0"/>
                </a:lnTo>
                <a:lnTo>
                  <a:pt x="822325" y="0"/>
                </a:lnTo>
                <a:lnTo>
                  <a:pt x="866775" y="0"/>
                </a:lnTo>
                <a:lnTo>
                  <a:pt x="909637" y="0"/>
                </a:lnTo>
                <a:lnTo>
                  <a:pt x="909638" y="0"/>
                </a:lnTo>
                <a:lnTo>
                  <a:pt x="952500" y="0"/>
                </a:lnTo>
                <a:lnTo>
                  <a:pt x="990600" y="0"/>
                </a:lnTo>
                <a:lnTo>
                  <a:pt x="995362" y="0"/>
                </a:lnTo>
                <a:lnTo>
                  <a:pt x="995363" y="0"/>
                </a:lnTo>
                <a:lnTo>
                  <a:pt x="995363" y="0"/>
                </a:lnTo>
                <a:lnTo>
                  <a:pt x="1038225" y="4762"/>
                </a:lnTo>
                <a:lnTo>
                  <a:pt x="1038225" y="4762"/>
                </a:lnTo>
                <a:lnTo>
                  <a:pt x="1081088" y="15874"/>
                </a:lnTo>
                <a:lnTo>
                  <a:pt x="1081088" y="15875"/>
                </a:lnTo>
                <a:lnTo>
                  <a:pt x="1082674" y="15875"/>
                </a:lnTo>
                <a:lnTo>
                  <a:pt x="1123950" y="34925"/>
                </a:lnTo>
                <a:lnTo>
                  <a:pt x="1123950" y="36512"/>
                </a:lnTo>
                <a:lnTo>
                  <a:pt x="1158875" y="60324"/>
                </a:lnTo>
                <a:lnTo>
                  <a:pt x="1169988" y="71437"/>
                </a:lnTo>
                <a:lnTo>
                  <a:pt x="1169988" y="71438"/>
                </a:lnTo>
                <a:lnTo>
                  <a:pt x="1189037" y="92074"/>
                </a:lnTo>
                <a:lnTo>
                  <a:pt x="1211262" y="128587"/>
                </a:lnTo>
                <a:lnTo>
                  <a:pt x="1212850" y="131762"/>
                </a:lnTo>
                <a:lnTo>
                  <a:pt x="1223962" y="166687"/>
                </a:lnTo>
                <a:lnTo>
                  <a:pt x="1230312" y="209549"/>
                </a:lnTo>
                <a:lnTo>
                  <a:pt x="1230312" y="617537"/>
                </a:lnTo>
                <a:lnTo>
                  <a:pt x="1255713" y="636587"/>
                </a:lnTo>
                <a:lnTo>
                  <a:pt x="1255713" y="636588"/>
                </a:lnTo>
                <a:lnTo>
                  <a:pt x="1298575" y="669924"/>
                </a:lnTo>
                <a:lnTo>
                  <a:pt x="1298575" y="669925"/>
                </a:lnTo>
                <a:lnTo>
                  <a:pt x="1341438" y="703262"/>
                </a:lnTo>
                <a:lnTo>
                  <a:pt x="1341438" y="703263"/>
                </a:lnTo>
                <a:lnTo>
                  <a:pt x="1384300" y="735012"/>
                </a:lnTo>
                <a:lnTo>
                  <a:pt x="1411288" y="755649"/>
                </a:lnTo>
                <a:lnTo>
                  <a:pt x="1423988" y="769937"/>
                </a:lnTo>
                <a:lnTo>
                  <a:pt x="1427163" y="787400"/>
                </a:lnTo>
                <a:lnTo>
                  <a:pt x="1427163" y="787400"/>
                </a:lnTo>
                <a:lnTo>
                  <a:pt x="1428750" y="787400"/>
                </a:lnTo>
                <a:lnTo>
                  <a:pt x="1428750" y="788988"/>
                </a:lnTo>
                <a:lnTo>
                  <a:pt x="1427162" y="788988"/>
                </a:lnTo>
                <a:lnTo>
                  <a:pt x="1427162" y="787405"/>
                </a:lnTo>
                <a:lnTo>
                  <a:pt x="1423988" y="803275"/>
                </a:lnTo>
                <a:lnTo>
                  <a:pt x="1411288" y="817563"/>
                </a:lnTo>
                <a:lnTo>
                  <a:pt x="1384300" y="838200"/>
                </a:lnTo>
                <a:lnTo>
                  <a:pt x="1384300" y="838200"/>
                </a:lnTo>
                <a:lnTo>
                  <a:pt x="1341438" y="871536"/>
                </a:lnTo>
                <a:lnTo>
                  <a:pt x="1341438" y="871538"/>
                </a:lnTo>
                <a:lnTo>
                  <a:pt x="1298575" y="904875"/>
                </a:lnTo>
                <a:lnTo>
                  <a:pt x="1255713" y="936624"/>
                </a:lnTo>
                <a:lnTo>
                  <a:pt x="1255713" y="936625"/>
                </a:lnTo>
                <a:lnTo>
                  <a:pt x="1230312" y="955675"/>
                </a:lnTo>
                <a:lnTo>
                  <a:pt x="1230312" y="2940050"/>
                </a:lnTo>
                <a:lnTo>
                  <a:pt x="1223962" y="2982913"/>
                </a:lnTo>
                <a:lnTo>
                  <a:pt x="1212850" y="3016250"/>
                </a:lnTo>
                <a:lnTo>
                  <a:pt x="1211262" y="3021013"/>
                </a:lnTo>
                <a:lnTo>
                  <a:pt x="1189037" y="3055938"/>
                </a:lnTo>
                <a:lnTo>
                  <a:pt x="1169988" y="3076574"/>
                </a:lnTo>
                <a:lnTo>
                  <a:pt x="1169988" y="3076575"/>
                </a:lnTo>
                <a:lnTo>
                  <a:pt x="1158875" y="3087688"/>
                </a:lnTo>
                <a:lnTo>
                  <a:pt x="1123950" y="3111500"/>
                </a:lnTo>
                <a:lnTo>
                  <a:pt x="1123950" y="3111501"/>
                </a:lnTo>
                <a:lnTo>
                  <a:pt x="1123950" y="3113088"/>
                </a:lnTo>
                <a:lnTo>
                  <a:pt x="1082674" y="3132138"/>
                </a:lnTo>
                <a:lnTo>
                  <a:pt x="1081087" y="3132138"/>
                </a:lnTo>
                <a:lnTo>
                  <a:pt x="1081087" y="3132138"/>
                </a:lnTo>
                <a:lnTo>
                  <a:pt x="1038225" y="3144837"/>
                </a:lnTo>
                <a:lnTo>
                  <a:pt x="1038225" y="3144838"/>
                </a:lnTo>
                <a:lnTo>
                  <a:pt x="995363" y="3148013"/>
                </a:lnTo>
                <a:lnTo>
                  <a:pt x="995362" y="3148013"/>
                </a:lnTo>
                <a:lnTo>
                  <a:pt x="990600" y="3148013"/>
                </a:lnTo>
                <a:lnTo>
                  <a:pt x="952500" y="3148013"/>
                </a:lnTo>
                <a:lnTo>
                  <a:pt x="909638" y="3148013"/>
                </a:lnTo>
                <a:lnTo>
                  <a:pt x="909637" y="3148013"/>
                </a:lnTo>
                <a:lnTo>
                  <a:pt x="866775" y="3148013"/>
                </a:lnTo>
                <a:lnTo>
                  <a:pt x="822325" y="3148013"/>
                </a:lnTo>
                <a:lnTo>
                  <a:pt x="777875" y="3148013"/>
                </a:lnTo>
                <a:lnTo>
                  <a:pt x="735013" y="3148013"/>
                </a:lnTo>
                <a:lnTo>
                  <a:pt x="735012" y="3148013"/>
                </a:lnTo>
                <a:lnTo>
                  <a:pt x="692150" y="3148013"/>
                </a:lnTo>
                <a:lnTo>
                  <a:pt x="649288" y="3148013"/>
                </a:lnTo>
                <a:lnTo>
                  <a:pt x="649287" y="3148013"/>
                </a:lnTo>
                <a:lnTo>
                  <a:pt x="606425" y="3148013"/>
                </a:lnTo>
                <a:lnTo>
                  <a:pt x="563562" y="3148013"/>
                </a:lnTo>
                <a:lnTo>
                  <a:pt x="519113" y="3148013"/>
                </a:lnTo>
                <a:lnTo>
                  <a:pt x="519112" y="3148013"/>
                </a:lnTo>
                <a:lnTo>
                  <a:pt x="476250" y="3148013"/>
                </a:lnTo>
                <a:lnTo>
                  <a:pt x="431800" y="3148013"/>
                </a:lnTo>
                <a:lnTo>
                  <a:pt x="388938" y="3148013"/>
                </a:lnTo>
                <a:lnTo>
                  <a:pt x="388937" y="3148013"/>
                </a:lnTo>
                <a:lnTo>
                  <a:pt x="346075" y="3148013"/>
                </a:lnTo>
                <a:lnTo>
                  <a:pt x="303212" y="3148013"/>
                </a:lnTo>
                <a:lnTo>
                  <a:pt x="258763" y="3148013"/>
                </a:lnTo>
                <a:lnTo>
                  <a:pt x="258762" y="3148013"/>
                </a:lnTo>
                <a:lnTo>
                  <a:pt x="238125" y="3148013"/>
                </a:lnTo>
                <a:lnTo>
                  <a:pt x="215900" y="3146426"/>
                </a:lnTo>
                <a:lnTo>
                  <a:pt x="215900" y="3146425"/>
                </a:lnTo>
                <a:lnTo>
                  <a:pt x="190499" y="3144838"/>
                </a:lnTo>
                <a:lnTo>
                  <a:pt x="173037" y="3140075"/>
                </a:lnTo>
                <a:lnTo>
                  <a:pt x="173037" y="3140075"/>
                </a:lnTo>
                <a:lnTo>
                  <a:pt x="146050" y="3132138"/>
                </a:lnTo>
                <a:lnTo>
                  <a:pt x="130175" y="3124200"/>
                </a:lnTo>
                <a:lnTo>
                  <a:pt x="106362" y="3113088"/>
                </a:lnTo>
                <a:lnTo>
                  <a:pt x="85725" y="3100388"/>
                </a:lnTo>
                <a:lnTo>
                  <a:pt x="85725" y="3100387"/>
                </a:lnTo>
                <a:lnTo>
                  <a:pt x="69850" y="3087687"/>
                </a:lnTo>
                <a:lnTo>
                  <a:pt x="42862" y="3059112"/>
                </a:lnTo>
                <a:lnTo>
                  <a:pt x="42862" y="3059110"/>
                </a:lnTo>
                <a:lnTo>
                  <a:pt x="41275" y="3055937"/>
                </a:lnTo>
                <a:lnTo>
                  <a:pt x="19050" y="3021012"/>
                </a:lnTo>
                <a:lnTo>
                  <a:pt x="4762" y="2982912"/>
                </a:lnTo>
                <a:lnTo>
                  <a:pt x="0" y="2940050"/>
                </a:lnTo>
                <a:lnTo>
                  <a:pt x="0" y="1049337"/>
                </a:lnTo>
                <a:lnTo>
                  <a:pt x="0" y="209549"/>
                </a:lnTo>
                <a:lnTo>
                  <a:pt x="4762" y="166687"/>
                </a:lnTo>
                <a:lnTo>
                  <a:pt x="19050" y="128587"/>
                </a:lnTo>
                <a:lnTo>
                  <a:pt x="41275" y="92074"/>
                </a:lnTo>
                <a:lnTo>
                  <a:pt x="42862" y="90488"/>
                </a:lnTo>
                <a:lnTo>
                  <a:pt x="42862" y="90487"/>
                </a:lnTo>
                <a:lnTo>
                  <a:pt x="69850" y="60324"/>
                </a:lnTo>
                <a:lnTo>
                  <a:pt x="85725" y="49212"/>
                </a:lnTo>
                <a:lnTo>
                  <a:pt x="85725" y="49212"/>
                </a:lnTo>
                <a:lnTo>
                  <a:pt x="106362" y="34925"/>
                </a:lnTo>
                <a:lnTo>
                  <a:pt x="130175" y="25400"/>
                </a:lnTo>
                <a:lnTo>
                  <a:pt x="146050" y="15875"/>
                </a:lnTo>
                <a:lnTo>
                  <a:pt x="173037" y="9525"/>
                </a:lnTo>
                <a:lnTo>
                  <a:pt x="173037" y="9525"/>
                </a:lnTo>
                <a:lnTo>
                  <a:pt x="190499" y="4762"/>
                </a:lnTo>
                <a:lnTo>
                  <a:pt x="215900" y="3175"/>
                </a:lnTo>
                <a:close/>
              </a:path>
            </a:pathLst>
          </a:custGeom>
          <a:solidFill>
            <a:schemeClr val="accent2"/>
          </a:solidFill>
          <a:ln w="25400" cap="flat" cmpd="sng" algn="ctr">
            <a:noFill/>
            <a:prstDash val="solid"/>
          </a:ln>
          <a:effectLst/>
        </p:spPr>
        <p:txBody>
          <a:bodyPr rot="0" spcFirstLastPara="0" vertOverflow="overflow" horzOverflow="overflow" vert="horz" wrap="square" lIns="79390" tIns="39695" rIns="79390" bIns="39695" numCol="1" spcCol="0" rtlCol="0" fromWordArt="0" anchor="ctr" anchorCtr="0" forceAA="0" compatLnSpc="1">
            <a:prstTxWarp prst="textNoShape">
              <a:avLst/>
            </a:prstTxWarp>
            <a:noAutofit/>
          </a:bodyPr>
          <a:lstStyle/>
          <a:p>
            <a:pPr algn="ctr">
              <a:lnSpc>
                <a:spcPct val="120000"/>
              </a:lnSpc>
            </a:pPr>
            <a:endParaRPr lang="zh-CN" altLang="en-US" sz="1707"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任意多边形 168"/>
          <p:cNvSpPr>
            <a:spLocks/>
          </p:cNvSpPr>
          <p:nvPr/>
        </p:nvSpPr>
        <p:spPr bwMode="auto">
          <a:xfrm>
            <a:off x="8450332" y="1645650"/>
            <a:ext cx="1110110" cy="2844122"/>
          </a:xfrm>
          <a:custGeom>
            <a:avLst/>
            <a:gdLst>
              <a:gd name="connsiteX0" fmla="*/ 239712 w 1228725"/>
              <a:gd name="connsiteY0" fmla="*/ 0 h 3148013"/>
              <a:gd name="connsiteX1" fmla="*/ 252412 w 1228725"/>
              <a:gd name="connsiteY1" fmla="*/ 0 h 3148013"/>
              <a:gd name="connsiteX2" fmla="*/ 296862 w 1228725"/>
              <a:gd name="connsiteY2" fmla="*/ 0 h 3148013"/>
              <a:gd name="connsiteX3" fmla="*/ 339725 w 1228725"/>
              <a:gd name="connsiteY3" fmla="*/ 0 h 3148013"/>
              <a:gd name="connsiteX4" fmla="*/ 381000 w 1228725"/>
              <a:gd name="connsiteY4" fmla="*/ 0 h 3148013"/>
              <a:gd name="connsiteX5" fmla="*/ 423862 w 1228725"/>
              <a:gd name="connsiteY5" fmla="*/ 0 h 3148013"/>
              <a:gd name="connsiteX6" fmla="*/ 423863 w 1228725"/>
              <a:gd name="connsiteY6" fmla="*/ 0 h 3148013"/>
              <a:gd name="connsiteX7" fmla="*/ 465137 w 1228725"/>
              <a:gd name="connsiteY7" fmla="*/ 0 h 3148013"/>
              <a:gd name="connsiteX8" fmla="*/ 508000 w 1228725"/>
              <a:gd name="connsiteY8" fmla="*/ 0 h 3148013"/>
              <a:gd name="connsiteX9" fmla="*/ 550862 w 1228725"/>
              <a:gd name="connsiteY9" fmla="*/ 0 h 3148013"/>
              <a:gd name="connsiteX10" fmla="*/ 550863 w 1228725"/>
              <a:gd name="connsiteY10" fmla="*/ 0 h 3148013"/>
              <a:gd name="connsiteX11" fmla="*/ 592137 w 1228725"/>
              <a:gd name="connsiteY11" fmla="*/ 0 h 3148013"/>
              <a:gd name="connsiteX12" fmla="*/ 635000 w 1228725"/>
              <a:gd name="connsiteY12" fmla="*/ 0 h 3148013"/>
              <a:gd name="connsiteX13" fmla="*/ 676275 w 1228725"/>
              <a:gd name="connsiteY13" fmla="*/ 0 h 3148013"/>
              <a:gd name="connsiteX14" fmla="*/ 720725 w 1228725"/>
              <a:gd name="connsiteY14" fmla="*/ 0 h 3148013"/>
              <a:gd name="connsiteX15" fmla="*/ 763587 w 1228725"/>
              <a:gd name="connsiteY15" fmla="*/ 0 h 3148013"/>
              <a:gd name="connsiteX16" fmla="*/ 763588 w 1228725"/>
              <a:gd name="connsiteY16" fmla="*/ 0 h 3148013"/>
              <a:gd name="connsiteX17" fmla="*/ 804862 w 1228725"/>
              <a:gd name="connsiteY17" fmla="*/ 0 h 3148013"/>
              <a:gd name="connsiteX18" fmla="*/ 847725 w 1228725"/>
              <a:gd name="connsiteY18" fmla="*/ 0 h 3148013"/>
              <a:gd name="connsiteX19" fmla="*/ 889000 w 1228725"/>
              <a:gd name="connsiteY19" fmla="*/ 0 h 3148013"/>
              <a:gd name="connsiteX20" fmla="*/ 931862 w 1228725"/>
              <a:gd name="connsiteY20" fmla="*/ 0 h 3148013"/>
              <a:gd name="connsiteX21" fmla="*/ 931863 w 1228725"/>
              <a:gd name="connsiteY21" fmla="*/ 0 h 3148013"/>
              <a:gd name="connsiteX22" fmla="*/ 974725 w 1228725"/>
              <a:gd name="connsiteY22" fmla="*/ 0 h 3148013"/>
              <a:gd name="connsiteX23" fmla="*/ 989013 w 1228725"/>
              <a:gd name="connsiteY23" fmla="*/ 0 h 3148013"/>
              <a:gd name="connsiteX24" fmla="*/ 1016000 w 1228725"/>
              <a:gd name="connsiteY24" fmla="*/ 3175 h 3148013"/>
              <a:gd name="connsiteX25" fmla="*/ 1036638 w 1228725"/>
              <a:gd name="connsiteY25" fmla="*/ 4762 h 3148013"/>
              <a:gd name="connsiteX26" fmla="*/ 1058862 w 1228725"/>
              <a:gd name="connsiteY26" fmla="*/ 11112 h 3148013"/>
              <a:gd name="connsiteX27" fmla="*/ 1058862 w 1228725"/>
              <a:gd name="connsiteY27" fmla="*/ 11112 h 3148013"/>
              <a:gd name="connsiteX28" fmla="*/ 1081087 w 1228725"/>
              <a:gd name="connsiteY28" fmla="*/ 15874 h 3148013"/>
              <a:gd name="connsiteX29" fmla="*/ 1100137 w 1228725"/>
              <a:gd name="connsiteY29" fmla="*/ 25399 h 3148013"/>
              <a:gd name="connsiteX30" fmla="*/ 1100137 w 1228725"/>
              <a:gd name="connsiteY30" fmla="*/ 25400 h 3148013"/>
              <a:gd name="connsiteX31" fmla="*/ 1123949 w 1228725"/>
              <a:gd name="connsiteY31" fmla="*/ 34925 h 3148013"/>
              <a:gd name="connsiteX32" fmla="*/ 1144587 w 1228725"/>
              <a:gd name="connsiteY32" fmla="*/ 50800 h 3148013"/>
              <a:gd name="connsiteX33" fmla="*/ 1158875 w 1228725"/>
              <a:gd name="connsiteY33" fmla="*/ 60325 h 3148013"/>
              <a:gd name="connsiteX34" fmla="*/ 1187450 w 1228725"/>
              <a:gd name="connsiteY34" fmla="*/ 90488 h 3148013"/>
              <a:gd name="connsiteX35" fmla="*/ 1187450 w 1228725"/>
              <a:gd name="connsiteY35" fmla="*/ 90487 h 3148013"/>
              <a:gd name="connsiteX36" fmla="*/ 1189037 w 1228725"/>
              <a:gd name="connsiteY36" fmla="*/ 92075 h 3148013"/>
              <a:gd name="connsiteX37" fmla="*/ 1209675 w 1228725"/>
              <a:gd name="connsiteY37" fmla="*/ 128587 h 3148013"/>
              <a:gd name="connsiteX38" fmla="*/ 1222375 w 1228725"/>
              <a:gd name="connsiteY38" fmla="*/ 166687 h 3148013"/>
              <a:gd name="connsiteX39" fmla="*/ 1228725 w 1228725"/>
              <a:gd name="connsiteY39" fmla="*/ 209550 h 3148013"/>
              <a:gd name="connsiteX40" fmla="*/ 1228725 w 1228725"/>
              <a:gd name="connsiteY40" fmla="*/ 2940050 h 3148013"/>
              <a:gd name="connsiteX41" fmla="*/ 1222375 w 1228725"/>
              <a:gd name="connsiteY41" fmla="*/ 2982912 h 3148013"/>
              <a:gd name="connsiteX42" fmla="*/ 1209675 w 1228725"/>
              <a:gd name="connsiteY42" fmla="*/ 3021012 h 3148013"/>
              <a:gd name="connsiteX43" fmla="*/ 1189037 w 1228725"/>
              <a:gd name="connsiteY43" fmla="*/ 3055937 h 3148013"/>
              <a:gd name="connsiteX44" fmla="*/ 1187450 w 1228725"/>
              <a:gd name="connsiteY44" fmla="*/ 3059112 h 3148013"/>
              <a:gd name="connsiteX45" fmla="*/ 1187450 w 1228725"/>
              <a:gd name="connsiteY45" fmla="*/ 3059113 h 3148013"/>
              <a:gd name="connsiteX46" fmla="*/ 1158875 w 1228725"/>
              <a:gd name="connsiteY46" fmla="*/ 3087688 h 3148013"/>
              <a:gd name="connsiteX47" fmla="*/ 1144587 w 1228725"/>
              <a:gd name="connsiteY47" fmla="*/ 3097213 h 3148013"/>
              <a:gd name="connsiteX48" fmla="*/ 1144587 w 1228725"/>
              <a:gd name="connsiteY48" fmla="*/ 3097213 h 3148013"/>
              <a:gd name="connsiteX49" fmla="*/ 1123949 w 1228725"/>
              <a:gd name="connsiteY49" fmla="*/ 3113088 h 3148013"/>
              <a:gd name="connsiteX50" fmla="*/ 1100137 w 1228725"/>
              <a:gd name="connsiteY50" fmla="*/ 3124200 h 3148013"/>
              <a:gd name="connsiteX51" fmla="*/ 1081087 w 1228725"/>
              <a:gd name="connsiteY51" fmla="*/ 3132138 h 3148013"/>
              <a:gd name="connsiteX52" fmla="*/ 1058863 w 1228725"/>
              <a:gd name="connsiteY52" fmla="*/ 3136900 h 3148013"/>
              <a:gd name="connsiteX53" fmla="*/ 1036638 w 1228725"/>
              <a:gd name="connsiteY53" fmla="*/ 3144838 h 3148013"/>
              <a:gd name="connsiteX54" fmla="*/ 1016000 w 1228725"/>
              <a:gd name="connsiteY54" fmla="*/ 3146425 h 3148013"/>
              <a:gd name="connsiteX55" fmla="*/ 1016000 w 1228725"/>
              <a:gd name="connsiteY55" fmla="*/ 3146426 h 3148013"/>
              <a:gd name="connsiteX56" fmla="*/ 989013 w 1228725"/>
              <a:gd name="connsiteY56" fmla="*/ 3148013 h 3148013"/>
              <a:gd name="connsiteX57" fmla="*/ 974725 w 1228725"/>
              <a:gd name="connsiteY57" fmla="*/ 3148013 h 3148013"/>
              <a:gd name="connsiteX58" fmla="*/ 931863 w 1228725"/>
              <a:gd name="connsiteY58" fmla="*/ 3148013 h 3148013"/>
              <a:gd name="connsiteX59" fmla="*/ 931862 w 1228725"/>
              <a:gd name="connsiteY59" fmla="*/ 3148013 h 3148013"/>
              <a:gd name="connsiteX60" fmla="*/ 889000 w 1228725"/>
              <a:gd name="connsiteY60" fmla="*/ 3148013 h 3148013"/>
              <a:gd name="connsiteX61" fmla="*/ 847725 w 1228725"/>
              <a:gd name="connsiteY61" fmla="*/ 3148013 h 3148013"/>
              <a:gd name="connsiteX62" fmla="*/ 804862 w 1228725"/>
              <a:gd name="connsiteY62" fmla="*/ 3148013 h 3148013"/>
              <a:gd name="connsiteX63" fmla="*/ 763588 w 1228725"/>
              <a:gd name="connsiteY63" fmla="*/ 3148013 h 3148013"/>
              <a:gd name="connsiteX64" fmla="*/ 763587 w 1228725"/>
              <a:gd name="connsiteY64" fmla="*/ 3148013 h 3148013"/>
              <a:gd name="connsiteX65" fmla="*/ 720725 w 1228725"/>
              <a:gd name="connsiteY65" fmla="*/ 3148013 h 3148013"/>
              <a:gd name="connsiteX66" fmla="*/ 676275 w 1228725"/>
              <a:gd name="connsiteY66" fmla="*/ 3148013 h 3148013"/>
              <a:gd name="connsiteX67" fmla="*/ 635000 w 1228725"/>
              <a:gd name="connsiteY67" fmla="*/ 3148013 h 3148013"/>
              <a:gd name="connsiteX68" fmla="*/ 592137 w 1228725"/>
              <a:gd name="connsiteY68" fmla="*/ 3148013 h 3148013"/>
              <a:gd name="connsiteX69" fmla="*/ 550863 w 1228725"/>
              <a:gd name="connsiteY69" fmla="*/ 3148013 h 3148013"/>
              <a:gd name="connsiteX70" fmla="*/ 550862 w 1228725"/>
              <a:gd name="connsiteY70" fmla="*/ 3148013 h 3148013"/>
              <a:gd name="connsiteX71" fmla="*/ 508000 w 1228725"/>
              <a:gd name="connsiteY71" fmla="*/ 3148013 h 3148013"/>
              <a:gd name="connsiteX72" fmla="*/ 465137 w 1228725"/>
              <a:gd name="connsiteY72" fmla="*/ 3148013 h 3148013"/>
              <a:gd name="connsiteX73" fmla="*/ 423863 w 1228725"/>
              <a:gd name="connsiteY73" fmla="*/ 3148013 h 3148013"/>
              <a:gd name="connsiteX74" fmla="*/ 423862 w 1228725"/>
              <a:gd name="connsiteY74" fmla="*/ 3148013 h 3148013"/>
              <a:gd name="connsiteX75" fmla="*/ 381000 w 1228725"/>
              <a:gd name="connsiteY75" fmla="*/ 3148013 h 3148013"/>
              <a:gd name="connsiteX76" fmla="*/ 339725 w 1228725"/>
              <a:gd name="connsiteY76" fmla="*/ 3148013 h 3148013"/>
              <a:gd name="connsiteX77" fmla="*/ 296862 w 1228725"/>
              <a:gd name="connsiteY77" fmla="*/ 3148013 h 3148013"/>
              <a:gd name="connsiteX78" fmla="*/ 252412 w 1228725"/>
              <a:gd name="connsiteY78" fmla="*/ 3148013 h 3148013"/>
              <a:gd name="connsiteX79" fmla="*/ 239712 w 1228725"/>
              <a:gd name="connsiteY79" fmla="*/ 3148013 h 3148013"/>
              <a:gd name="connsiteX80" fmla="*/ 211137 w 1228725"/>
              <a:gd name="connsiteY80" fmla="*/ 3146426 h 3148013"/>
              <a:gd name="connsiteX81" fmla="*/ 211137 w 1228725"/>
              <a:gd name="connsiteY81" fmla="*/ 3146425 h 3148013"/>
              <a:gd name="connsiteX82" fmla="*/ 190500 w 1228725"/>
              <a:gd name="connsiteY82" fmla="*/ 3144838 h 3148013"/>
              <a:gd name="connsiteX83" fmla="*/ 168275 w 1228725"/>
              <a:gd name="connsiteY83" fmla="*/ 3136900 h 3148013"/>
              <a:gd name="connsiteX84" fmla="*/ 146049 w 1228725"/>
              <a:gd name="connsiteY84" fmla="*/ 3132138 h 3148013"/>
              <a:gd name="connsiteX85" fmla="*/ 125412 w 1228725"/>
              <a:gd name="connsiteY85" fmla="*/ 3124200 h 3148013"/>
              <a:gd name="connsiteX86" fmla="*/ 104774 w 1228725"/>
              <a:gd name="connsiteY86" fmla="*/ 3113088 h 3148013"/>
              <a:gd name="connsiteX87" fmla="*/ 84137 w 1228725"/>
              <a:gd name="connsiteY87" fmla="*/ 3097213 h 3148013"/>
              <a:gd name="connsiteX88" fmla="*/ 68263 w 1228725"/>
              <a:gd name="connsiteY88" fmla="*/ 3087688 h 3148013"/>
              <a:gd name="connsiteX89" fmla="*/ 41275 w 1228725"/>
              <a:gd name="connsiteY89" fmla="*/ 3059113 h 3148013"/>
              <a:gd name="connsiteX90" fmla="*/ 41275 w 1228725"/>
              <a:gd name="connsiteY90" fmla="*/ 3059112 h 3148013"/>
              <a:gd name="connsiteX91" fmla="*/ 39687 w 1228725"/>
              <a:gd name="connsiteY91" fmla="*/ 3055937 h 3148013"/>
              <a:gd name="connsiteX92" fmla="*/ 19050 w 1228725"/>
              <a:gd name="connsiteY92" fmla="*/ 3021012 h 3148013"/>
              <a:gd name="connsiteX93" fmla="*/ 3175 w 1228725"/>
              <a:gd name="connsiteY93" fmla="*/ 2982912 h 3148013"/>
              <a:gd name="connsiteX94" fmla="*/ 0 w 1228725"/>
              <a:gd name="connsiteY94" fmla="*/ 2940050 h 3148013"/>
              <a:gd name="connsiteX95" fmla="*/ 0 w 1228725"/>
              <a:gd name="connsiteY95" fmla="*/ 209550 h 3148013"/>
              <a:gd name="connsiteX96" fmla="*/ 3175 w 1228725"/>
              <a:gd name="connsiteY96" fmla="*/ 166687 h 3148013"/>
              <a:gd name="connsiteX97" fmla="*/ 19050 w 1228725"/>
              <a:gd name="connsiteY97" fmla="*/ 128587 h 3148013"/>
              <a:gd name="connsiteX98" fmla="*/ 39687 w 1228725"/>
              <a:gd name="connsiteY98" fmla="*/ 92075 h 3148013"/>
              <a:gd name="connsiteX99" fmla="*/ 41275 w 1228725"/>
              <a:gd name="connsiteY99" fmla="*/ 90487 h 3148013"/>
              <a:gd name="connsiteX100" fmla="*/ 41275 w 1228725"/>
              <a:gd name="connsiteY100" fmla="*/ 90488 h 3148013"/>
              <a:gd name="connsiteX101" fmla="*/ 68263 w 1228725"/>
              <a:gd name="connsiteY101" fmla="*/ 60325 h 3148013"/>
              <a:gd name="connsiteX102" fmla="*/ 84137 w 1228725"/>
              <a:gd name="connsiteY102" fmla="*/ 50801 h 3148013"/>
              <a:gd name="connsiteX103" fmla="*/ 84137 w 1228725"/>
              <a:gd name="connsiteY103" fmla="*/ 50800 h 3148013"/>
              <a:gd name="connsiteX104" fmla="*/ 104774 w 1228725"/>
              <a:gd name="connsiteY104" fmla="*/ 34925 h 3148013"/>
              <a:gd name="connsiteX105" fmla="*/ 125412 w 1228725"/>
              <a:gd name="connsiteY105" fmla="*/ 25400 h 3148013"/>
              <a:gd name="connsiteX106" fmla="*/ 125412 w 1228725"/>
              <a:gd name="connsiteY106" fmla="*/ 25399 h 3148013"/>
              <a:gd name="connsiteX107" fmla="*/ 146049 w 1228725"/>
              <a:gd name="connsiteY107" fmla="*/ 15874 h 3148013"/>
              <a:gd name="connsiteX108" fmla="*/ 168275 w 1228725"/>
              <a:gd name="connsiteY108" fmla="*/ 11112 h 3148013"/>
              <a:gd name="connsiteX109" fmla="*/ 168275 w 1228725"/>
              <a:gd name="connsiteY109" fmla="*/ 11112 h 3148013"/>
              <a:gd name="connsiteX110" fmla="*/ 190500 w 1228725"/>
              <a:gd name="connsiteY110" fmla="*/ 4762 h 3148013"/>
              <a:gd name="connsiteX111" fmla="*/ 211137 w 1228725"/>
              <a:gd name="connsiteY111"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28725" h="3148013">
                <a:moveTo>
                  <a:pt x="239712" y="0"/>
                </a:moveTo>
                <a:lnTo>
                  <a:pt x="252412" y="0"/>
                </a:lnTo>
                <a:lnTo>
                  <a:pt x="296862" y="0"/>
                </a:lnTo>
                <a:lnTo>
                  <a:pt x="339725" y="0"/>
                </a:lnTo>
                <a:lnTo>
                  <a:pt x="381000" y="0"/>
                </a:lnTo>
                <a:lnTo>
                  <a:pt x="423862" y="0"/>
                </a:lnTo>
                <a:lnTo>
                  <a:pt x="423863" y="0"/>
                </a:lnTo>
                <a:lnTo>
                  <a:pt x="465137" y="0"/>
                </a:lnTo>
                <a:lnTo>
                  <a:pt x="508000" y="0"/>
                </a:lnTo>
                <a:lnTo>
                  <a:pt x="550862" y="0"/>
                </a:lnTo>
                <a:lnTo>
                  <a:pt x="550863" y="0"/>
                </a:lnTo>
                <a:lnTo>
                  <a:pt x="592137" y="0"/>
                </a:lnTo>
                <a:lnTo>
                  <a:pt x="635000" y="0"/>
                </a:lnTo>
                <a:lnTo>
                  <a:pt x="676275" y="0"/>
                </a:lnTo>
                <a:lnTo>
                  <a:pt x="720725" y="0"/>
                </a:lnTo>
                <a:lnTo>
                  <a:pt x="763587" y="0"/>
                </a:lnTo>
                <a:lnTo>
                  <a:pt x="763588" y="0"/>
                </a:lnTo>
                <a:lnTo>
                  <a:pt x="804862" y="0"/>
                </a:lnTo>
                <a:lnTo>
                  <a:pt x="847725" y="0"/>
                </a:lnTo>
                <a:lnTo>
                  <a:pt x="889000" y="0"/>
                </a:lnTo>
                <a:lnTo>
                  <a:pt x="931862" y="0"/>
                </a:lnTo>
                <a:lnTo>
                  <a:pt x="931863" y="0"/>
                </a:lnTo>
                <a:lnTo>
                  <a:pt x="974725" y="0"/>
                </a:lnTo>
                <a:lnTo>
                  <a:pt x="989013" y="0"/>
                </a:lnTo>
                <a:lnTo>
                  <a:pt x="1016000" y="3175"/>
                </a:lnTo>
                <a:lnTo>
                  <a:pt x="1036638" y="4762"/>
                </a:lnTo>
                <a:lnTo>
                  <a:pt x="1058862" y="11112"/>
                </a:lnTo>
                <a:lnTo>
                  <a:pt x="1058862" y="11112"/>
                </a:lnTo>
                <a:lnTo>
                  <a:pt x="1081087" y="15874"/>
                </a:lnTo>
                <a:lnTo>
                  <a:pt x="1100137" y="25399"/>
                </a:lnTo>
                <a:lnTo>
                  <a:pt x="1100137" y="25400"/>
                </a:lnTo>
                <a:lnTo>
                  <a:pt x="1123949" y="34925"/>
                </a:lnTo>
                <a:lnTo>
                  <a:pt x="1144587" y="50800"/>
                </a:lnTo>
                <a:lnTo>
                  <a:pt x="1158875" y="60325"/>
                </a:lnTo>
                <a:lnTo>
                  <a:pt x="1187450" y="90488"/>
                </a:lnTo>
                <a:lnTo>
                  <a:pt x="1187450" y="90487"/>
                </a:lnTo>
                <a:lnTo>
                  <a:pt x="1189037" y="92075"/>
                </a:lnTo>
                <a:lnTo>
                  <a:pt x="1209675" y="128587"/>
                </a:lnTo>
                <a:lnTo>
                  <a:pt x="1222375" y="166687"/>
                </a:lnTo>
                <a:lnTo>
                  <a:pt x="1228725" y="209550"/>
                </a:lnTo>
                <a:lnTo>
                  <a:pt x="1228725" y="2940050"/>
                </a:lnTo>
                <a:lnTo>
                  <a:pt x="1222375" y="2982912"/>
                </a:lnTo>
                <a:lnTo>
                  <a:pt x="1209675" y="3021012"/>
                </a:lnTo>
                <a:lnTo>
                  <a:pt x="1189037" y="3055937"/>
                </a:lnTo>
                <a:lnTo>
                  <a:pt x="1187450" y="3059112"/>
                </a:lnTo>
                <a:lnTo>
                  <a:pt x="1187450" y="3059113"/>
                </a:lnTo>
                <a:lnTo>
                  <a:pt x="1158875" y="3087688"/>
                </a:lnTo>
                <a:lnTo>
                  <a:pt x="1144587" y="3097213"/>
                </a:lnTo>
                <a:lnTo>
                  <a:pt x="1144587" y="3097213"/>
                </a:lnTo>
                <a:lnTo>
                  <a:pt x="1123949" y="3113088"/>
                </a:lnTo>
                <a:lnTo>
                  <a:pt x="1100137" y="3124200"/>
                </a:lnTo>
                <a:lnTo>
                  <a:pt x="1081087" y="3132138"/>
                </a:lnTo>
                <a:lnTo>
                  <a:pt x="1058863" y="3136900"/>
                </a:lnTo>
                <a:lnTo>
                  <a:pt x="1036638" y="3144838"/>
                </a:lnTo>
                <a:lnTo>
                  <a:pt x="1016000" y="3146425"/>
                </a:lnTo>
                <a:lnTo>
                  <a:pt x="1016000" y="3146426"/>
                </a:lnTo>
                <a:lnTo>
                  <a:pt x="989013" y="3148013"/>
                </a:lnTo>
                <a:lnTo>
                  <a:pt x="974725" y="3148013"/>
                </a:lnTo>
                <a:lnTo>
                  <a:pt x="931863" y="3148013"/>
                </a:lnTo>
                <a:lnTo>
                  <a:pt x="931862" y="3148013"/>
                </a:lnTo>
                <a:lnTo>
                  <a:pt x="889000" y="3148013"/>
                </a:lnTo>
                <a:lnTo>
                  <a:pt x="847725" y="3148013"/>
                </a:lnTo>
                <a:lnTo>
                  <a:pt x="804862" y="3148013"/>
                </a:lnTo>
                <a:lnTo>
                  <a:pt x="763588" y="3148013"/>
                </a:lnTo>
                <a:lnTo>
                  <a:pt x="763587" y="3148013"/>
                </a:lnTo>
                <a:lnTo>
                  <a:pt x="720725" y="3148013"/>
                </a:lnTo>
                <a:lnTo>
                  <a:pt x="676275" y="3148013"/>
                </a:lnTo>
                <a:lnTo>
                  <a:pt x="635000" y="3148013"/>
                </a:lnTo>
                <a:lnTo>
                  <a:pt x="592137" y="3148013"/>
                </a:lnTo>
                <a:lnTo>
                  <a:pt x="550863" y="3148013"/>
                </a:lnTo>
                <a:lnTo>
                  <a:pt x="550862" y="3148013"/>
                </a:lnTo>
                <a:lnTo>
                  <a:pt x="508000" y="3148013"/>
                </a:lnTo>
                <a:lnTo>
                  <a:pt x="465137" y="3148013"/>
                </a:lnTo>
                <a:lnTo>
                  <a:pt x="423863" y="3148013"/>
                </a:lnTo>
                <a:lnTo>
                  <a:pt x="423862" y="3148013"/>
                </a:lnTo>
                <a:lnTo>
                  <a:pt x="381000" y="3148013"/>
                </a:lnTo>
                <a:lnTo>
                  <a:pt x="339725" y="3148013"/>
                </a:lnTo>
                <a:lnTo>
                  <a:pt x="296862" y="3148013"/>
                </a:lnTo>
                <a:lnTo>
                  <a:pt x="252412" y="3148013"/>
                </a:lnTo>
                <a:lnTo>
                  <a:pt x="239712" y="3148013"/>
                </a:lnTo>
                <a:lnTo>
                  <a:pt x="211137" y="3146426"/>
                </a:lnTo>
                <a:lnTo>
                  <a:pt x="211137" y="3146425"/>
                </a:lnTo>
                <a:lnTo>
                  <a:pt x="190500" y="3144838"/>
                </a:lnTo>
                <a:lnTo>
                  <a:pt x="168275" y="3136900"/>
                </a:lnTo>
                <a:lnTo>
                  <a:pt x="146049" y="3132138"/>
                </a:lnTo>
                <a:lnTo>
                  <a:pt x="125412" y="3124200"/>
                </a:lnTo>
                <a:lnTo>
                  <a:pt x="104774" y="3113088"/>
                </a:lnTo>
                <a:lnTo>
                  <a:pt x="84137" y="3097213"/>
                </a:lnTo>
                <a:lnTo>
                  <a:pt x="68263" y="3087688"/>
                </a:lnTo>
                <a:lnTo>
                  <a:pt x="41275" y="3059113"/>
                </a:lnTo>
                <a:lnTo>
                  <a:pt x="41275" y="3059112"/>
                </a:lnTo>
                <a:lnTo>
                  <a:pt x="39687" y="3055937"/>
                </a:lnTo>
                <a:lnTo>
                  <a:pt x="19050" y="3021012"/>
                </a:lnTo>
                <a:lnTo>
                  <a:pt x="3175" y="2982912"/>
                </a:lnTo>
                <a:lnTo>
                  <a:pt x="0" y="2940050"/>
                </a:lnTo>
                <a:lnTo>
                  <a:pt x="0" y="209550"/>
                </a:lnTo>
                <a:lnTo>
                  <a:pt x="3175" y="166687"/>
                </a:lnTo>
                <a:lnTo>
                  <a:pt x="19050" y="128587"/>
                </a:lnTo>
                <a:lnTo>
                  <a:pt x="39687" y="92075"/>
                </a:lnTo>
                <a:lnTo>
                  <a:pt x="41275" y="90487"/>
                </a:lnTo>
                <a:lnTo>
                  <a:pt x="41275" y="90488"/>
                </a:lnTo>
                <a:lnTo>
                  <a:pt x="68263" y="60325"/>
                </a:lnTo>
                <a:lnTo>
                  <a:pt x="84137" y="50801"/>
                </a:lnTo>
                <a:lnTo>
                  <a:pt x="84137" y="50800"/>
                </a:lnTo>
                <a:lnTo>
                  <a:pt x="104774" y="34925"/>
                </a:lnTo>
                <a:lnTo>
                  <a:pt x="125412" y="25400"/>
                </a:lnTo>
                <a:lnTo>
                  <a:pt x="125412" y="25399"/>
                </a:lnTo>
                <a:lnTo>
                  <a:pt x="146049" y="15874"/>
                </a:lnTo>
                <a:lnTo>
                  <a:pt x="168275" y="11112"/>
                </a:lnTo>
                <a:lnTo>
                  <a:pt x="168275" y="11112"/>
                </a:lnTo>
                <a:lnTo>
                  <a:pt x="190500" y="4762"/>
                </a:lnTo>
                <a:lnTo>
                  <a:pt x="211137" y="3175"/>
                </a:lnTo>
                <a:close/>
              </a:path>
            </a:pathLst>
          </a:custGeom>
          <a:solidFill>
            <a:schemeClr val="accent4"/>
          </a:solidFill>
          <a:ln w="25400" cap="flat" cmpd="sng" algn="ctr">
            <a:noFill/>
            <a:prstDash val="solid"/>
          </a:ln>
          <a:effectLst/>
        </p:spPr>
        <p:txBody>
          <a:bodyPr rot="0" spcFirstLastPara="0" vertOverflow="overflow" horzOverflow="overflow" vert="horz" wrap="square" lIns="79390" tIns="39695" rIns="79390" bIns="39695" numCol="1" spcCol="0" rtlCol="0" fromWordArt="0" anchor="ctr" anchorCtr="0" forceAA="0" compatLnSpc="1">
            <a:prstTxWarp prst="textNoShape">
              <a:avLst/>
            </a:prstTxWarp>
            <a:noAutofit/>
          </a:bodyPr>
          <a:lstStyle/>
          <a:p>
            <a:pPr algn="ctr">
              <a:lnSpc>
                <a:spcPct val="120000"/>
              </a:lnSpc>
            </a:pPr>
            <a:endParaRPr lang="zh-CN" altLang="en-US" sz="1707"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任意多边形 198"/>
          <p:cNvSpPr>
            <a:spLocks noChangeArrowheads="1"/>
          </p:cNvSpPr>
          <p:nvPr/>
        </p:nvSpPr>
        <p:spPr bwMode="auto">
          <a:xfrm>
            <a:off x="6539879" y="1645650"/>
            <a:ext cx="1292261" cy="2844122"/>
          </a:xfrm>
          <a:custGeom>
            <a:avLst/>
            <a:gdLst>
              <a:gd name="connsiteX0" fmla="*/ 1428750 w 1430338"/>
              <a:gd name="connsiteY0" fmla="*/ 787400 h 3148013"/>
              <a:gd name="connsiteX1" fmla="*/ 1430338 w 1430338"/>
              <a:gd name="connsiteY1" fmla="*/ 787400 h 3148013"/>
              <a:gd name="connsiteX2" fmla="*/ 1430338 w 1430338"/>
              <a:gd name="connsiteY2" fmla="*/ 788988 h 3148013"/>
              <a:gd name="connsiteX3" fmla="*/ 1428750 w 1430338"/>
              <a:gd name="connsiteY3" fmla="*/ 788988 h 3148013"/>
              <a:gd name="connsiteX4" fmla="*/ 239712 w 1430338"/>
              <a:gd name="connsiteY4" fmla="*/ 0 h 3148013"/>
              <a:gd name="connsiteX5" fmla="*/ 260350 w 1430338"/>
              <a:gd name="connsiteY5" fmla="*/ 0 h 3148013"/>
              <a:gd name="connsiteX6" fmla="*/ 303212 w 1430338"/>
              <a:gd name="connsiteY6" fmla="*/ 0 h 3148013"/>
              <a:gd name="connsiteX7" fmla="*/ 303213 w 1430338"/>
              <a:gd name="connsiteY7" fmla="*/ 0 h 3148013"/>
              <a:gd name="connsiteX8" fmla="*/ 346075 w 1430338"/>
              <a:gd name="connsiteY8" fmla="*/ 0 h 3148013"/>
              <a:gd name="connsiteX9" fmla="*/ 392112 w 1430338"/>
              <a:gd name="connsiteY9" fmla="*/ 0 h 3148013"/>
              <a:gd name="connsiteX10" fmla="*/ 392113 w 1430338"/>
              <a:gd name="connsiteY10" fmla="*/ 0 h 3148013"/>
              <a:gd name="connsiteX11" fmla="*/ 434975 w 1430338"/>
              <a:gd name="connsiteY11" fmla="*/ 0 h 3148013"/>
              <a:gd name="connsiteX12" fmla="*/ 477837 w 1430338"/>
              <a:gd name="connsiteY12" fmla="*/ 0 h 3148013"/>
              <a:gd name="connsiteX13" fmla="*/ 477838 w 1430338"/>
              <a:gd name="connsiteY13" fmla="*/ 0 h 3148013"/>
              <a:gd name="connsiteX14" fmla="*/ 520700 w 1430338"/>
              <a:gd name="connsiteY14" fmla="*/ 0 h 3148013"/>
              <a:gd name="connsiteX15" fmla="*/ 563562 w 1430338"/>
              <a:gd name="connsiteY15" fmla="*/ 0 h 3148013"/>
              <a:gd name="connsiteX16" fmla="*/ 563563 w 1430338"/>
              <a:gd name="connsiteY16" fmla="*/ 0 h 3148013"/>
              <a:gd name="connsiteX17" fmla="*/ 606425 w 1430338"/>
              <a:gd name="connsiteY17" fmla="*/ 0 h 3148013"/>
              <a:gd name="connsiteX18" fmla="*/ 649287 w 1430338"/>
              <a:gd name="connsiteY18" fmla="*/ 0 h 3148013"/>
              <a:gd name="connsiteX19" fmla="*/ 649288 w 1430338"/>
              <a:gd name="connsiteY19" fmla="*/ 0 h 3148013"/>
              <a:gd name="connsiteX20" fmla="*/ 693737 w 1430338"/>
              <a:gd name="connsiteY20" fmla="*/ 0 h 3148013"/>
              <a:gd name="connsiteX21" fmla="*/ 738187 w 1430338"/>
              <a:gd name="connsiteY21" fmla="*/ 0 h 3148013"/>
              <a:gd name="connsiteX22" fmla="*/ 781050 w 1430338"/>
              <a:gd name="connsiteY22" fmla="*/ 0 h 3148013"/>
              <a:gd name="connsiteX23" fmla="*/ 823912 w 1430338"/>
              <a:gd name="connsiteY23" fmla="*/ 0 h 3148013"/>
              <a:gd name="connsiteX24" fmla="*/ 823913 w 1430338"/>
              <a:gd name="connsiteY24" fmla="*/ 0 h 3148013"/>
              <a:gd name="connsiteX25" fmla="*/ 866775 w 1430338"/>
              <a:gd name="connsiteY25" fmla="*/ 0 h 3148013"/>
              <a:gd name="connsiteX26" fmla="*/ 909637 w 1430338"/>
              <a:gd name="connsiteY26" fmla="*/ 0 h 3148013"/>
              <a:gd name="connsiteX27" fmla="*/ 909638 w 1430338"/>
              <a:gd name="connsiteY27" fmla="*/ 0 h 3148013"/>
              <a:gd name="connsiteX28" fmla="*/ 952500 w 1430338"/>
              <a:gd name="connsiteY28" fmla="*/ 0 h 3148013"/>
              <a:gd name="connsiteX29" fmla="*/ 990600 w 1430338"/>
              <a:gd name="connsiteY29" fmla="*/ 0 h 3148013"/>
              <a:gd name="connsiteX30" fmla="*/ 996950 w 1430338"/>
              <a:gd name="connsiteY30" fmla="*/ 0 h 3148013"/>
              <a:gd name="connsiteX31" fmla="*/ 1039812 w 1430338"/>
              <a:gd name="connsiteY31" fmla="*/ 4762 h 3148013"/>
              <a:gd name="connsiteX32" fmla="*/ 1039812 w 1430338"/>
              <a:gd name="connsiteY32" fmla="*/ 4762 h 3148013"/>
              <a:gd name="connsiteX33" fmla="*/ 1082675 w 1430338"/>
              <a:gd name="connsiteY33" fmla="*/ 15874 h 3148013"/>
              <a:gd name="connsiteX34" fmla="*/ 1082675 w 1430338"/>
              <a:gd name="connsiteY34" fmla="*/ 15875 h 3148013"/>
              <a:gd name="connsiteX35" fmla="*/ 1084262 w 1430338"/>
              <a:gd name="connsiteY35" fmla="*/ 15875 h 3148013"/>
              <a:gd name="connsiteX36" fmla="*/ 1125537 w 1430338"/>
              <a:gd name="connsiteY36" fmla="*/ 34925 h 3148013"/>
              <a:gd name="connsiteX37" fmla="*/ 1127125 w 1430338"/>
              <a:gd name="connsiteY37" fmla="*/ 36512 h 3148013"/>
              <a:gd name="connsiteX38" fmla="*/ 1127125 w 1430338"/>
              <a:gd name="connsiteY38" fmla="*/ 36512 h 3148013"/>
              <a:gd name="connsiteX39" fmla="*/ 1160463 w 1430338"/>
              <a:gd name="connsiteY39" fmla="*/ 60324 h 3148013"/>
              <a:gd name="connsiteX40" fmla="*/ 1169988 w 1430338"/>
              <a:gd name="connsiteY40" fmla="*/ 71437 h 3148013"/>
              <a:gd name="connsiteX41" fmla="*/ 1169988 w 1430338"/>
              <a:gd name="connsiteY41" fmla="*/ 71438 h 3148013"/>
              <a:gd name="connsiteX42" fmla="*/ 1189037 w 1430338"/>
              <a:gd name="connsiteY42" fmla="*/ 92074 h 3148013"/>
              <a:gd name="connsiteX43" fmla="*/ 1211262 w 1430338"/>
              <a:gd name="connsiteY43" fmla="*/ 128587 h 3148013"/>
              <a:gd name="connsiteX44" fmla="*/ 1212850 w 1430338"/>
              <a:gd name="connsiteY44" fmla="*/ 131762 h 3148013"/>
              <a:gd name="connsiteX45" fmla="*/ 1225550 w 1430338"/>
              <a:gd name="connsiteY45" fmla="*/ 166687 h 3148013"/>
              <a:gd name="connsiteX46" fmla="*/ 1230312 w 1430338"/>
              <a:gd name="connsiteY46" fmla="*/ 209549 h 3148013"/>
              <a:gd name="connsiteX47" fmla="*/ 1230312 w 1430338"/>
              <a:gd name="connsiteY47" fmla="*/ 617537 h 3148013"/>
              <a:gd name="connsiteX48" fmla="*/ 1255713 w 1430338"/>
              <a:gd name="connsiteY48" fmla="*/ 636587 h 3148013"/>
              <a:gd name="connsiteX49" fmla="*/ 1255713 w 1430338"/>
              <a:gd name="connsiteY49" fmla="*/ 636588 h 3148013"/>
              <a:gd name="connsiteX50" fmla="*/ 1300162 w 1430338"/>
              <a:gd name="connsiteY50" fmla="*/ 669924 h 3148013"/>
              <a:gd name="connsiteX51" fmla="*/ 1300162 w 1430338"/>
              <a:gd name="connsiteY51" fmla="*/ 669925 h 3148013"/>
              <a:gd name="connsiteX52" fmla="*/ 1343025 w 1430338"/>
              <a:gd name="connsiteY52" fmla="*/ 703262 h 3148013"/>
              <a:gd name="connsiteX53" fmla="*/ 1343025 w 1430338"/>
              <a:gd name="connsiteY53" fmla="*/ 703262 h 3148013"/>
              <a:gd name="connsiteX54" fmla="*/ 1385888 w 1430338"/>
              <a:gd name="connsiteY54" fmla="*/ 735012 h 3148013"/>
              <a:gd name="connsiteX55" fmla="*/ 1385888 w 1430338"/>
              <a:gd name="connsiteY55" fmla="*/ 735013 h 3148013"/>
              <a:gd name="connsiteX56" fmla="*/ 1412875 w 1430338"/>
              <a:gd name="connsiteY56" fmla="*/ 755649 h 3148013"/>
              <a:gd name="connsiteX57" fmla="*/ 1425575 w 1430338"/>
              <a:gd name="connsiteY57" fmla="*/ 769937 h 3148013"/>
              <a:gd name="connsiteX58" fmla="*/ 1428750 w 1430338"/>
              <a:gd name="connsiteY58" fmla="*/ 787399 h 3148013"/>
              <a:gd name="connsiteX59" fmla="*/ 1425575 w 1430338"/>
              <a:gd name="connsiteY59" fmla="*/ 803275 h 3148013"/>
              <a:gd name="connsiteX60" fmla="*/ 1412875 w 1430338"/>
              <a:gd name="connsiteY60" fmla="*/ 817562 h 3148013"/>
              <a:gd name="connsiteX61" fmla="*/ 1385888 w 1430338"/>
              <a:gd name="connsiteY61" fmla="*/ 836611 h 3148013"/>
              <a:gd name="connsiteX62" fmla="*/ 1385888 w 1430338"/>
              <a:gd name="connsiteY62" fmla="*/ 836612 h 3148013"/>
              <a:gd name="connsiteX63" fmla="*/ 1343025 w 1430338"/>
              <a:gd name="connsiteY63" fmla="*/ 871537 h 3148013"/>
              <a:gd name="connsiteX64" fmla="*/ 1343025 w 1430338"/>
              <a:gd name="connsiteY64" fmla="*/ 871538 h 3148013"/>
              <a:gd name="connsiteX65" fmla="*/ 1300162 w 1430338"/>
              <a:gd name="connsiteY65" fmla="*/ 904875 h 3148013"/>
              <a:gd name="connsiteX66" fmla="*/ 1255713 w 1430338"/>
              <a:gd name="connsiteY66" fmla="*/ 936624 h 3148013"/>
              <a:gd name="connsiteX67" fmla="*/ 1255713 w 1430338"/>
              <a:gd name="connsiteY67" fmla="*/ 936625 h 3148013"/>
              <a:gd name="connsiteX68" fmla="*/ 1230312 w 1430338"/>
              <a:gd name="connsiteY68" fmla="*/ 955675 h 3148013"/>
              <a:gd name="connsiteX69" fmla="*/ 1230312 w 1430338"/>
              <a:gd name="connsiteY69" fmla="*/ 2940050 h 3148013"/>
              <a:gd name="connsiteX70" fmla="*/ 1225550 w 1430338"/>
              <a:gd name="connsiteY70" fmla="*/ 2982913 h 3148013"/>
              <a:gd name="connsiteX71" fmla="*/ 1212850 w 1430338"/>
              <a:gd name="connsiteY71" fmla="*/ 3016250 h 3148013"/>
              <a:gd name="connsiteX72" fmla="*/ 1211262 w 1430338"/>
              <a:gd name="connsiteY72" fmla="*/ 3021013 h 3148013"/>
              <a:gd name="connsiteX73" fmla="*/ 1189037 w 1430338"/>
              <a:gd name="connsiteY73" fmla="*/ 3055938 h 3148013"/>
              <a:gd name="connsiteX74" fmla="*/ 1169988 w 1430338"/>
              <a:gd name="connsiteY74" fmla="*/ 3076574 h 3148013"/>
              <a:gd name="connsiteX75" fmla="*/ 1169988 w 1430338"/>
              <a:gd name="connsiteY75" fmla="*/ 3076575 h 3148013"/>
              <a:gd name="connsiteX76" fmla="*/ 1160463 w 1430338"/>
              <a:gd name="connsiteY76" fmla="*/ 3087688 h 3148013"/>
              <a:gd name="connsiteX77" fmla="*/ 1127125 w 1430338"/>
              <a:gd name="connsiteY77" fmla="*/ 3111500 h 3148013"/>
              <a:gd name="connsiteX78" fmla="*/ 1127125 w 1430338"/>
              <a:gd name="connsiteY78" fmla="*/ 3111501 h 3148013"/>
              <a:gd name="connsiteX79" fmla="*/ 1125537 w 1430338"/>
              <a:gd name="connsiteY79" fmla="*/ 3113088 h 3148013"/>
              <a:gd name="connsiteX80" fmla="*/ 1084262 w 1430338"/>
              <a:gd name="connsiteY80" fmla="*/ 3132138 h 3148013"/>
              <a:gd name="connsiteX81" fmla="*/ 1082675 w 1430338"/>
              <a:gd name="connsiteY81" fmla="*/ 3132138 h 3148013"/>
              <a:gd name="connsiteX82" fmla="*/ 1082675 w 1430338"/>
              <a:gd name="connsiteY82" fmla="*/ 3132137 h 3148013"/>
              <a:gd name="connsiteX83" fmla="*/ 1039813 w 1430338"/>
              <a:gd name="connsiteY83" fmla="*/ 3144837 h 3148013"/>
              <a:gd name="connsiteX84" fmla="*/ 1039813 w 1430338"/>
              <a:gd name="connsiteY84" fmla="*/ 3144838 h 3148013"/>
              <a:gd name="connsiteX85" fmla="*/ 996950 w 1430338"/>
              <a:gd name="connsiteY85" fmla="*/ 3148013 h 3148013"/>
              <a:gd name="connsiteX86" fmla="*/ 990600 w 1430338"/>
              <a:gd name="connsiteY86" fmla="*/ 3148013 h 3148013"/>
              <a:gd name="connsiteX87" fmla="*/ 952500 w 1430338"/>
              <a:gd name="connsiteY87" fmla="*/ 3148013 h 3148013"/>
              <a:gd name="connsiteX88" fmla="*/ 909638 w 1430338"/>
              <a:gd name="connsiteY88" fmla="*/ 3148013 h 3148013"/>
              <a:gd name="connsiteX89" fmla="*/ 909637 w 1430338"/>
              <a:gd name="connsiteY89" fmla="*/ 3148013 h 3148013"/>
              <a:gd name="connsiteX90" fmla="*/ 866775 w 1430338"/>
              <a:gd name="connsiteY90" fmla="*/ 3148013 h 3148013"/>
              <a:gd name="connsiteX91" fmla="*/ 823913 w 1430338"/>
              <a:gd name="connsiteY91" fmla="*/ 3148013 h 3148013"/>
              <a:gd name="connsiteX92" fmla="*/ 823912 w 1430338"/>
              <a:gd name="connsiteY92" fmla="*/ 3148013 h 3148013"/>
              <a:gd name="connsiteX93" fmla="*/ 781050 w 1430338"/>
              <a:gd name="connsiteY93" fmla="*/ 3148013 h 3148013"/>
              <a:gd name="connsiteX94" fmla="*/ 738187 w 1430338"/>
              <a:gd name="connsiteY94" fmla="*/ 3148013 h 3148013"/>
              <a:gd name="connsiteX95" fmla="*/ 693737 w 1430338"/>
              <a:gd name="connsiteY95" fmla="*/ 3148013 h 3148013"/>
              <a:gd name="connsiteX96" fmla="*/ 649288 w 1430338"/>
              <a:gd name="connsiteY96" fmla="*/ 3148013 h 3148013"/>
              <a:gd name="connsiteX97" fmla="*/ 649287 w 1430338"/>
              <a:gd name="connsiteY97" fmla="*/ 3148013 h 3148013"/>
              <a:gd name="connsiteX98" fmla="*/ 606425 w 1430338"/>
              <a:gd name="connsiteY98" fmla="*/ 3148013 h 3148013"/>
              <a:gd name="connsiteX99" fmla="*/ 563563 w 1430338"/>
              <a:gd name="connsiteY99" fmla="*/ 3148013 h 3148013"/>
              <a:gd name="connsiteX100" fmla="*/ 563562 w 1430338"/>
              <a:gd name="connsiteY100" fmla="*/ 3148013 h 3148013"/>
              <a:gd name="connsiteX101" fmla="*/ 520700 w 1430338"/>
              <a:gd name="connsiteY101" fmla="*/ 3148013 h 3148013"/>
              <a:gd name="connsiteX102" fmla="*/ 477838 w 1430338"/>
              <a:gd name="connsiteY102" fmla="*/ 3148013 h 3148013"/>
              <a:gd name="connsiteX103" fmla="*/ 477837 w 1430338"/>
              <a:gd name="connsiteY103" fmla="*/ 3148013 h 3148013"/>
              <a:gd name="connsiteX104" fmla="*/ 434975 w 1430338"/>
              <a:gd name="connsiteY104" fmla="*/ 3148013 h 3148013"/>
              <a:gd name="connsiteX105" fmla="*/ 392113 w 1430338"/>
              <a:gd name="connsiteY105" fmla="*/ 3148013 h 3148013"/>
              <a:gd name="connsiteX106" fmla="*/ 392112 w 1430338"/>
              <a:gd name="connsiteY106" fmla="*/ 3148013 h 3148013"/>
              <a:gd name="connsiteX107" fmla="*/ 346075 w 1430338"/>
              <a:gd name="connsiteY107" fmla="*/ 3148013 h 3148013"/>
              <a:gd name="connsiteX108" fmla="*/ 303213 w 1430338"/>
              <a:gd name="connsiteY108" fmla="*/ 3148013 h 3148013"/>
              <a:gd name="connsiteX109" fmla="*/ 303212 w 1430338"/>
              <a:gd name="connsiteY109" fmla="*/ 3148013 h 3148013"/>
              <a:gd name="connsiteX110" fmla="*/ 260350 w 1430338"/>
              <a:gd name="connsiteY110" fmla="*/ 3148013 h 3148013"/>
              <a:gd name="connsiteX111" fmla="*/ 239712 w 1430338"/>
              <a:gd name="connsiteY111" fmla="*/ 3148013 h 3148013"/>
              <a:gd name="connsiteX112" fmla="*/ 217487 w 1430338"/>
              <a:gd name="connsiteY112" fmla="*/ 3146426 h 3148013"/>
              <a:gd name="connsiteX113" fmla="*/ 217487 w 1430338"/>
              <a:gd name="connsiteY113" fmla="*/ 3146425 h 3148013"/>
              <a:gd name="connsiteX114" fmla="*/ 192087 w 1430338"/>
              <a:gd name="connsiteY114" fmla="*/ 3144838 h 3148013"/>
              <a:gd name="connsiteX115" fmla="*/ 174625 w 1430338"/>
              <a:gd name="connsiteY115" fmla="*/ 3140075 h 3148013"/>
              <a:gd name="connsiteX116" fmla="*/ 146049 w 1430338"/>
              <a:gd name="connsiteY116" fmla="*/ 3132138 h 3148013"/>
              <a:gd name="connsiteX117" fmla="*/ 131762 w 1430338"/>
              <a:gd name="connsiteY117" fmla="*/ 3124200 h 3148013"/>
              <a:gd name="connsiteX118" fmla="*/ 131762 w 1430338"/>
              <a:gd name="connsiteY118" fmla="*/ 3124200 h 3148013"/>
              <a:gd name="connsiteX119" fmla="*/ 106362 w 1430338"/>
              <a:gd name="connsiteY119" fmla="*/ 3113088 h 3148013"/>
              <a:gd name="connsiteX120" fmla="*/ 88900 w 1430338"/>
              <a:gd name="connsiteY120" fmla="*/ 3100388 h 3148013"/>
              <a:gd name="connsiteX121" fmla="*/ 88900 w 1430338"/>
              <a:gd name="connsiteY121" fmla="*/ 3100387 h 3148013"/>
              <a:gd name="connsiteX122" fmla="*/ 71437 w 1430338"/>
              <a:gd name="connsiteY122" fmla="*/ 3087687 h 3148013"/>
              <a:gd name="connsiteX123" fmla="*/ 44450 w 1430338"/>
              <a:gd name="connsiteY123" fmla="*/ 3059112 h 3148013"/>
              <a:gd name="connsiteX124" fmla="*/ 41275 w 1430338"/>
              <a:gd name="connsiteY124" fmla="*/ 3055937 h 3148013"/>
              <a:gd name="connsiteX125" fmla="*/ 19050 w 1430338"/>
              <a:gd name="connsiteY125" fmla="*/ 3021012 h 3148013"/>
              <a:gd name="connsiteX126" fmla="*/ 4762 w 1430338"/>
              <a:gd name="connsiteY126" fmla="*/ 2982912 h 3148013"/>
              <a:gd name="connsiteX127" fmla="*/ 0 w 1430338"/>
              <a:gd name="connsiteY127" fmla="*/ 2940050 h 3148013"/>
              <a:gd name="connsiteX128" fmla="*/ 0 w 1430338"/>
              <a:gd name="connsiteY128" fmla="*/ 209549 h 3148013"/>
              <a:gd name="connsiteX129" fmla="*/ 4762 w 1430338"/>
              <a:gd name="connsiteY129" fmla="*/ 166687 h 3148013"/>
              <a:gd name="connsiteX130" fmla="*/ 19050 w 1430338"/>
              <a:gd name="connsiteY130" fmla="*/ 128587 h 3148013"/>
              <a:gd name="connsiteX131" fmla="*/ 41275 w 1430338"/>
              <a:gd name="connsiteY131" fmla="*/ 92074 h 3148013"/>
              <a:gd name="connsiteX132" fmla="*/ 44450 w 1430338"/>
              <a:gd name="connsiteY132" fmla="*/ 90487 h 3148013"/>
              <a:gd name="connsiteX133" fmla="*/ 71437 w 1430338"/>
              <a:gd name="connsiteY133" fmla="*/ 60324 h 3148013"/>
              <a:gd name="connsiteX134" fmla="*/ 88900 w 1430338"/>
              <a:gd name="connsiteY134" fmla="*/ 49212 h 3148013"/>
              <a:gd name="connsiteX135" fmla="*/ 88900 w 1430338"/>
              <a:gd name="connsiteY135" fmla="*/ 49212 h 3148013"/>
              <a:gd name="connsiteX136" fmla="*/ 106362 w 1430338"/>
              <a:gd name="connsiteY136" fmla="*/ 34925 h 3148013"/>
              <a:gd name="connsiteX137" fmla="*/ 131762 w 1430338"/>
              <a:gd name="connsiteY137" fmla="*/ 25400 h 3148013"/>
              <a:gd name="connsiteX138" fmla="*/ 131762 w 1430338"/>
              <a:gd name="connsiteY138" fmla="*/ 25400 h 3148013"/>
              <a:gd name="connsiteX139" fmla="*/ 146049 w 1430338"/>
              <a:gd name="connsiteY139" fmla="*/ 15875 h 3148013"/>
              <a:gd name="connsiteX140" fmla="*/ 174625 w 1430338"/>
              <a:gd name="connsiteY140" fmla="*/ 9525 h 3148013"/>
              <a:gd name="connsiteX141" fmla="*/ 192087 w 1430338"/>
              <a:gd name="connsiteY141" fmla="*/ 4762 h 3148013"/>
              <a:gd name="connsiteX142" fmla="*/ 217487 w 1430338"/>
              <a:gd name="connsiteY142"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430338" h="3148013">
                <a:moveTo>
                  <a:pt x="1428750" y="787400"/>
                </a:moveTo>
                <a:lnTo>
                  <a:pt x="1430338" y="787400"/>
                </a:lnTo>
                <a:lnTo>
                  <a:pt x="1430338" y="788988"/>
                </a:lnTo>
                <a:lnTo>
                  <a:pt x="1428750" y="788988"/>
                </a:lnTo>
                <a:close/>
                <a:moveTo>
                  <a:pt x="239712" y="0"/>
                </a:moveTo>
                <a:lnTo>
                  <a:pt x="260350" y="0"/>
                </a:lnTo>
                <a:lnTo>
                  <a:pt x="303212" y="0"/>
                </a:lnTo>
                <a:lnTo>
                  <a:pt x="303213" y="0"/>
                </a:lnTo>
                <a:lnTo>
                  <a:pt x="346075" y="0"/>
                </a:lnTo>
                <a:lnTo>
                  <a:pt x="392112" y="0"/>
                </a:lnTo>
                <a:lnTo>
                  <a:pt x="392113" y="0"/>
                </a:lnTo>
                <a:lnTo>
                  <a:pt x="434975" y="0"/>
                </a:lnTo>
                <a:lnTo>
                  <a:pt x="477837" y="0"/>
                </a:lnTo>
                <a:lnTo>
                  <a:pt x="477838" y="0"/>
                </a:lnTo>
                <a:lnTo>
                  <a:pt x="520700" y="0"/>
                </a:lnTo>
                <a:lnTo>
                  <a:pt x="563562" y="0"/>
                </a:lnTo>
                <a:lnTo>
                  <a:pt x="563563" y="0"/>
                </a:lnTo>
                <a:lnTo>
                  <a:pt x="606425" y="0"/>
                </a:lnTo>
                <a:lnTo>
                  <a:pt x="649287" y="0"/>
                </a:lnTo>
                <a:lnTo>
                  <a:pt x="649288" y="0"/>
                </a:lnTo>
                <a:lnTo>
                  <a:pt x="693737" y="0"/>
                </a:lnTo>
                <a:lnTo>
                  <a:pt x="738187" y="0"/>
                </a:lnTo>
                <a:lnTo>
                  <a:pt x="781050" y="0"/>
                </a:lnTo>
                <a:lnTo>
                  <a:pt x="823912" y="0"/>
                </a:lnTo>
                <a:lnTo>
                  <a:pt x="823913" y="0"/>
                </a:lnTo>
                <a:lnTo>
                  <a:pt x="866775" y="0"/>
                </a:lnTo>
                <a:lnTo>
                  <a:pt x="909637" y="0"/>
                </a:lnTo>
                <a:lnTo>
                  <a:pt x="909638" y="0"/>
                </a:lnTo>
                <a:lnTo>
                  <a:pt x="952500" y="0"/>
                </a:lnTo>
                <a:lnTo>
                  <a:pt x="990600" y="0"/>
                </a:lnTo>
                <a:lnTo>
                  <a:pt x="996950" y="0"/>
                </a:lnTo>
                <a:lnTo>
                  <a:pt x="1039812" y="4762"/>
                </a:lnTo>
                <a:lnTo>
                  <a:pt x="1039812" y="4762"/>
                </a:lnTo>
                <a:lnTo>
                  <a:pt x="1082675" y="15874"/>
                </a:lnTo>
                <a:lnTo>
                  <a:pt x="1082675" y="15875"/>
                </a:lnTo>
                <a:lnTo>
                  <a:pt x="1084262" y="15875"/>
                </a:lnTo>
                <a:lnTo>
                  <a:pt x="1125537" y="34925"/>
                </a:lnTo>
                <a:lnTo>
                  <a:pt x="1127125" y="36512"/>
                </a:lnTo>
                <a:lnTo>
                  <a:pt x="1127125" y="36512"/>
                </a:lnTo>
                <a:lnTo>
                  <a:pt x="1160463" y="60324"/>
                </a:lnTo>
                <a:lnTo>
                  <a:pt x="1169988" y="71437"/>
                </a:lnTo>
                <a:lnTo>
                  <a:pt x="1169988" y="71438"/>
                </a:lnTo>
                <a:lnTo>
                  <a:pt x="1189037" y="92074"/>
                </a:lnTo>
                <a:lnTo>
                  <a:pt x="1211262" y="128587"/>
                </a:lnTo>
                <a:lnTo>
                  <a:pt x="1212850" y="131762"/>
                </a:lnTo>
                <a:lnTo>
                  <a:pt x="1225550" y="166687"/>
                </a:lnTo>
                <a:lnTo>
                  <a:pt x="1230312" y="209549"/>
                </a:lnTo>
                <a:lnTo>
                  <a:pt x="1230312" y="617537"/>
                </a:lnTo>
                <a:lnTo>
                  <a:pt x="1255713" y="636587"/>
                </a:lnTo>
                <a:lnTo>
                  <a:pt x="1255713" y="636588"/>
                </a:lnTo>
                <a:lnTo>
                  <a:pt x="1300162" y="669924"/>
                </a:lnTo>
                <a:lnTo>
                  <a:pt x="1300162" y="669925"/>
                </a:lnTo>
                <a:lnTo>
                  <a:pt x="1343025" y="703262"/>
                </a:lnTo>
                <a:lnTo>
                  <a:pt x="1343025" y="703262"/>
                </a:lnTo>
                <a:lnTo>
                  <a:pt x="1385888" y="735012"/>
                </a:lnTo>
                <a:lnTo>
                  <a:pt x="1385888" y="735013"/>
                </a:lnTo>
                <a:lnTo>
                  <a:pt x="1412875" y="755649"/>
                </a:lnTo>
                <a:lnTo>
                  <a:pt x="1425575" y="769937"/>
                </a:lnTo>
                <a:lnTo>
                  <a:pt x="1428750" y="787399"/>
                </a:lnTo>
                <a:lnTo>
                  <a:pt x="1425575" y="803275"/>
                </a:lnTo>
                <a:lnTo>
                  <a:pt x="1412875" y="817562"/>
                </a:lnTo>
                <a:lnTo>
                  <a:pt x="1385888" y="836611"/>
                </a:lnTo>
                <a:lnTo>
                  <a:pt x="1385888" y="836612"/>
                </a:lnTo>
                <a:lnTo>
                  <a:pt x="1343025" y="871537"/>
                </a:lnTo>
                <a:lnTo>
                  <a:pt x="1343025" y="871538"/>
                </a:lnTo>
                <a:lnTo>
                  <a:pt x="1300162" y="904875"/>
                </a:lnTo>
                <a:lnTo>
                  <a:pt x="1255713" y="936624"/>
                </a:lnTo>
                <a:lnTo>
                  <a:pt x="1255713" y="936625"/>
                </a:lnTo>
                <a:lnTo>
                  <a:pt x="1230312" y="955675"/>
                </a:lnTo>
                <a:lnTo>
                  <a:pt x="1230312" y="2940050"/>
                </a:lnTo>
                <a:lnTo>
                  <a:pt x="1225550" y="2982913"/>
                </a:lnTo>
                <a:lnTo>
                  <a:pt x="1212850" y="3016250"/>
                </a:lnTo>
                <a:lnTo>
                  <a:pt x="1211262" y="3021013"/>
                </a:lnTo>
                <a:lnTo>
                  <a:pt x="1189037" y="3055938"/>
                </a:lnTo>
                <a:lnTo>
                  <a:pt x="1169988" y="3076574"/>
                </a:lnTo>
                <a:lnTo>
                  <a:pt x="1169988" y="3076575"/>
                </a:lnTo>
                <a:lnTo>
                  <a:pt x="1160463" y="3087688"/>
                </a:lnTo>
                <a:lnTo>
                  <a:pt x="1127125" y="3111500"/>
                </a:lnTo>
                <a:lnTo>
                  <a:pt x="1127125" y="3111501"/>
                </a:lnTo>
                <a:lnTo>
                  <a:pt x="1125537" y="3113088"/>
                </a:lnTo>
                <a:lnTo>
                  <a:pt x="1084262" y="3132138"/>
                </a:lnTo>
                <a:lnTo>
                  <a:pt x="1082675" y="3132138"/>
                </a:lnTo>
                <a:lnTo>
                  <a:pt x="1082675" y="3132137"/>
                </a:lnTo>
                <a:lnTo>
                  <a:pt x="1039813" y="3144837"/>
                </a:lnTo>
                <a:lnTo>
                  <a:pt x="1039813" y="3144838"/>
                </a:lnTo>
                <a:lnTo>
                  <a:pt x="996950" y="3148013"/>
                </a:lnTo>
                <a:lnTo>
                  <a:pt x="990600" y="3148013"/>
                </a:lnTo>
                <a:lnTo>
                  <a:pt x="952500" y="3148013"/>
                </a:lnTo>
                <a:lnTo>
                  <a:pt x="909638" y="3148013"/>
                </a:lnTo>
                <a:lnTo>
                  <a:pt x="909637" y="3148013"/>
                </a:lnTo>
                <a:lnTo>
                  <a:pt x="866775" y="3148013"/>
                </a:lnTo>
                <a:lnTo>
                  <a:pt x="823913" y="3148013"/>
                </a:lnTo>
                <a:lnTo>
                  <a:pt x="823912" y="3148013"/>
                </a:lnTo>
                <a:lnTo>
                  <a:pt x="781050" y="3148013"/>
                </a:lnTo>
                <a:lnTo>
                  <a:pt x="738187" y="3148013"/>
                </a:lnTo>
                <a:lnTo>
                  <a:pt x="693737" y="3148013"/>
                </a:lnTo>
                <a:lnTo>
                  <a:pt x="649288" y="3148013"/>
                </a:lnTo>
                <a:lnTo>
                  <a:pt x="649287" y="3148013"/>
                </a:lnTo>
                <a:lnTo>
                  <a:pt x="606425" y="3148013"/>
                </a:lnTo>
                <a:lnTo>
                  <a:pt x="563563" y="3148013"/>
                </a:lnTo>
                <a:lnTo>
                  <a:pt x="563562" y="3148013"/>
                </a:lnTo>
                <a:lnTo>
                  <a:pt x="520700" y="3148013"/>
                </a:lnTo>
                <a:lnTo>
                  <a:pt x="477838" y="3148013"/>
                </a:lnTo>
                <a:lnTo>
                  <a:pt x="477837" y="3148013"/>
                </a:lnTo>
                <a:lnTo>
                  <a:pt x="434975" y="3148013"/>
                </a:lnTo>
                <a:lnTo>
                  <a:pt x="392113" y="3148013"/>
                </a:lnTo>
                <a:lnTo>
                  <a:pt x="392112" y="3148013"/>
                </a:lnTo>
                <a:lnTo>
                  <a:pt x="346075" y="3148013"/>
                </a:lnTo>
                <a:lnTo>
                  <a:pt x="303213" y="3148013"/>
                </a:lnTo>
                <a:lnTo>
                  <a:pt x="303212" y="3148013"/>
                </a:lnTo>
                <a:lnTo>
                  <a:pt x="260350" y="3148013"/>
                </a:lnTo>
                <a:lnTo>
                  <a:pt x="239712" y="3148013"/>
                </a:lnTo>
                <a:lnTo>
                  <a:pt x="217487" y="3146426"/>
                </a:lnTo>
                <a:lnTo>
                  <a:pt x="217487" y="3146425"/>
                </a:lnTo>
                <a:lnTo>
                  <a:pt x="192087" y="3144838"/>
                </a:lnTo>
                <a:lnTo>
                  <a:pt x="174625" y="3140075"/>
                </a:lnTo>
                <a:lnTo>
                  <a:pt x="146049" y="3132138"/>
                </a:lnTo>
                <a:lnTo>
                  <a:pt x="131762" y="3124200"/>
                </a:lnTo>
                <a:lnTo>
                  <a:pt x="131762" y="3124200"/>
                </a:lnTo>
                <a:lnTo>
                  <a:pt x="106362" y="3113088"/>
                </a:lnTo>
                <a:lnTo>
                  <a:pt x="88900" y="3100388"/>
                </a:lnTo>
                <a:lnTo>
                  <a:pt x="88900" y="3100387"/>
                </a:lnTo>
                <a:lnTo>
                  <a:pt x="71437" y="3087687"/>
                </a:lnTo>
                <a:lnTo>
                  <a:pt x="44450" y="3059112"/>
                </a:lnTo>
                <a:lnTo>
                  <a:pt x="41275" y="3055937"/>
                </a:lnTo>
                <a:lnTo>
                  <a:pt x="19050" y="3021012"/>
                </a:lnTo>
                <a:lnTo>
                  <a:pt x="4762" y="2982912"/>
                </a:lnTo>
                <a:lnTo>
                  <a:pt x="0" y="2940050"/>
                </a:lnTo>
                <a:lnTo>
                  <a:pt x="0" y="209549"/>
                </a:lnTo>
                <a:lnTo>
                  <a:pt x="4762" y="166687"/>
                </a:lnTo>
                <a:lnTo>
                  <a:pt x="19050" y="128587"/>
                </a:lnTo>
                <a:lnTo>
                  <a:pt x="41275" y="92074"/>
                </a:lnTo>
                <a:lnTo>
                  <a:pt x="44450" y="90487"/>
                </a:lnTo>
                <a:lnTo>
                  <a:pt x="71437" y="60324"/>
                </a:lnTo>
                <a:lnTo>
                  <a:pt x="88900" y="49212"/>
                </a:lnTo>
                <a:lnTo>
                  <a:pt x="88900" y="49212"/>
                </a:lnTo>
                <a:lnTo>
                  <a:pt x="106362" y="34925"/>
                </a:lnTo>
                <a:lnTo>
                  <a:pt x="131762" y="25400"/>
                </a:lnTo>
                <a:lnTo>
                  <a:pt x="131762" y="25400"/>
                </a:lnTo>
                <a:lnTo>
                  <a:pt x="146049" y="15875"/>
                </a:lnTo>
                <a:lnTo>
                  <a:pt x="174625" y="9525"/>
                </a:lnTo>
                <a:lnTo>
                  <a:pt x="192087" y="4762"/>
                </a:lnTo>
                <a:lnTo>
                  <a:pt x="217487" y="3175"/>
                </a:lnTo>
                <a:close/>
              </a:path>
            </a:pathLst>
          </a:custGeom>
          <a:solidFill>
            <a:schemeClr val="accent3"/>
          </a:solidFill>
          <a:ln w="25400" cap="flat" cmpd="sng" algn="ctr">
            <a:noFill/>
            <a:prstDash val="solid"/>
          </a:ln>
          <a:effectLst/>
        </p:spPr>
        <p:txBody>
          <a:bodyPr rot="0" spcFirstLastPara="0" vertOverflow="overflow" horzOverflow="overflow" vert="horz" wrap="square" lIns="79390" tIns="39695" rIns="79390" bIns="39695" numCol="1" spcCol="0" rtlCol="0" fromWordArt="0" anchor="ctr" anchorCtr="0" forceAA="0" compatLnSpc="1">
            <a:prstTxWarp prst="textNoShape">
              <a:avLst/>
            </a:prstTxWarp>
            <a:noAutofit/>
          </a:bodyPr>
          <a:lstStyle/>
          <a:p>
            <a:pPr algn="ctr">
              <a:lnSpc>
                <a:spcPct val="120000"/>
              </a:lnSpc>
            </a:pPr>
            <a:endParaRPr lang="zh-CN" altLang="en-US" sz="1707"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组合 8"/>
          <p:cNvGrpSpPr/>
          <p:nvPr/>
        </p:nvGrpSpPr>
        <p:grpSpPr>
          <a:xfrm>
            <a:off x="8450332" y="1834973"/>
            <a:ext cx="539278" cy="1604927"/>
            <a:chOff x="9286715" y="1680422"/>
            <a:chExt cx="654939" cy="1949140"/>
          </a:xfrm>
          <a:solidFill>
            <a:schemeClr val="accent4"/>
          </a:solidFill>
        </p:grpSpPr>
        <p:sp>
          <p:nvSpPr>
            <p:cNvPr id="171" name="Freeform 137"/>
            <p:cNvSpPr>
              <a:spLocks/>
            </p:cNvSpPr>
            <p:nvPr/>
          </p:nvSpPr>
          <p:spPr bwMode="auto">
            <a:xfrm>
              <a:off x="9286715" y="1680422"/>
              <a:ext cx="654939" cy="1949140"/>
            </a:xfrm>
            <a:custGeom>
              <a:avLst/>
              <a:gdLst>
                <a:gd name="T0" fmla="*/ 0 w 376"/>
                <a:gd name="T1" fmla="*/ 0 h 1119"/>
                <a:gd name="T2" fmla="*/ 259 w 376"/>
                <a:gd name="T3" fmla="*/ 37 h 1119"/>
                <a:gd name="T4" fmla="*/ 283 w 376"/>
                <a:gd name="T5" fmla="*/ 42 h 1119"/>
                <a:gd name="T6" fmla="*/ 305 w 376"/>
                <a:gd name="T7" fmla="*/ 50 h 1119"/>
                <a:gd name="T8" fmla="*/ 325 w 376"/>
                <a:gd name="T9" fmla="*/ 60 h 1119"/>
                <a:gd name="T10" fmla="*/ 343 w 376"/>
                <a:gd name="T11" fmla="*/ 72 h 1119"/>
                <a:gd name="T12" fmla="*/ 357 w 376"/>
                <a:gd name="T13" fmla="*/ 86 h 1119"/>
                <a:gd name="T14" fmla="*/ 368 w 376"/>
                <a:gd name="T15" fmla="*/ 101 h 1119"/>
                <a:gd name="T16" fmla="*/ 374 w 376"/>
                <a:gd name="T17" fmla="*/ 119 h 1119"/>
                <a:gd name="T18" fmla="*/ 376 w 376"/>
                <a:gd name="T19" fmla="*/ 140 h 1119"/>
                <a:gd name="T20" fmla="*/ 376 w 376"/>
                <a:gd name="T21" fmla="*/ 968 h 1119"/>
                <a:gd name="T22" fmla="*/ 374 w 376"/>
                <a:gd name="T23" fmla="*/ 988 h 1119"/>
                <a:gd name="T24" fmla="*/ 368 w 376"/>
                <a:gd name="T25" fmla="*/ 1007 h 1119"/>
                <a:gd name="T26" fmla="*/ 358 w 376"/>
                <a:gd name="T27" fmla="*/ 1022 h 1119"/>
                <a:gd name="T28" fmla="*/ 344 w 376"/>
                <a:gd name="T29" fmla="*/ 1036 h 1119"/>
                <a:gd name="T30" fmla="*/ 327 w 376"/>
                <a:gd name="T31" fmla="*/ 1048 h 1119"/>
                <a:gd name="T32" fmla="*/ 306 w 376"/>
                <a:gd name="T33" fmla="*/ 1058 h 1119"/>
                <a:gd name="T34" fmla="*/ 284 w 376"/>
                <a:gd name="T35" fmla="*/ 1066 h 1119"/>
                <a:gd name="T36" fmla="*/ 259 w 376"/>
                <a:gd name="T37" fmla="*/ 1071 h 1119"/>
                <a:gd name="T38" fmla="*/ 0 w 376"/>
                <a:gd name="T39" fmla="*/ 1119 h 1119"/>
                <a:gd name="T40" fmla="*/ 0 w 376"/>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1119">
                  <a:moveTo>
                    <a:pt x="0" y="0"/>
                  </a:moveTo>
                  <a:lnTo>
                    <a:pt x="259" y="37"/>
                  </a:lnTo>
                  <a:lnTo>
                    <a:pt x="283" y="42"/>
                  </a:lnTo>
                  <a:lnTo>
                    <a:pt x="305" y="50"/>
                  </a:lnTo>
                  <a:lnTo>
                    <a:pt x="325" y="60"/>
                  </a:lnTo>
                  <a:lnTo>
                    <a:pt x="343" y="72"/>
                  </a:lnTo>
                  <a:lnTo>
                    <a:pt x="357" y="86"/>
                  </a:lnTo>
                  <a:lnTo>
                    <a:pt x="368" y="101"/>
                  </a:lnTo>
                  <a:lnTo>
                    <a:pt x="374" y="119"/>
                  </a:lnTo>
                  <a:lnTo>
                    <a:pt x="376" y="140"/>
                  </a:lnTo>
                  <a:lnTo>
                    <a:pt x="376" y="968"/>
                  </a:lnTo>
                  <a:lnTo>
                    <a:pt x="374" y="988"/>
                  </a:lnTo>
                  <a:lnTo>
                    <a:pt x="368" y="1007"/>
                  </a:lnTo>
                  <a:lnTo>
                    <a:pt x="358" y="1022"/>
                  </a:lnTo>
                  <a:lnTo>
                    <a:pt x="344" y="1036"/>
                  </a:lnTo>
                  <a:lnTo>
                    <a:pt x="327" y="1048"/>
                  </a:lnTo>
                  <a:lnTo>
                    <a:pt x="306"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9380775" y="2482548"/>
              <a:ext cx="362307" cy="344889"/>
              <a:chOff x="8289913" y="3162328"/>
              <a:chExt cx="362307" cy="344889"/>
            </a:xfrm>
            <a:grpFill/>
          </p:grpSpPr>
          <p:sp>
            <p:nvSpPr>
              <p:cNvPr id="177" name="Freeform 162"/>
              <p:cNvSpPr>
                <a:spLocks noEditPoints="1"/>
              </p:cNvSpPr>
              <p:nvPr/>
            </p:nvSpPr>
            <p:spPr bwMode="auto">
              <a:xfrm>
                <a:off x="8289913" y="3218068"/>
                <a:ext cx="362307" cy="289149"/>
              </a:xfrm>
              <a:custGeom>
                <a:avLst/>
                <a:gdLst>
                  <a:gd name="T0" fmla="*/ 174 w 208"/>
                  <a:gd name="T1" fmla="*/ 62 h 166"/>
                  <a:gd name="T2" fmla="*/ 175 w 208"/>
                  <a:gd name="T3" fmla="*/ 43 h 166"/>
                  <a:gd name="T4" fmla="*/ 122 w 208"/>
                  <a:gd name="T5" fmla="*/ 50 h 166"/>
                  <a:gd name="T6" fmla="*/ 116 w 208"/>
                  <a:gd name="T7" fmla="*/ 53 h 166"/>
                  <a:gd name="T8" fmla="*/ 80 w 208"/>
                  <a:gd name="T9" fmla="*/ 53 h 166"/>
                  <a:gd name="T10" fmla="*/ 75 w 208"/>
                  <a:gd name="T11" fmla="*/ 51 h 166"/>
                  <a:gd name="T12" fmla="*/ 72 w 208"/>
                  <a:gd name="T13" fmla="*/ 51 h 166"/>
                  <a:gd name="T14" fmla="*/ 48 w 208"/>
                  <a:gd name="T15" fmla="*/ 51 h 166"/>
                  <a:gd name="T16" fmla="*/ 48 w 208"/>
                  <a:gd name="T17" fmla="*/ 54 h 166"/>
                  <a:gd name="T18" fmla="*/ 55 w 208"/>
                  <a:gd name="T19" fmla="*/ 58 h 166"/>
                  <a:gd name="T20" fmla="*/ 58 w 208"/>
                  <a:gd name="T21" fmla="*/ 60 h 166"/>
                  <a:gd name="T22" fmla="*/ 127 w 208"/>
                  <a:gd name="T23" fmla="*/ 62 h 166"/>
                  <a:gd name="T24" fmla="*/ 10 w 208"/>
                  <a:gd name="T25" fmla="*/ 6 h 166"/>
                  <a:gd name="T26" fmla="*/ 70 w 208"/>
                  <a:gd name="T27" fmla="*/ 41 h 166"/>
                  <a:gd name="T28" fmla="*/ 10 w 208"/>
                  <a:gd name="T29" fmla="*/ 6 h 166"/>
                  <a:gd name="T30" fmla="*/ 71 w 208"/>
                  <a:gd name="T31" fmla="*/ 0 h 166"/>
                  <a:gd name="T32" fmla="*/ 75 w 208"/>
                  <a:gd name="T33" fmla="*/ 2 h 166"/>
                  <a:gd name="T34" fmla="*/ 76 w 208"/>
                  <a:gd name="T35" fmla="*/ 39 h 166"/>
                  <a:gd name="T36" fmla="*/ 80 w 208"/>
                  <a:gd name="T37" fmla="*/ 38 h 166"/>
                  <a:gd name="T38" fmla="*/ 126 w 208"/>
                  <a:gd name="T39" fmla="*/ 14 h 166"/>
                  <a:gd name="T40" fmla="*/ 131 w 208"/>
                  <a:gd name="T41" fmla="*/ 9 h 166"/>
                  <a:gd name="T42" fmla="*/ 166 w 208"/>
                  <a:gd name="T43" fmla="*/ 8 h 166"/>
                  <a:gd name="T44" fmla="*/ 169 w 208"/>
                  <a:gd name="T45" fmla="*/ 9 h 166"/>
                  <a:gd name="T46" fmla="*/ 172 w 208"/>
                  <a:gd name="T47" fmla="*/ 10 h 166"/>
                  <a:gd name="T48" fmla="*/ 175 w 208"/>
                  <a:gd name="T49" fmla="*/ 14 h 166"/>
                  <a:gd name="T50" fmla="*/ 207 w 208"/>
                  <a:gd name="T51" fmla="*/ 67 h 166"/>
                  <a:gd name="T52" fmla="*/ 208 w 208"/>
                  <a:gd name="T53" fmla="*/ 74 h 166"/>
                  <a:gd name="T54" fmla="*/ 206 w 208"/>
                  <a:gd name="T55" fmla="*/ 80 h 166"/>
                  <a:gd name="T56" fmla="*/ 201 w 208"/>
                  <a:gd name="T57" fmla="*/ 85 h 166"/>
                  <a:gd name="T58" fmla="*/ 194 w 208"/>
                  <a:gd name="T59" fmla="*/ 86 h 166"/>
                  <a:gd name="T60" fmla="*/ 193 w 208"/>
                  <a:gd name="T61" fmla="*/ 163 h 166"/>
                  <a:gd name="T62" fmla="*/ 189 w 208"/>
                  <a:gd name="T63" fmla="*/ 166 h 166"/>
                  <a:gd name="T64" fmla="*/ 185 w 208"/>
                  <a:gd name="T65" fmla="*/ 163 h 166"/>
                  <a:gd name="T66" fmla="*/ 184 w 208"/>
                  <a:gd name="T67" fmla="*/ 86 h 166"/>
                  <a:gd name="T68" fmla="*/ 171 w 208"/>
                  <a:gd name="T69" fmla="*/ 157 h 166"/>
                  <a:gd name="T70" fmla="*/ 168 w 208"/>
                  <a:gd name="T71" fmla="*/ 163 h 166"/>
                  <a:gd name="T72" fmla="*/ 162 w 208"/>
                  <a:gd name="T73" fmla="*/ 166 h 166"/>
                  <a:gd name="T74" fmla="*/ 155 w 208"/>
                  <a:gd name="T75" fmla="*/ 163 h 166"/>
                  <a:gd name="T76" fmla="*/ 153 w 208"/>
                  <a:gd name="T77" fmla="*/ 157 h 166"/>
                  <a:gd name="T78" fmla="*/ 147 w 208"/>
                  <a:gd name="T79" fmla="*/ 86 h 166"/>
                  <a:gd name="T80" fmla="*/ 147 w 208"/>
                  <a:gd name="T81" fmla="*/ 161 h 166"/>
                  <a:gd name="T82" fmla="*/ 141 w 208"/>
                  <a:gd name="T83" fmla="*/ 165 h 166"/>
                  <a:gd name="T84" fmla="*/ 135 w 208"/>
                  <a:gd name="T85" fmla="*/ 165 h 166"/>
                  <a:gd name="T86" fmla="*/ 130 w 208"/>
                  <a:gd name="T87" fmla="*/ 161 h 166"/>
                  <a:gd name="T88" fmla="*/ 129 w 208"/>
                  <a:gd name="T89" fmla="*/ 86 h 166"/>
                  <a:gd name="T90" fmla="*/ 29 w 208"/>
                  <a:gd name="T91" fmla="*/ 161 h 166"/>
                  <a:gd name="T92" fmla="*/ 26 w 208"/>
                  <a:gd name="T93" fmla="*/ 165 h 166"/>
                  <a:gd name="T94" fmla="*/ 21 w 208"/>
                  <a:gd name="T95" fmla="*/ 165 h 166"/>
                  <a:gd name="T96" fmla="*/ 19 w 208"/>
                  <a:gd name="T97" fmla="*/ 161 h 166"/>
                  <a:gd name="T98" fmla="*/ 11 w 208"/>
                  <a:gd name="T99" fmla="*/ 86 h 166"/>
                  <a:gd name="T100" fmla="*/ 4 w 208"/>
                  <a:gd name="T101" fmla="*/ 83 h 166"/>
                  <a:gd name="T102" fmla="*/ 0 w 208"/>
                  <a:gd name="T103" fmla="*/ 77 h 166"/>
                  <a:gd name="T104" fmla="*/ 0 w 208"/>
                  <a:gd name="T105" fmla="*/ 69 h 166"/>
                  <a:gd name="T106" fmla="*/ 4 w 208"/>
                  <a:gd name="T107" fmla="*/ 64 h 166"/>
                  <a:gd name="T108" fmla="*/ 11 w 208"/>
                  <a:gd name="T109" fmla="*/ 62 h 166"/>
                  <a:gd name="T110" fmla="*/ 22 w 208"/>
                  <a:gd name="T111" fmla="*/ 60 h 166"/>
                  <a:gd name="T112" fmla="*/ 23 w 208"/>
                  <a:gd name="T113" fmla="*/ 58 h 166"/>
                  <a:gd name="T114" fmla="*/ 30 w 208"/>
                  <a:gd name="T115" fmla="*/ 54 h 166"/>
                  <a:gd name="T116" fmla="*/ 32 w 208"/>
                  <a:gd name="T117" fmla="*/ 54 h 166"/>
                  <a:gd name="T118" fmla="*/ 9 w 208"/>
                  <a:gd name="T119" fmla="*/ 51 h 166"/>
                  <a:gd name="T120" fmla="*/ 4 w 208"/>
                  <a:gd name="T121" fmla="*/ 48 h 166"/>
                  <a:gd name="T122" fmla="*/ 3 w 208"/>
                  <a:gd name="T123" fmla="*/ 5 h 166"/>
                  <a:gd name="T124" fmla="*/ 7 w 208"/>
                  <a:gd name="T125"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8" h="166">
                    <a:moveTo>
                      <a:pt x="175" y="43"/>
                    </a:moveTo>
                    <a:lnTo>
                      <a:pt x="174" y="62"/>
                    </a:lnTo>
                    <a:lnTo>
                      <a:pt x="186" y="62"/>
                    </a:lnTo>
                    <a:lnTo>
                      <a:pt x="175" y="43"/>
                    </a:lnTo>
                    <a:close/>
                    <a:moveTo>
                      <a:pt x="126" y="42"/>
                    </a:moveTo>
                    <a:lnTo>
                      <a:pt x="122" y="50"/>
                    </a:lnTo>
                    <a:lnTo>
                      <a:pt x="119" y="52"/>
                    </a:lnTo>
                    <a:lnTo>
                      <a:pt x="116" y="53"/>
                    </a:lnTo>
                    <a:lnTo>
                      <a:pt x="115" y="53"/>
                    </a:lnTo>
                    <a:lnTo>
                      <a:pt x="80" y="53"/>
                    </a:lnTo>
                    <a:lnTo>
                      <a:pt x="77" y="53"/>
                    </a:lnTo>
                    <a:lnTo>
                      <a:pt x="75" y="51"/>
                    </a:lnTo>
                    <a:lnTo>
                      <a:pt x="74" y="50"/>
                    </a:lnTo>
                    <a:lnTo>
                      <a:pt x="72" y="51"/>
                    </a:lnTo>
                    <a:lnTo>
                      <a:pt x="71" y="51"/>
                    </a:lnTo>
                    <a:lnTo>
                      <a:pt x="48" y="51"/>
                    </a:lnTo>
                    <a:lnTo>
                      <a:pt x="48" y="54"/>
                    </a:lnTo>
                    <a:lnTo>
                      <a:pt x="48" y="54"/>
                    </a:lnTo>
                    <a:lnTo>
                      <a:pt x="48" y="54"/>
                    </a:lnTo>
                    <a:lnTo>
                      <a:pt x="55" y="58"/>
                    </a:lnTo>
                    <a:lnTo>
                      <a:pt x="57" y="59"/>
                    </a:lnTo>
                    <a:lnTo>
                      <a:pt x="58" y="60"/>
                    </a:lnTo>
                    <a:lnTo>
                      <a:pt x="57" y="62"/>
                    </a:lnTo>
                    <a:lnTo>
                      <a:pt x="127" y="62"/>
                    </a:lnTo>
                    <a:lnTo>
                      <a:pt x="126" y="42"/>
                    </a:lnTo>
                    <a:close/>
                    <a:moveTo>
                      <a:pt x="10" y="6"/>
                    </a:moveTo>
                    <a:lnTo>
                      <a:pt x="10" y="41"/>
                    </a:lnTo>
                    <a:lnTo>
                      <a:pt x="70" y="41"/>
                    </a:lnTo>
                    <a:lnTo>
                      <a:pt x="70" y="6"/>
                    </a:lnTo>
                    <a:lnTo>
                      <a:pt x="10" y="6"/>
                    </a:lnTo>
                    <a:close/>
                    <a:moveTo>
                      <a:pt x="9" y="0"/>
                    </a:moveTo>
                    <a:lnTo>
                      <a:pt x="71" y="0"/>
                    </a:lnTo>
                    <a:lnTo>
                      <a:pt x="73" y="0"/>
                    </a:lnTo>
                    <a:lnTo>
                      <a:pt x="75" y="2"/>
                    </a:lnTo>
                    <a:lnTo>
                      <a:pt x="76" y="5"/>
                    </a:lnTo>
                    <a:lnTo>
                      <a:pt x="76" y="39"/>
                    </a:lnTo>
                    <a:lnTo>
                      <a:pt x="78" y="38"/>
                    </a:lnTo>
                    <a:lnTo>
                      <a:pt x="80" y="38"/>
                    </a:lnTo>
                    <a:lnTo>
                      <a:pt x="111" y="38"/>
                    </a:lnTo>
                    <a:lnTo>
                      <a:pt x="126" y="14"/>
                    </a:lnTo>
                    <a:lnTo>
                      <a:pt x="128" y="11"/>
                    </a:lnTo>
                    <a:lnTo>
                      <a:pt x="131" y="9"/>
                    </a:lnTo>
                    <a:lnTo>
                      <a:pt x="135" y="8"/>
                    </a:lnTo>
                    <a:lnTo>
                      <a:pt x="166" y="8"/>
                    </a:lnTo>
                    <a:lnTo>
                      <a:pt x="168" y="9"/>
                    </a:lnTo>
                    <a:lnTo>
                      <a:pt x="169" y="9"/>
                    </a:lnTo>
                    <a:lnTo>
                      <a:pt x="169" y="9"/>
                    </a:lnTo>
                    <a:lnTo>
                      <a:pt x="172" y="10"/>
                    </a:lnTo>
                    <a:lnTo>
                      <a:pt x="173" y="11"/>
                    </a:lnTo>
                    <a:lnTo>
                      <a:pt x="175" y="14"/>
                    </a:lnTo>
                    <a:lnTo>
                      <a:pt x="205" y="65"/>
                    </a:lnTo>
                    <a:lnTo>
                      <a:pt x="207" y="67"/>
                    </a:lnTo>
                    <a:lnTo>
                      <a:pt x="208" y="71"/>
                    </a:lnTo>
                    <a:lnTo>
                      <a:pt x="208" y="74"/>
                    </a:lnTo>
                    <a:lnTo>
                      <a:pt x="208" y="77"/>
                    </a:lnTo>
                    <a:lnTo>
                      <a:pt x="206" y="80"/>
                    </a:lnTo>
                    <a:lnTo>
                      <a:pt x="204" y="83"/>
                    </a:lnTo>
                    <a:lnTo>
                      <a:pt x="201" y="85"/>
                    </a:lnTo>
                    <a:lnTo>
                      <a:pt x="198" y="86"/>
                    </a:lnTo>
                    <a:lnTo>
                      <a:pt x="194" y="86"/>
                    </a:lnTo>
                    <a:lnTo>
                      <a:pt x="194" y="161"/>
                    </a:lnTo>
                    <a:lnTo>
                      <a:pt x="193" y="163"/>
                    </a:lnTo>
                    <a:lnTo>
                      <a:pt x="191" y="165"/>
                    </a:lnTo>
                    <a:lnTo>
                      <a:pt x="189" y="166"/>
                    </a:lnTo>
                    <a:lnTo>
                      <a:pt x="186" y="165"/>
                    </a:lnTo>
                    <a:lnTo>
                      <a:pt x="185" y="163"/>
                    </a:lnTo>
                    <a:lnTo>
                      <a:pt x="184" y="161"/>
                    </a:lnTo>
                    <a:lnTo>
                      <a:pt x="184" y="86"/>
                    </a:lnTo>
                    <a:lnTo>
                      <a:pt x="171" y="86"/>
                    </a:lnTo>
                    <a:lnTo>
                      <a:pt x="171" y="157"/>
                    </a:lnTo>
                    <a:lnTo>
                      <a:pt x="169" y="161"/>
                    </a:lnTo>
                    <a:lnTo>
                      <a:pt x="168" y="163"/>
                    </a:lnTo>
                    <a:lnTo>
                      <a:pt x="165" y="165"/>
                    </a:lnTo>
                    <a:lnTo>
                      <a:pt x="162" y="166"/>
                    </a:lnTo>
                    <a:lnTo>
                      <a:pt x="159" y="165"/>
                    </a:lnTo>
                    <a:lnTo>
                      <a:pt x="155" y="163"/>
                    </a:lnTo>
                    <a:lnTo>
                      <a:pt x="154" y="161"/>
                    </a:lnTo>
                    <a:lnTo>
                      <a:pt x="153" y="157"/>
                    </a:lnTo>
                    <a:lnTo>
                      <a:pt x="153" y="86"/>
                    </a:lnTo>
                    <a:lnTo>
                      <a:pt x="147" y="86"/>
                    </a:lnTo>
                    <a:lnTo>
                      <a:pt x="147" y="157"/>
                    </a:lnTo>
                    <a:lnTo>
                      <a:pt x="147" y="161"/>
                    </a:lnTo>
                    <a:lnTo>
                      <a:pt x="144" y="163"/>
                    </a:lnTo>
                    <a:lnTo>
                      <a:pt x="141" y="165"/>
                    </a:lnTo>
                    <a:lnTo>
                      <a:pt x="138" y="166"/>
                    </a:lnTo>
                    <a:lnTo>
                      <a:pt x="135" y="165"/>
                    </a:lnTo>
                    <a:lnTo>
                      <a:pt x="133" y="163"/>
                    </a:lnTo>
                    <a:lnTo>
                      <a:pt x="130" y="161"/>
                    </a:lnTo>
                    <a:lnTo>
                      <a:pt x="129" y="157"/>
                    </a:lnTo>
                    <a:lnTo>
                      <a:pt x="129" y="86"/>
                    </a:lnTo>
                    <a:lnTo>
                      <a:pt x="29" y="86"/>
                    </a:lnTo>
                    <a:lnTo>
                      <a:pt x="29" y="161"/>
                    </a:lnTo>
                    <a:lnTo>
                      <a:pt x="28" y="163"/>
                    </a:lnTo>
                    <a:lnTo>
                      <a:pt x="26" y="165"/>
                    </a:lnTo>
                    <a:lnTo>
                      <a:pt x="24" y="166"/>
                    </a:lnTo>
                    <a:lnTo>
                      <a:pt x="21" y="165"/>
                    </a:lnTo>
                    <a:lnTo>
                      <a:pt x="20" y="163"/>
                    </a:lnTo>
                    <a:lnTo>
                      <a:pt x="19" y="161"/>
                    </a:lnTo>
                    <a:lnTo>
                      <a:pt x="19" y="86"/>
                    </a:lnTo>
                    <a:lnTo>
                      <a:pt x="11" y="86"/>
                    </a:lnTo>
                    <a:lnTo>
                      <a:pt x="8" y="85"/>
                    </a:lnTo>
                    <a:lnTo>
                      <a:pt x="4" y="83"/>
                    </a:lnTo>
                    <a:lnTo>
                      <a:pt x="2" y="80"/>
                    </a:lnTo>
                    <a:lnTo>
                      <a:pt x="0" y="77"/>
                    </a:lnTo>
                    <a:lnTo>
                      <a:pt x="0" y="74"/>
                    </a:lnTo>
                    <a:lnTo>
                      <a:pt x="0" y="69"/>
                    </a:lnTo>
                    <a:lnTo>
                      <a:pt x="2" y="66"/>
                    </a:lnTo>
                    <a:lnTo>
                      <a:pt x="4" y="64"/>
                    </a:lnTo>
                    <a:lnTo>
                      <a:pt x="8" y="62"/>
                    </a:lnTo>
                    <a:lnTo>
                      <a:pt x="11" y="62"/>
                    </a:lnTo>
                    <a:lnTo>
                      <a:pt x="22" y="62"/>
                    </a:lnTo>
                    <a:lnTo>
                      <a:pt x="22" y="60"/>
                    </a:lnTo>
                    <a:lnTo>
                      <a:pt x="22" y="59"/>
                    </a:lnTo>
                    <a:lnTo>
                      <a:pt x="23" y="58"/>
                    </a:lnTo>
                    <a:lnTo>
                      <a:pt x="23" y="58"/>
                    </a:lnTo>
                    <a:lnTo>
                      <a:pt x="30" y="54"/>
                    </a:lnTo>
                    <a:lnTo>
                      <a:pt x="30" y="54"/>
                    </a:lnTo>
                    <a:lnTo>
                      <a:pt x="32" y="54"/>
                    </a:lnTo>
                    <a:lnTo>
                      <a:pt x="32" y="51"/>
                    </a:lnTo>
                    <a:lnTo>
                      <a:pt x="9" y="51"/>
                    </a:lnTo>
                    <a:lnTo>
                      <a:pt x="7" y="50"/>
                    </a:lnTo>
                    <a:lnTo>
                      <a:pt x="4" y="48"/>
                    </a:lnTo>
                    <a:lnTo>
                      <a:pt x="3" y="46"/>
                    </a:lnTo>
                    <a:lnTo>
                      <a:pt x="3" y="5"/>
                    </a:lnTo>
                    <a:lnTo>
                      <a:pt x="4" y="2"/>
                    </a:lnTo>
                    <a:lnTo>
                      <a:pt x="7" y="0"/>
                    </a:lnTo>
                    <a:lnTo>
                      <a:pt x="9"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3"/>
              <p:cNvSpPr>
                <a:spLocks/>
              </p:cNvSpPr>
              <p:nvPr/>
            </p:nvSpPr>
            <p:spPr bwMode="auto">
              <a:xfrm>
                <a:off x="8518096" y="3162328"/>
                <a:ext cx="66191" cy="64449"/>
              </a:xfrm>
              <a:custGeom>
                <a:avLst/>
                <a:gdLst>
                  <a:gd name="T0" fmla="*/ 19 w 38"/>
                  <a:gd name="T1" fmla="*/ 0 h 37"/>
                  <a:gd name="T2" fmla="*/ 29 w 38"/>
                  <a:gd name="T3" fmla="*/ 3 h 37"/>
                  <a:gd name="T4" fmla="*/ 35 w 38"/>
                  <a:gd name="T5" fmla="*/ 9 h 37"/>
                  <a:gd name="T6" fmla="*/ 38 w 38"/>
                  <a:gd name="T7" fmla="*/ 19 h 37"/>
                  <a:gd name="T8" fmla="*/ 35 w 38"/>
                  <a:gd name="T9" fmla="*/ 28 h 37"/>
                  <a:gd name="T10" fmla="*/ 29 w 38"/>
                  <a:gd name="T11" fmla="*/ 34 h 37"/>
                  <a:gd name="T12" fmla="*/ 19 w 38"/>
                  <a:gd name="T13" fmla="*/ 37 h 37"/>
                  <a:gd name="T14" fmla="*/ 10 w 38"/>
                  <a:gd name="T15" fmla="*/ 34 h 37"/>
                  <a:gd name="T16" fmla="*/ 4 w 38"/>
                  <a:gd name="T17" fmla="*/ 28 h 37"/>
                  <a:gd name="T18" fmla="*/ 0 w 38"/>
                  <a:gd name="T19" fmla="*/ 19 h 37"/>
                  <a:gd name="T20" fmla="*/ 4 w 38"/>
                  <a:gd name="T21" fmla="*/ 9 h 37"/>
                  <a:gd name="T22" fmla="*/ 10 w 38"/>
                  <a:gd name="T23" fmla="*/ 3 h 37"/>
                  <a:gd name="T24" fmla="*/ 19 w 3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37">
                    <a:moveTo>
                      <a:pt x="19" y="0"/>
                    </a:moveTo>
                    <a:lnTo>
                      <a:pt x="29" y="3"/>
                    </a:lnTo>
                    <a:lnTo>
                      <a:pt x="35" y="9"/>
                    </a:lnTo>
                    <a:lnTo>
                      <a:pt x="38" y="19"/>
                    </a:lnTo>
                    <a:lnTo>
                      <a:pt x="35" y="28"/>
                    </a:lnTo>
                    <a:lnTo>
                      <a:pt x="29" y="34"/>
                    </a:lnTo>
                    <a:lnTo>
                      <a:pt x="19" y="37"/>
                    </a:lnTo>
                    <a:lnTo>
                      <a:pt x="10" y="34"/>
                    </a:lnTo>
                    <a:lnTo>
                      <a:pt x="4" y="28"/>
                    </a:lnTo>
                    <a:lnTo>
                      <a:pt x="0" y="19"/>
                    </a:lnTo>
                    <a:lnTo>
                      <a:pt x="4" y="9"/>
                    </a:lnTo>
                    <a:lnTo>
                      <a:pt x="10" y="3"/>
                    </a:lnTo>
                    <a:lnTo>
                      <a:pt x="19"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 name="组合 5"/>
          <p:cNvGrpSpPr/>
          <p:nvPr/>
        </p:nvGrpSpPr>
        <p:grpSpPr>
          <a:xfrm>
            <a:off x="2670443" y="1834973"/>
            <a:ext cx="542148" cy="1604927"/>
            <a:chOff x="2267202" y="1680422"/>
            <a:chExt cx="658423" cy="1949140"/>
          </a:xfrm>
          <a:solidFill>
            <a:schemeClr val="accent1"/>
          </a:solidFill>
        </p:grpSpPr>
        <p:sp>
          <p:nvSpPr>
            <p:cNvPr id="180" name="Freeform 37"/>
            <p:cNvSpPr>
              <a:spLocks/>
            </p:cNvSpPr>
            <p:nvPr/>
          </p:nvSpPr>
          <p:spPr bwMode="auto">
            <a:xfrm>
              <a:off x="2267202" y="1680422"/>
              <a:ext cx="658423" cy="1949140"/>
            </a:xfrm>
            <a:custGeom>
              <a:avLst/>
              <a:gdLst>
                <a:gd name="T0" fmla="*/ 0 w 378"/>
                <a:gd name="T1" fmla="*/ 0 h 1119"/>
                <a:gd name="T2" fmla="*/ 259 w 378"/>
                <a:gd name="T3" fmla="*/ 37 h 1119"/>
                <a:gd name="T4" fmla="*/ 283 w 378"/>
                <a:gd name="T5" fmla="*/ 42 h 1119"/>
                <a:gd name="T6" fmla="*/ 306 w 378"/>
                <a:gd name="T7" fmla="*/ 50 h 1119"/>
                <a:gd name="T8" fmla="*/ 326 w 378"/>
                <a:gd name="T9" fmla="*/ 60 h 1119"/>
                <a:gd name="T10" fmla="*/ 343 w 378"/>
                <a:gd name="T11" fmla="*/ 72 h 1119"/>
                <a:gd name="T12" fmla="*/ 357 w 378"/>
                <a:gd name="T13" fmla="*/ 86 h 1119"/>
                <a:gd name="T14" fmla="*/ 368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8 w 378"/>
                <a:gd name="T27" fmla="*/ 1022 h 1119"/>
                <a:gd name="T28" fmla="*/ 344 w 378"/>
                <a:gd name="T29" fmla="*/ 1036 h 1119"/>
                <a:gd name="T30" fmla="*/ 327 w 378"/>
                <a:gd name="T31" fmla="*/ 1048 h 1119"/>
                <a:gd name="T32" fmla="*/ 307 w 378"/>
                <a:gd name="T33" fmla="*/ 1058 h 1119"/>
                <a:gd name="T34" fmla="*/ 284 w 378"/>
                <a:gd name="T35" fmla="*/ 1066 h 1119"/>
                <a:gd name="T36" fmla="*/ 259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59" y="37"/>
                  </a:lnTo>
                  <a:lnTo>
                    <a:pt x="283" y="42"/>
                  </a:lnTo>
                  <a:lnTo>
                    <a:pt x="306" y="50"/>
                  </a:lnTo>
                  <a:lnTo>
                    <a:pt x="326" y="60"/>
                  </a:lnTo>
                  <a:lnTo>
                    <a:pt x="343" y="72"/>
                  </a:lnTo>
                  <a:lnTo>
                    <a:pt x="357" y="86"/>
                  </a:lnTo>
                  <a:lnTo>
                    <a:pt x="368" y="101"/>
                  </a:lnTo>
                  <a:lnTo>
                    <a:pt x="376" y="119"/>
                  </a:lnTo>
                  <a:lnTo>
                    <a:pt x="378" y="140"/>
                  </a:lnTo>
                  <a:lnTo>
                    <a:pt x="378" y="968"/>
                  </a:lnTo>
                  <a:lnTo>
                    <a:pt x="376"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2462290" y="2482548"/>
              <a:ext cx="165477" cy="344888"/>
              <a:chOff x="3505027" y="3162328"/>
              <a:chExt cx="165477" cy="344888"/>
            </a:xfrm>
            <a:grpFill/>
          </p:grpSpPr>
          <p:sp>
            <p:nvSpPr>
              <p:cNvPr id="186" name="Freeform 157"/>
              <p:cNvSpPr>
                <a:spLocks/>
              </p:cNvSpPr>
              <p:nvPr/>
            </p:nvSpPr>
            <p:spPr bwMode="auto">
              <a:xfrm>
                <a:off x="3557283" y="3162328"/>
                <a:ext cx="62707" cy="62707"/>
              </a:xfrm>
              <a:custGeom>
                <a:avLst/>
                <a:gdLst>
                  <a:gd name="T0" fmla="*/ 19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9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9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9" y="0"/>
                    </a:moveTo>
                    <a:lnTo>
                      <a:pt x="27" y="3"/>
                    </a:lnTo>
                    <a:lnTo>
                      <a:pt x="34" y="9"/>
                    </a:lnTo>
                    <a:lnTo>
                      <a:pt x="36" y="18"/>
                    </a:lnTo>
                    <a:lnTo>
                      <a:pt x="34" y="28"/>
                    </a:lnTo>
                    <a:lnTo>
                      <a:pt x="27" y="34"/>
                    </a:lnTo>
                    <a:lnTo>
                      <a:pt x="19" y="36"/>
                    </a:lnTo>
                    <a:lnTo>
                      <a:pt x="9" y="34"/>
                    </a:lnTo>
                    <a:lnTo>
                      <a:pt x="2" y="28"/>
                    </a:lnTo>
                    <a:lnTo>
                      <a:pt x="0" y="18"/>
                    </a:lnTo>
                    <a:lnTo>
                      <a:pt x="2" y="9"/>
                    </a:lnTo>
                    <a:lnTo>
                      <a:pt x="9" y="3"/>
                    </a:lnTo>
                    <a:lnTo>
                      <a:pt x="19"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58"/>
              <p:cNvSpPr>
                <a:spLocks noEditPoints="1"/>
              </p:cNvSpPr>
              <p:nvPr/>
            </p:nvSpPr>
            <p:spPr bwMode="auto">
              <a:xfrm>
                <a:off x="3505027" y="3176263"/>
                <a:ext cx="165477" cy="330953"/>
              </a:xfrm>
              <a:custGeom>
                <a:avLst/>
                <a:gdLst>
                  <a:gd name="T0" fmla="*/ 71 w 95"/>
                  <a:gd name="T1" fmla="*/ 21 h 190"/>
                  <a:gd name="T2" fmla="*/ 73 w 95"/>
                  <a:gd name="T3" fmla="*/ 23 h 190"/>
                  <a:gd name="T4" fmla="*/ 77 w 95"/>
                  <a:gd name="T5" fmla="*/ 23 h 190"/>
                  <a:gd name="T6" fmla="*/ 77 w 95"/>
                  <a:gd name="T7" fmla="*/ 21 h 190"/>
                  <a:gd name="T8" fmla="*/ 70 w 95"/>
                  <a:gd name="T9" fmla="*/ 3 h 190"/>
                  <a:gd name="T10" fmla="*/ 69 w 95"/>
                  <a:gd name="T11" fmla="*/ 15 h 190"/>
                  <a:gd name="T12" fmla="*/ 73 w 95"/>
                  <a:gd name="T13" fmla="*/ 17 h 190"/>
                  <a:gd name="T14" fmla="*/ 79 w 95"/>
                  <a:gd name="T15" fmla="*/ 16 h 190"/>
                  <a:gd name="T16" fmla="*/ 79 w 95"/>
                  <a:gd name="T17" fmla="*/ 4 h 190"/>
                  <a:gd name="T18" fmla="*/ 73 w 95"/>
                  <a:gd name="T19" fmla="*/ 2 h 190"/>
                  <a:gd name="T20" fmla="*/ 76 w 95"/>
                  <a:gd name="T21" fmla="*/ 1 h 190"/>
                  <a:gd name="T22" fmla="*/ 75 w 95"/>
                  <a:gd name="T23" fmla="*/ 0 h 190"/>
                  <a:gd name="T24" fmla="*/ 75 w 95"/>
                  <a:gd name="T25" fmla="*/ 1 h 190"/>
                  <a:gd name="T26" fmla="*/ 73 w 95"/>
                  <a:gd name="T27" fmla="*/ 1 h 190"/>
                  <a:gd name="T28" fmla="*/ 74 w 95"/>
                  <a:gd name="T29" fmla="*/ 0 h 190"/>
                  <a:gd name="T30" fmla="*/ 79 w 95"/>
                  <a:gd name="T31" fmla="*/ 1 h 190"/>
                  <a:gd name="T32" fmla="*/ 81 w 95"/>
                  <a:gd name="T33" fmla="*/ 21 h 190"/>
                  <a:gd name="T34" fmla="*/ 82 w 95"/>
                  <a:gd name="T35" fmla="*/ 22 h 190"/>
                  <a:gd name="T36" fmla="*/ 90 w 95"/>
                  <a:gd name="T37" fmla="*/ 25 h 190"/>
                  <a:gd name="T38" fmla="*/ 95 w 95"/>
                  <a:gd name="T39" fmla="*/ 60 h 190"/>
                  <a:gd name="T40" fmla="*/ 89 w 95"/>
                  <a:gd name="T41" fmla="*/ 65 h 190"/>
                  <a:gd name="T42" fmla="*/ 82 w 95"/>
                  <a:gd name="T43" fmla="*/ 63 h 190"/>
                  <a:gd name="T44" fmla="*/ 70 w 95"/>
                  <a:gd name="T45" fmla="*/ 101 h 190"/>
                  <a:gd name="T46" fmla="*/ 68 w 95"/>
                  <a:gd name="T47" fmla="*/ 185 h 190"/>
                  <a:gd name="T48" fmla="*/ 61 w 95"/>
                  <a:gd name="T49" fmla="*/ 190 h 190"/>
                  <a:gd name="T50" fmla="*/ 52 w 95"/>
                  <a:gd name="T51" fmla="*/ 185 h 190"/>
                  <a:gd name="T52" fmla="*/ 45 w 95"/>
                  <a:gd name="T53" fmla="*/ 108 h 190"/>
                  <a:gd name="T54" fmla="*/ 42 w 95"/>
                  <a:gd name="T55" fmla="*/ 187 h 190"/>
                  <a:gd name="T56" fmla="*/ 33 w 95"/>
                  <a:gd name="T57" fmla="*/ 189 h 190"/>
                  <a:gd name="T58" fmla="*/ 28 w 95"/>
                  <a:gd name="T59" fmla="*/ 181 h 190"/>
                  <a:gd name="T60" fmla="*/ 26 w 95"/>
                  <a:gd name="T61" fmla="*/ 98 h 190"/>
                  <a:gd name="T62" fmla="*/ 12 w 95"/>
                  <a:gd name="T63" fmla="*/ 110 h 190"/>
                  <a:gd name="T64" fmla="*/ 4 w 95"/>
                  <a:gd name="T65" fmla="*/ 112 h 190"/>
                  <a:gd name="T66" fmla="*/ 0 w 95"/>
                  <a:gd name="T67" fmla="*/ 104 h 190"/>
                  <a:gd name="T68" fmla="*/ 25 w 95"/>
                  <a:gd name="T69" fmla="*/ 37 h 190"/>
                  <a:gd name="T70" fmla="*/ 29 w 95"/>
                  <a:gd name="T71" fmla="*/ 32 h 190"/>
                  <a:gd name="T72" fmla="*/ 64 w 95"/>
                  <a:gd name="T73" fmla="*/ 30 h 190"/>
                  <a:gd name="T74" fmla="*/ 70 w 95"/>
                  <a:gd name="T75" fmla="*/ 33 h 190"/>
                  <a:gd name="T76" fmla="*/ 76 w 95"/>
                  <a:gd name="T77" fmla="*/ 27 h 190"/>
                  <a:gd name="T78" fmla="*/ 77 w 95"/>
                  <a:gd name="T79" fmla="*/ 25 h 190"/>
                  <a:gd name="T80" fmla="*/ 68 w 95"/>
                  <a:gd name="T81" fmla="*/ 23 h 190"/>
                  <a:gd name="T82" fmla="*/ 68 w 95"/>
                  <a:gd name="T83"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90">
                    <a:moveTo>
                      <a:pt x="73" y="21"/>
                    </a:moveTo>
                    <a:lnTo>
                      <a:pt x="71" y="21"/>
                    </a:lnTo>
                    <a:lnTo>
                      <a:pt x="71" y="21"/>
                    </a:lnTo>
                    <a:lnTo>
                      <a:pt x="71" y="23"/>
                    </a:lnTo>
                    <a:lnTo>
                      <a:pt x="71" y="23"/>
                    </a:lnTo>
                    <a:lnTo>
                      <a:pt x="73" y="23"/>
                    </a:lnTo>
                    <a:lnTo>
                      <a:pt x="77" y="23"/>
                    </a:lnTo>
                    <a:lnTo>
                      <a:pt x="77" y="23"/>
                    </a:lnTo>
                    <a:lnTo>
                      <a:pt x="77" y="23"/>
                    </a:lnTo>
                    <a:lnTo>
                      <a:pt x="77" y="21"/>
                    </a:lnTo>
                    <a:lnTo>
                      <a:pt x="77" y="21"/>
                    </a:lnTo>
                    <a:lnTo>
                      <a:pt x="77" y="21"/>
                    </a:lnTo>
                    <a:lnTo>
                      <a:pt x="73" y="21"/>
                    </a:lnTo>
                    <a:close/>
                    <a:moveTo>
                      <a:pt x="73" y="2"/>
                    </a:moveTo>
                    <a:lnTo>
                      <a:pt x="70" y="3"/>
                    </a:lnTo>
                    <a:lnTo>
                      <a:pt x="69" y="4"/>
                    </a:lnTo>
                    <a:lnTo>
                      <a:pt x="69" y="5"/>
                    </a:lnTo>
                    <a:lnTo>
                      <a:pt x="69" y="15"/>
                    </a:lnTo>
                    <a:lnTo>
                      <a:pt x="69" y="16"/>
                    </a:lnTo>
                    <a:lnTo>
                      <a:pt x="70" y="17"/>
                    </a:lnTo>
                    <a:lnTo>
                      <a:pt x="73" y="17"/>
                    </a:lnTo>
                    <a:lnTo>
                      <a:pt x="76" y="17"/>
                    </a:lnTo>
                    <a:lnTo>
                      <a:pt x="78" y="17"/>
                    </a:lnTo>
                    <a:lnTo>
                      <a:pt x="79" y="16"/>
                    </a:lnTo>
                    <a:lnTo>
                      <a:pt x="79" y="15"/>
                    </a:lnTo>
                    <a:lnTo>
                      <a:pt x="79" y="5"/>
                    </a:lnTo>
                    <a:lnTo>
                      <a:pt x="79" y="4"/>
                    </a:lnTo>
                    <a:lnTo>
                      <a:pt x="78" y="3"/>
                    </a:lnTo>
                    <a:lnTo>
                      <a:pt x="76" y="2"/>
                    </a:lnTo>
                    <a:lnTo>
                      <a:pt x="73" y="2"/>
                    </a:lnTo>
                    <a:close/>
                    <a:moveTo>
                      <a:pt x="76" y="0"/>
                    </a:moveTo>
                    <a:lnTo>
                      <a:pt x="75" y="1"/>
                    </a:lnTo>
                    <a:lnTo>
                      <a:pt x="76" y="1"/>
                    </a:lnTo>
                    <a:lnTo>
                      <a:pt x="76" y="1"/>
                    </a:lnTo>
                    <a:lnTo>
                      <a:pt x="76" y="0"/>
                    </a:lnTo>
                    <a:close/>
                    <a:moveTo>
                      <a:pt x="75" y="0"/>
                    </a:moveTo>
                    <a:lnTo>
                      <a:pt x="74" y="1"/>
                    </a:lnTo>
                    <a:lnTo>
                      <a:pt x="75" y="1"/>
                    </a:lnTo>
                    <a:lnTo>
                      <a:pt x="75" y="1"/>
                    </a:lnTo>
                    <a:lnTo>
                      <a:pt x="75" y="0"/>
                    </a:lnTo>
                    <a:close/>
                    <a:moveTo>
                      <a:pt x="74" y="0"/>
                    </a:moveTo>
                    <a:lnTo>
                      <a:pt x="73" y="1"/>
                    </a:lnTo>
                    <a:lnTo>
                      <a:pt x="74" y="1"/>
                    </a:lnTo>
                    <a:lnTo>
                      <a:pt x="74" y="1"/>
                    </a:lnTo>
                    <a:lnTo>
                      <a:pt x="74" y="0"/>
                    </a:lnTo>
                    <a:close/>
                    <a:moveTo>
                      <a:pt x="71" y="0"/>
                    </a:moveTo>
                    <a:lnTo>
                      <a:pt x="77" y="0"/>
                    </a:lnTo>
                    <a:lnTo>
                      <a:pt x="79" y="1"/>
                    </a:lnTo>
                    <a:lnTo>
                      <a:pt x="80" y="2"/>
                    </a:lnTo>
                    <a:lnTo>
                      <a:pt x="81" y="4"/>
                    </a:lnTo>
                    <a:lnTo>
                      <a:pt x="81" y="21"/>
                    </a:lnTo>
                    <a:lnTo>
                      <a:pt x="81" y="22"/>
                    </a:lnTo>
                    <a:lnTo>
                      <a:pt x="81" y="22"/>
                    </a:lnTo>
                    <a:lnTo>
                      <a:pt x="82" y="22"/>
                    </a:lnTo>
                    <a:lnTo>
                      <a:pt x="86" y="22"/>
                    </a:lnTo>
                    <a:lnTo>
                      <a:pt x="88" y="23"/>
                    </a:lnTo>
                    <a:lnTo>
                      <a:pt x="90" y="25"/>
                    </a:lnTo>
                    <a:lnTo>
                      <a:pt x="91" y="28"/>
                    </a:lnTo>
                    <a:lnTo>
                      <a:pt x="95" y="57"/>
                    </a:lnTo>
                    <a:lnTo>
                      <a:pt x="95" y="60"/>
                    </a:lnTo>
                    <a:lnTo>
                      <a:pt x="94" y="63"/>
                    </a:lnTo>
                    <a:lnTo>
                      <a:pt x="92" y="64"/>
                    </a:lnTo>
                    <a:lnTo>
                      <a:pt x="89" y="65"/>
                    </a:lnTo>
                    <a:lnTo>
                      <a:pt x="87" y="65"/>
                    </a:lnTo>
                    <a:lnTo>
                      <a:pt x="84" y="64"/>
                    </a:lnTo>
                    <a:lnTo>
                      <a:pt x="82" y="63"/>
                    </a:lnTo>
                    <a:lnTo>
                      <a:pt x="73" y="54"/>
                    </a:lnTo>
                    <a:lnTo>
                      <a:pt x="70" y="98"/>
                    </a:lnTo>
                    <a:lnTo>
                      <a:pt x="70" y="101"/>
                    </a:lnTo>
                    <a:lnTo>
                      <a:pt x="69" y="103"/>
                    </a:lnTo>
                    <a:lnTo>
                      <a:pt x="69" y="181"/>
                    </a:lnTo>
                    <a:lnTo>
                      <a:pt x="68" y="185"/>
                    </a:lnTo>
                    <a:lnTo>
                      <a:pt x="66" y="187"/>
                    </a:lnTo>
                    <a:lnTo>
                      <a:pt x="64" y="189"/>
                    </a:lnTo>
                    <a:lnTo>
                      <a:pt x="61" y="190"/>
                    </a:lnTo>
                    <a:lnTo>
                      <a:pt x="57" y="189"/>
                    </a:lnTo>
                    <a:lnTo>
                      <a:pt x="54" y="187"/>
                    </a:lnTo>
                    <a:lnTo>
                      <a:pt x="52" y="185"/>
                    </a:lnTo>
                    <a:lnTo>
                      <a:pt x="52" y="181"/>
                    </a:lnTo>
                    <a:lnTo>
                      <a:pt x="52" y="108"/>
                    </a:lnTo>
                    <a:lnTo>
                      <a:pt x="45" y="108"/>
                    </a:lnTo>
                    <a:lnTo>
                      <a:pt x="45" y="181"/>
                    </a:lnTo>
                    <a:lnTo>
                      <a:pt x="44" y="185"/>
                    </a:lnTo>
                    <a:lnTo>
                      <a:pt x="42" y="187"/>
                    </a:lnTo>
                    <a:lnTo>
                      <a:pt x="40" y="189"/>
                    </a:lnTo>
                    <a:lnTo>
                      <a:pt x="37" y="190"/>
                    </a:lnTo>
                    <a:lnTo>
                      <a:pt x="33" y="189"/>
                    </a:lnTo>
                    <a:lnTo>
                      <a:pt x="30" y="187"/>
                    </a:lnTo>
                    <a:lnTo>
                      <a:pt x="28" y="185"/>
                    </a:lnTo>
                    <a:lnTo>
                      <a:pt x="28" y="181"/>
                    </a:lnTo>
                    <a:lnTo>
                      <a:pt x="28" y="103"/>
                    </a:lnTo>
                    <a:lnTo>
                      <a:pt x="26" y="101"/>
                    </a:lnTo>
                    <a:lnTo>
                      <a:pt x="26" y="98"/>
                    </a:lnTo>
                    <a:lnTo>
                      <a:pt x="25" y="77"/>
                    </a:lnTo>
                    <a:lnTo>
                      <a:pt x="14" y="108"/>
                    </a:lnTo>
                    <a:lnTo>
                      <a:pt x="12" y="110"/>
                    </a:lnTo>
                    <a:lnTo>
                      <a:pt x="10" y="112"/>
                    </a:lnTo>
                    <a:lnTo>
                      <a:pt x="7" y="112"/>
                    </a:lnTo>
                    <a:lnTo>
                      <a:pt x="4" y="112"/>
                    </a:lnTo>
                    <a:lnTo>
                      <a:pt x="2" y="110"/>
                    </a:lnTo>
                    <a:lnTo>
                      <a:pt x="0" y="108"/>
                    </a:lnTo>
                    <a:lnTo>
                      <a:pt x="0" y="104"/>
                    </a:lnTo>
                    <a:lnTo>
                      <a:pt x="0" y="102"/>
                    </a:lnTo>
                    <a:lnTo>
                      <a:pt x="24" y="38"/>
                    </a:lnTo>
                    <a:lnTo>
                      <a:pt x="25" y="37"/>
                    </a:lnTo>
                    <a:lnTo>
                      <a:pt x="26" y="35"/>
                    </a:lnTo>
                    <a:lnTo>
                      <a:pt x="27" y="33"/>
                    </a:lnTo>
                    <a:lnTo>
                      <a:pt x="29" y="32"/>
                    </a:lnTo>
                    <a:lnTo>
                      <a:pt x="31" y="32"/>
                    </a:lnTo>
                    <a:lnTo>
                      <a:pt x="33" y="30"/>
                    </a:lnTo>
                    <a:lnTo>
                      <a:pt x="64" y="30"/>
                    </a:lnTo>
                    <a:lnTo>
                      <a:pt x="65" y="30"/>
                    </a:lnTo>
                    <a:lnTo>
                      <a:pt x="68" y="32"/>
                    </a:lnTo>
                    <a:lnTo>
                      <a:pt x="70" y="33"/>
                    </a:lnTo>
                    <a:lnTo>
                      <a:pt x="78" y="39"/>
                    </a:lnTo>
                    <a:lnTo>
                      <a:pt x="76" y="30"/>
                    </a:lnTo>
                    <a:lnTo>
                      <a:pt x="76" y="27"/>
                    </a:lnTo>
                    <a:lnTo>
                      <a:pt x="77" y="25"/>
                    </a:lnTo>
                    <a:lnTo>
                      <a:pt x="77" y="25"/>
                    </a:lnTo>
                    <a:lnTo>
                      <a:pt x="77" y="25"/>
                    </a:lnTo>
                    <a:lnTo>
                      <a:pt x="71" y="25"/>
                    </a:lnTo>
                    <a:lnTo>
                      <a:pt x="69" y="25"/>
                    </a:lnTo>
                    <a:lnTo>
                      <a:pt x="68" y="23"/>
                    </a:lnTo>
                    <a:lnTo>
                      <a:pt x="67" y="21"/>
                    </a:lnTo>
                    <a:lnTo>
                      <a:pt x="67" y="4"/>
                    </a:lnTo>
                    <a:lnTo>
                      <a:pt x="68" y="2"/>
                    </a:lnTo>
                    <a:lnTo>
                      <a:pt x="69" y="1"/>
                    </a:lnTo>
                    <a:lnTo>
                      <a:pt x="71"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组合 6"/>
          <p:cNvGrpSpPr/>
          <p:nvPr/>
        </p:nvGrpSpPr>
        <p:grpSpPr>
          <a:xfrm>
            <a:off x="4579460" y="1834973"/>
            <a:ext cx="540713" cy="1604927"/>
            <a:chOff x="4585650" y="1680422"/>
            <a:chExt cx="656681" cy="1949140"/>
          </a:xfrm>
          <a:solidFill>
            <a:schemeClr val="accent2"/>
          </a:solidFill>
        </p:grpSpPr>
        <p:sp>
          <p:nvSpPr>
            <p:cNvPr id="189" name="Freeform 72"/>
            <p:cNvSpPr>
              <a:spLocks/>
            </p:cNvSpPr>
            <p:nvPr/>
          </p:nvSpPr>
          <p:spPr bwMode="auto">
            <a:xfrm>
              <a:off x="4585650" y="1680422"/>
              <a:ext cx="656681" cy="1949140"/>
            </a:xfrm>
            <a:custGeom>
              <a:avLst/>
              <a:gdLst>
                <a:gd name="T0" fmla="*/ 0 w 377"/>
                <a:gd name="T1" fmla="*/ 0 h 1119"/>
                <a:gd name="T2" fmla="*/ 259 w 377"/>
                <a:gd name="T3" fmla="*/ 37 h 1119"/>
                <a:gd name="T4" fmla="*/ 283 w 377"/>
                <a:gd name="T5" fmla="*/ 42 h 1119"/>
                <a:gd name="T6" fmla="*/ 306 w 377"/>
                <a:gd name="T7" fmla="*/ 50 h 1119"/>
                <a:gd name="T8" fmla="*/ 326 w 377"/>
                <a:gd name="T9" fmla="*/ 60 h 1119"/>
                <a:gd name="T10" fmla="*/ 344 w 377"/>
                <a:gd name="T11" fmla="*/ 72 h 1119"/>
                <a:gd name="T12" fmla="*/ 358 w 377"/>
                <a:gd name="T13" fmla="*/ 86 h 1119"/>
                <a:gd name="T14" fmla="*/ 369 w 377"/>
                <a:gd name="T15" fmla="*/ 101 h 1119"/>
                <a:gd name="T16" fmla="*/ 375 w 377"/>
                <a:gd name="T17" fmla="*/ 119 h 1119"/>
                <a:gd name="T18" fmla="*/ 377 w 377"/>
                <a:gd name="T19" fmla="*/ 140 h 1119"/>
                <a:gd name="T20" fmla="*/ 377 w 377"/>
                <a:gd name="T21" fmla="*/ 968 h 1119"/>
                <a:gd name="T22" fmla="*/ 375 w 377"/>
                <a:gd name="T23" fmla="*/ 988 h 1119"/>
                <a:gd name="T24" fmla="*/ 369 w 377"/>
                <a:gd name="T25" fmla="*/ 1007 h 1119"/>
                <a:gd name="T26" fmla="*/ 358 w 377"/>
                <a:gd name="T27" fmla="*/ 1022 h 1119"/>
                <a:gd name="T28" fmla="*/ 344 w 377"/>
                <a:gd name="T29" fmla="*/ 1036 h 1119"/>
                <a:gd name="T30" fmla="*/ 327 w 377"/>
                <a:gd name="T31" fmla="*/ 1048 h 1119"/>
                <a:gd name="T32" fmla="*/ 307 w 377"/>
                <a:gd name="T33" fmla="*/ 1058 h 1119"/>
                <a:gd name="T34" fmla="*/ 284 w 377"/>
                <a:gd name="T35" fmla="*/ 1066 h 1119"/>
                <a:gd name="T36" fmla="*/ 259 w 377"/>
                <a:gd name="T37" fmla="*/ 1071 h 1119"/>
                <a:gd name="T38" fmla="*/ 0 w 377"/>
                <a:gd name="T39" fmla="*/ 1119 h 1119"/>
                <a:gd name="T40" fmla="*/ 0 w 377"/>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7" h="1119">
                  <a:moveTo>
                    <a:pt x="0" y="0"/>
                  </a:moveTo>
                  <a:lnTo>
                    <a:pt x="259" y="37"/>
                  </a:lnTo>
                  <a:lnTo>
                    <a:pt x="283" y="42"/>
                  </a:lnTo>
                  <a:lnTo>
                    <a:pt x="306" y="50"/>
                  </a:lnTo>
                  <a:lnTo>
                    <a:pt x="326" y="60"/>
                  </a:lnTo>
                  <a:lnTo>
                    <a:pt x="344" y="72"/>
                  </a:lnTo>
                  <a:lnTo>
                    <a:pt x="358" y="86"/>
                  </a:lnTo>
                  <a:lnTo>
                    <a:pt x="369" y="101"/>
                  </a:lnTo>
                  <a:lnTo>
                    <a:pt x="375" y="119"/>
                  </a:lnTo>
                  <a:lnTo>
                    <a:pt x="377" y="140"/>
                  </a:lnTo>
                  <a:lnTo>
                    <a:pt x="377" y="968"/>
                  </a:lnTo>
                  <a:lnTo>
                    <a:pt x="375"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组合 2"/>
            <p:cNvGrpSpPr/>
            <p:nvPr/>
          </p:nvGrpSpPr>
          <p:grpSpPr>
            <a:xfrm>
              <a:off x="4745901" y="2482548"/>
              <a:ext cx="224700" cy="344888"/>
              <a:chOff x="5098828" y="3162328"/>
              <a:chExt cx="224700" cy="344888"/>
            </a:xfrm>
            <a:grpFill/>
          </p:grpSpPr>
          <p:sp>
            <p:nvSpPr>
              <p:cNvPr id="196" name="Freeform 164"/>
              <p:cNvSpPr>
                <a:spLocks/>
              </p:cNvSpPr>
              <p:nvPr/>
            </p:nvSpPr>
            <p:spPr bwMode="auto">
              <a:xfrm>
                <a:off x="5152825" y="3162328"/>
                <a:ext cx="62707" cy="62707"/>
              </a:xfrm>
              <a:custGeom>
                <a:avLst/>
                <a:gdLst>
                  <a:gd name="T0" fmla="*/ 18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8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8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8" y="0"/>
                    </a:moveTo>
                    <a:lnTo>
                      <a:pt x="27" y="3"/>
                    </a:lnTo>
                    <a:lnTo>
                      <a:pt x="34" y="9"/>
                    </a:lnTo>
                    <a:lnTo>
                      <a:pt x="36" y="18"/>
                    </a:lnTo>
                    <a:lnTo>
                      <a:pt x="34" y="28"/>
                    </a:lnTo>
                    <a:lnTo>
                      <a:pt x="27" y="34"/>
                    </a:lnTo>
                    <a:lnTo>
                      <a:pt x="18" y="36"/>
                    </a:lnTo>
                    <a:lnTo>
                      <a:pt x="9" y="34"/>
                    </a:lnTo>
                    <a:lnTo>
                      <a:pt x="2" y="28"/>
                    </a:lnTo>
                    <a:lnTo>
                      <a:pt x="0" y="18"/>
                    </a:lnTo>
                    <a:lnTo>
                      <a:pt x="2" y="9"/>
                    </a:lnTo>
                    <a:lnTo>
                      <a:pt x="9" y="3"/>
                    </a:lnTo>
                    <a:lnTo>
                      <a:pt x="18"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65"/>
              <p:cNvSpPr>
                <a:spLocks noEditPoints="1"/>
              </p:cNvSpPr>
              <p:nvPr/>
            </p:nvSpPr>
            <p:spPr bwMode="auto">
              <a:xfrm>
                <a:off x="5257337" y="3211100"/>
                <a:ext cx="59223" cy="41805"/>
              </a:xfrm>
              <a:custGeom>
                <a:avLst/>
                <a:gdLst>
                  <a:gd name="T0" fmla="*/ 4 w 34"/>
                  <a:gd name="T1" fmla="*/ 3 h 24"/>
                  <a:gd name="T2" fmla="*/ 4 w 34"/>
                  <a:gd name="T3" fmla="*/ 19 h 24"/>
                  <a:gd name="T4" fmla="*/ 28 w 34"/>
                  <a:gd name="T5" fmla="*/ 19 h 24"/>
                  <a:gd name="T6" fmla="*/ 28 w 34"/>
                  <a:gd name="T7" fmla="*/ 3 h 24"/>
                  <a:gd name="T8" fmla="*/ 4 w 34"/>
                  <a:gd name="T9" fmla="*/ 3 h 24"/>
                  <a:gd name="T10" fmla="*/ 2 w 34"/>
                  <a:gd name="T11" fmla="*/ 0 h 24"/>
                  <a:gd name="T12" fmla="*/ 30 w 34"/>
                  <a:gd name="T13" fmla="*/ 0 h 24"/>
                  <a:gd name="T14" fmla="*/ 33 w 34"/>
                  <a:gd name="T15" fmla="*/ 0 h 24"/>
                  <a:gd name="T16" fmla="*/ 34 w 34"/>
                  <a:gd name="T17" fmla="*/ 2 h 24"/>
                  <a:gd name="T18" fmla="*/ 34 w 34"/>
                  <a:gd name="T19" fmla="*/ 20 h 24"/>
                  <a:gd name="T20" fmla="*/ 33 w 34"/>
                  <a:gd name="T21" fmla="*/ 22 h 24"/>
                  <a:gd name="T22" fmla="*/ 30 w 34"/>
                  <a:gd name="T23" fmla="*/ 24 h 24"/>
                  <a:gd name="T24" fmla="*/ 2 w 34"/>
                  <a:gd name="T25" fmla="*/ 24 h 24"/>
                  <a:gd name="T26" fmla="*/ 0 w 34"/>
                  <a:gd name="T27" fmla="*/ 22 h 24"/>
                  <a:gd name="T28" fmla="*/ 0 w 34"/>
                  <a:gd name="T29" fmla="*/ 20 h 24"/>
                  <a:gd name="T30" fmla="*/ 0 w 34"/>
                  <a:gd name="T31" fmla="*/ 2 h 24"/>
                  <a:gd name="T32" fmla="*/ 0 w 34"/>
                  <a:gd name="T33" fmla="*/ 0 h 24"/>
                  <a:gd name="T34" fmla="*/ 2 w 34"/>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4" y="3"/>
                    </a:moveTo>
                    <a:lnTo>
                      <a:pt x="4" y="19"/>
                    </a:lnTo>
                    <a:lnTo>
                      <a:pt x="28" y="19"/>
                    </a:lnTo>
                    <a:lnTo>
                      <a:pt x="28" y="3"/>
                    </a:lnTo>
                    <a:lnTo>
                      <a:pt x="4" y="3"/>
                    </a:lnTo>
                    <a:close/>
                    <a:moveTo>
                      <a:pt x="2" y="0"/>
                    </a:moveTo>
                    <a:lnTo>
                      <a:pt x="30" y="0"/>
                    </a:lnTo>
                    <a:lnTo>
                      <a:pt x="33" y="0"/>
                    </a:lnTo>
                    <a:lnTo>
                      <a:pt x="34" y="2"/>
                    </a:lnTo>
                    <a:lnTo>
                      <a:pt x="34" y="20"/>
                    </a:lnTo>
                    <a:lnTo>
                      <a:pt x="33" y="22"/>
                    </a:lnTo>
                    <a:lnTo>
                      <a:pt x="30" y="24"/>
                    </a:lnTo>
                    <a:lnTo>
                      <a:pt x="2" y="24"/>
                    </a:lnTo>
                    <a:lnTo>
                      <a:pt x="0" y="22"/>
                    </a:lnTo>
                    <a:lnTo>
                      <a:pt x="0" y="20"/>
                    </a:lnTo>
                    <a:lnTo>
                      <a:pt x="0" y="2"/>
                    </a:lnTo>
                    <a:lnTo>
                      <a:pt x="0" y="0"/>
                    </a:lnTo>
                    <a:lnTo>
                      <a:pt x="2"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66"/>
              <p:cNvSpPr>
                <a:spLocks/>
              </p:cNvSpPr>
              <p:nvPr/>
            </p:nvSpPr>
            <p:spPr bwMode="auto">
              <a:xfrm>
                <a:off x="5098828" y="3228519"/>
                <a:ext cx="224700" cy="278697"/>
              </a:xfrm>
              <a:custGeom>
                <a:avLst/>
                <a:gdLst>
                  <a:gd name="T0" fmla="*/ 64 w 129"/>
                  <a:gd name="T1" fmla="*/ 0 h 160"/>
                  <a:gd name="T2" fmla="*/ 70 w 129"/>
                  <a:gd name="T3" fmla="*/ 4 h 160"/>
                  <a:gd name="T4" fmla="*/ 73 w 129"/>
                  <a:gd name="T5" fmla="*/ 5 h 160"/>
                  <a:gd name="T6" fmla="*/ 98 w 129"/>
                  <a:gd name="T7" fmla="*/ 20 h 160"/>
                  <a:gd name="T8" fmla="*/ 87 w 129"/>
                  <a:gd name="T9" fmla="*/ 20 h 160"/>
                  <a:gd name="T10" fmla="*/ 86 w 129"/>
                  <a:gd name="T11" fmla="*/ 18 h 160"/>
                  <a:gd name="T12" fmla="*/ 87 w 129"/>
                  <a:gd name="T13" fmla="*/ 17 h 160"/>
                  <a:gd name="T14" fmla="*/ 92 w 129"/>
                  <a:gd name="T15" fmla="*/ 14 h 160"/>
                  <a:gd name="T16" fmla="*/ 124 w 129"/>
                  <a:gd name="T17" fmla="*/ 15 h 160"/>
                  <a:gd name="T18" fmla="*/ 129 w 129"/>
                  <a:gd name="T19" fmla="*/ 18 h 160"/>
                  <a:gd name="T20" fmla="*/ 128 w 129"/>
                  <a:gd name="T21" fmla="*/ 20 h 160"/>
                  <a:gd name="T22" fmla="*/ 114 w 129"/>
                  <a:gd name="T23" fmla="*/ 20 h 160"/>
                  <a:gd name="T24" fmla="*/ 114 w 129"/>
                  <a:gd name="T25" fmla="*/ 25 h 160"/>
                  <a:gd name="T26" fmla="*/ 93 w 129"/>
                  <a:gd name="T27" fmla="*/ 46 h 160"/>
                  <a:gd name="T28" fmla="*/ 92 w 129"/>
                  <a:gd name="T29" fmla="*/ 46 h 160"/>
                  <a:gd name="T30" fmla="*/ 89 w 129"/>
                  <a:gd name="T31" fmla="*/ 47 h 160"/>
                  <a:gd name="T32" fmla="*/ 83 w 129"/>
                  <a:gd name="T33" fmla="*/ 46 h 160"/>
                  <a:gd name="T34" fmla="*/ 73 w 129"/>
                  <a:gd name="T35" fmla="*/ 32 h 160"/>
                  <a:gd name="T36" fmla="*/ 71 w 129"/>
                  <a:gd name="T37" fmla="*/ 71 h 160"/>
                  <a:gd name="T38" fmla="*/ 69 w 129"/>
                  <a:gd name="T39" fmla="*/ 151 h 160"/>
                  <a:gd name="T40" fmla="*/ 67 w 129"/>
                  <a:gd name="T41" fmla="*/ 157 h 160"/>
                  <a:gd name="T42" fmla="*/ 61 w 129"/>
                  <a:gd name="T43" fmla="*/ 160 h 160"/>
                  <a:gd name="T44" fmla="*/ 55 w 129"/>
                  <a:gd name="T45" fmla="*/ 157 h 160"/>
                  <a:gd name="T46" fmla="*/ 52 w 129"/>
                  <a:gd name="T47" fmla="*/ 151 h 160"/>
                  <a:gd name="T48" fmla="*/ 45 w 129"/>
                  <a:gd name="T49" fmla="*/ 78 h 160"/>
                  <a:gd name="T50" fmla="*/ 45 w 129"/>
                  <a:gd name="T51" fmla="*/ 155 h 160"/>
                  <a:gd name="T52" fmla="*/ 41 w 129"/>
                  <a:gd name="T53" fmla="*/ 159 h 160"/>
                  <a:gd name="T54" fmla="*/ 33 w 129"/>
                  <a:gd name="T55" fmla="*/ 159 h 160"/>
                  <a:gd name="T56" fmla="*/ 29 w 129"/>
                  <a:gd name="T57" fmla="*/ 155 h 160"/>
                  <a:gd name="T58" fmla="*/ 28 w 129"/>
                  <a:gd name="T59" fmla="*/ 73 h 160"/>
                  <a:gd name="T60" fmla="*/ 27 w 129"/>
                  <a:gd name="T61" fmla="*/ 68 h 160"/>
                  <a:gd name="T62" fmla="*/ 15 w 129"/>
                  <a:gd name="T63" fmla="*/ 78 h 160"/>
                  <a:gd name="T64" fmla="*/ 11 w 129"/>
                  <a:gd name="T65" fmla="*/ 82 h 160"/>
                  <a:gd name="T66" fmla="*/ 5 w 129"/>
                  <a:gd name="T67" fmla="*/ 82 h 160"/>
                  <a:gd name="T68" fmla="*/ 1 w 129"/>
                  <a:gd name="T69" fmla="*/ 78 h 160"/>
                  <a:gd name="T70" fmla="*/ 1 w 129"/>
                  <a:gd name="T71" fmla="*/ 72 h 160"/>
                  <a:gd name="T72" fmla="*/ 26 w 129"/>
                  <a:gd name="T73" fmla="*/ 7 h 160"/>
                  <a:gd name="T74" fmla="*/ 28 w 129"/>
                  <a:gd name="T75" fmla="*/ 3 h 160"/>
                  <a:gd name="T76" fmla="*/ 31 w 129"/>
                  <a:gd name="T77"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9" h="160">
                    <a:moveTo>
                      <a:pt x="35" y="0"/>
                    </a:moveTo>
                    <a:lnTo>
                      <a:pt x="64" y="0"/>
                    </a:lnTo>
                    <a:lnTo>
                      <a:pt x="67" y="2"/>
                    </a:lnTo>
                    <a:lnTo>
                      <a:pt x="70" y="4"/>
                    </a:lnTo>
                    <a:lnTo>
                      <a:pt x="70" y="4"/>
                    </a:lnTo>
                    <a:lnTo>
                      <a:pt x="73" y="5"/>
                    </a:lnTo>
                    <a:lnTo>
                      <a:pt x="89" y="29"/>
                    </a:lnTo>
                    <a:lnTo>
                      <a:pt x="98" y="20"/>
                    </a:lnTo>
                    <a:lnTo>
                      <a:pt x="88" y="20"/>
                    </a:lnTo>
                    <a:lnTo>
                      <a:pt x="87" y="20"/>
                    </a:lnTo>
                    <a:lnTo>
                      <a:pt x="86" y="18"/>
                    </a:lnTo>
                    <a:lnTo>
                      <a:pt x="86" y="18"/>
                    </a:lnTo>
                    <a:lnTo>
                      <a:pt x="87" y="17"/>
                    </a:lnTo>
                    <a:lnTo>
                      <a:pt x="87" y="17"/>
                    </a:lnTo>
                    <a:lnTo>
                      <a:pt x="91" y="15"/>
                    </a:lnTo>
                    <a:lnTo>
                      <a:pt x="92" y="14"/>
                    </a:lnTo>
                    <a:lnTo>
                      <a:pt x="122" y="14"/>
                    </a:lnTo>
                    <a:lnTo>
                      <a:pt x="124" y="15"/>
                    </a:lnTo>
                    <a:lnTo>
                      <a:pt x="128" y="17"/>
                    </a:lnTo>
                    <a:lnTo>
                      <a:pt x="129" y="18"/>
                    </a:lnTo>
                    <a:lnTo>
                      <a:pt x="129" y="18"/>
                    </a:lnTo>
                    <a:lnTo>
                      <a:pt x="128" y="20"/>
                    </a:lnTo>
                    <a:lnTo>
                      <a:pt x="127" y="20"/>
                    </a:lnTo>
                    <a:lnTo>
                      <a:pt x="114" y="20"/>
                    </a:lnTo>
                    <a:lnTo>
                      <a:pt x="114" y="23"/>
                    </a:lnTo>
                    <a:lnTo>
                      <a:pt x="114" y="25"/>
                    </a:lnTo>
                    <a:lnTo>
                      <a:pt x="112" y="27"/>
                    </a:lnTo>
                    <a:lnTo>
                      <a:pt x="93" y="46"/>
                    </a:lnTo>
                    <a:lnTo>
                      <a:pt x="92" y="46"/>
                    </a:lnTo>
                    <a:lnTo>
                      <a:pt x="92" y="46"/>
                    </a:lnTo>
                    <a:lnTo>
                      <a:pt x="91" y="47"/>
                    </a:lnTo>
                    <a:lnTo>
                      <a:pt x="89" y="47"/>
                    </a:lnTo>
                    <a:lnTo>
                      <a:pt x="86" y="47"/>
                    </a:lnTo>
                    <a:lnTo>
                      <a:pt x="83" y="46"/>
                    </a:lnTo>
                    <a:lnTo>
                      <a:pt x="81" y="45"/>
                    </a:lnTo>
                    <a:lnTo>
                      <a:pt x="73" y="32"/>
                    </a:lnTo>
                    <a:lnTo>
                      <a:pt x="71" y="68"/>
                    </a:lnTo>
                    <a:lnTo>
                      <a:pt x="71" y="71"/>
                    </a:lnTo>
                    <a:lnTo>
                      <a:pt x="69" y="73"/>
                    </a:lnTo>
                    <a:lnTo>
                      <a:pt x="69" y="151"/>
                    </a:lnTo>
                    <a:lnTo>
                      <a:pt x="69" y="155"/>
                    </a:lnTo>
                    <a:lnTo>
                      <a:pt x="67" y="157"/>
                    </a:lnTo>
                    <a:lnTo>
                      <a:pt x="65" y="159"/>
                    </a:lnTo>
                    <a:lnTo>
                      <a:pt x="61" y="160"/>
                    </a:lnTo>
                    <a:lnTo>
                      <a:pt x="57" y="159"/>
                    </a:lnTo>
                    <a:lnTo>
                      <a:pt x="55" y="157"/>
                    </a:lnTo>
                    <a:lnTo>
                      <a:pt x="53" y="155"/>
                    </a:lnTo>
                    <a:lnTo>
                      <a:pt x="52" y="151"/>
                    </a:lnTo>
                    <a:lnTo>
                      <a:pt x="52" y="78"/>
                    </a:lnTo>
                    <a:lnTo>
                      <a:pt x="45" y="78"/>
                    </a:lnTo>
                    <a:lnTo>
                      <a:pt x="45" y="151"/>
                    </a:lnTo>
                    <a:lnTo>
                      <a:pt x="45" y="155"/>
                    </a:lnTo>
                    <a:lnTo>
                      <a:pt x="43" y="157"/>
                    </a:lnTo>
                    <a:lnTo>
                      <a:pt x="41" y="159"/>
                    </a:lnTo>
                    <a:lnTo>
                      <a:pt x="37" y="160"/>
                    </a:lnTo>
                    <a:lnTo>
                      <a:pt x="33" y="159"/>
                    </a:lnTo>
                    <a:lnTo>
                      <a:pt x="31" y="157"/>
                    </a:lnTo>
                    <a:lnTo>
                      <a:pt x="29" y="155"/>
                    </a:lnTo>
                    <a:lnTo>
                      <a:pt x="28" y="151"/>
                    </a:lnTo>
                    <a:lnTo>
                      <a:pt x="28" y="73"/>
                    </a:lnTo>
                    <a:lnTo>
                      <a:pt x="27" y="71"/>
                    </a:lnTo>
                    <a:lnTo>
                      <a:pt x="27" y="68"/>
                    </a:lnTo>
                    <a:lnTo>
                      <a:pt x="26" y="47"/>
                    </a:lnTo>
                    <a:lnTo>
                      <a:pt x="15" y="78"/>
                    </a:lnTo>
                    <a:lnTo>
                      <a:pt x="13" y="80"/>
                    </a:lnTo>
                    <a:lnTo>
                      <a:pt x="11" y="82"/>
                    </a:lnTo>
                    <a:lnTo>
                      <a:pt x="7" y="82"/>
                    </a:lnTo>
                    <a:lnTo>
                      <a:pt x="5" y="82"/>
                    </a:lnTo>
                    <a:lnTo>
                      <a:pt x="2" y="80"/>
                    </a:lnTo>
                    <a:lnTo>
                      <a:pt x="1" y="78"/>
                    </a:lnTo>
                    <a:lnTo>
                      <a:pt x="0" y="74"/>
                    </a:lnTo>
                    <a:lnTo>
                      <a:pt x="1" y="72"/>
                    </a:lnTo>
                    <a:lnTo>
                      <a:pt x="25" y="8"/>
                    </a:lnTo>
                    <a:lnTo>
                      <a:pt x="26" y="7"/>
                    </a:lnTo>
                    <a:lnTo>
                      <a:pt x="26" y="5"/>
                    </a:lnTo>
                    <a:lnTo>
                      <a:pt x="28" y="3"/>
                    </a:lnTo>
                    <a:lnTo>
                      <a:pt x="29" y="2"/>
                    </a:lnTo>
                    <a:lnTo>
                      <a:pt x="31" y="2"/>
                    </a:lnTo>
                    <a:lnTo>
                      <a:pt x="35"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组合 9"/>
          <p:cNvGrpSpPr/>
          <p:nvPr/>
        </p:nvGrpSpPr>
        <p:grpSpPr>
          <a:xfrm>
            <a:off x="3021000" y="3824281"/>
            <a:ext cx="6208418" cy="540713"/>
            <a:chOff x="2692946" y="4096380"/>
            <a:chExt cx="7539950" cy="656681"/>
          </a:xfrm>
          <a:solidFill>
            <a:schemeClr val="bg1"/>
          </a:solidFill>
        </p:grpSpPr>
        <p:grpSp>
          <p:nvGrpSpPr>
            <p:cNvPr id="207" name="组合 206"/>
            <p:cNvGrpSpPr/>
            <p:nvPr/>
          </p:nvGrpSpPr>
          <p:grpSpPr>
            <a:xfrm>
              <a:off x="9717306" y="4108573"/>
              <a:ext cx="515590" cy="606167"/>
              <a:chOff x="8418513" y="4619626"/>
              <a:chExt cx="469900" cy="552450"/>
            </a:xfrm>
            <a:grpFill/>
          </p:grpSpPr>
          <p:sp>
            <p:nvSpPr>
              <p:cNvPr id="172" name="Freeform 152"/>
              <p:cNvSpPr>
                <a:spLocks noEditPoints="1"/>
              </p:cNvSpPr>
              <p:nvPr/>
            </p:nvSpPr>
            <p:spPr bwMode="auto">
              <a:xfrm>
                <a:off x="8520113" y="4921251"/>
                <a:ext cx="52388" cy="85725"/>
              </a:xfrm>
              <a:custGeom>
                <a:avLst/>
                <a:gdLst>
                  <a:gd name="T0" fmla="*/ 15 w 33"/>
                  <a:gd name="T1" fmla="*/ 5 h 54"/>
                  <a:gd name="T2" fmla="*/ 12 w 33"/>
                  <a:gd name="T3" fmla="*/ 6 h 54"/>
                  <a:gd name="T4" fmla="*/ 8 w 33"/>
                  <a:gd name="T5" fmla="*/ 8 h 54"/>
                  <a:gd name="T6" fmla="*/ 6 w 33"/>
                  <a:gd name="T7" fmla="*/ 12 h 54"/>
                  <a:gd name="T8" fmla="*/ 5 w 33"/>
                  <a:gd name="T9" fmla="*/ 16 h 54"/>
                  <a:gd name="T10" fmla="*/ 5 w 33"/>
                  <a:gd name="T11" fmla="*/ 48 h 54"/>
                  <a:gd name="T12" fmla="*/ 28 w 33"/>
                  <a:gd name="T13" fmla="*/ 48 h 54"/>
                  <a:gd name="T14" fmla="*/ 28 w 33"/>
                  <a:gd name="T15" fmla="*/ 16 h 54"/>
                  <a:gd name="T16" fmla="*/ 27 w 33"/>
                  <a:gd name="T17" fmla="*/ 12 h 54"/>
                  <a:gd name="T18" fmla="*/ 25 w 33"/>
                  <a:gd name="T19" fmla="*/ 8 h 54"/>
                  <a:gd name="T20" fmla="*/ 21 w 33"/>
                  <a:gd name="T21" fmla="*/ 6 h 54"/>
                  <a:gd name="T22" fmla="*/ 17 w 33"/>
                  <a:gd name="T23" fmla="*/ 5 h 54"/>
                  <a:gd name="T24" fmla="*/ 15 w 33"/>
                  <a:gd name="T25" fmla="*/ 5 h 54"/>
                  <a:gd name="T26" fmla="*/ 15 w 33"/>
                  <a:gd name="T27" fmla="*/ 0 h 54"/>
                  <a:gd name="T28" fmla="*/ 17 w 33"/>
                  <a:gd name="T29" fmla="*/ 0 h 54"/>
                  <a:gd name="T30" fmla="*/ 22 w 33"/>
                  <a:gd name="T31" fmla="*/ 0 h 54"/>
                  <a:gd name="T32" fmla="*/ 27 w 33"/>
                  <a:gd name="T33" fmla="*/ 2 h 54"/>
                  <a:gd name="T34" fmla="*/ 30 w 33"/>
                  <a:gd name="T35" fmla="*/ 6 h 54"/>
                  <a:gd name="T36" fmla="*/ 32 w 33"/>
                  <a:gd name="T37" fmla="*/ 11 h 54"/>
                  <a:gd name="T38" fmla="*/ 33 w 33"/>
                  <a:gd name="T39" fmla="*/ 16 h 54"/>
                  <a:gd name="T40" fmla="*/ 33 w 33"/>
                  <a:gd name="T41" fmla="*/ 54 h 54"/>
                  <a:gd name="T42" fmla="*/ 0 w 33"/>
                  <a:gd name="T43" fmla="*/ 54 h 54"/>
                  <a:gd name="T44" fmla="*/ 0 w 33"/>
                  <a:gd name="T45" fmla="*/ 16 h 54"/>
                  <a:gd name="T46" fmla="*/ 0 w 33"/>
                  <a:gd name="T47" fmla="*/ 11 h 54"/>
                  <a:gd name="T48" fmla="*/ 2 w 33"/>
                  <a:gd name="T49" fmla="*/ 6 h 54"/>
                  <a:gd name="T50" fmla="*/ 6 w 33"/>
                  <a:gd name="T51" fmla="*/ 2 h 54"/>
                  <a:gd name="T52" fmla="*/ 11 w 33"/>
                  <a:gd name="T53" fmla="*/ 0 h 54"/>
                  <a:gd name="T54" fmla="*/ 15 w 33"/>
                  <a:gd name="T5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54">
                    <a:moveTo>
                      <a:pt x="15" y="5"/>
                    </a:moveTo>
                    <a:lnTo>
                      <a:pt x="12" y="6"/>
                    </a:lnTo>
                    <a:lnTo>
                      <a:pt x="8" y="8"/>
                    </a:lnTo>
                    <a:lnTo>
                      <a:pt x="6" y="12"/>
                    </a:lnTo>
                    <a:lnTo>
                      <a:pt x="5" y="16"/>
                    </a:lnTo>
                    <a:lnTo>
                      <a:pt x="5" y="48"/>
                    </a:lnTo>
                    <a:lnTo>
                      <a:pt x="28" y="48"/>
                    </a:lnTo>
                    <a:lnTo>
                      <a:pt x="28" y="16"/>
                    </a:lnTo>
                    <a:lnTo>
                      <a:pt x="27" y="12"/>
                    </a:lnTo>
                    <a:lnTo>
                      <a:pt x="25" y="8"/>
                    </a:lnTo>
                    <a:lnTo>
                      <a:pt x="21" y="6"/>
                    </a:lnTo>
                    <a:lnTo>
                      <a:pt x="17" y="5"/>
                    </a:lnTo>
                    <a:lnTo>
                      <a:pt x="15" y="5"/>
                    </a:lnTo>
                    <a:close/>
                    <a:moveTo>
                      <a:pt x="15" y="0"/>
                    </a:moveTo>
                    <a:lnTo>
                      <a:pt x="17" y="0"/>
                    </a:lnTo>
                    <a:lnTo>
                      <a:pt x="22" y="0"/>
                    </a:lnTo>
                    <a:lnTo>
                      <a:pt x="27" y="2"/>
                    </a:lnTo>
                    <a:lnTo>
                      <a:pt x="30" y="6"/>
                    </a:lnTo>
                    <a:lnTo>
                      <a:pt x="32" y="11"/>
                    </a:lnTo>
                    <a:lnTo>
                      <a:pt x="33" y="16"/>
                    </a:lnTo>
                    <a:lnTo>
                      <a:pt x="33" y="54"/>
                    </a:lnTo>
                    <a:lnTo>
                      <a:pt x="0" y="54"/>
                    </a:lnTo>
                    <a:lnTo>
                      <a:pt x="0" y="16"/>
                    </a:lnTo>
                    <a:lnTo>
                      <a:pt x="0" y="11"/>
                    </a:lnTo>
                    <a:lnTo>
                      <a:pt x="2" y="6"/>
                    </a:lnTo>
                    <a:lnTo>
                      <a:pt x="6" y="2"/>
                    </a:lnTo>
                    <a:lnTo>
                      <a:pt x="11" y="0"/>
                    </a:lnTo>
                    <a:lnTo>
                      <a:pt x="15"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3"/>
              <p:cNvSpPr>
                <a:spLocks noEditPoints="1"/>
              </p:cNvSpPr>
              <p:nvPr/>
            </p:nvSpPr>
            <p:spPr bwMode="auto">
              <a:xfrm>
                <a:off x="8589963" y="4883151"/>
                <a:ext cx="55563" cy="123825"/>
              </a:xfrm>
              <a:custGeom>
                <a:avLst/>
                <a:gdLst>
                  <a:gd name="T0" fmla="*/ 16 w 35"/>
                  <a:gd name="T1" fmla="*/ 6 h 78"/>
                  <a:gd name="T2" fmla="*/ 12 w 35"/>
                  <a:gd name="T3" fmla="*/ 7 h 78"/>
                  <a:gd name="T4" fmla="*/ 9 w 35"/>
                  <a:gd name="T5" fmla="*/ 10 h 78"/>
                  <a:gd name="T6" fmla="*/ 7 w 35"/>
                  <a:gd name="T7" fmla="*/ 13 h 78"/>
                  <a:gd name="T8" fmla="*/ 7 w 35"/>
                  <a:gd name="T9" fmla="*/ 16 h 78"/>
                  <a:gd name="T10" fmla="*/ 7 w 35"/>
                  <a:gd name="T11" fmla="*/ 72 h 78"/>
                  <a:gd name="T12" fmla="*/ 28 w 35"/>
                  <a:gd name="T13" fmla="*/ 72 h 78"/>
                  <a:gd name="T14" fmla="*/ 28 w 35"/>
                  <a:gd name="T15" fmla="*/ 16 h 78"/>
                  <a:gd name="T16" fmla="*/ 27 w 35"/>
                  <a:gd name="T17" fmla="*/ 13 h 78"/>
                  <a:gd name="T18" fmla="*/ 25 w 35"/>
                  <a:gd name="T19" fmla="*/ 10 h 78"/>
                  <a:gd name="T20" fmla="*/ 22 w 35"/>
                  <a:gd name="T21" fmla="*/ 7 h 78"/>
                  <a:gd name="T22" fmla="*/ 19 w 35"/>
                  <a:gd name="T23" fmla="*/ 6 h 78"/>
                  <a:gd name="T24" fmla="*/ 16 w 35"/>
                  <a:gd name="T25" fmla="*/ 6 h 78"/>
                  <a:gd name="T26" fmla="*/ 16 w 35"/>
                  <a:gd name="T27" fmla="*/ 0 h 78"/>
                  <a:gd name="T28" fmla="*/ 19 w 35"/>
                  <a:gd name="T29" fmla="*/ 0 h 78"/>
                  <a:gd name="T30" fmla="*/ 23 w 35"/>
                  <a:gd name="T31" fmla="*/ 1 h 78"/>
                  <a:gd name="T32" fmla="*/ 28 w 35"/>
                  <a:gd name="T33" fmla="*/ 3 h 78"/>
                  <a:gd name="T34" fmla="*/ 32 w 35"/>
                  <a:gd name="T35" fmla="*/ 7 h 78"/>
                  <a:gd name="T36" fmla="*/ 34 w 35"/>
                  <a:gd name="T37" fmla="*/ 12 h 78"/>
                  <a:gd name="T38" fmla="*/ 35 w 35"/>
                  <a:gd name="T39" fmla="*/ 16 h 78"/>
                  <a:gd name="T40" fmla="*/ 35 w 35"/>
                  <a:gd name="T41" fmla="*/ 78 h 78"/>
                  <a:gd name="T42" fmla="*/ 0 w 35"/>
                  <a:gd name="T43" fmla="*/ 78 h 78"/>
                  <a:gd name="T44" fmla="*/ 0 w 35"/>
                  <a:gd name="T45" fmla="*/ 16 h 78"/>
                  <a:gd name="T46" fmla="*/ 1 w 35"/>
                  <a:gd name="T47" fmla="*/ 12 h 78"/>
                  <a:gd name="T48" fmla="*/ 3 w 35"/>
                  <a:gd name="T49" fmla="*/ 7 h 78"/>
                  <a:gd name="T50" fmla="*/ 7 w 35"/>
                  <a:gd name="T51" fmla="*/ 3 h 78"/>
                  <a:gd name="T52" fmla="*/ 11 w 35"/>
                  <a:gd name="T53" fmla="*/ 1 h 78"/>
                  <a:gd name="T54" fmla="*/ 16 w 35"/>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78">
                    <a:moveTo>
                      <a:pt x="16" y="6"/>
                    </a:moveTo>
                    <a:lnTo>
                      <a:pt x="12" y="7"/>
                    </a:lnTo>
                    <a:lnTo>
                      <a:pt x="9" y="10"/>
                    </a:lnTo>
                    <a:lnTo>
                      <a:pt x="7" y="13"/>
                    </a:lnTo>
                    <a:lnTo>
                      <a:pt x="7" y="16"/>
                    </a:lnTo>
                    <a:lnTo>
                      <a:pt x="7" y="72"/>
                    </a:lnTo>
                    <a:lnTo>
                      <a:pt x="28" y="72"/>
                    </a:lnTo>
                    <a:lnTo>
                      <a:pt x="28" y="16"/>
                    </a:lnTo>
                    <a:lnTo>
                      <a:pt x="27" y="13"/>
                    </a:lnTo>
                    <a:lnTo>
                      <a:pt x="25" y="10"/>
                    </a:lnTo>
                    <a:lnTo>
                      <a:pt x="22" y="7"/>
                    </a:lnTo>
                    <a:lnTo>
                      <a:pt x="19" y="6"/>
                    </a:lnTo>
                    <a:lnTo>
                      <a:pt x="16" y="6"/>
                    </a:lnTo>
                    <a:close/>
                    <a:moveTo>
                      <a:pt x="16" y="0"/>
                    </a:moveTo>
                    <a:lnTo>
                      <a:pt x="19" y="0"/>
                    </a:lnTo>
                    <a:lnTo>
                      <a:pt x="23" y="1"/>
                    </a:lnTo>
                    <a:lnTo>
                      <a:pt x="28" y="3"/>
                    </a:lnTo>
                    <a:lnTo>
                      <a:pt x="32" y="7"/>
                    </a:lnTo>
                    <a:lnTo>
                      <a:pt x="34" y="12"/>
                    </a:lnTo>
                    <a:lnTo>
                      <a:pt x="35" y="16"/>
                    </a:lnTo>
                    <a:lnTo>
                      <a:pt x="35" y="78"/>
                    </a:lnTo>
                    <a:lnTo>
                      <a:pt x="0" y="78"/>
                    </a:lnTo>
                    <a:lnTo>
                      <a:pt x="0" y="16"/>
                    </a:lnTo>
                    <a:lnTo>
                      <a:pt x="1" y="12"/>
                    </a:lnTo>
                    <a:lnTo>
                      <a:pt x="3" y="7"/>
                    </a:lnTo>
                    <a:lnTo>
                      <a:pt x="7" y="3"/>
                    </a:lnTo>
                    <a:lnTo>
                      <a:pt x="11" y="1"/>
                    </a:lnTo>
                    <a:lnTo>
                      <a:pt x="16"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54"/>
              <p:cNvSpPr>
                <a:spLocks noEditPoints="1"/>
              </p:cNvSpPr>
              <p:nvPr/>
            </p:nvSpPr>
            <p:spPr bwMode="auto">
              <a:xfrm>
                <a:off x="8662988" y="4846638"/>
                <a:ext cx="52388" cy="160338"/>
              </a:xfrm>
              <a:custGeom>
                <a:avLst/>
                <a:gdLst>
                  <a:gd name="T0" fmla="*/ 16 w 33"/>
                  <a:gd name="T1" fmla="*/ 7 h 101"/>
                  <a:gd name="T2" fmla="*/ 12 w 33"/>
                  <a:gd name="T3" fmla="*/ 8 h 101"/>
                  <a:gd name="T4" fmla="*/ 8 w 33"/>
                  <a:gd name="T5" fmla="*/ 10 h 101"/>
                  <a:gd name="T6" fmla="*/ 6 w 33"/>
                  <a:gd name="T7" fmla="*/ 13 h 101"/>
                  <a:gd name="T8" fmla="*/ 5 w 33"/>
                  <a:gd name="T9" fmla="*/ 16 h 101"/>
                  <a:gd name="T10" fmla="*/ 5 w 33"/>
                  <a:gd name="T11" fmla="*/ 95 h 101"/>
                  <a:gd name="T12" fmla="*/ 28 w 33"/>
                  <a:gd name="T13" fmla="*/ 95 h 101"/>
                  <a:gd name="T14" fmla="*/ 28 w 33"/>
                  <a:gd name="T15" fmla="*/ 16 h 101"/>
                  <a:gd name="T16" fmla="*/ 27 w 33"/>
                  <a:gd name="T17" fmla="*/ 13 h 101"/>
                  <a:gd name="T18" fmla="*/ 25 w 33"/>
                  <a:gd name="T19" fmla="*/ 10 h 101"/>
                  <a:gd name="T20" fmla="*/ 21 w 33"/>
                  <a:gd name="T21" fmla="*/ 8 h 101"/>
                  <a:gd name="T22" fmla="*/ 17 w 33"/>
                  <a:gd name="T23" fmla="*/ 7 h 101"/>
                  <a:gd name="T24" fmla="*/ 16 w 33"/>
                  <a:gd name="T25" fmla="*/ 7 h 101"/>
                  <a:gd name="T26" fmla="*/ 16 w 33"/>
                  <a:gd name="T27" fmla="*/ 0 h 101"/>
                  <a:gd name="T28" fmla="*/ 17 w 33"/>
                  <a:gd name="T29" fmla="*/ 0 h 101"/>
                  <a:gd name="T30" fmla="*/ 23 w 33"/>
                  <a:gd name="T31" fmla="*/ 1 h 101"/>
                  <a:gd name="T32" fmla="*/ 27 w 33"/>
                  <a:gd name="T33" fmla="*/ 3 h 101"/>
                  <a:gd name="T34" fmla="*/ 30 w 33"/>
                  <a:gd name="T35" fmla="*/ 8 h 101"/>
                  <a:gd name="T36" fmla="*/ 32 w 33"/>
                  <a:gd name="T37" fmla="*/ 12 h 101"/>
                  <a:gd name="T38" fmla="*/ 33 w 33"/>
                  <a:gd name="T39" fmla="*/ 16 h 101"/>
                  <a:gd name="T40" fmla="*/ 33 w 33"/>
                  <a:gd name="T41" fmla="*/ 101 h 101"/>
                  <a:gd name="T42" fmla="*/ 0 w 33"/>
                  <a:gd name="T43" fmla="*/ 101 h 101"/>
                  <a:gd name="T44" fmla="*/ 0 w 33"/>
                  <a:gd name="T45" fmla="*/ 16 h 101"/>
                  <a:gd name="T46" fmla="*/ 0 w 33"/>
                  <a:gd name="T47" fmla="*/ 12 h 101"/>
                  <a:gd name="T48" fmla="*/ 2 w 33"/>
                  <a:gd name="T49" fmla="*/ 8 h 101"/>
                  <a:gd name="T50" fmla="*/ 6 w 33"/>
                  <a:gd name="T51" fmla="*/ 3 h 101"/>
                  <a:gd name="T52" fmla="*/ 11 w 33"/>
                  <a:gd name="T53" fmla="*/ 1 h 101"/>
                  <a:gd name="T54" fmla="*/ 16 w 33"/>
                  <a:gd name="T5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101">
                    <a:moveTo>
                      <a:pt x="16" y="7"/>
                    </a:moveTo>
                    <a:lnTo>
                      <a:pt x="12" y="8"/>
                    </a:lnTo>
                    <a:lnTo>
                      <a:pt x="8" y="10"/>
                    </a:lnTo>
                    <a:lnTo>
                      <a:pt x="6" y="13"/>
                    </a:lnTo>
                    <a:lnTo>
                      <a:pt x="5" y="16"/>
                    </a:lnTo>
                    <a:lnTo>
                      <a:pt x="5" y="95"/>
                    </a:lnTo>
                    <a:lnTo>
                      <a:pt x="28" y="95"/>
                    </a:lnTo>
                    <a:lnTo>
                      <a:pt x="28" y="16"/>
                    </a:lnTo>
                    <a:lnTo>
                      <a:pt x="27" y="13"/>
                    </a:lnTo>
                    <a:lnTo>
                      <a:pt x="25" y="10"/>
                    </a:lnTo>
                    <a:lnTo>
                      <a:pt x="21" y="8"/>
                    </a:lnTo>
                    <a:lnTo>
                      <a:pt x="17" y="7"/>
                    </a:lnTo>
                    <a:lnTo>
                      <a:pt x="16" y="7"/>
                    </a:lnTo>
                    <a:close/>
                    <a:moveTo>
                      <a:pt x="16" y="0"/>
                    </a:moveTo>
                    <a:lnTo>
                      <a:pt x="17" y="0"/>
                    </a:lnTo>
                    <a:lnTo>
                      <a:pt x="23" y="1"/>
                    </a:lnTo>
                    <a:lnTo>
                      <a:pt x="27" y="3"/>
                    </a:lnTo>
                    <a:lnTo>
                      <a:pt x="30" y="8"/>
                    </a:lnTo>
                    <a:lnTo>
                      <a:pt x="32" y="12"/>
                    </a:lnTo>
                    <a:lnTo>
                      <a:pt x="33" y="16"/>
                    </a:lnTo>
                    <a:lnTo>
                      <a:pt x="33" y="101"/>
                    </a:lnTo>
                    <a:lnTo>
                      <a:pt x="0" y="101"/>
                    </a:lnTo>
                    <a:lnTo>
                      <a:pt x="0" y="16"/>
                    </a:lnTo>
                    <a:lnTo>
                      <a:pt x="0" y="12"/>
                    </a:lnTo>
                    <a:lnTo>
                      <a:pt x="2" y="8"/>
                    </a:lnTo>
                    <a:lnTo>
                      <a:pt x="6" y="3"/>
                    </a:lnTo>
                    <a:lnTo>
                      <a:pt x="11" y="1"/>
                    </a:lnTo>
                    <a:lnTo>
                      <a:pt x="16"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55"/>
              <p:cNvSpPr>
                <a:spLocks noEditPoints="1"/>
              </p:cNvSpPr>
              <p:nvPr/>
            </p:nvSpPr>
            <p:spPr bwMode="auto">
              <a:xfrm>
                <a:off x="8732838" y="4810126"/>
                <a:ext cx="55563" cy="196850"/>
              </a:xfrm>
              <a:custGeom>
                <a:avLst/>
                <a:gdLst>
                  <a:gd name="T0" fmla="*/ 17 w 35"/>
                  <a:gd name="T1" fmla="*/ 6 h 124"/>
                  <a:gd name="T2" fmla="*/ 12 w 35"/>
                  <a:gd name="T3" fmla="*/ 7 h 124"/>
                  <a:gd name="T4" fmla="*/ 9 w 35"/>
                  <a:gd name="T5" fmla="*/ 9 h 124"/>
                  <a:gd name="T6" fmla="*/ 7 w 35"/>
                  <a:gd name="T7" fmla="*/ 12 h 124"/>
                  <a:gd name="T8" fmla="*/ 7 w 35"/>
                  <a:gd name="T9" fmla="*/ 17 h 124"/>
                  <a:gd name="T10" fmla="*/ 7 w 35"/>
                  <a:gd name="T11" fmla="*/ 118 h 124"/>
                  <a:gd name="T12" fmla="*/ 28 w 35"/>
                  <a:gd name="T13" fmla="*/ 118 h 124"/>
                  <a:gd name="T14" fmla="*/ 28 w 35"/>
                  <a:gd name="T15" fmla="*/ 17 h 124"/>
                  <a:gd name="T16" fmla="*/ 27 w 35"/>
                  <a:gd name="T17" fmla="*/ 12 h 124"/>
                  <a:gd name="T18" fmla="*/ 25 w 35"/>
                  <a:gd name="T19" fmla="*/ 9 h 124"/>
                  <a:gd name="T20" fmla="*/ 22 w 35"/>
                  <a:gd name="T21" fmla="*/ 7 h 124"/>
                  <a:gd name="T22" fmla="*/ 19 w 35"/>
                  <a:gd name="T23" fmla="*/ 6 h 124"/>
                  <a:gd name="T24" fmla="*/ 17 w 35"/>
                  <a:gd name="T25" fmla="*/ 6 h 124"/>
                  <a:gd name="T26" fmla="*/ 17 w 35"/>
                  <a:gd name="T27" fmla="*/ 0 h 124"/>
                  <a:gd name="T28" fmla="*/ 19 w 35"/>
                  <a:gd name="T29" fmla="*/ 0 h 124"/>
                  <a:gd name="T30" fmla="*/ 24 w 35"/>
                  <a:gd name="T31" fmla="*/ 0 h 124"/>
                  <a:gd name="T32" fmla="*/ 28 w 35"/>
                  <a:gd name="T33" fmla="*/ 2 h 124"/>
                  <a:gd name="T34" fmla="*/ 32 w 35"/>
                  <a:gd name="T35" fmla="*/ 7 h 124"/>
                  <a:gd name="T36" fmla="*/ 34 w 35"/>
                  <a:gd name="T37" fmla="*/ 11 h 124"/>
                  <a:gd name="T38" fmla="*/ 35 w 35"/>
                  <a:gd name="T39" fmla="*/ 17 h 124"/>
                  <a:gd name="T40" fmla="*/ 35 w 35"/>
                  <a:gd name="T41" fmla="*/ 124 h 124"/>
                  <a:gd name="T42" fmla="*/ 0 w 35"/>
                  <a:gd name="T43" fmla="*/ 124 h 124"/>
                  <a:gd name="T44" fmla="*/ 0 w 35"/>
                  <a:gd name="T45" fmla="*/ 17 h 124"/>
                  <a:gd name="T46" fmla="*/ 1 w 35"/>
                  <a:gd name="T47" fmla="*/ 11 h 124"/>
                  <a:gd name="T48" fmla="*/ 4 w 35"/>
                  <a:gd name="T49" fmla="*/ 7 h 124"/>
                  <a:gd name="T50" fmla="*/ 7 w 35"/>
                  <a:gd name="T51" fmla="*/ 2 h 124"/>
                  <a:gd name="T52" fmla="*/ 11 w 35"/>
                  <a:gd name="T53" fmla="*/ 0 h 124"/>
                  <a:gd name="T54" fmla="*/ 17 w 35"/>
                  <a:gd name="T5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124">
                    <a:moveTo>
                      <a:pt x="17" y="6"/>
                    </a:moveTo>
                    <a:lnTo>
                      <a:pt x="12" y="7"/>
                    </a:lnTo>
                    <a:lnTo>
                      <a:pt x="9" y="9"/>
                    </a:lnTo>
                    <a:lnTo>
                      <a:pt x="7" y="12"/>
                    </a:lnTo>
                    <a:lnTo>
                      <a:pt x="7" y="17"/>
                    </a:lnTo>
                    <a:lnTo>
                      <a:pt x="7" y="118"/>
                    </a:lnTo>
                    <a:lnTo>
                      <a:pt x="28" y="118"/>
                    </a:lnTo>
                    <a:lnTo>
                      <a:pt x="28" y="17"/>
                    </a:lnTo>
                    <a:lnTo>
                      <a:pt x="27" y="12"/>
                    </a:lnTo>
                    <a:lnTo>
                      <a:pt x="25" y="9"/>
                    </a:lnTo>
                    <a:lnTo>
                      <a:pt x="22" y="7"/>
                    </a:lnTo>
                    <a:lnTo>
                      <a:pt x="19" y="6"/>
                    </a:lnTo>
                    <a:lnTo>
                      <a:pt x="17" y="6"/>
                    </a:lnTo>
                    <a:close/>
                    <a:moveTo>
                      <a:pt x="17" y="0"/>
                    </a:moveTo>
                    <a:lnTo>
                      <a:pt x="19" y="0"/>
                    </a:lnTo>
                    <a:lnTo>
                      <a:pt x="24" y="0"/>
                    </a:lnTo>
                    <a:lnTo>
                      <a:pt x="28" y="2"/>
                    </a:lnTo>
                    <a:lnTo>
                      <a:pt x="32" y="7"/>
                    </a:lnTo>
                    <a:lnTo>
                      <a:pt x="34" y="11"/>
                    </a:lnTo>
                    <a:lnTo>
                      <a:pt x="35" y="17"/>
                    </a:lnTo>
                    <a:lnTo>
                      <a:pt x="35" y="124"/>
                    </a:lnTo>
                    <a:lnTo>
                      <a:pt x="0" y="124"/>
                    </a:lnTo>
                    <a:lnTo>
                      <a:pt x="0" y="17"/>
                    </a:lnTo>
                    <a:lnTo>
                      <a:pt x="1" y="11"/>
                    </a:lnTo>
                    <a:lnTo>
                      <a:pt x="4" y="7"/>
                    </a:lnTo>
                    <a:lnTo>
                      <a:pt x="7" y="2"/>
                    </a:lnTo>
                    <a:lnTo>
                      <a:pt x="11" y="0"/>
                    </a:lnTo>
                    <a:lnTo>
                      <a:pt x="17"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56"/>
              <p:cNvSpPr>
                <a:spLocks noEditPoints="1"/>
              </p:cNvSpPr>
              <p:nvPr/>
            </p:nvSpPr>
            <p:spPr bwMode="auto">
              <a:xfrm>
                <a:off x="8418513" y="4619626"/>
                <a:ext cx="469900" cy="552450"/>
              </a:xfrm>
              <a:custGeom>
                <a:avLst/>
                <a:gdLst>
                  <a:gd name="T0" fmla="*/ 82 w 296"/>
                  <a:gd name="T1" fmla="*/ 330 h 348"/>
                  <a:gd name="T2" fmla="*/ 80 w 296"/>
                  <a:gd name="T3" fmla="*/ 335 h 348"/>
                  <a:gd name="T4" fmla="*/ 84 w 296"/>
                  <a:gd name="T5" fmla="*/ 342 h 348"/>
                  <a:gd name="T6" fmla="*/ 211 w 296"/>
                  <a:gd name="T7" fmla="*/ 342 h 348"/>
                  <a:gd name="T8" fmla="*/ 216 w 296"/>
                  <a:gd name="T9" fmla="*/ 335 h 348"/>
                  <a:gd name="T10" fmla="*/ 213 w 296"/>
                  <a:gd name="T11" fmla="*/ 330 h 348"/>
                  <a:gd name="T12" fmla="*/ 86 w 296"/>
                  <a:gd name="T13" fmla="*/ 328 h 348"/>
                  <a:gd name="T14" fmla="*/ 183 w 296"/>
                  <a:gd name="T15" fmla="*/ 321 h 348"/>
                  <a:gd name="T16" fmla="*/ 29 w 296"/>
                  <a:gd name="T17" fmla="*/ 109 h 348"/>
                  <a:gd name="T18" fmla="*/ 267 w 296"/>
                  <a:gd name="T19" fmla="*/ 109 h 348"/>
                  <a:gd name="T20" fmla="*/ 137 w 296"/>
                  <a:gd name="T21" fmla="*/ 143 h 348"/>
                  <a:gd name="T22" fmla="*/ 88 w 296"/>
                  <a:gd name="T23" fmla="*/ 121 h 348"/>
                  <a:gd name="T24" fmla="*/ 39 w 296"/>
                  <a:gd name="T25" fmla="*/ 109 h 348"/>
                  <a:gd name="T26" fmla="*/ 10 w 296"/>
                  <a:gd name="T27" fmla="*/ 92 h 348"/>
                  <a:gd name="T28" fmla="*/ 6 w 296"/>
                  <a:gd name="T29" fmla="*/ 99 h 348"/>
                  <a:gd name="T30" fmla="*/ 7 w 296"/>
                  <a:gd name="T31" fmla="*/ 271 h 348"/>
                  <a:gd name="T32" fmla="*/ 283 w 296"/>
                  <a:gd name="T33" fmla="*/ 273 h 348"/>
                  <a:gd name="T34" fmla="*/ 289 w 296"/>
                  <a:gd name="T35" fmla="*/ 269 h 348"/>
                  <a:gd name="T36" fmla="*/ 289 w 296"/>
                  <a:gd name="T37" fmla="*/ 95 h 348"/>
                  <a:gd name="T38" fmla="*/ 283 w 296"/>
                  <a:gd name="T39" fmla="*/ 91 h 348"/>
                  <a:gd name="T40" fmla="*/ 147 w 296"/>
                  <a:gd name="T41" fmla="*/ 104 h 348"/>
                  <a:gd name="T42" fmla="*/ 23 w 296"/>
                  <a:gd name="T43" fmla="*/ 261 h 348"/>
                  <a:gd name="T44" fmla="*/ 22 w 296"/>
                  <a:gd name="T45" fmla="*/ 97 h 348"/>
                  <a:gd name="T46" fmla="*/ 88 w 296"/>
                  <a:gd name="T47" fmla="*/ 5 h 348"/>
                  <a:gd name="T48" fmla="*/ 33 w 296"/>
                  <a:gd name="T49" fmla="*/ 21 h 348"/>
                  <a:gd name="T50" fmla="*/ 10 w 296"/>
                  <a:gd name="T51" fmla="*/ 60 h 348"/>
                  <a:gd name="T52" fmla="*/ 33 w 296"/>
                  <a:gd name="T53" fmla="*/ 99 h 348"/>
                  <a:gd name="T54" fmla="*/ 88 w 296"/>
                  <a:gd name="T55" fmla="*/ 115 h 348"/>
                  <a:gd name="T56" fmla="*/ 105 w 296"/>
                  <a:gd name="T57" fmla="*/ 114 h 348"/>
                  <a:gd name="T58" fmla="*/ 129 w 296"/>
                  <a:gd name="T59" fmla="*/ 107 h 348"/>
                  <a:gd name="T60" fmla="*/ 164 w 296"/>
                  <a:gd name="T61" fmla="*/ 75 h 348"/>
                  <a:gd name="T62" fmla="*/ 155 w 296"/>
                  <a:gd name="T63" fmla="*/ 32 h 348"/>
                  <a:gd name="T64" fmla="*/ 108 w 296"/>
                  <a:gd name="T65" fmla="*/ 7 h 348"/>
                  <a:gd name="T66" fmla="*/ 110 w 296"/>
                  <a:gd name="T67" fmla="*/ 2 h 348"/>
                  <a:gd name="T68" fmla="*/ 160 w 296"/>
                  <a:gd name="T69" fmla="*/ 29 h 348"/>
                  <a:gd name="T70" fmla="*/ 170 w 296"/>
                  <a:gd name="T71" fmla="*/ 74 h 348"/>
                  <a:gd name="T72" fmla="*/ 287 w 296"/>
                  <a:gd name="T73" fmla="*/ 85 h 348"/>
                  <a:gd name="T74" fmla="*/ 295 w 296"/>
                  <a:gd name="T75" fmla="*/ 94 h 348"/>
                  <a:gd name="T76" fmla="*/ 295 w 296"/>
                  <a:gd name="T77" fmla="*/ 270 h 348"/>
                  <a:gd name="T78" fmla="*/ 287 w 296"/>
                  <a:gd name="T79" fmla="*/ 279 h 348"/>
                  <a:gd name="T80" fmla="*/ 190 w 296"/>
                  <a:gd name="T81" fmla="*/ 321 h 348"/>
                  <a:gd name="T82" fmla="*/ 217 w 296"/>
                  <a:gd name="T83" fmla="*/ 323 h 348"/>
                  <a:gd name="T84" fmla="*/ 222 w 296"/>
                  <a:gd name="T85" fmla="*/ 334 h 348"/>
                  <a:gd name="T86" fmla="*/ 219 w 296"/>
                  <a:gd name="T87" fmla="*/ 343 h 348"/>
                  <a:gd name="T88" fmla="*/ 209 w 296"/>
                  <a:gd name="T89" fmla="*/ 348 h 348"/>
                  <a:gd name="T90" fmla="*/ 79 w 296"/>
                  <a:gd name="T91" fmla="*/ 346 h 348"/>
                  <a:gd name="T92" fmla="*/ 73 w 296"/>
                  <a:gd name="T93" fmla="*/ 335 h 348"/>
                  <a:gd name="T94" fmla="*/ 77 w 296"/>
                  <a:gd name="T95" fmla="*/ 327 h 348"/>
                  <a:gd name="T96" fmla="*/ 86 w 296"/>
                  <a:gd name="T97" fmla="*/ 321 h 348"/>
                  <a:gd name="T98" fmla="*/ 13 w 296"/>
                  <a:gd name="T99" fmla="*/ 279 h 348"/>
                  <a:gd name="T100" fmla="*/ 2 w 296"/>
                  <a:gd name="T101" fmla="*/ 274 h 348"/>
                  <a:gd name="T102" fmla="*/ 0 w 296"/>
                  <a:gd name="T103" fmla="*/ 99 h 348"/>
                  <a:gd name="T104" fmla="*/ 5 w 296"/>
                  <a:gd name="T105" fmla="*/ 88 h 348"/>
                  <a:gd name="T106" fmla="*/ 6 w 296"/>
                  <a:gd name="T107" fmla="*/ 74 h 348"/>
                  <a:gd name="T108" fmla="*/ 16 w 296"/>
                  <a:gd name="T109" fmla="*/ 29 h 348"/>
                  <a:gd name="T110" fmla="*/ 66 w 296"/>
                  <a:gd name="T111" fmla="*/ 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6" h="348">
                    <a:moveTo>
                      <a:pt x="86" y="328"/>
                    </a:moveTo>
                    <a:lnTo>
                      <a:pt x="84" y="328"/>
                    </a:lnTo>
                    <a:lnTo>
                      <a:pt x="82" y="330"/>
                    </a:lnTo>
                    <a:lnTo>
                      <a:pt x="80" y="332"/>
                    </a:lnTo>
                    <a:lnTo>
                      <a:pt x="80" y="334"/>
                    </a:lnTo>
                    <a:lnTo>
                      <a:pt x="80" y="335"/>
                    </a:lnTo>
                    <a:lnTo>
                      <a:pt x="80" y="339"/>
                    </a:lnTo>
                    <a:lnTo>
                      <a:pt x="82" y="341"/>
                    </a:lnTo>
                    <a:lnTo>
                      <a:pt x="84" y="342"/>
                    </a:lnTo>
                    <a:lnTo>
                      <a:pt x="86" y="343"/>
                    </a:lnTo>
                    <a:lnTo>
                      <a:pt x="209" y="343"/>
                    </a:lnTo>
                    <a:lnTo>
                      <a:pt x="211" y="342"/>
                    </a:lnTo>
                    <a:lnTo>
                      <a:pt x="213" y="341"/>
                    </a:lnTo>
                    <a:lnTo>
                      <a:pt x="216" y="339"/>
                    </a:lnTo>
                    <a:lnTo>
                      <a:pt x="216" y="335"/>
                    </a:lnTo>
                    <a:lnTo>
                      <a:pt x="216" y="334"/>
                    </a:lnTo>
                    <a:lnTo>
                      <a:pt x="216" y="332"/>
                    </a:lnTo>
                    <a:lnTo>
                      <a:pt x="213" y="330"/>
                    </a:lnTo>
                    <a:lnTo>
                      <a:pt x="211" y="328"/>
                    </a:lnTo>
                    <a:lnTo>
                      <a:pt x="209" y="328"/>
                    </a:lnTo>
                    <a:lnTo>
                      <a:pt x="86" y="328"/>
                    </a:lnTo>
                    <a:close/>
                    <a:moveTo>
                      <a:pt x="113" y="279"/>
                    </a:moveTo>
                    <a:lnTo>
                      <a:pt x="113" y="321"/>
                    </a:lnTo>
                    <a:lnTo>
                      <a:pt x="183" y="321"/>
                    </a:lnTo>
                    <a:lnTo>
                      <a:pt x="183" y="279"/>
                    </a:lnTo>
                    <a:lnTo>
                      <a:pt x="113" y="279"/>
                    </a:lnTo>
                    <a:close/>
                    <a:moveTo>
                      <a:pt x="29" y="109"/>
                    </a:moveTo>
                    <a:lnTo>
                      <a:pt x="29" y="255"/>
                    </a:lnTo>
                    <a:lnTo>
                      <a:pt x="267" y="255"/>
                    </a:lnTo>
                    <a:lnTo>
                      <a:pt x="267" y="109"/>
                    </a:lnTo>
                    <a:lnTo>
                      <a:pt x="137" y="109"/>
                    </a:lnTo>
                    <a:lnTo>
                      <a:pt x="133" y="112"/>
                    </a:lnTo>
                    <a:lnTo>
                      <a:pt x="137" y="143"/>
                    </a:lnTo>
                    <a:lnTo>
                      <a:pt x="104" y="120"/>
                    </a:lnTo>
                    <a:lnTo>
                      <a:pt x="95" y="121"/>
                    </a:lnTo>
                    <a:lnTo>
                      <a:pt x="88" y="121"/>
                    </a:lnTo>
                    <a:lnTo>
                      <a:pt x="70" y="120"/>
                    </a:lnTo>
                    <a:lnTo>
                      <a:pt x="54" y="116"/>
                    </a:lnTo>
                    <a:lnTo>
                      <a:pt x="39" y="109"/>
                    </a:lnTo>
                    <a:lnTo>
                      <a:pt x="29" y="109"/>
                    </a:lnTo>
                    <a:close/>
                    <a:moveTo>
                      <a:pt x="13" y="91"/>
                    </a:moveTo>
                    <a:lnTo>
                      <a:pt x="10" y="92"/>
                    </a:lnTo>
                    <a:lnTo>
                      <a:pt x="7" y="93"/>
                    </a:lnTo>
                    <a:lnTo>
                      <a:pt x="6" y="95"/>
                    </a:lnTo>
                    <a:lnTo>
                      <a:pt x="6" y="99"/>
                    </a:lnTo>
                    <a:lnTo>
                      <a:pt x="6" y="266"/>
                    </a:lnTo>
                    <a:lnTo>
                      <a:pt x="6" y="269"/>
                    </a:lnTo>
                    <a:lnTo>
                      <a:pt x="7" y="271"/>
                    </a:lnTo>
                    <a:lnTo>
                      <a:pt x="10" y="272"/>
                    </a:lnTo>
                    <a:lnTo>
                      <a:pt x="13" y="273"/>
                    </a:lnTo>
                    <a:lnTo>
                      <a:pt x="283" y="273"/>
                    </a:lnTo>
                    <a:lnTo>
                      <a:pt x="285" y="272"/>
                    </a:lnTo>
                    <a:lnTo>
                      <a:pt x="287" y="271"/>
                    </a:lnTo>
                    <a:lnTo>
                      <a:pt x="289" y="269"/>
                    </a:lnTo>
                    <a:lnTo>
                      <a:pt x="289" y="266"/>
                    </a:lnTo>
                    <a:lnTo>
                      <a:pt x="289" y="99"/>
                    </a:lnTo>
                    <a:lnTo>
                      <a:pt x="289" y="95"/>
                    </a:lnTo>
                    <a:lnTo>
                      <a:pt x="287" y="93"/>
                    </a:lnTo>
                    <a:lnTo>
                      <a:pt x="285" y="92"/>
                    </a:lnTo>
                    <a:lnTo>
                      <a:pt x="283" y="91"/>
                    </a:lnTo>
                    <a:lnTo>
                      <a:pt x="160" y="91"/>
                    </a:lnTo>
                    <a:lnTo>
                      <a:pt x="154" y="97"/>
                    </a:lnTo>
                    <a:lnTo>
                      <a:pt x="147" y="104"/>
                    </a:lnTo>
                    <a:lnTo>
                      <a:pt x="272" y="104"/>
                    </a:lnTo>
                    <a:lnTo>
                      <a:pt x="272" y="261"/>
                    </a:lnTo>
                    <a:lnTo>
                      <a:pt x="23" y="261"/>
                    </a:lnTo>
                    <a:lnTo>
                      <a:pt x="23" y="104"/>
                    </a:lnTo>
                    <a:lnTo>
                      <a:pt x="29" y="104"/>
                    </a:lnTo>
                    <a:lnTo>
                      <a:pt x="22" y="97"/>
                    </a:lnTo>
                    <a:lnTo>
                      <a:pt x="16" y="91"/>
                    </a:lnTo>
                    <a:lnTo>
                      <a:pt x="13" y="91"/>
                    </a:lnTo>
                    <a:close/>
                    <a:moveTo>
                      <a:pt x="88" y="5"/>
                    </a:moveTo>
                    <a:lnTo>
                      <a:pt x="67" y="7"/>
                    </a:lnTo>
                    <a:lnTo>
                      <a:pt x="48" y="13"/>
                    </a:lnTo>
                    <a:lnTo>
                      <a:pt x="33" y="21"/>
                    </a:lnTo>
                    <a:lnTo>
                      <a:pt x="21" y="32"/>
                    </a:lnTo>
                    <a:lnTo>
                      <a:pt x="13" y="45"/>
                    </a:lnTo>
                    <a:lnTo>
                      <a:pt x="10" y="60"/>
                    </a:lnTo>
                    <a:lnTo>
                      <a:pt x="13" y="75"/>
                    </a:lnTo>
                    <a:lnTo>
                      <a:pt x="21" y="88"/>
                    </a:lnTo>
                    <a:lnTo>
                      <a:pt x="33" y="99"/>
                    </a:lnTo>
                    <a:lnTo>
                      <a:pt x="48" y="107"/>
                    </a:lnTo>
                    <a:lnTo>
                      <a:pt x="67" y="113"/>
                    </a:lnTo>
                    <a:lnTo>
                      <a:pt x="88" y="115"/>
                    </a:lnTo>
                    <a:lnTo>
                      <a:pt x="96" y="115"/>
                    </a:lnTo>
                    <a:lnTo>
                      <a:pt x="104" y="114"/>
                    </a:lnTo>
                    <a:lnTo>
                      <a:pt x="105" y="114"/>
                    </a:lnTo>
                    <a:lnTo>
                      <a:pt x="130" y="131"/>
                    </a:lnTo>
                    <a:lnTo>
                      <a:pt x="127" y="108"/>
                    </a:lnTo>
                    <a:lnTo>
                      <a:pt x="129" y="107"/>
                    </a:lnTo>
                    <a:lnTo>
                      <a:pt x="144" y="99"/>
                    </a:lnTo>
                    <a:lnTo>
                      <a:pt x="156" y="87"/>
                    </a:lnTo>
                    <a:lnTo>
                      <a:pt x="164" y="75"/>
                    </a:lnTo>
                    <a:lnTo>
                      <a:pt x="166" y="60"/>
                    </a:lnTo>
                    <a:lnTo>
                      <a:pt x="162" y="45"/>
                    </a:lnTo>
                    <a:lnTo>
                      <a:pt x="155" y="32"/>
                    </a:lnTo>
                    <a:lnTo>
                      <a:pt x="143" y="21"/>
                    </a:lnTo>
                    <a:lnTo>
                      <a:pt x="127" y="13"/>
                    </a:lnTo>
                    <a:lnTo>
                      <a:pt x="108" y="7"/>
                    </a:lnTo>
                    <a:lnTo>
                      <a:pt x="88" y="5"/>
                    </a:lnTo>
                    <a:close/>
                    <a:moveTo>
                      <a:pt x="88" y="0"/>
                    </a:moveTo>
                    <a:lnTo>
                      <a:pt x="110" y="2"/>
                    </a:lnTo>
                    <a:lnTo>
                      <a:pt x="130" y="7"/>
                    </a:lnTo>
                    <a:lnTo>
                      <a:pt x="147" y="17"/>
                    </a:lnTo>
                    <a:lnTo>
                      <a:pt x="160" y="29"/>
                    </a:lnTo>
                    <a:lnTo>
                      <a:pt x="169" y="44"/>
                    </a:lnTo>
                    <a:lnTo>
                      <a:pt x="171" y="60"/>
                    </a:lnTo>
                    <a:lnTo>
                      <a:pt x="170" y="74"/>
                    </a:lnTo>
                    <a:lnTo>
                      <a:pt x="165" y="85"/>
                    </a:lnTo>
                    <a:lnTo>
                      <a:pt x="283" y="85"/>
                    </a:lnTo>
                    <a:lnTo>
                      <a:pt x="287" y="85"/>
                    </a:lnTo>
                    <a:lnTo>
                      <a:pt x="291" y="88"/>
                    </a:lnTo>
                    <a:lnTo>
                      <a:pt x="294" y="91"/>
                    </a:lnTo>
                    <a:lnTo>
                      <a:pt x="295" y="94"/>
                    </a:lnTo>
                    <a:lnTo>
                      <a:pt x="296" y="99"/>
                    </a:lnTo>
                    <a:lnTo>
                      <a:pt x="296" y="266"/>
                    </a:lnTo>
                    <a:lnTo>
                      <a:pt x="295" y="270"/>
                    </a:lnTo>
                    <a:lnTo>
                      <a:pt x="294" y="274"/>
                    </a:lnTo>
                    <a:lnTo>
                      <a:pt x="291" y="277"/>
                    </a:lnTo>
                    <a:lnTo>
                      <a:pt x="287" y="279"/>
                    </a:lnTo>
                    <a:lnTo>
                      <a:pt x="283" y="279"/>
                    </a:lnTo>
                    <a:lnTo>
                      <a:pt x="190" y="279"/>
                    </a:lnTo>
                    <a:lnTo>
                      <a:pt x="190" y="321"/>
                    </a:lnTo>
                    <a:lnTo>
                      <a:pt x="209" y="321"/>
                    </a:lnTo>
                    <a:lnTo>
                      <a:pt x="212" y="322"/>
                    </a:lnTo>
                    <a:lnTo>
                      <a:pt x="217" y="323"/>
                    </a:lnTo>
                    <a:lnTo>
                      <a:pt x="219" y="327"/>
                    </a:lnTo>
                    <a:lnTo>
                      <a:pt x="221" y="330"/>
                    </a:lnTo>
                    <a:lnTo>
                      <a:pt x="222" y="334"/>
                    </a:lnTo>
                    <a:lnTo>
                      <a:pt x="222" y="335"/>
                    </a:lnTo>
                    <a:lnTo>
                      <a:pt x="221" y="340"/>
                    </a:lnTo>
                    <a:lnTo>
                      <a:pt x="219" y="343"/>
                    </a:lnTo>
                    <a:lnTo>
                      <a:pt x="217" y="346"/>
                    </a:lnTo>
                    <a:lnTo>
                      <a:pt x="212" y="348"/>
                    </a:lnTo>
                    <a:lnTo>
                      <a:pt x="209" y="348"/>
                    </a:lnTo>
                    <a:lnTo>
                      <a:pt x="86" y="348"/>
                    </a:lnTo>
                    <a:lnTo>
                      <a:pt x="82" y="348"/>
                    </a:lnTo>
                    <a:lnTo>
                      <a:pt x="79" y="346"/>
                    </a:lnTo>
                    <a:lnTo>
                      <a:pt x="77" y="343"/>
                    </a:lnTo>
                    <a:lnTo>
                      <a:pt x="75" y="340"/>
                    </a:lnTo>
                    <a:lnTo>
                      <a:pt x="73" y="335"/>
                    </a:lnTo>
                    <a:lnTo>
                      <a:pt x="73" y="334"/>
                    </a:lnTo>
                    <a:lnTo>
                      <a:pt x="75" y="330"/>
                    </a:lnTo>
                    <a:lnTo>
                      <a:pt x="77" y="327"/>
                    </a:lnTo>
                    <a:lnTo>
                      <a:pt x="79" y="323"/>
                    </a:lnTo>
                    <a:lnTo>
                      <a:pt x="82" y="322"/>
                    </a:lnTo>
                    <a:lnTo>
                      <a:pt x="86" y="321"/>
                    </a:lnTo>
                    <a:lnTo>
                      <a:pt x="106" y="321"/>
                    </a:lnTo>
                    <a:lnTo>
                      <a:pt x="106" y="279"/>
                    </a:lnTo>
                    <a:lnTo>
                      <a:pt x="13" y="279"/>
                    </a:lnTo>
                    <a:lnTo>
                      <a:pt x="8" y="279"/>
                    </a:lnTo>
                    <a:lnTo>
                      <a:pt x="5" y="277"/>
                    </a:lnTo>
                    <a:lnTo>
                      <a:pt x="2" y="274"/>
                    </a:lnTo>
                    <a:lnTo>
                      <a:pt x="1" y="270"/>
                    </a:lnTo>
                    <a:lnTo>
                      <a:pt x="0" y="266"/>
                    </a:lnTo>
                    <a:lnTo>
                      <a:pt x="0" y="99"/>
                    </a:lnTo>
                    <a:lnTo>
                      <a:pt x="1" y="94"/>
                    </a:lnTo>
                    <a:lnTo>
                      <a:pt x="2" y="91"/>
                    </a:lnTo>
                    <a:lnTo>
                      <a:pt x="5" y="88"/>
                    </a:lnTo>
                    <a:lnTo>
                      <a:pt x="8" y="87"/>
                    </a:lnTo>
                    <a:lnTo>
                      <a:pt x="12" y="85"/>
                    </a:lnTo>
                    <a:lnTo>
                      <a:pt x="6" y="74"/>
                    </a:lnTo>
                    <a:lnTo>
                      <a:pt x="4" y="60"/>
                    </a:lnTo>
                    <a:lnTo>
                      <a:pt x="7" y="44"/>
                    </a:lnTo>
                    <a:lnTo>
                      <a:pt x="16" y="29"/>
                    </a:lnTo>
                    <a:lnTo>
                      <a:pt x="29" y="17"/>
                    </a:lnTo>
                    <a:lnTo>
                      <a:pt x="45" y="7"/>
                    </a:lnTo>
                    <a:lnTo>
                      <a:pt x="66" y="2"/>
                    </a:lnTo>
                    <a:lnTo>
                      <a:pt x="88"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组合 208"/>
            <p:cNvGrpSpPr/>
            <p:nvPr/>
          </p:nvGrpSpPr>
          <p:grpSpPr>
            <a:xfrm>
              <a:off x="2692946" y="4096380"/>
              <a:ext cx="496430" cy="656681"/>
              <a:chOff x="3883026" y="4608513"/>
              <a:chExt cx="452438" cy="598488"/>
            </a:xfrm>
            <a:grpFill/>
          </p:grpSpPr>
          <p:sp>
            <p:nvSpPr>
              <p:cNvPr id="181" name="Freeform 138"/>
              <p:cNvSpPr>
                <a:spLocks noEditPoints="1"/>
              </p:cNvSpPr>
              <p:nvPr/>
            </p:nvSpPr>
            <p:spPr bwMode="auto">
              <a:xfrm>
                <a:off x="3883026" y="4760913"/>
                <a:ext cx="354013" cy="446088"/>
              </a:xfrm>
              <a:custGeom>
                <a:avLst/>
                <a:gdLst>
                  <a:gd name="T0" fmla="*/ 103 w 223"/>
                  <a:gd name="T1" fmla="*/ 10 h 281"/>
                  <a:gd name="T2" fmla="*/ 64 w 223"/>
                  <a:gd name="T3" fmla="*/ 32 h 281"/>
                  <a:gd name="T4" fmla="*/ 41 w 223"/>
                  <a:gd name="T5" fmla="*/ 71 h 281"/>
                  <a:gd name="T6" fmla="*/ 37 w 223"/>
                  <a:gd name="T7" fmla="*/ 120 h 281"/>
                  <a:gd name="T8" fmla="*/ 37 w 223"/>
                  <a:gd name="T9" fmla="*/ 169 h 281"/>
                  <a:gd name="T10" fmla="*/ 43 w 223"/>
                  <a:gd name="T11" fmla="*/ 228 h 281"/>
                  <a:gd name="T12" fmla="*/ 72 w 223"/>
                  <a:gd name="T13" fmla="*/ 228 h 281"/>
                  <a:gd name="T14" fmla="*/ 92 w 223"/>
                  <a:gd name="T15" fmla="*/ 227 h 281"/>
                  <a:gd name="T16" fmla="*/ 216 w 223"/>
                  <a:gd name="T17" fmla="*/ 276 h 281"/>
                  <a:gd name="T18" fmla="*/ 190 w 223"/>
                  <a:gd name="T19" fmla="*/ 174 h 281"/>
                  <a:gd name="T20" fmla="*/ 198 w 223"/>
                  <a:gd name="T21" fmla="*/ 159 h 281"/>
                  <a:gd name="T22" fmla="*/ 210 w 223"/>
                  <a:gd name="T23" fmla="*/ 132 h 281"/>
                  <a:gd name="T24" fmla="*/ 216 w 223"/>
                  <a:gd name="T25" fmla="*/ 95 h 281"/>
                  <a:gd name="T26" fmla="*/ 204 w 223"/>
                  <a:gd name="T27" fmla="*/ 50 h 281"/>
                  <a:gd name="T28" fmla="*/ 171 w 223"/>
                  <a:gd name="T29" fmla="*/ 18 h 281"/>
                  <a:gd name="T30" fmla="*/ 127 w 223"/>
                  <a:gd name="T31" fmla="*/ 6 h 281"/>
                  <a:gd name="T32" fmla="*/ 148 w 223"/>
                  <a:gd name="T33" fmla="*/ 2 h 281"/>
                  <a:gd name="T34" fmla="*/ 186 w 223"/>
                  <a:gd name="T35" fmla="*/ 20 h 281"/>
                  <a:gd name="T36" fmla="*/ 212 w 223"/>
                  <a:gd name="T37" fmla="*/ 53 h 281"/>
                  <a:gd name="T38" fmla="*/ 222 w 223"/>
                  <a:gd name="T39" fmla="*/ 95 h 281"/>
                  <a:gd name="T40" fmla="*/ 216 w 223"/>
                  <a:gd name="T41" fmla="*/ 133 h 281"/>
                  <a:gd name="T42" fmla="*/ 204 w 223"/>
                  <a:gd name="T43" fmla="*/ 162 h 281"/>
                  <a:gd name="T44" fmla="*/ 195 w 223"/>
                  <a:gd name="T45" fmla="*/ 176 h 281"/>
                  <a:gd name="T46" fmla="*/ 96 w 223"/>
                  <a:gd name="T47" fmla="*/ 281 h 281"/>
                  <a:gd name="T48" fmla="*/ 54 w 223"/>
                  <a:gd name="T49" fmla="*/ 234 h 281"/>
                  <a:gd name="T50" fmla="*/ 36 w 223"/>
                  <a:gd name="T51" fmla="*/ 233 h 281"/>
                  <a:gd name="T52" fmla="*/ 30 w 223"/>
                  <a:gd name="T53" fmla="*/ 233 h 281"/>
                  <a:gd name="T54" fmla="*/ 0 w 223"/>
                  <a:gd name="T55" fmla="*/ 176 h 281"/>
                  <a:gd name="T56" fmla="*/ 31 w 223"/>
                  <a:gd name="T57" fmla="*/ 95 h 281"/>
                  <a:gd name="T58" fmla="*/ 41 w 223"/>
                  <a:gd name="T59" fmla="*/ 53 h 281"/>
                  <a:gd name="T60" fmla="*/ 67 w 223"/>
                  <a:gd name="T61" fmla="*/ 20 h 281"/>
                  <a:gd name="T62" fmla="*/ 105 w 223"/>
                  <a:gd name="T63" fmla="*/ 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81">
                    <a:moveTo>
                      <a:pt x="127" y="6"/>
                    </a:moveTo>
                    <a:lnTo>
                      <a:pt x="103" y="10"/>
                    </a:lnTo>
                    <a:lnTo>
                      <a:pt x="81" y="18"/>
                    </a:lnTo>
                    <a:lnTo>
                      <a:pt x="64" y="32"/>
                    </a:lnTo>
                    <a:lnTo>
                      <a:pt x="50" y="50"/>
                    </a:lnTo>
                    <a:lnTo>
                      <a:pt x="41" y="71"/>
                    </a:lnTo>
                    <a:lnTo>
                      <a:pt x="38" y="95"/>
                    </a:lnTo>
                    <a:lnTo>
                      <a:pt x="37" y="120"/>
                    </a:lnTo>
                    <a:lnTo>
                      <a:pt x="9" y="169"/>
                    </a:lnTo>
                    <a:lnTo>
                      <a:pt x="37" y="169"/>
                    </a:lnTo>
                    <a:lnTo>
                      <a:pt x="36" y="228"/>
                    </a:lnTo>
                    <a:lnTo>
                      <a:pt x="43" y="228"/>
                    </a:lnTo>
                    <a:lnTo>
                      <a:pt x="54" y="228"/>
                    </a:lnTo>
                    <a:lnTo>
                      <a:pt x="72" y="228"/>
                    </a:lnTo>
                    <a:lnTo>
                      <a:pt x="90" y="227"/>
                    </a:lnTo>
                    <a:lnTo>
                      <a:pt x="92" y="227"/>
                    </a:lnTo>
                    <a:lnTo>
                      <a:pt x="101" y="276"/>
                    </a:lnTo>
                    <a:lnTo>
                      <a:pt x="216" y="276"/>
                    </a:lnTo>
                    <a:lnTo>
                      <a:pt x="189" y="175"/>
                    </a:lnTo>
                    <a:lnTo>
                      <a:pt x="190" y="174"/>
                    </a:lnTo>
                    <a:lnTo>
                      <a:pt x="192" y="169"/>
                    </a:lnTo>
                    <a:lnTo>
                      <a:pt x="198" y="159"/>
                    </a:lnTo>
                    <a:lnTo>
                      <a:pt x="204" y="146"/>
                    </a:lnTo>
                    <a:lnTo>
                      <a:pt x="210" y="132"/>
                    </a:lnTo>
                    <a:lnTo>
                      <a:pt x="215" y="115"/>
                    </a:lnTo>
                    <a:lnTo>
                      <a:pt x="216" y="95"/>
                    </a:lnTo>
                    <a:lnTo>
                      <a:pt x="212" y="71"/>
                    </a:lnTo>
                    <a:lnTo>
                      <a:pt x="204" y="50"/>
                    </a:lnTo>
                    <a:lnTo>
                      <a:pt x="190" y="32"/>
                    </a:lnTo>
                    <a:lnTo>
                      <a:pt x="171" y="18"/>
                    </a:lnTo>
                    <a:lnTo>
                      <a:pt x="151" y="10"/>
                    </a:lnTo>
                    <a:lnTo>
                      <a:pt x="127" y="6"/>
                    </a:lnTo>
                    <a:close/>
                    <a:moveTo>
                      <a:pt x="127" y="0"/>
                    </a:moveTo>
                    <a:lnTo>
                      <a:pt x="148" y="2"/>
                    </a:lnTo>
                    <a:lnTo>
                      <a:pt x="168" y="10"/>
                    </a:lnTo>
                    <a:lnTo>
                      <a:pt x="186" y="20"/>
                    </a:lnTo>
                    <a:lnTo>
                      <a:pt x="201" y="36"/>
                    </a:lnTo>
                    <a:lnTo>
                      <a:pt x="212" y="53"/>
                    </a:lnTo>
                    <a:lnTo>
                      <a:pt x="219" y="74"/>
                    </a:lnTo>
                    <a:lnTo>
                      <a:pt x="222" y="95"/>
                    </a:lnTo>
                    <a:lnTo>
                      <a:pt x="220" y="116"/>
                    </a:lnTo>
                    <a:lnTo>
                      <a:pt x="216" y="133"/>
                    </a:lnTo>
                    <a:lnTo>
                      <a:pt x="210" y="149"/>
                    </a:lnTo>
                    <a:lnTo>
                      <a:pt x="204" y="162"/>
                    </a:lnTo>
                    <a:lnTo>
                      <a:pt x="197" y="172"/>
                    </a:lnTo>
                    <a:lnTo>
                      <a:pt x="195" y="176"/>
                    </a:lnTo>
                    <a:lnTo>
                      <a:pt x="223" y="281"/>
                    </a:lnTo>
                    <a:lnTo>
                      <a:pt x="96" y="281"/>
                    </a:lnTo>
                    <a:lnTo>
                      <a:pt x="87" y="233"/>
                    </a:lnTo>
                    <a:lnTo>
                      <a:pt x="54" y="234"/>
                    </a:lnTo>
                    <a:lnTo>
                      <a:pt x="43" y="233"/>
                    </a:lnTo>
                    <a:lnTo>
                      <a:pt x="36" y="233"/>
                    </a:lnTo>
                    <a:lnTo>
                      <a:pt x="33" y="233"/>
                    </a:lnTo>
                    <a:lnTo>
                      <a:pt x="30" y="233"/>
                    </a:lnTo>
                    <a:lnTo>
                      <a:pt x="30" y="176"/>
                    </a:lnTo>
                    <a:lnTo>
                      <a:pt x="0" y="176"/>
                    </a:lnTo>
                    <a:lnTo>
                      <a:pt x="31" y="118"/>
                    </a:lnTo>
                    <a:lnTo>
                      <a:pt x="31" y="95"/>
                    </a:lnTo>
                    <a:lnTo>
                      <a:pt x="33" y="74"/>
                    </a:lnTo>
                    <a:lnTo>
                      <a:pt x="41" y="53"/>
                    </a:lnTo>
                    <a:lnTo>
                      <a:pt x="52" y="36"/>
                    </a:lnTo>
                    <a:lnTo>
                      <a:pt x="67" y="20"/>
                    </a:lnTo>
                    <a:lnTo>
                      <a:pt x="84" y="10"/>
                    </a:lnTo>
                    <a:lnTo>
                      <a:pt x="105" y="2"/>
                    </a:lnTo>
                    <a:lnTo>
                      <a:pt x="127"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39"/>
              <p:cNvSpPr>
                <a:spLocks noEditPoints="1"/>
              </p:cNvSpPr>
              <p:nvPr/>
            </p:nvSpPr>
            <p:spPr bwMode="auto">
              <a:xfrm>
                <a:off x="3973513" y="4791076"/>
                <a:ext cx="219075" cy="214313"/>
              </a:xfrm>
              <a:custGeom>
                <a:avLst/>
                <a:gdLst>
                  <a:gd name="T0" fmla="*/ 70 w 138"/>
                  <a:gd name="T1" fmla="*/ 6 h 135"/>
                  <a:gd name="T2" fmla="*/ 50 w 138"/>
                  <a:gd name="T3" fmla="*/ 9 h 135"/>
                  <a:gd name="T4" fmla="*/ 33 w 138"/>
                  <a:gd name="T5" fmla="*/ 18 h 135"/>
                  <a:gd name="T6" fmla="*/ 19 w 138"/>
                  <a:gd name="T7" fmla="*/ 32 h 135"/>
                  <a:gd name="T8" fmla="*/ 10 w 138"/>
                  <a:gd name="T9" fmla="*/ 48 h 135"/>
                  <a:gd name="T10" fmla="*/ 7 w 138"/>
                  <a:gd name="T11" fmla="*/ 68 h 135"/>
                  <a:gd name="T12" fmla="*/ 10 w 138"/>
                  <a:gd name="T13" fmla="*/ 87 h 135"/>
                  <a:gd name="T14" fmla="*/ 19 w 138"/>
                  <a:gd name="T15" fmla="*/ 103 h 135"/>
                  <a:gd name="T16" fmla="*/ 33 w 138"/>
                  <a:gd name="T17" fmla="*/ 117 h 135"/>
                  <a:gd name="T18" fmla="*/ 50 w 138"/>
                  <a:gd name="T19" fmla="*/ 125 h 135"/>
                  <a:gd name="T20" fmla="*/ 70 w 138"/>
                  <a:gd name="T21" fmla="*/ 128 h 135"/>
                  <a:gd name="T22" fmla="*/ 89 w 138"/>
                  <a:gd name="T23" fmla="*/ 125 h 135"/>
                  <a:gd name="T24" fmla="*/ 107 w 138"/>
                  <a:gd name="T25" fmla="*/ 117 h 135"/>
                  <a:gd name="T26" fmla="*/ 121 w 138"/>
                  <a:gd name="T27" fmla="*/ 103 h 135"/>
                  <a:gd name="T28" fmla="*/ 129 w 138"/>
                  <a:gd name="T29" fmla="*/ 87 h 135"/>
                  <a:gd name="T30" fmla="*/ 133 w 138"/>
                  <a:gd name="T31" fmla="*/ 68 h 135"/>
                  <a:gd name="T32" fmla="*/ 129 w 138"/>
                  <a:gd name="T33" fmla="*/ 48 h 135"/>
                  <a:gd name="T34" fmla="*/ 121 w 138"/>
                  <a:gd name="T35" fmla="*/ 32 h 135"/>
                  <a:gd name="T36" fmla="*/ 107 w 138"/>
                  <a:gd name="T37" fmla="*/ 18 h 135"/>
                  <a:gd name="T38" fmla="*/ 89 w 138"/>
                  <a:gd name="T39" fmla="*/ 9 h 135"/>
                  <a:gd name="T40" fmla="*/ 70 w 138"/>
                  <a:gd name="T41" fmla="*/ 6 h 135"/>
                  <a:gd name="T42" fmla="*/ 70 w 138"/>
                  <a:gd name="T43" fmla="*/ 0 h 135"/>
                  <a:gd name="T44" fmla="*/ 88 w 138"/>
                  <a:gd name="T45" fmla="*/ 2 h 135"/>
                  <a:gd name="T46" fmla="*/ 104 w 138"/>
                  <a:gd name="T47" fmla="*/ 9 h 135"/>
                  <a:gd name="T48" fmla="*/ 119 w 138"/>
                  <a:gd name="T49" fmla="*/ 20 h 135"/>
                  <a:gd name="T50" fmla="*/ 129 w 138"/>
                  <a:gd name="T51" fmla="*/ 34 h 135"/>
                  <a:gd name="T52" fmla="*/ 136 w 138"/>
                  <a:gd name="T53" fmla="*/ 49 h 135"/>
                  <a:gd name="T54" fmla="*/ 138 w 138"/>
                  <a:gd name="T55" fmla="*/ 68 h 135"/>
                  <a:gd name="T56" fmla="*/ 136 w 138"/>
                  <a:gd name="T57" fmla="*/ 85 h 135"/>
                  <a:gd name="T58" fmla="*/ 129 w 138"/>
                  <a:gd name="T59" fmla="*/ 101 h 135"/>
                  <a:gd name="T60" fmla="*/ 119 w 138"/>
                  <a:gd name="T61" fmla="*/ 115 h 135"/>
                  <a:gd name="T62" fmla="*/ 104 w 138"/>
                  <a:gd name="T63" fmla="*/ 125 h 135"/>
                  <a:gd name="T64" fmla="*/ 88 w 138"/>
                  <a:gd name="T65" fmla="*/ 133 h 135"/>
                  <a:gd name="T66" fmla="*/ 70 w 138"/>
                  <a:gd name="T67" fmla="*/ 135 h 135"/>
                  <a:gd name="T68" fmla="*/ 51 w 138"/>
                  <a:gd name="T69" fmla="*/ 133 h 135"/>
                  <a:gd name="T70" fmla="*/ 35 w 138"/>
                  <a:gd name="T71" fmla="*/ 125 h 135"/>
                  <a:gd name="T72" fmla="*/ 21 w 138"/>
                  <a:gd name="T73" fmla="*/ 115 h 135"/>
                  <a:gd name="T74" fmla="*/ 10 w 138"/>
                  <a:gd name="T75" fmla="*/ 101 h 135"/>
                  <a:gd name="T76" fmla="*/ 3 w 138"/>
                  <a:gd name="T77" fmla="*/ 85 h 135"/>
                  <a:gd name="T78" fmla="*/ 0 w 138"/>
                  <a:gd name="T79" fmla="*/ 68 h 135"/>
                  <a:gd name="T80" fmla="*/ 3 w 138"/>
                  <a:gd name="T81" fmla="*/ 49 h 135"/>
                  <a:gd name="T82" fmla="*/ 10 w 138"/>
                  <a:gd name="T83" fmla="*/ 34 h 135"/>
                  <a:gd name="T84" fmla="*/ 21 w 138"/>
                  <a:gd name="T85" fmla="*/ 20 h 135"/>
                  <a:gd name="T86" fmla="*/ 35 w 138"/>
                  <a:gd name="T87" fmla="*/ 9 h 135"/>
                  <a:gd name="T88" fmla="*/ 51 w 138"/>
                  <a:gd name="T89" fmla="*/ 2 h 135"/>
                  <a:gd name="T90" fmla="*/ 70 w 138"/>
                  <a:gd name="T9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135">
                    <a:moveTo>
                      <a:pt x="70" y="6"/>
                    </a:moveTo>
                    <a:lnTo>
                      <a:pt x="50" y="9"/>
                    </a:lnTo>
                    <a:lnTo>
                      <a:pt x="33" y="18"/>
                    </a:lnTo>
                    <a:lnTo>
                      <a:pt x="19" y="32"/>
                    </a:lnTo>
                    <a:lnTo>
                      <a:pt x="10" y="48"/>
                    </a:lnTo>
                    <a:lnTo>
                      <a:pt x="7" y="68"/>
                    </a:lnTo>
                    <a:lnTo>
                      <a:pt x="10" y="87"/>
                    </a:lnTo>
                    <a:lnTo>
                      <a:pt x="19" y="103"/>
                    </a:lnTo>
                    <a:lnTo>
                      <a:pt x="33" y="117"/>
                    </a:lnTo>
                    <a:lnTo>
                      <a:pt x="50" y="125"/>
                    </a:lnTo>
                    <a:lnTo>
                      <a:pt x="70" y="128"/>
                    </a:lnTo>
                    <a:lnTo>
                      <a:pt x="89" y="125"/>
                    </a:lnTo>
                    <a:lnTo>
                      <a:pt x="107" y="117"/>
                    </a:lnTo>
                    <a:lnTo>
                      <a:pt x="121" y="103"/>
                    </a:lnTo>
                    <a:lnTo>
                      <a:pt x="129" y="87"/>
                    </a:lnTo>
                    <a:lnTo>
                      <a:pt x="133" y="68"/>
                    </a:lnTo>
                    <a:lnTo>
                      <a:pt x="129" y="48"/>
                    </a:lnTo>
                    <a:lnTo>
                      <a:pt x="121" y="32"/>
                    </a:lnTo>
                    <a:lnTo>
                      <a:pt x="107" y="18"/>
                    </a:lnTo>
                    <a:lnTo>
                      <a:pt x="89" y="9"/>
                    </a:lnTo>
                    <a:lnTo>
                      <a:pt x="70" y="6"/>
                    </a:lnTo>
                    <a:close/>
                    <a:moveTo>
                      <a:pt x="70" y="0"/>
                    </a:moveTo>
                    <a:lnTo>
                      <a:pt x="88" y="2"/>
                    </a:lnTo>
                    <a:lnTo>
                      <a:pt x="104" y="9"/>
                    </a:lnTo>
                    <a:lnTo>
                      <a:pt x="119" y="20"/>
                    </a:lnTo>
                    <a:lnTo>
                      <a:pt x="129" y="34"/>
                    </a:lnTo>
                    <a:lnTo>
                      <a:pt x="136" y="49"/>
                    </a:lnTo>
                    <a:lnTo>
                      <a:pt x="138" y="68"/>
                    </a:lnTo>
                    <a:lnTo>
                      <a:pt x="136" y="85"/>
                    </a:lnTo>
                    <a:lnTo>
                      <a:pt x="129" y="101"/>
                    </a:lnTo>
                    <a:lnTo>
                      <a:pt x="119" y="115"/>
                    </a:lnTo>
                    <a:lnTo>
                      <a:pt x="104" y="125"/>
                    </a:lnTo>
                    <a:lnTo>
                      <a:pt x="88" y="133"/>
                    </a:lnTo>
                    <a:lnTo>
                      <a:pt x="70" y="135"/>
                    </a:lnTo>
                    <a:lnTo>
                      <a:pt x="51" y="133"/>
                    </a:lnTo>
                    <a:lnTo>
                      <a:pt x="35" y="125"/>
                    </a:lnTo>
                    <a:lnTo>
                      <a:pt x="21" y="115"/>
                    </a:lnTo>
                    <a:lnTo>
                      <a:pt x="10" y="101"/>
                    </a:lnTo>
                    <a:lnTo>
                      <a:pt x="3" y="85"/>
                    </a:lnTo>
                    <a:lnTo>
                      <a:pt x="0" y="68"/>
                    </a:lnTo>
                    <a:lnTo>
                      <a:pt x="3" y="49"/>
                    </a:lnTo>
                    <a:lnTo>
                      <a:pt x="10" y="34"/>
                    </a:lnTo>
                    <a:lnTo>
                      <a:pt x="21" y="20"/>
                    </a:lnTo>
                    <a:lnTo>
                      <a:pt x="35" y="9"/>
                    </a:lnTo>
                    <a:lnTo>
                      <a:pt x="51" y="2"/>
                    </a:lnTo>
                    <a:lnTo>
                      <a:pt x="70"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40"/>
              <p:cNvSpPr>
                <a:spLocks noEditPoints="1"/>
              </p:cNvSpPr>
              <p:nvPr/>
            </p:nvSpPr>
            <p:spPr bwMode="auto">
              <a:xfrm>
                <a:off x="4102101" y="4608513"/>
                <a:ext cx="233363" cy="204788"/>
              </a:xfrm>
              <a:custGeom>
                <a:avLst/>
                <a:gdLst>
                  <a:gd name="T0" fmla="*/ 52 w 147"/>
                  <a:gd name="T1" fmla="*/ 8 h 129"/>
                  <a:gd name="T2" fmla="*/ 18 w 147"/>
                  <a:gd name="T3" fmla="*/ 24 h 129"/>
                  <a:gd name="T4" fmla="*/ 5 w 147"/>
                  <a:gd name="T5" fmla="*/ 50 h 129"/>
                  <a:gd name="T6" fmla="*/ 18 w 147"/>
                  <a:gd name="T7" fmla="*/ 76 h 129"/>
                  <a:gd name="T8" fmla="*/ 52 w 147"/>
                  <a:gd name="T9" fmla="*/ 92 h 129"/>
                  <a:gd name="T10" fmla="*/ 80 w 147"/>
                  <a:gd name="T11" fmla="*/ 95 h 129"/>
                  <a:gd name="T12" fmla="*/ 89 w 147"/>
                  <a:gd name="T13" fmla="*/ 94 h 129"/>
                  <a:gd name="T14" fmla="*/ 90 w 147"/>
                  <a:gd name="T15" fmla="*/ 108 h 129"/>
                  <a:gd name="T16" fmla="*/ 94 w 147"/>
                  <a:gd name="T17" fmla="*/ 115 h 129"/>
                  <a:gd name="T18" fmla="*/ 105 w 147"/>
                  <a:gd name="T19" fmla="*/ 100 h 129"/>
                  <a:gd name="T20" fmla="*/ 109 w 147"/>
                  <a:gd name="T21" fmla="*/ 88 h 129"/>
                  <a:gd name="T22" fmla="*/ 123 w 147"/>
                  <a:gd name="T23" fmla="*/ 81 h 129"/>
                  <a:gd name="T24" fmla="*/ 138 w 147"/>
                  <a:gd name="T25" fmla="*/ 61 h 129"/>
                  <a:gd name="T26" fmla="*/ 137 w 147"/>
                  <a:gd name="T27" fmla="*/ 36 h 129"/>
                  <a:gd name="T28" fmla="*/ 114 w 147"/>
                  <a:gd name="T29" fmla="*/ 14 h 129"/>
                  <a:gd name="T30" fmla="*/ 73 w 147"/>
                  <a:gd name="T31" fmla="*/ 6 h 129"/>
                  <a:gd name="T32" fmla="*/ 93 w 147"/>
                  <a:gd name="T33" fmla="*/ 1 h 129"/>
                  <a:gd name="T34" fmla="*/ 125 w 147"/>
                  <a:gd name="T35" fmla="*/ 14 h 129"/>
                  <a:gd name="T36" fmla="*/ 144 w 147"/>
                  <a:gd name="T37" fmla="*/ 37 h 129"/>
                  <a:gd name="T38" fmla="*/ 145 w 147"/>
                  <a:gd name="T39" fmla="*/ 63 h 129"/>
                  <a:gd name="T40" fmla="*/ 129 w 147"/>
                  <a:gd name="T41" fmla="*/ 84 h 129"/>
                  <a:gd name="T42" fmla="*/ 109 w 147"/>
                  <a:gd name="T43" fmla="*/ 106 h 129"/>
                  <a:gd name="T44" fmla="*/ 94 w 147"/>
                  <a:gd name="T45" fmla="*/ 123 h 129"/>
                  <a:gd name="T46" fmla="*/ 85 w 147"/>
                  <a:gd name="T47" fmla="*/ 127 h 129"/>
                  <a:gd name="T48" fmla="*/ 81 w 147"/>
                  <a:gd name="T49" fmla="*/ 124 h 129"/>
                  <a:gd name="T50" fmla="*/ 83 w 147"/>
                  <a:gd name="T51" fmla="*/ 100 h 129"/>
                  <a:gd name="T52" fmla="*/ 54 w 147"/>
                  <a:gd name="T53" fmla="*/ 99 h 129"/>
                  <a:gd name="T54" fmla="*/ 21 w 147"/>
                  <a:gd name="T55" fmla="*/ 86 h 129"/>
                  <a:gd name="T56" fmla="*/ 2 w 147"/>
                  <a:gd name="T57" fmla="*/ 64 h 129"/>
                  <a:gd name="T58" fmla="*/ 2 w 147"/>
                  <a:gd name="T59" fmla="*/ 37 h 129"/>
                  <a:gd name="T60" fmla="*/ 21 w 147"/>
                  <a:gd name="T61" fmla="*/ 14 h 129"/>
                  <a:gd name="T62" fmla="*/ 54 w 147"/>
                  <a:gd name="T63" fmla="*/ 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29">
                    <a:moveTo>
                      <a:pt x="73" y="6"/>
                    </a:moveTo>
                    <a:lnTo>
                      <a:pt x="52" y="8"/>
                    </a:lnTo>
                    <a:lnTo>
                      <a:pt x="33" y="14"/>
                    </a:lnTo>
                    <a:lnTo>
                      <a:pt x="18" y="24"/>
                    </a:lnTo>
                    <a:lnTo>
                      <a:pt x="9" y="36"/>
                    </a:lnTo>
                    <a:lnTo>
                      <a:pt x="5" y="50"/>
                    </a:lnTo>
                    <a:lnTo>
                      <a:pt x="9" y="64"/>
                    </a:lnTo>
                    <a:lnTo>
                      <a:pt x="18" y="76"/>
                    </a:lnTo>
                    <a:lnTo>
                      <a:pt x="33" y="86"/>
                    </a:lnTo>
                    <a:lnTo>
                      <a:pt x="52" y="92"/>
                    </a:lnTo>
                    <a:lnTo>
                      <a:pt x="73" y="95"/>
                    </a:lnTo>
                    <a:lnTo>
                      <a:pt x="80" y="95"/>
                    </a:lnTo>
                    <a:lnTo>
                      <a:pt x="85" y="95"/>
                    </a:lnTo>
                    <a:lnTo>
                      <a:pt x="89" y="94"/>
                    </a:lnTo>
                    <a:lnTo>
                      <a:pt x="89" y="97"/>
                    </a:lnTo>
                    <a:lnTo>
                      <a:pt x="90" y="108"/>
                    </a:lnTo>
                    <a:lnTo>
                      <a:pt x="89" y="119"/>
                    </a:lnTo>
                    <a:lnTo>
                      <a:pt x="94" y="115"/>
                    </a:lnTo>
                    <a:lnTo>
                      <a:pt x="99" y="109"/>
                    </a:lnTo>
                    <a:lnTo>
                      <a:pt x="105" y="100"/>
                    </a:lnTo>
                    <a:lnTo>
                      <a:pt x="109" y="89"/>
                    </a:lnTo>
                    <a:lnTo>
                      <a:pt x="109" y="88"/>
                    </a:lnTo>
                    <a:lnTo>
                      <a:pt x="111" y="87"/>
                    </a:lnTo>
                    <a:lnTo>
                      <a:pt x="123" y="81"/>
                    </a:lnTo>
                    <a:lnTo>
                      <a:pt x="133" y="72"/>
                    </a:lnTo>
                    <a:lnTo>
                      <a:pt x="138" y="61"/>
                    </a:lnTo>
                    <a:lnTo>
                      <a:pt x="141" y="50"/>
                    </a:lnTo>
                    <a:lnTo>
                      <a:pt x="137" y="36"/>
                    </a:lnTo>
                    <a:lnTo>
                      <a:pt x="128" y="24"/>
                    </a:lnTo>
                    <a:lnTo>
                      <a:pt x="114" y="14"/>
                    </a:lnTo>
                    <a:lnTo>
                      <a:pt x="95" y="8"/>
                    </a:lnTo>
                    <a:lnTo>
                      <a:pt x="73" y="6"/>
                    </a:lnTo>
                    <a:close/>
                    <a:moveTo>
                      <a:pt x="73" y="0"/>
                    </a:moveTo>
                    <a:lnTo>
                      <a:pt x="93" y="1"/>
                    </a:lnTo>
                    <a:lnTo>
                      <a:pt x="110" y="7"/>
                    </a:lnTo>
                    <a:lnTo>
                      <a:pt x="125" y="14"/>
                    </a:lnTo>
                    <a:lnTo>
                      <a:pt x="137" y="25"/>
                    </a:lnTo>
                    <a:lnTo>
                      <a:pt x="144" y="37"/>
                    </a:lnTo>
                    <a:lnTo>
                      <a:pt x="147" y="50"/>
                    </a:lnTo>
                    <a:lnTo>
                      <a:pt x="145" y="63"/>
                    </a:lnTo>
                    <a:lnTo>
                      <a:pt x="138" y="74"/>
                    </a:lnTo>
                    <a:lnTo>
                      <a:pt x="129" y="84"/>
                    </a:lnTo>
                    <a:lnTo>
                      <a:pt x="115" y="92"/>
                    </a:lnTo>
                    <a:lnTo>
                      <a:pt x="109" y="106"/>
                    </a:lnTo>
                    <a:lnTo>
                      <a:pt x="102" y="116"/>
                    </a:lnTo>
                    <a:lnTo>
                      <a:pt x="94" y="123"/>
                    </a:lnTo>
                    <a:lnTo>
                      <a:pt x="89" y="126"/>
                    </a:lnTo>
                    <a:lnTo>
                      <a:pt x="85" y="127"/>
                    </a:lnTo>
                    <a:lnTo>
                      <a:pt x="80" y="129"/>
                    </a:lnTo>
                    <a:lnTo>
                      <a:pt x="81" y="124"/>
                    </a:lnTo>
                    <a:lnTo>
                      <a:pt x="83" y="112"/>
                    </a:lnTo>
                    <a:lnTo>
                      <a:pt x="83" y="100"/>
                    </a:lnTo>
                    <a:lnTo>
                      <a:pt x="73" y="101"/>
                    </a:lnTo>
                    <a:lnTo>
                      <a:pt x="54" y="99"/>
                    </a:lnTo>
                    <a:lnTo>
                      <a:pt x="36" y="94"/>
                    </a:lnTo>
                    <a:lnTo>
                      <a:pt x="21" y="86"/>
                    </a:lnTo>
                    <a:lnTo>
                      <a:pt x="9" y="76"/>
                    </a:lnTo>
                    <a:lnTo>
                      <a:pt x="2" y="64"/>
                    </a:lnTo>
                    <a:lnTo>
                      <a:pt x="0" y="50"/>
                    </a:lnTo>
                    <a:lnTo>
                      <a:pt x="2" y="37"/>
                    </a:lnTo>
                    <a:lnTo>
                      <a:pt x="9" y="25"/>
                    </a:lnTo>
                    <a:lnTo>
                      <a:pt x="21" y="14"/>
                    </a:lnTo>
                    <a:lnTo>
                      <a:pt x="36" y="7"/>
                    </a:lnTo>
                    <a:lnTo>
                      <a:pt x="54" y="1"/>
                    </a:lnTo>
                    <a:lnTo>
                      <a:pt x="73"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Rectangle 141"/>
              <p:cNvSpPr>
                <a:spLocks noChangeArrowheads="1"/>
              </p:cNvSpPr>
              <p:nvPr/>
            </p:nvSpPr>
            <p:spPr bwMode="auto">
              <a:xfrm>
                <a:off x="4156076" y="4664076"/>
                <a:ext cx="120650" cy="9525"/>
              </a:xfrm>
              <a:prstGeom prst="rect">
                <a:avLst/>
              </a:prstGeom>
              <a:grpFill/>
              <a:ln w="0">
                <a:noFill/>
                <a:prstDash val="solid"/>
                <a:miter lim="800000"/>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Rectangle 142"/>
              <p:cNvSpPr>
                <a:spLocks noChangeArrowheads="1"/>
              </p:cNvSpPr>
              <p:nvPr/>
            </p:nvSpPr>
            <p:spPr bwMode="auto">
              <a:xfrm>
                <a:off x="4156076" y="4705351"/>
                <a:ext cx="120650" cy="9525"/>
              </a:xfrm>
              <a:prstGeom prst="rect">
                <a:avLst/>
              </a:prstGeom>
              <a:grpFill/>
              <a:ln w="0">
                <a:noFill/>
                <a:prstDash val="solid"/>
                <a:miter lim="800000"/>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组合 209"/>
            <p:cNvGrpSpPr/>
            <p:nvPr/>
          </p:nvGrpSpPr>
          <p:grpSpPr>
            <a:xfrm>
              <a:off x="4969565" y="4232245"/>
              <a:ext cx="531267" cy="400627"/>
              <a:chOff x="5394326" y="4732338"/>
              <a:chExt cx="484188" cy="365125"/>
            </a:xfrm>
            <a:grpFill/>
          </p:grpSpPr>
          <p:sp>
            <p:nvSpPr>
              <p:cNvPr id="190" name="Freeform 143"/>
              <p:cNvSpPr>
                <a:spLocks/>
              </p:cNvSpPr>
              <p:nvPr/>
            </p:nvSpPr>
            <p:spPr bwMode="auto">
              <a:xfrm>
                <a:off x="5394326" y="4760913"/>
                <a:ext cx="484188" cy="336550"/>
              </a:xfrm>
              <a:custGeom>
                <a:avLst/>
                <a:gdLst>
                  <a:gd name="T0" fmla="*/ 0 w 305"/>
                  <a:gd name="T1" fmla="*/ 0 h 212"/>
                  <a:gd name="T2" fmla="*/ 6 w 305"/>
                  <a:gd name="T3" fmla="*/ 0 h 212"/>
                  <a:gd name="T4" fmla="*/ 6 w 305"/>
                  <a:gd name="T5" fmla="*/ 206 h 212"/>
                  <a:gd name="T6" fmla="*/ 305 w 305"/>
                  <a:gd name="T7" fmla="*/ 206 h 212"/>
                  <a:gd name="T8" fmla="*/ 305 w 305"/>
                  <a:gd name="T9" fmla="*/ 212 h 212"/>
                  <a:gd name="T10" fmla="*/ 0 w 305"/>
                  <a:gd name="T11" fmla="*/ 212 h 212"/>
                  <a:gd name="T12" fmla="*/ 0 w 305"/>
                  <a:gd name="T13" fmla="*/ 0 h 212"/>
                </a:gdLst>
                <a:ahLst/>
                <a:cxnLst>
                  <a:cxn ang="0">
                    <a:pos x="T0" y="T1"/>
                  </a:cxn>
                  <a:cxn ang="0">
                    <a:pos x="T2" y="T3"/>
                  </a:cxn>
                  <a:cxn ang="0">
                    <a:pos x="T4" y="T5"/>
                  </a:cxn>
                  <a:cxn ang="0">
                    <a:pos x="T6" y="T7"/>
                  </a:cxn>
                  <a:cxn ang="0">
                    <a:pos x="T8" y="T9"/>
                  </a:cxn>
                  <a:cxn ang="0">
                    <a:pos x="T10" y="T11"/>
                  </a:cxn>
                  <a:cxn ang="0">
                    <a:pos x="T12" y="T13"/>
                  </a:cxn>
                </a:cxnLst>
                <a:rect l="0" t="0" r="r" b="b"/>
                <a:pathLst>
                  <a:path w="305" h="212">
                    <a:moveTo>
                      <a:pt x="0" y="0"/>
                    </a:moveTo>
                    <a:lnTo>
                      <a:pt x="6" y="0"/>
                    </a:lnTo>
                    <a:lnTo>
                      <a:pt x="6" y="206"/>
                    </a:lnTo>
                    <a:lnTo>
                      <a:pt x="305" y="206"/>
                    </a:lnTo>
                    <a:lnTo>
                      <a:pt x="305" y="212"/>
                    </a:lnTo>
                    <a:lnTo>
                      <a:pt x="0" y="212"/>
                    </a:lnTo>
                    <a:lnTo>
                      <a:pt x="0"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44"/>
              <p:cNvSpPr>
                <a:spLocks noEditPoints="1"/>
              </p:cNvSpPr>
              <p:nvPr/>
            </p:nvSpPr>
            <p:spPr bwMode="auto">
              <a:xfrm>
                <a:off x="5449888" y="4946651"/>
                <a:ext cx="76200" cy="123825"/>
              </a:xfrm>
              <a:custGeom>
                <a:avLst/>
                <a:gdLst>
                  <a:gd name="T0" fmla="*/ 23 w 48"/>
                  <a:gd name="T1" fmla="*/ 7 h 78"/>
                  <a:gd name="T2" fmla="*/ 19 w 48"/>
                  <a:gd name="T3" fmla="*/ 8 h 78"/>
                  <a:gd name="T4" fmla="*/ 15 w 48"/>
                  <a:gd name="T5" fmla="*/ 9 h 78"/>
                  <a:gd name="T6" fmla="*/ 11 w 48"/>
                  <a:gd name="T7" fmla="*/ 11 h 78"/>
                  <a:gd name="T8" fmla="*/ 8 w 48"/>
                  <a:gd name="T9" fmla="*/ 15 h 78"/>
                  <a:gd name="T10" fmla="*/ 7 w 48"/>
                  <a:gd name="T11" fmla="*/ 19 h 78"/>
                  <a:gd name="T12" fmla="*/ 6 w 48"/>
                  <a:gd name="T13" fmla="*/ 23 h 78"/>
                  <a:gd name="T14" fmla="*/ 6 w 48"/>
                  <a:gd name="T15" fmla="*/ 73 h 78"/>
                  <a:gd name="T16" fmla="*/ 42 w 48"/>
                  <a:gd name="T17" fmla="*/ 73 h 78"/>
                  <a:gd name="T18" fmla="*/ 42 w 48"/>
                  <a:gd name="T19" fmla="*/ 23 h 78"/>
                  <a:gd name="T20" fmla="*/ 42 w 48"/>
                  <a:gd name="T21" fmla="*/ 19 h 78"/>
                  <a:gd name="T22" fmla="*/ 40 w 48"/>
                  <a:gd name="T23" fmla="*/ 15 h 78"/>
                  <a:gd name="T24" fmla="*/ 37 w 48"/>
                  <a:gd name="T25" fmla="*/ 11 h 78"/>
                  <a:gd name="T26" fmla="*/ 34 w 48"/>
                  <a:gd name="T27" fmla="*/ 9 h 78"/>
                  <a:gd name="T28" fmla="*/ 30 w 48"/>
                  <a:gd name="T29" fmla="*/ 8 h 78"/>
                  <a:gd name="T30" fmla="*/ 25 w 48"/>
                  <a:gd name="T31" fmla="*/ 7 h 78"/>
                  <a:gd name="T32" fmla="*/ 23 w 48"/>
                  <a:gd name="T33" fmla="*/ 7 h 78"/>
                  <a:gd name="T34" fmla="*/ 23 w 48"/>
                  <a:gd name="T35" fmla="*/ 0 h 78"/>
                  <a:gd name="T36" fmla="*/ 25 w 48"/>
                  <a:gd name="T37" fmla="*/ 0 h 78"/>
                  <a:gd name="T38" fmla="*/ 37 w 48"/>
                  <a:gd name="T39" fmla="*/ 3 h 78"/>
                  <a:gd name="T40" fmla="*/ 45 w 48"/>
                  <a:gd name="T41" fmla="*/ 12 h 78"/>
                  <a:gd name="T42" fmla="*/ 48 w 48"/>
                  <a:gd name="T43" fmla="*/ 23 h 78"/>
                  <a:gd name="T44" fmla="*/ 48 w 48"/>
                  <a:gd name="T45" fmla="*/ 78 h 78"/>
                  <a:gd name="T46" fmla="*/ 0 w 48"/>
                  <a:gd name="T47" fmla="*/ 78 h 78"/>
                  <a:gd name="T48" fmla="*/ 0 w 48"/>
                  <a:gd name="T49" fmla="*/ 23 h 78"/>
                  <a:gd name="T50" fmla="*/ 4 w 48"/>
                  <a:gd name="T51" fmla="*/ 12 h 78"/>
                  <a:gd name="T52" fmla="*/ 11 w 48"/>
                  <a:gd name="T53" fmla="*/ 3 h 78"/>
                  <a:gd name="T54" fmla="*/ 23 w 48"/>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78">
                    <a:moveTo>
                      <a:pt x="23" y="7"/>
                    </a:moveTo>
                    <a:lnTo>
                      <a:pt x="19" y="8"/>
                    </a:lnTo>
                    <a:lnTo>
                      <a:pt x="15" y="9"/>
                    </a:lnTo>
                    <a:lnTo>
                      <a:pt x="11" y="11"/>
                    </a:lnTo>
                    <a:lnTo>
                      <a:pt x="8" y="15"/>
                    </a:lnTo>
                    <a:lnTo>
                      <a:pt x="7" y="19"/>
                    </a:lnTo>
                    <a:lnTo>
                      <a:pt x="6" y="23"/>
                    </a:lnTo>
                    <a:lnTo>
                      <a:pt x="6" y="73"/>
                    </a:lnTo>
                    <a:lnTo>
                      <a:pt x="42" y="73"/>
                    </a:lnTo>
                    <a:lnTo>
                      <a:pt x="42" y="23"/>
                    </a:lnTo>
                    <a:lnTo>
                      <a:pt x="42" y="19"/>
                    </a:lnTo>
                    <a:lnTo>
                      <a:pt x="40" y="15"/>
                    </a:lnTo>
                    <a:lnTo>
                      <a:pt x="37" y="11"/>
                    </a:lnTo>
                    <a:lnTo>
                      <a:pt x="34" y="9"/>
                    </a:lnTo>
                    <a:lnTo>
                      <a:pt x="30" y="8"/>
                    </a:lnTo>
                    <a:lnTo>
                      <a:pt x="25" y="7"/>
                    </a:lnTo>
                    <a:lnTo>
                      <a:pt x="23" y="7"/>
                    </a:lnTo>
                    <a:close/>
                    <a:moveTo>
                      <a:pt x="23" y="0"/>
                    </a:moveTo>
                    <a:lnTo>
                      <a:pt x="25" y="0"/>
                    </a:lnTo>
                    <a:lnTo>
                      <a:pt x="37" y="3"/>
                    </a:lnTo>
                    <a:lnTo>
                      <a:pt x="45" y="12"/>
                    </a:lnTo>
                    <a:lnTo>
                      <a:pt x="48" y="23"/>
                    </a:lnTo>
                    <a:lnTo>
                      <a:pt x="48" y="78"/>
                    </a:lnTo>
                    <a:lnTo>
                      <a:pt x="0" y="78"/>
                    </a:lnTo>
                    <a:lnTo>
                      <a:pt x="0" y="23"/>
                    </a:lnTo>
                    <a:lnTo>
                      <a:pt x="4" y="12"/>
                    </a:lnTo>
                    <a:lnTo>
                      <a:pt x="11" y="3"/>
                    </a:lnTo>
                    <a:lnTo>
                      <a:pt x="23"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45"/>
              <p:cNvSpPr>
                <a:spLocks noEditPoints="1"/>
              </p:cNvSpPr>
              <p:nvPr/>
            </p:nvSpPr>
            <p:spPr bwMode="auto">
              <a:xfrm>
                <a:off x="5556251" y="4892676"/>
                <a:ext cx="74613" cy="177800"/>
              </a:xfrm>
              <a:custGeom>
                <a:avLst/>
                <a:gdLst>
                  <a:gd name="T0" fmla="*/ 22 w 47"/>
                  <a:gd name="T1" fmla="*/ 7 h 112"/>
                  <a:gd name="T2" fmla="*/ 18 w 47"/>
                  <a:gd name="T3" fmla="*/ 7 h 112"/>
                  <a:gd name="T4" fmla="*/ 14 w 47"/>
                  <a:gd name="T5" fmla="*/ 9 h 112"/>
                  <a:gd name="T6" fmla="*/ 11 w 47"/>
                  <a:gd name="T7" fmla="*/ 11 h 112"/>
                  <a:gd name="T8" fmla="*/ 8 w 47"/>
                  <a:gd name="T9" fmla="*/ 15 h 112"/>
                  <a:gd name="T10" fmla="*/ 6 w 47"/>
                  <a:gd name="T11" fmla="*/ 19 h 112"/>
                  <a:gd name="T12" fmla="*/ 6 w 47"/>
                  <a:gd name="T13" fmla="*/ 23 h 112"/>
                  <a:gd name="T14" fmla="*/ 6 w 47"/>
                  <a:gd name="T15" fmla="*/ 107 h 112"/>
                  <a:gd name="T16" fmla="*/ 42 w 47"/>
                  <a:gd name="T17" fmla="*/ 107 h 112"/>
                  <a:gd name="T18" fmla="*/ 42 w 47"/>
                  <a:gd name="T19" fmla="*/ 23 h 112"/>
                  <a:gd name="T20" fmla="*/ 41 w 47"/>
                  <a:gd name="T21" fmla="*/ 19 h 112"/>
                  <a:gd name="T22" fmla="*/ 40 w 47"/>
                  <a:gd name="T23" fmla="*/ 15 h 112"/>
                  <a:gd name="T24" fmla="*/ 37 w 47"/>
                  <a:gd name="T25" fmla="*/ 11 h 112"/>
                  <a:gd name="T26" fmla="*/ 33 w 47"/>
                  <a:gd name="T27" fmla="*/ 9 h 112"/>
                  <a:gd name="T28" fmla="*/ 29 w 47"/>
                  <a:gd name="T29" fmla="*/ 7 h 112"/>
                  <a:gd name="T30" fmla="*/ 25 w 47"/>
                  <a:gd name="T31" fmla="*/ 7 h 112"/>
                  <a:gd name="T32" fmla="*/ 22 w 47"/>
                  <a:gd name="T33" fmla="*/ 7 h 112"/>
                  <a:gd name="T34" fmla="*/ 22 w 47"/>
                  <a:gd name="T35" fmla="*/ 0 h 112"/>
                  <a:gd name="T36" fmla="*/ 25 w 47"/>
                  <a:gd name="T37" fmla="*/ 0 h 112"/>
                  <a:gd name="T38" fmla="*/ 37 w 47"/>
                  <a:gd name="T39" fmla="*/ 4 h 112"/>
                  <a:gd name="T40" fmla="*/ 44 w 47"/>
                  <a:gd name="T41" fmla="*/ 12 h 112"/>
                  <a:gd name="T42" fmla="*/ 47 w 47"/>
                  <a:gd name="T43" fmla="*/ 23 h 112"/>
                  <a:gd name="T44" fmla="*/ 47 w 47"/>
                  <a:gd name="T45" fmla="*/ 112 h 112"/>
                  <a:gd name="T46" fmla="*/ 0 w 47"/>
                  <a:gd name="T47" fmla="*/ 112 h 112"/>
                  <a:gd name="T48" fmla="*/ 0 w 47"/>
                  <a:gd name="T49" fmla="*/ 23 h 112"/>
                  <a:gd name="T50" fmla="*/ 3 w 47"/>
                  <a:gd name="T51" fmla="*/ 12 h 112"/>
                  <a:gd name="T52" fmla="*/ 11 w 47"/>
                  <a:gd name="T53" fmla="*/ 4 h 112"/>
                  <a:gd name="T54" fmla="*/ 22 w 47"/>
                  <a:gd name="T5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112">
                    <a:moveTo>
                      <a:pt x="22" y="7"/>
                    </a:moveTo>
                    <a:lnTo>
                      <a:pt x="18" y="7"/>
                    </a:lnTo>
                    <a:lnTo>
                      <a:pt x="14" y="9"/>
                    </a:lnTo>
                    <a:lnTo>
                      <a:pt x="11" y="11"/>
                    </a:lnTo>
                    <a:lnTo>
                      <a:pt x="8" y="15"/>
                    </a:lnTo>
                    <a:lnTo>
                      <a:pt x="6" y="19"/>
                    </a:lnTo>
                    <a:lnTo>
                      <a:pt x="6" y="23"/>
                    </a:lnTo>
                    <a:lnTo>
                      <a:pt x="6" y="107"/>
                    </a:lnTo>
                    <a:lnTo>
                      <a:pt x="42" y="107"/>
                    </a:lnTo>
                    <a:lnTo>
                      <a:pt x="42" y="23"/>
                    </a:lnTo>
                    <a:lnTo>
                      <a:pt x="41" y="19"/>
                    </a:lnTo>
                    <a:lnTo>
                      <a:pt x="40" y="15"/>
                    </a:lnTo>
                    <a:lnTo>
                      <a:pt x="37" y="11"/>
                    </a:lnTo>
                    <a:lnTo>
                      <a:pt x="33" y="9"/>
                    </a:lnTo>
                    <a:lnTo>
                      <a:pt x="29" y="7"/>
                    </a:lnTo>
                    <a:lnTo>
                      <a:pt x="25" y="7"/>
                    </a:lnTo>
                    <a:lnTo>
                      <a:pt x="22" y="7"/>
                    </a:lnTo>
                    <a:close/>
                    <a:moveTo>
                      <a:pt x="22" y="0"/>
                    </a:moveTo>
                    <a:lnTo>
                      <a:pt x="25" y="0"/>
                    </a:lnTo>
                    <a:lnTo>
                      <a:pt x="37" y="4"/>
                    </a:lnTo>
                    <a:lnTo>
                      <a:pt x="44" y="12"/>
                    </a:lnTo>
                    <a:lnTo>
                      <a:pt x="47" y="23"/>
                    </a:lnTo>
                    <a:lnTo>
                      <a:pt x="47" y="112"/>
                    </a:lnTo>
                    <a:lnTo>
                      <a:pt x="0" y="112"/>
                    </a:lnTo>
                    <a:lnTo>
                      <a:pt x="0" y="23"/>
                    </a:lnTo>
                    <a:lnTo>
                      <a:pt x="3" y="12"/>
                    </a:lnTo>
                    <a:lnTo>
                      <a:pt x="11" y="4"/>
                    </a:lnTo>
                    <a:lnTo>
                      <a:pt x="22"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46"/>
              <p:cNvSpPr>
                <a:spLocks noEditPoints="1"/>
              </p:cNvSpPr>
              <p:nvPr/>
            </p:nvSpPr>
            <p:spPr bwMode="auto">
              <a:xfrm>
                <a:off x="5662613" y="4840288"/>
                <a:ext cx="76200" cy="230188"/>
              </a:xfrm>
              <a:custGeom>
                <a:avLst/>
                <a:gdLst>
                  <a:gd name="T0" fmla="*/ 22 w 48"/>
                  <a:gd name="T1" fmla="*/ 6 h 145"/>
                  <a:gd name="T2" fmla="*/ 17 w 48"/>
                  <a:gd name="T3" fmla="*/ 6 h 145"/>
                  <a:gd name="T4" fmla="*/ 14 w 48"/>
                  <a:gd name="T5" fmla="*/ 8 h 145"/>
                  <a:gd name="T6" fmla="*/ 11 w 48"/>
                  <a:gd name="T7" fmla="*/ 11 h 145"/>
                  <a:gd name="T8" fmla="*/ 8 w 48"/>
                  <a:gd name="T9" fmla="*/ 14 h 145"/>
                  <a:gd name="T10" fmla="*/ 6 w 48"/>
                  <a:gd name="T11" fmla="*/ 18 h 145"/>
                  <a:gd name="T12" fmla="*/ 5 w 48"/>
                  <a:gd name="T13" fmla="*/ 23 h 145"/>
                  <a:gd name="T14" fmla="*/ 5 w 48"/>
                  <a:gd name="T15" fmla="*/ 140 h 145"/>
                  <a:gd name="T16" fmla="*/ 41 w 48"/>
                  <a:gd name="T17" fmla="*/ 140 h 145"/>
                  <a:gd name="T18" fmla="*/ 41 w 48"/>
                  <a:gd name="T19" fmla="*/ 23 h 145"/>
                  <a:gd name="T20" fmla="*/ 40 w 48"/>
                  <a:gd name="T21" fmla="*/ 18 h 145"/>
                  <a:gd name="T22" fmla="*/ 39 w 48"/>
                  <a:gd name="T23" fmla="*/ 14 h 145"/>
                  <a:gd name="T24" fmla="*/ 36 w 48"/>
                  <a:gd name="T25" fmla="*/ 11 h 145"/>
                  <a:gd name="T26" fmla="*/ 33 w 48"/>
                  <a:gd name="T27" fmla="*/ 8 h 145"/>
                  <a:gd name="T28" fmla="*/ 29 w 48"/>
                  <a:gd name="T29" fmla="*/ 6 h 145"/>
                  <a:gd name="T30" fmla="*/ 25 w 48"/>
                  <a:gd name="T31" fmla="*/ 6 h 145"/>
                  <a:gd name="T32" fmla="*/ 22 w 48"/>
                  <a:gd name="T33" fmla="*/ 6 h 145"/>
                  <a:gd name="T34" fmla="*/ 22 w 48"/>
                  <a:gd name="T35" fmla="*/ 0 h 145"/>
                  <a:gd name="T36" fmla="*/ 25 w 48"/>
                  <a:gd name="T37" fmla="*/ 0 h 145"/>
                  <a:gd name="T38" fmla="*/ 36 w 48"/>
                  <a:gd name="T39" fmla="*/ 3 h 145"/>
                  <a:gd name="T40" fmla="*/ 44 w 48"/>
                  <a:gd name="T41" fmla="*/ 12 h 145"/>
                  <a:gd name="T42" fmla="*/ 48 w 48"/>
                  <a:gd name="T43" fmla="*/ 23 h 145"/>
                  <a:gd name="T44" fmla="*/ 48 w 48"/>
                  <a:gd name="T45" fmla="*/ 145 h 145"/>
                  <a:gd name="T46" fmla="*/ 0 w 48"/>
                  <a:gd name="T47" fmla="*/ 145 h 145"/>
                  <a:gd name="T48" fmla="*/ 0 w 48"/>
                  <a:gd name="T49" fmla="*/ 23 h 145"/>
                  <a:gd name="T50" fmla="*/ 2 w 48"/>
                  <a:gd name="T51" fmla="*/ 12 h 145"/>
                  <a:gd name="T52" fmla="*/ 11 w 48"/>
                  <a:gd name="T53" fmla="*/ 3 h 145"/>
                  <a:gd name="T54" fmla="*/ 22 w 48"/>
                  <a:gd name="T5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5">
                    <a:moveTo>
                      <a:pt x="22" y="6"/>
                    </a:moveTo>
                    <a:lnTo>
                      <a:pt x="17" y="6"/>
                    </a:lnTo>
                    <a:lnTo>
                      <a:pt x="14" y="8"/>
                    </a:lnTo>
                    <a:lnTo>
                      <a:pt x="11" y="11"/>
                    </a:lnTo>
                    <a:lnTo>
                      <a:pt x="8" y="14"/>
                    </a:lnTo>
                    <a:lnTo>
                      <a:pt x="6" y="18"/>
                    </a:lnTo>
                    <a:lnTo>
                      <a:pt x="5" y="23"/>
                    </a:lnTo>
                    <a:lnTo>
                      <a:pt x="5" y="140"/>
                    </a:lnTo>
                    <a:lnTo>
                      <a:pt x="41" y="140"/>
                    </a:lnTo>
                    <a:lnTo>
                      <a:pt x="41" y="23"/>
                    </a:lnTo>
                    <a:lnTo>
                      <a:pt x="40" y="18"/>
                    </a:lnTo>
                    <a:lnTo>
                      <a:pt x="39" y="14"/>
                    </a:lnTo>
                    <a:lnTo>
                      <a:pt x="36" y="11"/>
                    </a:lnTo>
                    <a:lnTo>
                      <a:pt x="33" y="8"/>
                    </a:lnTo>
                    <a:lnTo>
                      <a:pt x="29" y="6"/>
                    </a:lnTo>
                    <a:lnTo>
                      <a:pt x="25" y="6"/>
                    </a:lnTo>
                    <a:lnTo>
                      <a:pt x="22" y="6"/>
                    </a:lnTo>
                    <a:close/>
                    <a:moveTo>
                      <a:pt x="22" y="0"/>
                    </a:moveTo>
                    <a:lnTo>
                      <a:pt x="25" y="0"/>
                    </a:lnTo>
                    <a:lnTo>
                      <a:pt x="36" y="3"/>
                    </a:lnTo>
                    <a:lnTo>
                      <a:pt x="44" y="12"/>
                    </a:lnTo>
                    <a:lnTo>
                      <a:pt x="48" y="23"/>
                    </a:lnTo>
                    <a:lnTo>
                      <a:pt x="48" y="145"/>
                    </a:lnTo>
                    <a:lnTo>
                      <a:pt x="0" y="145"/>
                    </a:lnTo>
                    <a:lnTo>
                      <a:pt x="0" y="23"/>
                    </a:lnTo>
                    <a:lnTo>
                      <a:pt x="2" y="12"/>
                    </a:lnTo>
                    <a:lnTo>
                      <a:pt x="11" y="3"/>
                    </a:lnTo>
                    <a:lnTo>
                      <a:pt x="22"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47"/>
              <p:cNvSpPr>
                <a:spLocks noEditPoints="1"/>
              </p:cNvSpPr>
              <p:nvPr/>
            </p:nvSpPr>
            <p:spPr bwMode="auto">
              <a:xfrm>
                <a:off x="5767388" y="4784726"/>
                <a:ext cx="76200" cy="285750"/>
              </a:xfrm>
              <a:custGeom>
                <a:avLst/>
                <a:gdLst>
                  <a:gd name="T0" fmla="*/ 23 w 48"/>
                  <a:gd name="T1" fmla="*/ 5 h 180"/>
                  <a:gd name="T2" fmla="*/ 19 w 48"/>
                  <a:gd name="T3" fmla="*/ 6 h 180"/>
                  <a:gd name="T4" fmla="*/ 14 w 48"/>
                  <a:gd name="T5" fmla="*/ 9 h 180"/>
                  <a:gd name="T6" fmla="*/ 11 w 48"/>
                  <a:gd name="T7" fmla="*/ 11 h 180"/>
                  <a:gd name="T8" fmla="*/ 8 w 48"/>
                  <a:gd name="T9" fmla="*/ 14 h 180"/>
                  <a:gd name="T10" fmla="*/ 7 w 48"/>
                  <a:gd name="T11" fmla="*/ 18 h 180"/>
                  <a:gd name="T12" fmla="*/ 6 w 48"/>
                  <a:gd name="T13" fmla="*/ 23 h 180"/>
                  <a:gd name="T14" fmla="*/ 6 w 48"/>
                  <a:gd name="T15" fmla="*/ 175 h 180"/>
                  <a:gd name="T16" fmla="*/ 41 w 48"/>
                  <a:gd name="T17" fmla="*/ 175 h 180"/>
                  <a:gd name="T18" fmla="*/ 41 w 48"/>
                  <a:gd name="T19" fmla="*/ 23 h 180"/>
                  <a:gd name="T20" fmla="*/ 41 w 48"/>
                  <a:gd name="T21" fmla="*/ 18 h 180"/>
                  <a:gd name="T22" fmla="*/ 39 w 48"/>
                  <a:gd name="T23" fmla="*/ 14 h 180"/>
                  <a:gd name="T24" fmla="*/ 37 w 48"/>
                  <a:gd name="T25" fmla="*/ 11 h 180"/>
                  <a:gd name="T26" fmla="*/ 34 w 48"/>
                  <a:gd name="T27" fmla="*/ 9 h 180"/>
                  <a:gd name="T28" fmla="*/ 29 w 48"/>
                  <a:gd name="T29" fmla="*/ 6 h 180"/>
                  <a:gd name="T30" fmla="*/ 25 w 48"/>
                  <a:gd name="T31" fmla="*/ 5 h 180"/>
                  <a:gd name="T32" fmla="*/ 23 w 48"/>
                  <a:gd name="T33" fmla="*/ 5 h 180"/>
                  <a:gd name="T34" fmla="*/ 23 w 48"/>
                  <a:gd name="T35" fmla="*/ 0 h 180"/>
                  <a:gd name="T36" fmla="*/ 25 w 48"/>
                  <a:gd name="T37" fmla="*/ 0 h 180"/>
                  <a:gd name="T38" fmla="*/ 37 w 48"/>
                  <a:gd name="T39" fmla="*/ 3 h 180"/>
                  <a:gd name="T40" fmla="*/ 45 w 48"/>
                  <a:gd name="T41" fmla="*/ 11 h 180"/>
                  <a:gd name="T42" fmla="*/ 48 w 48"/>
                  <a:gd name="T43" fmla="*/ 23 h 180"/>
                  <a:gd name="T44" fmla="*/ 48 w 48"/>
                  <a:gd name="T45" fmla="*/ 180 h 180"/>
                  <a:gd name="T46" fmla="*/ 0 w 48"/>
                  <a:gd name="T47" fmla="*/ 180 h 180"/>
                  <a:gd name="T48" fmla="*/ 0 w 48"/>
                  <a:gd name="T49" fmla="*/ 23 h 180"/>
                  <a:gd name="T50" fmla="*/ 3 w 48"/>
                  <a:gd name="T51" fmla="*/ 11 h 180"/>
                  <a:gd name="T52" fmla="*/ 11 w 48"/>
                  <a:gd name="T53" fmla="*/ 3 h 180"/>
                  <a:gd name="T54" fmla="*/ 23 w 48"/>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80">
                    <a:moveTo>
                      <a:pt x="23" y="5"/>
                    </a:moveTo>
                    <a:lnTo>
                      <a:pt x="19" y="6"/>
                    </a:lnTo>
                    <a:lnTo>
                      <a:pt x="14" y="9"/>
                    </a:lnTo>
                    <a:lnTo>
                      <a:pt x="11" y="11"/>
                    </a:lnTo>
                    <a:lnTo>
                      <a:pt x="8" y="14"/>
                    </a:lnTo>
                    <a:lnTo>
                      <a:pt x="7" y="18"/>
                    </a:lnTo>
                    <a:lnTo>
                      <a:pt x="6" y="23"/>
                    </a:lnTo>
                    <a:lnTo>
                      <a:pt x="6" y="175"/>
                    </a:lnTo>
                    <a:lnTo>
                      <a:pt x="41" y="175"/>
                    </a:lnTo>
                    <a:lnTo>
                      <a:pt x="41" y="23"/>
                    </a:lnTo>
                    <a:lnTo>
                      <a:pt x="41" y="18"/>
                    </a:lnTo>
                    <a:lnTo>
                      <a:pt x="39" y="14"/>
                    </a:lnTo>
                    <a:lnTo>
                      <a:pt x="37" y="11"/>
                    </a:lnTo>
                    <a:lnTo>
                      <a:pt x="34" y="9"/>
                    </a:lnTo>
                    <a:lnTo>
                      <a:pt x="29" y="6"/>
                    </a:lnTo>
                    <a:lnTo>
                      <a:pt x="25" y="5"/>
                    </a:lnTo>
                    <a:lnTo>
                      <a:pt x="23" y="5"/>
                    </a:lnTo>
                    <a:close/>
                    <a:moveTo>
                      <a:pt x="23" y="0"/>
                    </a:moveTo>
                    <a:lnTo>
                      <a:pt x="25" y="0"/>
                    </a:lnTo>
                    <a:lnTo>
                      <a:pt x="37" y="3"/>
                    </a:lnTo>
                    <a:lnTo>
                      <a:pt x="45" y="11"/>
                    </a:lnTo>
                    <a:lnTo>
                      <a:pt x="48" y="23"/>
                    </a:lnTo>
                    <a:lnTo>
                      <a:pt x="48" y="180"/>
                    </a:lnTo>
                    <a:lnTo>
                      <a:pt x="0" y="180"/>
                    </a:lnTo>
                    <a:lnTo>
                      <a:pt x="0" y="23"/>
                    </a:lnTo>
                    <a:lnTo>
                      <a:pt x="3" y="11"/>
                    </a:lnTo>
                    <a:lnTo>
                      <a:pt x="11" y="3"/>
                    </a:lnTo>
                    <a:lnTo>
                      <a:pt x="23"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48"/>
              <p:cNvSpPr>
                <a:spLocks/>
              </p:cNvSpPr>
              <p:nvPr/>
            </p:nvSpPr>
            <p:spPr bwMode="auto">
              <a:xfrm>
                <a:off x="5453063" y="4732338"/>
                <a:ext cx="293688" cy="153988"/>
              </a:xfrm>
              <a:custGeom>
                <a:avLst/>
                <a:gdLst>
                  <a:gd name="T0" fmla="*/ 134 w 185"/>
                  <a:gd name="T1" fmla="*/ 0 h 97"/>
                  <a:gd name="T2" fmla="*/ 185 w 185"/>
                  <a:gd name="T3" fmla="*/ 13 h 97"/>
                  <a:gd name="T4" fmla="*/ 160 w 185"/>
                  <a:gd name="T5" fmla="*/ 59 h 97"/>
                  <a:gd name="T6" fmla="*/ 155 w 185"/>
                  <a:gd name="T7" fmla="*/ 57 h 97"/>
                  <a:gd name="T8" fmla="*/ 173 w 185"/>
                  <a:gd name="T9" fmla="*/ 21 h 97"/>
                  <a:gd name="T10" fmla="*/ 2 w 185"/>
                  <a:gd name="T11" fmla="*/ 97 h 97"/>
                  <a:gd name="T12" fmla="*/ 0 w 185"/>
                  <a:gd name="T13" fmla="*/ 92 h 97"/>
                  <a:gd name="T14" fmla="*/ 171 w 185"/>
                  <a:gd name="T15" fmla="*/ 16 h 97"/>
                  <a:gd name="T16" fmla="*/ 133 w 185"/>
                  <a:gd name="T17" fmla="*/ 6 h 97"/>
                  <a:gd name="T18" fmla="*/ 134 w 185"/>
                  <a:gd name="T1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97">
                    <a:moveTo>
                      <a:pt x="134" y="0"/>
                    </a:moveTo>
                    <a:lnTo>
                      <a:pt x="185" y="13"/>
                    </a:lnTo>
                    <a:lnTo>
                      <a:pt x="160" y="59"/>
                    </a:lnTo>
                    <a:lnTo>
                      <a:pt x="155" y="57"/>
                    </a:lnTo>
                    <a:lnTo>
                      <a:pt x="173" y="21"/>
                    </a:lnTo>
                    <a:lnTo>
                      <a:pt x="2" y="97"/>
                    </a:lnTo>
                    <a:lnTo>
                      <a:pt x="0" y="92"/>
                    </a:lnTo>
                    <a:lnTo>
                      <a:pt x="171" y="16"/>
                    </a:lnTo>
                    <a:lnTo>
                      <a:pt x="133" y="6"/>
                    </a:lnTo>
                    <a:lnTo>
                      <a:pt x="134"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组合 207"/>
            <p:cNvGrpSpPr/>
            <p:nvPr/>
          </p:nvGrpSpPr>
          <p:grpSpPr>
            <a:xfrm>
              <a:off x="7326383" y="4173021"/>
              <a:ext cx="607909" cy="538235"/>
              <a:chOff x="6907213" y="4678363"/>
              <a:chExt cx="554038" cy="490538"/>
            </a:xfrm>
            <a:grpFill/>
          </p:grpSpPr>
          <p:sp>
            <p:nvSpPr>
              <p:cNvPr id="201" name="Freeform 149"/>
              <p:cNvSpPr>
                <a:spLocks noEditPoints="1"/>
              </p:cNvSpPr>
              <p:nvPr/>
            </p:nvSpPr>
            <p:spPr bwMode="auto">
              <a:xfrm>
                <a:off x="6907213" y="4678363"/>
                <a:ext cx="554038" cy="490538"/>
              </a:xfrm>
              <a:custGeom>
                <a:avLst/>
                <a:gdLst>
                  <a:gd name="T0" fmla="*/ 13 w 349"/>
                  <a:gd name="T1" fmla="*/ 182 h 309"/>
                  <a:gd name="T2" fmla="*/ 193 w 349"/>
                  <a:gd name="T3" fmla="*/ 154 h 309"/>
                  <a:gd name="T4" fmla="*/ 292 w 349"/>
                  <a:gd name="T5" fmla="*/ 118 h 309"/>
                  <a:gd name="T6" fmla="*/ 338 w 349"/>
                  <a:gd name="T7" fmla="*/ 166 h 309"/>
                  <a:gd name="T8" fmla="*/ 198 w 349"/>
                  <a:gd name="T9" fmla="*/ 114 h 309"/>
                  <a:gd name="T10" fmla="*/ 343 w 349"/>
                  <a:gd name="T11" fmla="*/ 303 h 309"/>
                  <a:gd name="T12" fmla="*/ 286 w 349"/>
                  <a:gd name="T13" fmla="*/ 171 h 309"/>
                  <a:gd name="T14" fmla="*/ 198 w 349"/>
                  <a:gd name="T15" fmla="*/ 114 h 309"/>
                  <a:gd name="T16" fmla="*/ 57 w 349"/>
                  <a:gd name="T17" fmla="*/ 120 h 309"/>
                  <a:gd name="T18" fmla="*/ 193 w 349"/>
                  <a:gd name="T19" fmla="*/ 108 h 309"/>
                  <a:gd name="T20" fmla="*/ 207 w 349"/>
                  <a:gd name="T21" fmla="*/ 21 h 309"/>
                  <a:gd name="T22" fmla="*/ 54 w 349"/>
                  <a:gd name="T23" fmla="*/ 5 h 309"/>
                  <a:gd name="T24" fmla="*/ 46 w 349"/>
                  <a:gd name="T25" fmla="*/ 7 h 309"/>
                  <a:gd name="T26" fmla="*/ 42 w 349"/>
                  <a:gd name="T27" fmla="*/ 14 h 309"/>
                  <a:gd name="T28" fmla="*/ 41 w 349"/>
                  <a:gd name="T29" fmla="*/ 123 h 309"/>
                  <a:gd name="T30" fmla="*/ 44 w 349"/>
                  <a:gd name="T31" fmla="*/ 131 h 309"/>
                  <a:gd name="T32" fmla="*/ 50 w 349"/>
                  <a:gd name="T33" fmla="*/ 135 h 309"/>
                  <a:gd name="T34" fmla="*/ 193 w 349"/>
                  <a:gd name="T35" fmla="*/ 136 h 309"/>
                  <a:gd name="T36" fmla="*/ 51 w 349"/>
                  <a:gd name="T37" fmla="*/ 127 h 309"/>
                  <a:gd name="T38" fmla="*/ 212 w 349"/>
                  <a:gd name="T39" fmla="*/ 15 h 309"/>
                  <a:gd name="T40" fmla="*/ 222 w 349"/>
                  <a:gd name="T41" fmla="*/ 108 h 309"/>
                  <a:gd name="T42" fmla="*/ 222 w 349"/>
                  <a:gd name="T43" fmla="*/ 14 h 309"/>
                  <a:gd name="T44" fmla="*/ 218 w 349"/>
                  <a:gd name="T45" fmla="*/ 7 h 309"/>
                  <a:gd name="T46" fmla="*/ 210 w 349"/>
                  <a:gd name="T47" fmla="*/ 5 h 309"/>
                  <a:gd name="T48" fmla="*/ 54 w 349"/>
                  <a:gd name="T49" fmla="*/ 0 h 309"/>
                  <a:gd name="T50" fmla="*/ 219 w 349"/>
                  <a:gd name="T51" fmla="*/ 2 h 309"/>
                  <a:gd name="T52" fmla="*/ 229 w 349"/>
                  <a:gd name="T53" fmla="*/ 18 h 309"/>
                  <a:gd name="T54" fmla="*/ 291 w 349"/>
                  <a:gd name="T55" fmla="*/ 108 h 309"/>
                  <a:gd name="T56" fmla="*/ 349 w 349"/>
                  <a:gd name="T57" fmla="*/ 309 h 309"/>
                  <a:gd name="T58" fmla="*/ 193 w 349"/>
                  <a:gd name="T59" fmla="*/ 188 h 309"/>
                  <a:gd name="T60" fmla="*/ 37 w 349"/>
                  <a:gd name="T61" fmla="*/ 148 h 309"/>
                  <a:gd name="T62" fmla="*/ 193 w 349"/>
                  <a:gd name="T63" fmla="*/ 142 h 309"/>
                  <a:gd name="T64" fmla="*/ 44 w 349"/>
                  <a:gd name="T65" fmla="*/ 140 h 309"/>
                  <a:gd name="T66" fmla="*/ 35 w 349"/>
                  <a:gd name="T67" fmla="*/ 123 h 309"/>
                  <a:gd name="T68" fmla="*/ 38 w 349"/>
                  <a:gd name="T69" fmla="*/ 8 h 309"/>
                  <a:gd name="T70" fmla="*/ 54 w 349"/>
                  <a:gd name="T71"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9" h="309">
                    <a:moveTo>
                      <a:pt x="40" y="154"/>
                    </a:moveTo>
                    <a:lnTo>
                      <a:pt x="13" y="182"/>
                    </a:lnTo>
                    <a:lnTo>
                      <a:pt x="193" y="182"/>
                    </a:lnTo>
                    <a:lnTo>
                      <a:pt x="193" y="154"/>
                    </a:lnTo>
                    <a:lnTo>
                      <a:pt x="40" y="154"/>
                    </a:lnTo>
                    <a:close/>
                    <a:moveTo>
                      <a:pt x="292" y="118"/>
                    </a:moveTo>
                    <a:lnTo>
                      <a:pt x="292" y="166"/>
                    </a:lnTo>
                    <a:lnTo>
                      <a:pt x="338" y="166"/>
                    </a:lnTo>
                    <a:lnTo>
                      <a:pt x="292" y="118"/>
                    </a:lnTo>
                    <a:close/>
                    <a:moveTo>
                      <a:pt x="198" y="114"/>
                    </a:moveTo>
                    <a:lnTo>
                      <a:pt x="198" y="303"/>
                    </a:lnTo>
                    <a:lnTo>
                      <a:pt x="343" y="303"/>
                    </a:lnTo>
                    <a:lnTo>
                      <a:pt x="343" y="171"/>
                    </a:lnTo>
                    <a:lnTo>
                      <a:pt x="286" y="171"/>
                    </a:lnTo>
                    <a:lnTo>
                      <a:pt x="286" y="114"/>
                    </a:lnTo>
                    <a:lnTo>
                      <a:pt x="198" y="114"/>
                    </a:lnTo>
                    <a:close/>
                    <a:moveTo>
                      <a:pt x="57" y="21"/>
                    </a:moveTo>
                    <a:lnTo>
                      <a:pt x="57" y="120"/>
                    </a:lnTo>
                    <a:lnTo>
                      <a:pt x="193" y="120"/>
                    </a:lnTo>
                    <a:lnTo>
                      <a:pt x="193" y="108"/>
                    </a:lnTo>
                    <a:lnTo>
                      <a:pt x="207" y="108"/>
                    </a:lnTo>
                    <a:lnTo>
                      <a:pt x="207" y="21"/>
                    </a:lnTo>
                    <a:lnTo>
                      <a:pt x="57" y="21"/>
                    </a:lnTo>
                    <a:close/>
                    <a:moveTo>
                      <a:pt x="54" y="5"/>
                    </a:moveTo>
                    <a:lnTo>
                      <a:pt x="50" y="6"/>
                    </a:lnTo>
                    <a:lnTo>
                      <a:pt x="46" y="7"/>
                    </a:lnTo>
                    <a:lnTo>
                      <a:pt x="44" y="10"/>
                    </a:lnTo>
                    <a:lnTo>
                      <a:pt x="42" y="14"/>
                    </a:lnTo>
                    <a:lnTo>
                      <a:pt x="41" y="18"/>
                    </a:lnTo>
                    <a:lnTo>
                      <a:pt x="41" y="123"/>
                    </a:lnTo>
                    <a:lnTo>
                      <a:pt x="42" y="128"/>
                    </a:lnTo>
                    <a:lnTo>
                      <a:pt x="44" y="131"/>
                    </a:lnTo>
                    <a:lnTo>
                      <a:pt x="46" y="133"/>
                    </a:lnTo>
                    <a:lnTo>
                      <a:pt x="50" y="135"/>
                    </a:lnTo>
                    <a:lnTo>
                      <a:pt x="54" y="136"/>
                    </a:lnTo>
                    <a:lnTo>
                      <a:pt x="193" y="136"/>
                    </a:lnTo>
                    <a:lnTo>
                      <a:pt x="193" y="127"/>
                    </a:lnTo>
                    <a:lnTo>
                      <a:pt x="51" y="127"/>
                    </a:lnTo>
                    <a:lnTo>
                      <a:pt x="51" y="15"/>
                    </a:lnTo>
                    <a:lnTo>
                      <a:pt x="212" y="15"/>
                    </a:lnTo>
                    <a:lnTo>
                      <a:pt x="212" y="108"/>
                    </a:lnTo>
                    <a:lnTo>
                      <a:pt x="222" y="108"/>
                    </a:lnTo>
                    <a:lnTo>
                      <a:pt x="222" y="18"/>
                    </a:lnTo>
                    <a:lnTo>
                      <a:pt x="222" y="14"/>
                    </a:lnTo>
                    <a:lnTo>
                      <a:pt x="220" y="10"/>
                    </a:lnTo>
                    <a:lnTo>
                      <a:pt x="218" y="7"/>
                    </a:lnTo>
                    <a:lnTo>
                      <a:pt x="214" y="6"/>
                    </a:lnTo>
                    <a:lnTo>
                      <a:pt x="210" y="5"/>
                    </a:lnTo>
                    <a:lnTo>
                      <a:pt x="54" y="5"/>
                    </a:lnTo>
                    <a:close/>
                    <a:moveTo>
                      <a:pt x="54" y="0"/>
                    </a:moveTo>
                    <a:lnTo>
                      <a:pt x="210" y="0"/>
                    </a:lnTo>
                    <a:lnTo>
                      <a:pt x="219" y="2"/>
                    </a:lnTo>
                    <a:lnTo>
                      <a:pt x="227" y="8"/>
                    </a:lnTo>
                    <a:lnTo>
                      <a:pt x="229" y="18"/>
                    </a:lnTo>
                    <a:lnTo>
                      <a:pt x="229" y="108"/>
                    </a:lnTo>
                    <a:lnTo>
                      <a:pt x="291" y="108"/>
                    </a:lnTo>
                    <a:lnTo>
                      <a:pt x="349" y="167"/>
                    </a:lnTo>
                    <a:lnTo>
                      <a:pt x="349" y="309"/>
                    </a:lnTo>
                    <a:lnTo>
                      <a:pt x="193" y="309"/>
                    </a:lnTo>
                    <a:lnTo>
                      <a:pt x="193" y="188"/>
                    </a:lnTo>
                    <a:lnTo>
                      <a:pt x="0" y="188"/>
                    </a:lnTo>
                    <a:lnTo>
                      <a:pt x="37" y="148"/>
                    </a:lnTo>
                    <a:lnTo>
                      <a:pt x="193" y="148"/>
                    </a:lnTo>
                    <a:lnTo>
                      <a:pt x="193" y="142"/>
                    </a:lnTo>
                    <a:lnTo>
                      <a:pt x="54" y="142"/>
                    </a:lnTo>
                    <a:lnTo>
                      <a:pt x="44" y="140"/>
                    </a:lnTo>
                    <a:lnTo>
                      <a:pt x="38" y="133"/>
                    </a:lnTo>
                    <a:lnTo>
                      <a:pt x="35" y="123"/>
                    </a:lnTo>
                    <a:lnTo>
                      <a:pt x="35" y="18"/>
                    </a:lnTo>
                    <a:lnTo>
                      <a:pt x="38" y="8"/>
                    </a:lnTo>
                    <a:lnTo>
                      <a:pt x="44" y="2"/>
                    </a:lnTo>
                    <a:lnTo>
                      <a:pt x="54"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50"/>
              <p:cNvSpPr>
                <a:spLocks/>
              </p:cNvSpPr>
              <p:nvPr/>
            </p:nvSpPr>
            <p:spPr bwMode="auto">
              <a:xfrm>
                <a:off x="7296151" y="4713288"/>
                <a:ext cx="161925" cy="138113"/>
              </a:xfrm>
              <a:custGeom>
                <a:avLst/>
                <a:gdLst>
                  <a:gd name="T0" fmla="*/ 1 w 102"/>
                  <a:gd name="T1" fmla="*/ 0 h 87"/>
                  <a:gd name="T2" fmla="*/ 24 w 102"/>
                  <a:gd name="T3" fmla="*/ 8 h 87"/>
                  <a:gd name="T4" fmla="*/ 44 w 102"/>
                  <a:gd name="T5" fmla="*/ 19 h 87"/>
                  <a:gd name="T6" fmla="*/ 63 w 102"/>
                  <a:gd name="T7" fmla="*/ 34 h 87"/>
                  <a:gd name="T8" fmla="*/ 78 w 102"/>
                  <a:gd name="T9" fmla="*/ 51 h 87"/>
                  <a:gd name="T10" fmla="*/ 90 w 102"/>
                  <a:gd name="T11" fmla="*/ 73 h 87"/>
                  <a:gd name="T12" fmla="*/ 97 w 102"/>
                  <a:gd name="T13" fmla="*/ 37 h 87"/>
                  <a:gd name="T14" fmla="*/ 102 w 102"/>
                  <a:gd name="T15" fmla="*/ 38 h 87"/>
                  <a:gd name="T16" fmla="*/ 93 w 102"/>
                  <a:gd name="T17" fmla="*/ 87 h 87"/>
                  <a:gd name="T18" fmla="*/ 47 w 102"/>
                  <a:gd name="T19" fmla="*/ 67 h 87"/>
                  <a:gd name="T20" fmla="*/ 50 w 102"/>
                  <a:gd name="T21" fmla="*/ 61 h 87"/>
                  <a:gd name="T22" fmla="*/ 86 w 102"/>
                  <a:gd name="T23" fmla="*/ 78 h 87"/>
                  <a:gd name="T24" fmla="*/ 74 w 102"/>
                  <a:gd name="T25" fmla="*/ 57 h 87"/>
                  <a:gd name="T26" fmla="*/ 60 w 102"/>
                  <a:gd name="T27" fmla="*/ 40 h 87"/>
                  <a:gd name="T28" fmla="*/ 42 w 102"/>
                  <a:gd name="T29" fmla="*/ 24 h 87"/>
                  <a:gd name="T30" fmla="*/ 23 w 102"/>
                  <a:gd name="T31" fmla="*/ 13 h 87"/>
                  <a:gd name="T32" fmla="*/ 0 w 102"/>
                  <a:gd name="T33" fmla="*/ 6 h 87"/>
                  <a:gd name="T34" fmla="*/ 1 w 102"/>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87">
                    <a:moveTo>
                      <a:pt x="1" y="0"/>
                    </a:moveTo>
                    <a:lnTo>
                      <a:pt x="24" y="8"/>
                    </a:lnTo>
                    <a:lnTo>
                      <a:pt x="44" y="19"/>
                    </a:lnTo>
                    <a:lnTo>
                      <a:pt x="63" y="34"/>
                    </a:lnTo>
                    <a:lnTo>
                      <a:pt x="78" y="51"/>
                    </a:lnTo>
                    <a:lnTo>
                      <a:pt x="90" y="73"/>
                    </a:lnTo>
                    <a:lnTo>
                      <a:pt x="97" y="37"/>
                    </a:lnTo>
                    <a:lnTo>
                      <a:pt x="102" y="38"/>
                    </a:lnTo>
                    <a:lnTo>
                      <a:pt x="93" y="87"/>
                    </a:lnTo>
                    <a:lnTo>
                      <a:pt x="47" y="67"/>
                    </a:lnTo>
                    <a:lnTo>
                      <a:pt x="50" y="61"/>
                    </a:lnTo>
                    <a:lnTo>
                      <a:pt x="86" y="78"/>
                    </a:lnTo>
                    <a:lnTo>
                      <a:pt x="74" y="57"/>
                    </a:lnTo>
                    <a:lnTo>
                      <a:pt x="60" y="40"/>
                    </a:lnTo>
                    <a:lnTo>
                      <a:pt x="42" y="24"/>
                    </a:lnTo>
                    <a:lnTo>
                      <a:pt x="23" y="13"/>
                    </a:lnTo>
                    <a:lnTo>
                      <a:pt x="0" y="6"/>
                    </a:lnTo>
                    <a:lnTo>
                      <a:pt x="1"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151"/>
              <p:cNvSpPr>
                <a:spLocks/>
              </p:cNvSpPr>
              <p:nvPr/>
            </p:nvSpPr>
            <p:spPr bwMode="auto">
              <a:xfrm>
                <a:off x="7050088" y="5016501"/>
                <a:ext cx="133350" cy="114300"/>
              </a:xfrm>
              <a:custGeom>
                <a:avLst/>
                <a:gdLst>
                  <a:gd name="T0" fmla="*/ 2 w 84"/>
                  <a:gd name="T1" fmla="*/ 0 h 72"/>
                  <a:gd name="T2" fmla="*/ 50 w 84"/>
                  <a:gd name="T3" fmla="*/ 14 h 72"/>
                  <a:gd name="T4" fmla="*/ 49 w 84"/>
                  <a:gd name="T5" fmla="*/ 19 h 72"/>
                  <a:gd name="T6" fmla="*/ 11 w 84"/>
                  <a:gd name="T7" fmla="*/ 8 h 72"/>
                  <a:gd name="T8" fmla="*/ 25 w 84"/>
                  <a:gd name="T9" fmla="*/ 28 h 72"/>
                  <a:gd name="T10" fmla="*/ 42 w 84"/>
                  <a:gd name="T11" fmla="*/ 45 h 72"/>
                  <a:gd name="T12" fmla="*/ 62 w 84"/>
                  <a:gd name="T13" fmla="*/ 57 h 72"/>
                  <a:gd name="T14" fmla="*/ 84 w 84"/>
                  <a:gd name="T15" fmla="*/ 66 h 72"/>
                  <a:gd name="T16" fmla="*/ 82 w 84"/>
                  <a:gd name="T17" fmla="*/ 72 h 72"/>
                  <a:gd name="T18" fmla="*/ 59 w 84"/>
                  <a:gd name="T19" fmla="*/ 64 h 72"/>
                  <a:gd name="T20" fmla="*/ 39 w 84"/>
                  <a:gd name="T21" fmla="*/ 51 h 72"/>
                  <a:gd name="T22" fmla="*/ 21 w 84"/>
                  <a:gd name="T23" fmla="*/ 34 h 72"/>
                  <a:gd name="T24" fmla="*/ 7 w 84"/>
                  <a:gd name="T25" fmla="*/ 15 h 72"/>
                  <a:gd name="T26" fmla="*/ 5 w 84"/>
                  <a:gd name="T27" fmla="*/ 51 h 72"/>
                  <a:gd name="T28" fmla="*/ 0 w 84"/>
                  <a:gd name="T29" fmla="*/ 51 h 72"/>
                  <a:gd name="T30" fmla="*/ 2 w 84"/>
                  <a:gd name="T3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2">
                    <a:moveTo>
                      <a:pt x="2" y="0"/>
                    </a:moveTo>
                    <a:lnTo>
                      <a:pt x="50" y="14"/>
                    </a:lnTo>
                    <a:lnTo>
                      <a:pt x="49" y="19"/>
                    </a:lnTo>
                    <a:lnTo>
                      <a:pt x="11" y="8"/>
                    </a:lnTo>
                    <a:lnTo>
                      <a:pt x="25" y="28"/>
                    </a:lnTo>
                    <a:lnTo>
                      <a:pt x="42" y="45"/>
                    </a:lnTo>
                    <a:lnTo>
                      <a:pt x="62" y="57"/>
                    </a:lnTo>
                    <a:lnTo>
                      <a:pt x="84" y="66"/>
                    </a:lnTo>
                    <a:lnTo>
                      <a:pt x="82" y="72"/>
                    </a:lnTo>
                    <a:lnTo>
                      <a:pt x="59" y="64"/>
                    </a:lnTo>
                    <a:lnTo>
                      <a:pt x="39" y="51"/>
                    </a:lnTo>
                    <a:lnTo>
                      <a:pt x="21" y="34"/>
                    </a:lnTo>
                    <a:lnTo>
                      <a:pt x="7" y="15"/>
                    </a:lnTo>
                    <a:lnTo>
                      <a:pt x="5" y="51"/>
                    </a:lnTo>
                    <a:lnTo>
                      <a:pt x="0" y="51"/>
                    </a:lnTo>
                    <a:lnTo>
                      <a:pt x="2"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组合 7"/>
          <p:cNvGrpSpPr/>
          <p:nvPr/>
        </p:nvGrpSpPr>
        <p:grpSpPr>
          <a:xfrm>
            <a:off x="6539880" y="1834973"/>
            <a:ext cx="542148" cy="1604927"/>
            <a:chOff x="6966525" y="1680422"/>
            <a:chExt cx="658423" cy="1949140"/>
          </a:xfrm>
          <a:solidFill>
            <a:schemeClr val="accent3"/>
          </a:solidFill>
        </p:grpSpPr>
        <p:sp>
          <p:nvSpPr>
            <p:cNvPr id="200" name="Freeform 107"/>
            <p:cNvSpPr>
              <a:spLocks/>
            </p:cNvSpPr>
            <p:nvPr/>
          </p:nvSpPr>
          <p:spPr bwMode="auto">
            <a:xfrm>
              <a:off x="6966525" y="1680422"/>
              <a:ext cx="658423" cy="1949140"/>
            </a:xfrm>
            <a:custGeom>
              <a:avLst/>
              <a:gdLst>
                <a:gd name="T0" fmla="*/ 0 w 378"/>
                <a:gd name="T1" fmla="*/ 0 h 1119"/>
                <a:gd name="T2" fmla="*/ 260 w 378"/>
                <a:gd name="T3" fmla="*/ 37 h 1119"/>
                <a:gd name="T4" fmla="*/ 285 w 378"/>
                <a:gd name="T5" fmla="*/ 42 h 1119"/>
                <a:gd name="T6" fmla="*/ 306 w 378"/>
                <a:gd name="T7" fmla="*/ 50 h 1119"/>
                <a:gd name="T8" fmla="*/ 327 w 378"/>
                <a:gd name="T9" fmla="*/ 60 h 1119"/>
                <a:gd name="T10" fmla="*/ 344 w 378"/>
                <a:gd name="T11" fmla="*/ 72 h 1119"/>
                <a:gd name="T12" fmla="*/ 358 w 378"/>
                <a:gd name="T13" fmla="*/ 86 h 1119"/>
                <a:gd name="T14" fmla="*/ 369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9 w 378"/>
                <a:gd name="T27" fmla="*/ 1022 h 1119"/>
                <a:gd name="T28" fmla="*/ 345 w 378"/>
                <a:gd name="T29" fmla="*/ 1036 h 1119"/>
                <a:gd name="T30" fmla="*/ 328 w 378"/>
                <a:gd name="T31" fmla="*/ 1048 h 1119"/>
                <a:gd name="T32" fmla="*/ 307 w 378"/>
                <a:gd name="T33" fmla="*/ 1058 h 1119"/>
                <a:gd name="T34" fmla="*/ 285 w 378"/>
                <a:gd name="T35" fmla="*/ 1066 h 1119"/>
                <a:gd name="T36" fmla="*/ 260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60" y="37"/>
                  </a:lnTo>
                  <a:lnTo>
                    <a:pt x="285" y="42"/>
                  </a:lnTo>
                  <a:lnTo>
                    <a:pt x="306" y="50"/>
                  </a:lnTo>
                  <a:lnTo>
                    <a:pt x="327" y="60"/>
                  </a:lnTo>
                  <a:lnTo>
                    <a:pt x="344" y="72"/>
                  </a:lnTo>
                  <a:lnTo>
                    <a:pt x="358" y="86"/>
                  </a:lnTo>
                  <a:lnTo>
                    <a:pt x="369" y="101"/>
                  </a:lnTo>
                  <a:lnTo>
                    <a:pt x="376" y="119"/>
                  </a:lnTo>
                  <a:lnTo>
                    <a:pt x="378" y="140"/>
                  </a:lnTo>
                  <a:lnTo>
                    <a:pt x="378" y="968"/>
                  </a:lnTo>
                  <a:lnTo>
                    <a:pt x="376" y="988"/>
                  </a:lnTo>
                  <a:lnTo>
                    <a:pt x="369" y="1007"/>
                  </a:lnTo>
                  <a:lnTo>
                    <a:pt x="359" y="1022"/>
                  </a:lnTo>
                  <a:lnTo>
                    <a:pt x="345" y="1036"/>
                  </a:lnTo>
                  <a:lnTo>
                    <a:pt x="328" y="1048"/>
                  </a:lnTo>
                  <a:lnTo>
                    <a:pt x="307" y="1058"/>
                  </a:lnTo>
                  <a:lnTo>
                    <a:pt x="285" y="1066"/>
                  </a:lnTo>
                  <a:lnTo>
                    <a:pt x="260"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7095423" y="2482548"/>
              <a:ext cx="214247" cy="344888"/>
              <a:chOff x="6694371" y="3162328"/>
              <a:chExt cx="214247" cy="344888"/>
            </a:xfrm>
            <a:grpFill/>
          </p:grpSpPr>
          <p:sp>
            <p:nvSpPr>
              <p:cNvPr id="204" name="Freeform 159"/>
              <p:cNvSpPr>
                <a:spLocks/>
              </p:cNvSpPr>
              <p:nvPr/>
            </p:nvSpPr>
            <p:spPr bwMode="auto">
              <a:xfrm>
                <a:off x="6694371" y="3228519"/>
                <a:ext cx="198572" cy="278697"/>
              </a:xfrm>
              <a:custGeom>
                <a:avLst/>
                <a:gdLst>
                  <a:gd name="T0" fmla="*/ 64 w 114"/>
                  <a:gd name="T1" fmla="*/ 0 h 160"/>
                  <a:gd name="T2" fmla="*/ 71 w 114"/>
                  <a:gd name="T3" fmla="*/ 4 h 160"/>
                  <a:gd name="T4" fmla="*/ 89 w 114"/>
                  <a:gd name="T5" fmla="*/ 29 h 160"/>
                  <a:gd name="T6" fmla="*/ 103 w 114"/>
                  <a:gd name="T7" fmla="*/ 15 h 160"/>
                  <a:gd name="T8" fmla="*/ 105 w 114"/>
                  <a:gd name="T9" fmla="*/ 15 h 160"/>
                  <a:gd name="T10" fmla="*/ 109 w 114"/>
                  <a:gd name="T11" fmla="*/ 15 h 160"/>
                  <a:gd name="T12" fmla="*/ 112 w 114"/>
                  <a:gd name="T13" fmla="*/ 17 h 160"/>
                  <a:gd name="T14" fmla="*/ 114 w 114"/>
                  <a:gd name="T15" fmla="*/ 22 h 160"/>
                  <a:gd name="T16" fmla="*/ 112 w 114"/>
                  <a:gd name="T17" fmla="*/ 27 h 160"/>
                  <a:gd name="T18" fmla="*/ 92 w 114"/>
                  <a:gd name="T19" fmla="*/ 46 h 160"/>
                  <a:gd name="T20" fmla="*/ 91 w 114"/>
                  <a:gd name="T21" fmla="*/ 47 h 160"/>
                  <a:gd name="T22" fmla="*/ 86 w 114"/>
                  <a:gd name="T23" fmla="*/ 47 h 160"/>
                  <a:gd name="T24" fmla="*/ 81 w 114"/>
                  <a:gd name="T25" fmla="*/ 45 h 160"/>
                  <a:gd name="T26" fmla="*/ 72 w 114"/>
                  <a:gd name="T27" fmla="*/ 68 h 160"/>
                  <a:gd name="T28" fmla="*/ 69 w 114"/>
                  <a:gd name="T29" fmla="*/ 73 h 160"/>
                  <a:gd name="T30" fmla="*/ 68 w 114"/>
                  <a:gd name="T31" fmla="*/ 155 h 160"/>
                  <a:gd name="T32" fmla="*/ 64 w 114"/>
                  <a:gd name="T33" fmla="*/ 159 h 160"/>
                  <a:gd name="T34" fmla="*/ 57 w 114"/>
                  <a:gd name="T35" fmla="*/ 159 h 160"/>
                  <a:gd name="T36" fmla="*/ 53 w 114"/>
                  <a:gd name="T37" fmla="*/ 155 h 160"/>
                  <a:gd name="T38" fmla="*/ 52 w 114"/>
                  <a:gd name="T39" fmla="*/ 78 h 160"/>
                  <a:gd name="T40" fmla="*/ 46 w 114"/>
                  <a:gd name="T41" fmla="*/ 151 h 160"/>
                  <a:gd name="T42" fmla="*/ 43 w 114"/>
                  <a:gd name="T43" fmla="*/ 157 h 160"/>
                  <a:gd name="T44" fmla="*/ 37 w 114"/>
                  <a:gd name="T45" fmla="*/ 160 h 160"/>
                  <a:gd name="T46" fmla="*/ 31 w 114"/>
                  <a:gd name="T47" fmla="*/ 157 h 160"/>
                  <a:gd name="T48" fmla="*/ 28 w 114"/>
                  <a:gd name="T49" fmla="*/ 151 h 160"/>
                  <a:gd name="T50" fmla="*/ 27 w 114"/>
                  <a:gd name="T51" fmla="*/ 71 h 160"/>
                  <a:gd name="T52" fmla="*/ 26 w 114"/>
                  <a:gd name="T53" fmla="*/ 47 h 160"/>
                  <a:gd name="T54" fmla="*/ 13 w 114"/>
                  <a:gd name="T55" fmla="*/ 80 h 160"/>
                  <a:gd name="T56" fmla="*/ 8 w 114"/>
                  <a:gd name="T57" fmla="*/ 82 h 160"/>
                  <a:gd name="T58" fmla="*/ 2 w 114"/>
                  <a:gd name="T59" fmla="*/ 80 h 160"/>
                  <a:gd name="T60" fmla="*/ 0 w 114"/>
                  <a:gd name="T61" fmla="*/ 74 h 160"/>
                  <a:gd name="T62" fmla="*/ 25 w 114"/>
                  <a:gd name="T63" fmla="*/ 8 h 160"/>
                  <a:gd name="T64" fmla="*/ 26 w 114"/>
                  <a:gd name="T65" fmla="*/ 5 h 160"/>
                  <a:gd name="T66" fmla="*/ 29 w 114"/>
                  <a:gd name="T67" fmla="*/ 2 h 160"/>
                  <a:gd name="T68" fmla="*/ 34 w 114"/>
                  <a:gd name="T6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 h="160">
                    <a:moveTo>
                      <a:pt x="34" y="0"/>
                    </a:moveTo>
                    <a:lnTo>
                      <a:pt x="64" y="0"/>
                    </a:lnTo>
                    <a:lnTo>
                      <a:pt x="67" y="2"/>
                    </a:lnTo>
                    <a:lnTo>
                      <a:pt x="71" y="4"/>
                    </a:lnTo>
                    <a:lnTo>
                      <a:pt x="72" y="5"/>
                    </a:lnTo>
                    <a:lnTo>
                      <a:pt x="89" y="29"/>
                    </a:lnTo>
                    <a:lnTo>
                      <a:pt x="101" y="16"/>
                    </a:lnTo>
                    <a:lnTo>
                      <a:pt x="103" y="15"/>
                    </a:lnTo>
                    <a:lnTo>
                      <a:pt x="104" y="15"/>
                    </a:lnTo>
                    <a:lnTo>
                      <a:pt x="105" y="15"/>
                    </a:lnTo>
                    <a:lnTo>
                      <a:pt x="106" y="14"/>
                    </a:lnTo>
                    <a:lnTo>
                      <a:pt x="109" y="15"/>
                    </a:lnTo>
                    <a:lnTo>
                      <a:pt x="111" y="15"/>
                    </a:lnTo>
                    <a:lnTo>
                      <a:pt x="112" y="17"/>
                    </a:lnTo>
                    <a:lnTo>
                      <a:pt x="114" y="19"/>
                    </a:lnTo>
                    <a:lnTo>
                      <a:pt x="114" y="22"/>
                    </a:lnTo>
                    <a:lnTo>
                      <a:pt x="113" y="24"/>
                    </a:lnTo>
                    <a:lnTo>
                      <a:pt x="112" y="27"/>
                    </a:lnTo>
                    <a:lnTo>
                      <a:pt x="92" y="46"/>
                    </a:lnTo>
                    <a:lnTo>
                      <a:pt x="92" y="46"/>
                    </a:lnTo>
                    <a:lnTo>
                      <a:pt x="92" y="46"/>
                    </a:lnTo>
                    <a:lnTo>
                      <a:pt x="91" y="47"/>
                    </a:lnTo>
                    <a:lnTo>
                      <a:pt x="89" y="47"/>
                    </a:lnTo>
                    <a:lnTo>
                      <a:pt x="86" y="47"/>
                    </a:lnTo>
                    <a:lnTo>
                      <a:pt x="84" y="46"/>
                    </a:lnTo>
                    <a:lnTo>
                      <a:pt x="81" y="45"/>
                    </a:lnTo>
                    <a:lnTo>
                      <a:pt x="73" y="32"/>
                    </a:lnTo>
                    <a:lnTo>
                      <a:pt x="72" y="68"/>
                    </a:lnTo>
                    <a:lnTo>
                      <a:pt x="71" y="71"/>
                    </a:lnTo>
                    <a:lnTo>
                      <a:pt x="69" y="73"/>
                    </a:lnTo>
                    <a:lnTo>
                      <a:pt x="69" y="151"/>
                    </a:lnTo>
                    <a:lnTo>
                      <a:pt x="68" y="155"/>
                    </a:lnTo>
                    <a:lnTo>
                      <a:pt x="67" y="157"/>
                    </a:lnTo>
                    <a:lnTo>
                      <a:pt x="64" y="159"/>
                    </a:lnTo>
                    <a:lnTo>
                      <a:pt x="61" y="160"/>
                    </a:lnTo>
                    <a:lnTo>
                      <a:pt x="57" y="159"/>
                    </a:lnTo>
                    <a:lnTo>
                      <a:pt x="55" y="157"/>
                    </a:lnTo>
                    <a:lnTo>
                      <a:pt x="53" y="155"/>
                    </a:lnTo>
                    <a:lnTo>
                      <a:pt x="52" y="151"/>
                    </a:lnTo>
                    <a:lnTo>
                      <a:pt x="52" y="78"/>
                    </a:lnTo>
                    <a:lnTo>
                      <a:pt x="46" y="78"/>
                    </a:lnTo>
                    <a:lnTo>
                      <a:pt x="46" y="151"/>
                    </a:lnTo>
                    <a:lnTo>
                      <a:pt x="44" y="155"/>
                    </a:lnTo>
                    <a:lnTo>
                      <a:pt x="43" y="157"/>
                    </a:lnTo>
                    <a:lnTo>
                      <a:pt x="40" y="159"/>
                    </a:lnTo>
                    <a:lnTo>
                      <a:pt x="37" y="160"/>
                    </a:lnTo>
                    <a:lnTo>
                      <a:pt x="34" y="159"/>
                    </a:lnTo>
                    <a:lnTo>
                      <a:pt x="31" y="157"/>
                    </a:lnTo>
                    <a:lnTo>
                      <a:pt x="29" y="155"/>
                    </a:lnTo>
                    <a:lnTo>
                      <a:pt x="28" y="151"/>
                    </a:lnTo>
                    <a:lnTo>
                      <a:pt x="28" y="73"/>
                    </a:lnTo>
                    <a:lnTo>
                      <a:pt x="27" y="71"/>
                    </a:lnTo>
                    <a:lnTo>
                      <a:pt x="26" y="68"/>
                    </a:lnTo>
                    <a:lnTo>
                      <a:pt x="26" y="47"/>
                    </a:lnTo>
                    <a:lnTo>
                      <a:pt x="14" y="78"/>
                    </a:lnTo>
                    <a:lnTo>
                      <a:pt x="13" y="80"/>
                    </a:lnTo>
                    <a:lnTo>
                      <a:pt x="11" y="82"/>
                    </a:lnTo>
                    <a:lnTo>
                      <a:pt x="8" y="82"/>
                    </a:lnTo>
                    <a:lnTo>
                      <a:pt x="4" y="82"/>
                    </a:lnTo>
                    <a:lnTo>
                      <a:pt x="2" y="80"/>
                    </a:lnTo>
                    <a:lnTo>
                      <a:pt x="1" y="78"/>
                    </a:lnTo>
                    <a:lnTo>
                      <a:pt x="0" y="74"/>
                    </a:lnTo>
                    <a:lnTo>
                      <a:pt x="0" y="72"/>
                    </a:lnTo>
                    <a:lnTo>
                      <a:pt x="25" y="8"/>
                    </a:lnTo>
                    <a:lnTo>
                      <a:pt x="25" y="7"/>
                    </a:lnTo>
                    <a:lnTo>
                      <a:pt x="26" y="5"/>
                    </a:lnTo>
                    <a:lnTo>
                      <a:pt x="27" y="3"/>
                    </a:lnTo>
                    <a:lnTo>
                      <a:pt x="29" y="2"/>
                    </a:lnTo>
                    <a:lnTo>
                      <a:pt x="31" y="2"/>
                    </a:lnTo>
                    <a:lnTo>
                      <a:pt x="34"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160"/>
              <p:cNvSpPr>
                <a:spLocks/>
              </p:cNvSpPr>
              <p:nvPr/>
            </p:nvSpPr>
            <p:spPr bwMode="auto">
              <a:xfrm>
                <a:off x="6746626" y="3162328"/>
                <a:ext cx="64449" cy="62707"/>
              </a:xfrm>
              <a:custGeom>
                <a:avLst/>
                <a:gdLst>
                  <a:gd name="T0" fmla="*/ 19 w 37"/>
                  <a:gd name="T1" fmla="*/ 0 h 36"/>
                  <a:gd name="T2" fmla="*/ 29 w 37"/>
                  <a:gd name="T3" fmla="*/ 3 h 36"/>
                  <a:gd name="T4" fmla="*/ 35 w 37"/>
                  <a:gd name="T5" fmla="*/ 9 h 36"/>
                  <a:gd name="T6" fmla="*/ 37 w 37"/>
                  <a:gd name="T7" fmla="*/ 18 h 36"/>
                  <a:gd name="T8" fmla="*/ 35 w 37"/>
                  <a:gd name="T9" fmla="*/ 28 h 36"/>
                  <a:gd name="T10" fmla="*/ 29 w 37"/>
                  <a:gd name="T11" fmla="*/ 34 h 36"/>
                  <a:gd name="T12" fmla="*/ 19 w 37"/>
                  <a:gd name="T13" fmla="*/ 36 h 36"/>
                  <a:gd name="T14" fmla="*/ 10 w 37"/>
                  <a:gd name="T15" fmla="*/ 34 h 36"/>
                  <a:gd name="T16" fmla="*/ 4 w 37"/>
                  <a:gd name="T17" fmla="*/ 28 h 36"/>
                  <a:gd name="T18" fmla="*/ 0 w 37"/>
                  <a:gd name="T19" fmla="*/ 18 h 36"/>
                  <a:gd name="T20" fmla="*/ 4 w 37"/>
                  <a:gd name="T21" fmla="*/ 9 h 36"/>
                  <a:gd name="T22" fmla="*/ 10 w 37"/>
                  <a:gd name="T23" fmla="*/ 3 h 36"/>
                  <a:gd name="T24" fmla="*/ 19 w 37"/>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6">
                    <a:moveTo>
                      <a:pt x="19" y="0"/>
                    </a:moveTo>
                    <a:lnTo>
                      <a:pt x="29" y="3"/>
                    </a:lnTo>
                    <a:lnTo>
                      <a:pt x="35" y="9"/>
                    </a:lnTo>
                    <a:lnTo>
                      <a:pt x="37" y="18"/>
                    </a:lnTo>
                    <a:lnTo>
                      <a:pt x="35" y="28"/>
                    </a:lnTo>
                    <a:lnTo>
                      <a:pt x="29" y="34"/>
                    </a:lnTo>
                    <a:lnTo>
                      <a:pt x="19" y="36"/>
                    </a:lnTo>
                    <a:lnTo>
                      <a:pt x="10" y="34"/>
                    </a:lnTo>
                    <a:lnTo>
                      <a:pt x="4" y="28"/>
                    </a:lnTo>
                    <a:lnTo>
                      <a:pt x="0" y="18"/>
                    </a:lnTo>
                    <a:lnTo>
                      <a:pt x="4" y="9"/>
                    </a:lnTo>
                    <a:lnTo>
                      <a:pt x="10" y="3"/>
                    </a:lnTo>
                    <a:lnTo>
                      <a:pt x="19"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161"/>
              <p:cNvSpPr>
                <a:spLocks noEditPoints="1"/>
              </p:cNvSpPr>
              <p:nvPr/>
            </p:nvSpPr>
            <p:spPr bwMode="auto">
              <a:xfrm>
                <a:off x="6852879" y="3169296"/>
                <a:ext cx="55739" cy="76642"/>
              </a:xfrm>
              <a:custGeom>
                <a:avLst/>
                <a:gdLst>
                  <a:gd name="T0" fmla="*/ 12 w 32"/>
                  <a:gd name="T1" fmla="*/ 4 h 44"/>
                  <a:gd name="T2" fmla="*/ 7 w 32"/>
                  <a:gd name="T3" fmla="*/ 8 h 44"/>
                  <a:gd name="T4" fmla="*/ 6 w 32"/>
                  <a:gd name="T5" fmla="*/ 15 h 44"/>
                  <a:gd name="T6" fmla="*/ 8 w 32"/>
                  <a:gd name="T7" fmla="*/ 21 h 44"/>
                  <a:gd name="T8" fmla="*/ 11 w 32"/>
                  <a:gd name="T9" fmla="*/ 27 h 44"/>
                  <a:gd name="T10" fmla="*/ 14 w 32"/>
                  <a:gd name="T11" fmla="*/ 30 h 44"/>
                  <a:gd name="T12" fmla="*/ 13 w 32"/>
                  <a:gd name="T13" fmla="*/ 24 h 44"/>
                  <a:gd name="T14" fmla="*/ 13 w 32"/>
                  <a:gd name="T15" fmla="*/ 19 h 44"/>
                  <a:gd name="T16" fmla="*/ 15 w 32"/>
                  <a:gd name="T17" fmla="*/ 19 h 44"/>
                  <a:gd name="T18" fmla="*/ 18 w 32"/>
                  <a:gd name="T19" fmla="*/ 19 h 44"/>
                  <a:gd name="T20" fmla="*/ 20 w 32"/>
                  <a:gd name="T21" fmla="*/ 20 h 44"/>
                  <a:gd name="T22" fmla="*/ 18 w 32"/>
                  <a:gd name="T23" fmla="*/ 27 h 44"/>
                  <a:gd name="T24" fmla="*/ 21 w 32"/>
                  <a:gd name="T25" fmla="*/ 30 h 44"/>
                  <a:gd name="T26" fmla="*/ 23 w 32"/>
                  <a:gd name="T27" fmla="*/ 24 h 44"/>
                  <a:gd name="T28" fmla="*/ 26 w 32"/>
                  <a:gd name="T29" fmla="*/ 18 h 44"/>
                  <a:gd name="T30" fmla="*/ 26 w 32"/>
                  <a:gd name="T31" fmla="*/ 11 h 44"/>
                  <a:gd name="T32" fmla="*/ 22 w 32"/>
                  <a:gd name="T33" fmla="*/ 6 h 44"/>
                  <a:gd name="T34" fmla="*/ 16 w 32"/>
                  <a:gd name="T35" fmla="*/ 4 h 44"/>
                  <a:gd name="T36" fmla="*/ 21 w 32"/>
                  <a:gd name="T37" fmla="*/ 0 h 44"/>
                  <a:gd name="T38" fmla="*/ 28 w 32"/>
                  <a:gd name="T39" fmla="*/ 5 h 44"/>
                  <a:gd name="T40" fmla="*/ 32 w 32"/>
                  <a:gd name="T41" fmla="*/ 15 h 44"/>
                  <a:gd name="T42" fmla="*/ 27 w 32"/>
                  <a:gd name="T43" fmla="*/ 25 h 44"/>
                  <a:gd name="T44" fmla="*/ 25 w 32"/>
                  <a:gd name="T45" fmla="*/ 29 h 44"/>
                  <a:gd name="T46" fmla="*/ 24 w 32"/>
                  <a:gd name="T47" fmla="*/ 40 h 44"/>
                  <a:gd name="T48" fmla="*/ 23 w 32"/>
                  <a:gd name="T49" fmla="*/ 43 h 44"/>
                  <a:gd name="T50" fmla="*/ 19 w 32"/>
                  <a:gd name="T51" fmla="*/ 43 h 44"/>
                  <a:gd name="T52" fmla="*/ 16 w 32"/>
                  <a:gd name="T53" fmla="*/ 44 h 44"/>
                  <a:gd name="T54" fmla="*/ 13 w 32"/>
                  <a:gd name="T55" fmla="*/ 43 h 44"/>
                  <a:gd name="T56" fmla="*/ 9 w 32"/>
                  <a:gd name="T57" fmla="*/ 43 h 44"/>
                  <a:gd name="T58" fmla="*/ 8 w 32"/>
                  <a:gd name="T59" fmla="*/ 40 h 44"/>
                  <a:gd name="T60" fmla="*/ 7 w 32"/>
                  <a:gd name="T61" fmla="*/ 29 h 44"/>
                  <a:gd name="T62" fmla="*/ 4 w 32"/>
                  <a:gd name="T63" fmla="*/ 25 h 44"/>
                  <a:gd name="T64" fmla="*/ 0 w 32"/>
                  <a:gd name="T65" fmla="*/ 15 h 44"/>
                  <a:gd name="T66" fmla="*/ 3 w 32"/>
                  <a:gd name="T67" fmla="*/ 5 h 44"/>
                  <a:gd name="T68" fmla="*/ 11 w 32"/>
                  <a:gd name="T6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4">
                    <a:moveTo>
                      <a:pt x="16" y="4"/>
                    </a:moveTo>
                    <a:lnTo>
                      <a:pt x="12" y="4"/>
                    </a:lnTo>
                    <a:lnTo>
                      <a:pt x="10" y="6"/>
                    </a:lnTo>
                    <a:lnTo>
                      <a:pt x="7" y="8"/>
                    </a:lnTo>
                    <a:lnTo>
                      <a:pt x="6" y="11"/>
                    </a:lnTo>
                    <a:lnTo>
                      <a:pt x="6" y="15"/>
                    </a:lnTo>
                    <a:lnTo>
                      <a:pt x="6" y="18"/>
                    </a:lnTo>
                    <a:lnTo>
                      <a:pt x="8" y="21"/>
                    </a:lnTo>
                    <a:lnTo>
                      <a:pt x="9" y="24"/>
                    </a:lnTo>
                    <a:lnTo>
                      <a:pt x="11" y="27"/>
                    </a:lnTo>
                    <a:lnTo>
                      <a:pt x="12" y="30"/>
                    </a:lnTo>
                    <a:lnTo>
                      <a:pt x="14" y="30"/>
                    </a:lnTo>
                    <a:lnTo>
                      <a:pt x="14" y="27"/>
                    </a:lnTo>
                    <a:lnTo>
                      <a:pt x="13" y="24"/>
                    </a:lnTo>
                    <a:lnTo>
                      <a:pt x="12" y="20"/>
                    </a:lnTo>
                    <a:lnTo>
                      <a:pt x="13" y="19"/>
                    </a:lnTo>
                    <a:lnTo>
                      <a:pt x="14" y="19"/>
                    </a:lnTo>
                    <a:lnTo>
                      <a:pt x="15" y="19"/>
                    </a:lnTo>
                    <a:lnTo>
                      <a:pt x="16" y="19"/>
                    </a:lnTo>
                    <a:lnTo>
                      <a:pt x="18" y="19"/>
                    </a:lnTo>
                    <a:lnTo>
                      <a:pt x="19" y="19"/>
                    </a:lnTo>
                    <a:lnTo>
                      <a:pt x="20" y="20"/>
                    </a:lnTo>
                    <a:lnTo>
                      <a:pt x="19" y="24"/>
                    </a:lnTo>
                    <a:lnTo>
                      <a:pt x="18" y="27"/>
                    </a:lnTo>
                    <a:lnTo>
                      <a:pt x="18" y="30"/>
                    </a:lnTo>
                    <a:lnTo>
                      <a:pt x="21" y="30"/>
                    </a:lnTo>
                    <a:lnTo>
                      <a:pt x="21" y="27"/>
                    </a:lnTo>
                    <a:lnTo>
                      <a:pt x="23" y="24"/>
                    </a:lnTo>
                    <a:lnTo>
                      <a:pt x="24" y="21"/>
                    </a:lnTo>
                    <a:lnTo>
                      <a:pt x="26" y="18"/>
                    </a:lnTo>
                    <a:lnTo>
                      <a:pt x="27" y="15"/>
                    </a:lnTo>
                    <a:lnTo>
                      <a:pt x="26" y="11"/>
                    </a:lnTo>
                    <a:lnTo>
                      <a:pt x="25" y="8"/>
                    </a:lnTo>
                    <a:lnTo>
                      <a:pt x="22" y="6"/>
                    </a:lnTo>
                    <a:lnTo>
                      <a:pt x="20" y="4"/>
                    </a:lnTo>
                    <a:lnTo>
                      <a:pt x="16" y="4"/>
                    </a:lnTo>
                    <a:close/>
                    <a:moveTo>
                      <a:pt x="16" y="0"/>
                    </a:moveTo>
                    <a:lnTo>
                      <a:pt x="21" y="0"/>
                    </a:lnTo>
                    <a:lnTo>
                      <a:pt x="25" y="2"/>
                    </a:lnTo>
                    <a:lnTo>
                      <a:pt x="28" y="5"/>
                    </a:lnTo>
                    <a:lnTo>
                      <a:pt x="31" y="9"/>
                    </a:lnTo>
                    <a:lnTo>
                      <a:pt x="32" y="15"/>
                    </a:lnTo>
                    <a:lnTo>
                      <a:pt x="31" y="19"/>
                    </a:lnTo>
                    <a:lnTo>
                      <a:pt x="27" y="25"/>
                    </a:lnTo>
                    <a:lnTo>
                      <a:pt x="26" y="27"/>
                    </a:lnTo>
                    <a:lnTo>
                      <a:pt x="25" y="29"/>
                    </a:lnTo>
                    <a:lnTo>
                      <a:pt x="24" y="31"/>
                    </a:lnTo>
                    <a:lnTo>
                      <a:pt x="24" y="40"/>
                    </a:lnTo>
                    <a:lnTo>
                      <a:pt x="24" y="42"/>
                    </a:lnTo>
                    <a:lnTo>
                      <a:pt x="23" y="43"/>
                    </a:lnTo>
                    <a:lnTo>
                      <a:pt x="21" y="43"/>
                    </a:lnTo>
                    <a:lnTo>
                      <a:pt x="19" y="43"/>
                    </a:lnTo>
                    <a:lnTo>
                      <a:pt x="18" y="44"/>
                    </a:lnTo>
                    <a:lnTo>
                      <a:pt x="16" y="44"/>
                    </a:lnTo>
                    <a:lnTo>
                      <a:pt x="14" y="44"/>
                    </a:lnTo>
                    <a:lnTo>
                      <a:pt x="13" y="43"/>
                    </a:lnTo>
                    <a:lnTo>
                      <a:pt x="11" y="43"/>
                    </a:lnTo>
                    <a:lnTo>
                      <a:pt x="9" y="43"/>
                    </a:lnTo>
                    <a:lnTo>
                      <a:pt x="8" y="42"/>
                    </a:lnTo>
                    <a:lnTo>
                      <a:pt x="8" y="40"/>
                    </a:lnTo>
                    <a:lnTo>
                      <a:pt x="8" y="31"/>
                    </a:lnTo>
                    <a:lnTo>
                      <a:pt x="7" y="29"/>
                    </a:lnTo>
                    <a:lnTo>
                      <a:pt x="6" y="27"/>
                    </a:lnTo>
                    <a:lnTo>
                      <a:pt x="4" y="25"/>
                    </a:lnTo>
                    <a:lnTo>
                      <a:pt x="1" y="19"/>
                    </a:lnTo>
                    <a:lnTo>
                      <a:pt x="0" y="15"/>
                    </a:lnTo>
                    <a:lnTo>
                      <a:pt x="1" y="9"/>
                    </a:lnTo>
                    <a:lnTo>
                      <a:pt x="3" y="5"/>
                    </a:lnTo>
                    <a:lnTo>
                      <a:pt x="7" y="2"/>
                    </a:lnTo>
                    <a:lnTo>
                      <a:pt x="11" y="0"/>
                    </a:lnTo>
                    <a:lnTo>
                      <a:pt x="16" y="0"/>
                    </a:lnTo>
                    <a:close/>
                  </a:path>
                </a:pathLst>
              </a:custGeom>
              <a:grpFill/>
              <a:ln w="0">
                <a:noFill/>
                <a:prstDash val="solid"/>
                <a:round/>
                <a:headEnd/>
                <a:tailEnd/>
              </a:ln>
            </p:spPr>
            <p:txBody>
              <a:bodyPr vert="horz" wrap="square" lIns="75292" tIns="37645" rIns="75292" bIns="37645" numCol="1" anchor="t" anchorCtr="0" compatLnSpc="1">
                <a:prstTxWarp prst="textNoShape">
                  <a:avLst/>
                </a:prstTxWarp>
              </a:bodyPr>
              <a:lstStyle/>
              <a:p>
                <a:pPr>
                  <a:lnSpc>
                    <a:spcPct val="120000"/>
                  </a:lnSpc>
                </a:pPr>
                <a:endParaRPr lang="zh-CN" altLang="en-US" sz="1517">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7" name="TextBox 23"/>
          <p:cNvSpPr txBox="1"/>
          <p:nvPr/>
        </p:nvSpPr>
        <p:spPr>
          <a:xfrm>
            <a:off x="1889599" y="5048209"/>
            <a:ext cx="2024939" cy="512833"/>
          </a:xfrm>
          <a:prstGeom prst="rect">
            <a:avLst/>
          </a:prstGeom>
          <a:noFill/>
        </p:spPr>
        <p:txBody>
          <a:bodyPr wrap="square"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24"/>
          <p:cNvSpPr txBox="1"/>
          <p:nvPr/>
        </p:nvSpPr>
        <p:spPr>
          <a:xfrm>
            <a:off x="1889602" y="4804658"/>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23"/>
          <p:cNvSpPr txBox="1"/>
          <p:nvPr/>
        </p:nvSpPr>
        <p:spPr>
          <a:xfrm>
            <a:off x="4015031" y="5048209"/>
            <a:ext cx="2024939" cy="512833"/>
          </a:xfrm>
          <a:prstGeom prst="rect">
            <a:avLst/>
          </a:prstGeom>
          <a:noFill/>
        </p:spPr>
        <p:txBody>
          <a:bodyPr wrap="square"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24"/>
          <p:cNvSpPr txBox="1"/>
          <p:nvPr/>
        </p:nvSpPr>
        <p:spPr>
          <a:xfrm>
            <a:off x="4015030" y="4804658"/>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23"/>
          <p:cNvSpPr txBox="1"/>
          <p:nvPr/>
        </p:nvSpPr>
        <p:spPr>
          <a:xfrm>
            <a:off x="6148302" y="5048209"/>
            <a:ext cx="2024939" cy="512833"/>
          </a:xfrm>
          <a:prstGeom prst="rect">
            <a:avLst/>
          </a:prstGeom>
          <a:noFill/>
        </p:spPr>
        <p:txBody>
          <a:bodyPr wrap="square"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24"/>
          <p:cNvSpPr txBox="1"/>
          <p:nvPr/>
        </p:nvSpPr>
        <p:spPr>
          <a:xfrm>
            <a:off x="6148304" y="4804658"/>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23"/>
          <p:cNvSpPr txBox="1"/>
          <p:nvPr/>
        </p:nvSpPr>
        <p:spPr>
          <a:xfrm>
            <a:off x="8273733" y="5048209"/>
            <a:ext cx="2024939" cy="512833"/>
          </a:xfrm>
          <a:prstGeom prst="rect">
            <a:avLst/>
          </a:prstGeom>
          <a:noFill/>
        </p:spPr>
        <p:txBody>
          <a:bodyPr wrap="square" rtlCol="0">
            <a:spAutoFit/>
          </a:bodyPr>
          <a:lstStyle/>
          <a:p>
            <a:pPr>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24"/>
          <p:cNvSpPr txBox="1"/>
          <p:nvPr/>
        </p:nvSpPr>
        <p:spPr>
          <a:xfrm>
            <a:off x="8273733" y="4804658"/>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815919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p:tgtEl>
                                          <p:spTgt spid="179"/>
                                        </p:tgtEl>
                                        <p:attrNameLst>
                                          <p:attrName>ppt_x</p:attrName>
                                        </p:attrNameLst>
                                      </p:cBhvr>
                                      <p:tavLst>
                                        <p:tav tm="0">
                                          <p:val>
                                            <p:strVal val="#ppt_x+#ppt_w*1.125000"/>
                                          </p:val>
                                        </p:tav>
                                        <p:tav tm="100000">
                                          <p:val>
                                            <p:strVal val="#ppt_x"/>
                                          </p:val>
                                        </p:tav>
                                      </p:tavLst>
                                    </p:anim>
                                    <p:animEffect transition="in" filter="wipe(left)">
                                      <p:cBhvr>
                                        <p:cTn id="8" dur="500"/>
                                        <p:tgtEl>
                                          <p:spTgt spid="179"/>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anim calcmode="lin" valueType="num">
                                      <p:cBhvr additive="base">
                                        <p:cTn id="11" dur="500"/>
                                        <p:tgtEl>
                                          <p:spTgt spid="188"/>
                                        </p:tgtEl>
                                        <p:attrNameLst>
                                          <p:attrName>ppt_x</p:attrName>
                                        </p:attrNameLst>
                                      </p:cBhvr>
                                      <p:tavLst>
                                        <p:tav tm="0">
                                          <p:val>
                                            <p:strVal val="#ppt_x+#ppt_w*1.125000"/>
                                          </p:val>
                                        </p:tav>
                                        <p:tav tm="100000">
                                          <p:val>
                                            <p:strVal val="#ppt_x"/>
                                          </p:val>
                                        </p:tav>
                                      </p:tavLst>
                                    </p:anim>
                                    <p:animEffect transition="in" filter="wipe(left)">
                                      <p:cBhvr>
                                        <p:cTn id="12" dur="500"/>
                                        <p:tgtEl>
                                          <p:spTgt spid="188"/>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500"/>
                                        <p:tgtEl>
                                          <p:spTgt spid="199"/>
                                        </p:tgtEl>
                                        <p:attrNameLst>
                                          <p:attrName>ppt_x</p:attrName>
                                        </p:attrNameLst>
                                      </p:cBhvr>
                                      <p:tavLst>
                                        <p:tav tm="0">
                                          <p:val>
                                            <p:strVal val="#ppt_x+#ppt_w*1.125000"/>
                                          </p:val>
                                        </p:tav>
                                        <p:tav tm="100000">
                                          <p:val>
                                            <p:strVal val="#ppt_x"/>
                                          </p:val>
                                        </p:tav>
                                      </p:tavLst>
                                    </p:anim>
                                    <p:animEffect transition="in" filter="wipe(left)">
                                      <p:cBhvr>
                                        <p:cTn id="16" dur="500"/>
                                        <p:tgtEl>
                                          <p:spTgt spid="19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69"/>
                                        </p:tgtEl>
                                        <p:attrNameLst>
                                          <p:attrName>style.visibility</p:attrName>
                                        </p:attrNameLst>
                                      </p:cBhvr>
                                      <p:to>
                                        <p:strVal val="visible"/>
                                      </p:to>
                                    </p:set>
                                    <p:anim calcmode="lin" valueType="num">
                                      <p:cBhvr additive="base">
                                        <p:cTn id="19" dur="500"/>
                                        <p:tgtEl>
                                          <p:spTgt spid="169"/>
                                        </p:tgtEl>
                                        <p:attrNameLst>
                                          <p:attrName>ppt_x</p:attrName>
                                        </p:attrNameLst>
                                      </p:cBhvr>
                                      <p:tavLst>
                                        <p:tav tm="0">
                                          <p:val>
                                            <p:strVal val="#ppt_x+#ppt_w*1.125000"/>
                                          </p:val>
                                        </p:tav>
                                        <p:tav tm="100000">
                                          <p:val>
                                            <p:strVal val="#ppt_x"/>
                                          </p:val>
                                        </p:tav>
                                      </p:tavLst>
                                    </p:anim>
                                    <p:animEffect transition="in" filter="wipe(left)">
                                      <p:cBhvr>
                                        <p:cTn id="20" dur="500"/>
                                        <p:tgtEl>
                                          <p:spTgt spid="169"/>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1500"/>
                            </p:stCondLst>
                            <p:childTnLst>
                              <p:par>
                                <p:cTn id="41" presetID="12" presetClass="entr" presetSubtype="4"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up)">
                                      <p:cBhvr>
                                        <p:cTn id="44" dur="500"/>
                                        <p:tgtEl>
                                          <p:spTgt spid="47"/>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ppt_y</p:attrName>
                                        </p:attrNameLst>
                                      </p:cBhvr>
                                      <p:tavLst>
                                        <p:tav tm="0">
                                          <p:val>
                                            <p:strVal val="#ppt_y-#ppt_h*1.125000"/>
                                          </p:val>
                                        </p:tav>
                                        <p:tav tm="100000">
                                          <p:val>
                                            <p:strVal val="#ppt_y"/>
                                          </p:val>
                                        </p:tav>
                                      </p:tavLst>
                                    </p:anim>
                                    <p:animEffect transition="in" filter="wipe(down)">
                                      <p:cBhvr>
                                        <p:cTn id="48" dur="500"/>
                                        <p:tgtEl>
                                          <p:spTgt spid="48"/>
                                        </p:tgtEl>
                                      </p:cBhvr>
                                    </p:animEffect>
                                  </p:childTnLst>
                                </p:cTn>
                              </p:par>
                            </p:childTnLst>
                          </p:cTn>
                        </p:par>
                        <p:par>
                          <p:cTn id="49" fill="hold">
                            <p:stCondLst>
                              <p:cond delay="2000"/>
                            </p:stCondLst>
                            <p:childTnLst>
                              <p:par>
                                <p:cTn id="50" presetID="1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p:tgtEl>
                                          <p:spTgt spid="49"/>
                                        </p:tgtEl>
                                        <p:attrNameLst>
                                          <p:attrName>ppt_y</p:attrName>
                                        </p:attrNameLst>
                                      </p:cBhvr>
                                      <p:tavLst>
                                        <p:tav tm="0">
                                          <p:val>
                                            <p:strVal val="#ppt_y+#ppt_h*1.125000"/>
                                          </p:val>
                                        </p:tav>
                                        <p:tav tm="100000">
                                          <p:val>
                                            <p:strVal val="#ppt_y"/>
                                          </p:val>
                                        </p:tav>
                                      </p:tavLst>
                                    </p:anim>
                                    <p:animEffect transition="in" filter="wipe(up)">
                                      <p:cBhvr>
                                        <p:cTn id="53" dur="500"/>
                                        <p:tgtEl>
                                          <p:spTgt spid="49"/>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p:tgtEl>
                                          <p:spTgt spid="50"/>
                                        </p:tgtEl>
                                        <p:attrNameLst>
                                          <p:attrName>ppt_y</p:attrName>
                                        </p:attrNameLst>
                                      </p:cBhvr>
                                      <p:tavLst>
                                        <p:tav tm="0">
                                          <p:val>
                                            <p:strVal val="#ppt_y-#ppt_h*1.125000"/>
                                          </p:val>
                                        </p:tav>
                                        <p:tav tm="100000">
                                          <p:val>
                                            <p:strVal val="#ppt_y"/>
                                          </p:val>
                                        </p:tav>
                                      </p:tavLst>
                                    </p:anim>
                                    <p:animEffect transition="in" filter="wipe(down)">
                                      <p:cBhvr>
                                        <p:cTn id="57" dur="500"/>
                                        <p:tgtEl>
                                          <p:spTgt spid="50"/>
                                        </p:tgtEl>
                                      </p:cBhvr>
                                    </p:animEffect>
                                  </p:childTnLst>
                                </p:cTn>
                              </p:par>
                            </p:childTnLst>
                          </p:cTn>
                        </p:par>
                        <p:par>
                          <p:cTn id="58" fill="hold">
                            <p:stCondLst>
                              <p:cond delay="2500"/>
                            </p:stCondLst>
                            <p:childTnLst>
                              <p:par>
                                <p:cTn id="59" presetID="12" presetClass="entr" presetSubtype="4"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p:tgtEl>
                                          <p:spTgt spid="51"/>
                                        </p:tgtEl>
                                        <p:attrNameLst>
                                          <p:attrName>ppt_y</p:attrName>
                                        </p:attrNameLst>
                                      </p:cBhvr>
                                      <p:tavLst>
                                        <p:tav tm="0">
                                          <p:val>
                                            <p:strVal val="#ppt_y+#ppt_h*1.125000"/>
                                          </p:val>
                                        </p:tav>
                                        <p:tav tm="100000">
                                          <p:val>
                                            <p:strVal val="#ppt_y"/>
                                          </p:val>
                                        </p:tav>
                                      </p:tavLst>
                                    </p:anim>
                                    <p:animEffect transition="in" filter="wipe(up)">
                                      <p:cBhvr>
                                        <p:cTn id="62" dur="500"/>
                                        <p:tgtEl>
                                          <p:spTgt spid="51"/>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childTnLst>
                          </p:cTn>
                        </p:par>
                        <p:par>
                          <p:cTn id="67" fill="hold">
                            <p:stCondLst>
                              <p:cond delay="3000"/>
                            </p:stCondLst>
                            <p:childTnLst>
                              <p:par>
                                <p:cTn id="68" presetID="12" presetClass="entr" presetSubtype="4"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p:tgtEl>
                                          <p:spTgt spid="53"/>
                                        </p:tgtEl>
                                        <p:attrNameLst>
                                          <p:attrName>ppt_y</p:attrName>
                                        </p:attrNameLst>
                                      </p:cBhvr>
                                      <p:tavLst>
                                        <p:tav tm="0">
                                          <p:val>
                                            <p:strVal val="#ppt_y+#ppt_h*1.125000"/>
                                          </p:val>
                                        </p:tav>
                                        <p:tav tm="100000">
                                          <p:val>
                                            <p:strVal val="#ppt_y"/>
                                          </p:val>
                                        </p:tav>
                                      </p:tavLst>
                                    </p:anim>
                                    <p:animEffect transition="in" filter="wipe(up)">
                                      <p:cBhvr>
                                        <p:cTn id="71" dur="500"/>
                                        <p:tgtEl>
                                          <p:spTgt spid="5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ppt_y</p:attrName>
                                        </p:attrNameLst>
                                      </p:cBhvr>
                                      <p:tavLst>
                                        <p:tav tm="0">
                                          <p:val>
                                            <p:strVal val="#ppt_y-#ppt_h*1.125000"/>
                                          </p:val>
                                        </p:tav>
                                        <p:tav tm="100000">
                                          <p:val>
                                            <p:strVal val="#ppt_y"/>
                                          </p:val>
                                        </p:tav>
                                      </p:tavLst>
                                    </p:anim>
                                    <p:animEffect transition="in" filter="wipe(down)">
                                      <p:cBhvr>
                                        <p:cTn id="7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8" grpId="0" animBg="1"/>
      <p:bldP spid="169" grpId="0" animBg="1"/>
      <p:bldP spid="199" grpId="0" animBg="1"/>
      <p:bldP spid="47" grpId="0"/>
      <p:bldP spid="48" grpId="0"/>
      <p:bldP spid="49" grpId="0"/>
      <p:bldP spid="50" grpId="0"/>
      <p:bldP spid="51" grpId="0"/>
      <p:bldP spid="52" grpId="0"/>
      <p:bldP spid="53" grpId="0"/>
      <p:bldP spid="5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5759747" y="2244051"/>
            <a:ext cx="656242" cy="65624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17474" y="2208372"/>
              <a:ext cx="659376" cy="428927"/>
            </a:xfrm>
            <a:prstGeom prst="rect">
              <a:avLst/>
            </a:prstGeom>
            <a:noFill/>
          </p:spPr>
          <p:txBody>
            <a:bodyPr wrap="none" rtlCol="0">
              <a:spAutoFit/>
            </a:bodyPr>
            <a:lstStyle/>
            <a:p>
              <a:pPr algn="just">
                <a:lnSpc>
                  <a:spcPct val="120000"/>
                </a:lnSpc>
              </a:pPr>
              <a:r>
                <a:rPr lang="en-US" sz="151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51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5759747" y="3070826"/>
            <a:ext cx="656242" cy="65624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17474" y="3160455"/>
              <a:ext cx="659376" cy="428927"/>
            </a:xfrm>
            <a:prstGeom prst="rect">
              <a:avLst/>
            </a:prstGeom>
            <a:noFill/>
          </p:spPr>
          <p:txBody>
            <a:bodyPr wrap="none" rtlCol="0">
              <a:spAutoFit/>
            </a:bodyPr>
            <a:lstStyle/>
            <a:p>
              <a:pPr algn="just">
                <a:lnSpc>
                  <a:spcPct val="120000"/>
                </a:lnSpc>
              </a:pPr>
              <a:r>
                <a:rPr lang="en-US"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5759747" y="3897600"/>
            <a:ext cx="656242" cy="65624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17473" y="4114593"/>
              <a:ext cx="659376" cy="428927"/>
            </a:xfrm>
            <a:prstGeom prst="rect">
              <a:avLst/>
            </a:prstGeom>
            <a:noFill/>
          </p:spPr>
          <p:txBody>
            <a:bodyPr wrap="none" rtlCol="0">
              <a:spAutoFit/>
            </a:bodyPr>
            <a:lstStyle/>
            <a:p>
              <a:pPr algn="just">
                <a:lnSpc>
                  <a:spcPct val="120000"/>
                </a:lnSpc>
              </a:pPr>
              <a:r>
                <a:rPr lang="en-US"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759747" y="4727940"/>
            <a:ext cx="656242" cy="65624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51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17474" y="5068727"/>
              <a:ext cx="659376" cy="428927"/>
            </a:xfrm>
            <a:prstGeom prst="rect">
              <a:avLst/>
            </a:prstGeom>
            <a:noFill/>
          </p:spPr>
          <p:txBody>
            <a:bodyPr wrap="none" rtlCol="0">
              <a:spAutoFit/>
            </a:bodyPr>
            <a:lstStyle/>
            <a:p>
              <a:pPr algn="just">
                <a:lnSpc>
                  <a:spcPct val="120000"/>
                </a:lnSpc>
              </a:pPr>
              <a:r>
                <a:rPr lang="en-US"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51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608272" y="3078551"/>
            <a:ext cx="2887453" cy="3349059"/>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608268" y="3909204"/>
            <a:ext cx="2276649" cy="251840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608271" y="2251776"/>
            <a:ext cx="3498258" cy="41758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608269" y="4735666"/>
            <a:ext cx="1665841" cy="169194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79405" tIns="39703" rIns="79405" bIns="39703"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853">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176543" y="2410223"/>
            <a:ext cx="398059" cy="29873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669766" y="2256664"/>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176543" y="3319676"/>
            <a:ext cx="398059" cy="29873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669766" y="3166116"/>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176543" y="4251275"/>
            <a:ext cx="398059" cy="29873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669766" y="4097716"/>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176543" y="5142503"/>
            <a:ext cx="398059" cy="29873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53">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669766" y="4988943"/>
            <a:ext cx="2869944"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7842422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495028" y="2480990"/>
            <a:ext cx="4908007" cy="2827824"/>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1924730" y="3010355"/>
            <a:ext cx="643546" cy="643542"/>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674710" y="2120853"/>
            <a:ext cx="643546" cy="643542"/>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557037" y="1801008"/>
            <a:ext cx="643546" cy="643542"/>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1959275" y="5444432"/>
            <a:ext cx="583493" cy="210122"/>
          </a:xfrm>
          <a:prstGeom prst="rect">
            <a:avLst/>
          </a:prstGeom>
          <a:noFill/>
        </p:spPr>
        <p:txBody>
          <a:bodyPr wrap="none" lIns="0" tIns="0" rIns="0" bIns="0" rtlCol="0" anchor="t">
            <a:spAutoFit/>
          </a:bodyPr>
          <a:lstStyle/>
          <a:p>
            <a:pPr algn="ctr">
              <a:lnSpc>
                <a:spcPct val="120000"/>
              </a:lnSpc>
            </a:pPr>
            <a:r>
              <a:rPr lang="zh-CN" alt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781254" y="5444432"/>
            <a:ext cx="583493" cy="210122"/>
          </a:xfrm>
          <a:prstGeom prst="rect">
            <a:avLst/>
          </a:prstGeom>
          <a:noFill/>
        </p:spPr>
        <p:txBody>
          <a:bodyPr wrap="none" lIns="0" tIns="0" rIns="0" bIns="0" rtlCol="0" anchor="t">
            <a:spAutoFit/>
          </a:bodyPr>
          <a:lstStyle/>
          <a:p>
            <a:pPr algn="ctr">
              <a:lnSpc>
                <a:spcPct val="120000"/>
              </a:lnSpc>
            </a:pPr>
            <a:r>
              <a:rPr lang="zh-CN" alt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603233" y="5444432"/>
            <a:ext cx="583493" cy="210122"/>
          </a:xfrm>
          <a:prstGeom prst="rect">
            <a:avLst/>
          </a:prstGeom>
          <a:noFill/>
        </p:spPr>
        <p:txBody>
          <a:bodyPr wrap="none" lIns="0" tIns="0" rIns="0" bIns="0" rtlCol="0" anchor="t">
            <a:spAutoFit/>
          </a:bodyPr>
          <a:lstStyle/>
          <a:p>
            <a:pPr algn="ctr">
              <a:lnSpc>
                <a:spcPct val="120000"/>
              </a:lnSpc>
            </a:pPr>
            <a:r>
              <a:rPr lang="zh-CN" alt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127578" y="2870452"/>
            <a:ext cx="1728202" cy="242678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75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792507" y="2870452"/>
            <a:ext cx="1728202" cy="242678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75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592655" y="3780494"/>
            <a:ext cx="1316725" cy="15167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75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2909381" y="2567105"/>
            <a:ext cx="1944227" cy="273012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75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674835" y="3291923"/>
            <a:ext cx="1728202" cy="200530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05880" tIns="52940" rIns="105880" bIns="52940" numCol="1" anchor="t" anchorCtr="0" compatLnSpc="1">
            <a:prstTxWarp prst="textNoShape">
              <a:avLst/>
            </a:prstTxWarp>
          </a:bodyPr>
          <a:lstStyle/>
          <a:p>
            <a:pPr algn="ctr">
              <a:lnSpc>
                <a:spcPct val="120000"/>
              </a:lnSpc>
            </a:pPr>
            <a:endParaRPr lang="en-US" sz="75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342032" y="2116996"/>
            <a:ext cx="643546" cy="643541"/>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222432" y="2503015"/>
            <a:ext cx="643546" cy="643541"/>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425211" y="5444432"/>
            <a:ext cx="583493" cy="210122"/>
          </a:xfrm>
          <a:prstGeom prst="rect">
            <a:avLst/>
          </a:prstGeom>
          <a:noFill/>
        </p:spPr>
        <p:txBody>
          <a:bodyPr wrap="none" lIns="0" tIns="0" rIns="0" bIns="0" rtlCol="0" anchor="t">
            <a:spAutoFit/>
          </a:bodyPr>
          <a:lstStyle/>
          <a:p>
            <a:pPr algn="ctr">
              <a:lnSpc>
                <a:spcPct val="120000"/>
              </a:lnSpc>
            </a:pPr>
            <a:r>
              <a:rPr lang="zh-CN" alt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247192" y="5444432"/>
            <a:ext cx="583493" cy="210122"/>
          </a:xfrm>
          <a:prstGeom prst="rect">
            <a:avLst/>
          </a:prstGeom>
          <a:noFill/>
        </p:spPr>
        <p:txBody>
          <a:bodyPr wrap="none" lIns="0" tIns="0" rIns="0" bIns="0" rtlCol="0" anchor="t">
            <a:spAutoFit/>
          </a:bodyPr>
          <a:lstStyle/>
          <a:p>
            <a:pPr algn="ctr">
              <a:lnSpc>
                <a:spcPct val="120000"/>
              </a:lnSpc>
            </a:pPr>
            <a:r>
              <a:rPr lang="zh-CN" altLang="en-US"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138"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9815926" y="4928959"/>
            <a:ext cx="681277" cy="490262"/>
          </a:xfrm>
          <a:prstGeom prst="rect">
            <a:avLst/>
          </a:prstGeom>
        </p:spPr>
        <p:txBody>
          <a:bodyPr wrap="none" lIns="0" tIns="0" rIns="0" bIns="0">
            <a:spAutoFit/>
          </a:bodyPr>
          <a:lstStyle/>
          <a:p>
            <a:pPr>
              <a:lnSpc>
                <a:spcPct val="120000"/>
              </a:lnSpc>
            </a:pPr>
            <a:r>
              <a:rPr lang="en-US" sz="265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9815926" y="4046631"/>
            <a:ext cx="681277" cy="490262"/>
          </a:xfrm>
          <a:prstGeom prst="rect">
            <a:avLst/>
          </a:prstGeom>
        </p:spPr>
        <p:txBody>
          <a:bodyPr wrap="none" lIns="0" tIns="0" rIns="0" bIns="0">
            <a:spAutoFit/>
          </a:bodyPr>
          <a:lstStyle/>
          <a:p>
            <a:pPr>
              <a:lnSpc>
                <a:spcPct val="120000"/>
              </a:lnSpc>
            </a:pPr>
            <a:r>
              <a:rPr lang="en-US" sz="265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6647229" y="4833245"/>
            <a:ext cx="2971414" cy="625111"/>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6689904" y="3958397"/>
            <a:ext cx="2873678" cy="661567"/>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05880" tIns="52940" rIns="105880" bIns="52940" numCol="1" anchor="t" anchorCtr="0" compatLnSpc="1">
                <a:prstTxWarp prst="textNoShape">
                  <a:avLst/>
                </a:prstTxWarp>
              </a:bodyPr>
              <a:lstStyle/>
              <a:p>
                <a:pPr>
                  <a:lnSpc>
                    <a:spcPct val="120000"/>
                  </a:lnSpc>
                </a:pPr>
                <a:endParaRPr lang="en-US" sz="75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349667" y="2415524"/>
            <a:ext cx="3344788" cy="420500"/>
          </a:xfrm>
          <a:prstGeom prst="rect">
            <a:avLst/>
          </a:prstGeom>
          <a:noFill/>
        </p:spPr>
        <p:txBody>
          <a:bodyPr wrap="square" lIns="0" tIns="0" rIns="0" bIns="0" rtlCol="0">
            <a:spAutoFit/>
          </a:bodyPr>
          <a:lstStyle/>
          <a:p>
            <a:pPr defTabSz="1058842">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759"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238" name="TextBox 229"/>
          <p:cNvSpPr txBox="1"/>
          <p:nvPr/>
        </p:nvSpPr>
        <p:spPr>
          <a:xfrm>
            <a:off x="6670566" y="2083131"/>
            <a:ext cx="1786085" cy="245067"/>
          </a:xfrm>
          <a:prstGeom prst="rect">
            <a:avLst/>
          </a:prstGeom>
          <a:noFill/>
        </p:spPr>
        <p:txBody>
          <a:bodyPr wrap="square" lIns="0" tIns="0" rIns="0" bIns="0" rtlCol="0" anchor="t">
            <a:spAutoFit/>
          </a:bodyPr>
          <a:lstStyle/>
          <a:p>
            <a:pPr>
              <a:lnSpc>
                <a:spcPct val="120000"/>
              </a:lnSpc>
            </a:pPr>
            <a:r>
              <a:rPr lang="zh-CN" alt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6649990" y="2406386"/>
            <a:ext cx="681277" cy="490262"/>
          </a:xfrm>
          <a:prstGeom prst="rect">
            <a:avLst/>
          </a:prstGeom>
        </p:spPr>
        <p:txBody>
          <a:bodyPr wrap="none" lIns="0" tIns="0" rIns="0" bIns="0">
            <a:spAutoFit/>
          </a:bodyPr>
          <a:lstStyle/>
          <a:p>
            <a:pPr>
              <a:lnSpc>
                <a:spcPct val="120000"/>
              </a:lnSpc>
            </a:pPr>
            <a:r>
              <a:rPr lang="en-US" sz="265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6649990" y="3125262"/>
            <a:ext cx="4044465" cy="560666"/>
          </a:xfrm>
          <a:prstGeom prst="rect">
            <a:avLst/>
          </a:prstGeom>
          <a:noFill/>
        </p:spPr>
        <p:txBody>
          <a:bodyPr wrap="square" lIns="0" tIns="0" rIns="0" bIns="0" rtlCol="0">
            <a:spAutoFit/>
          </a:bodyPr>
          <a:lstStyle/>
          <a:p>
            <a:pPr defTabSz="1058842">
              <a:lnSpc>
                <a:spcPct val="120000"/>
              </a:lnSpc>
              <a:spcBef>
                <a:spcPct val="20000"/>
              </a:spcBef>
              <a:defRPr/>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759"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759"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103"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09593755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3"/>
          <p:cNvGrpSpPr>
            <a:grpSpLocks/>
          </p:cNvGrpSpPr>
          <p:nvPr/>
        </p:nvGrpSpPr>
        <p:grpSpPr bwMode="auto">
          <a:xfrm>
            <a:off x="1119188" y="2710355"/>
            <a:ext cx="2946400" cy="3454400"/>
            <a:chOff x="1054100" y="2125444"/>
            <a:chExt cx="2209800" cy="2590800"/>
          </a:xfrm>
        </p:grpSpPr>
        <p:sp>
          <p:nvSpPr>
            <p:cNvPr id="3" name="矩形 2"/>
            <p:cNvSpPr/>
            <p:nvPr/>
          </p:nvSpPr>
          <p:spPr>
            <a:xfrm>
              <a:off x="1054100" y="2125444"/>
              <a:ext cx="2209800" cy="666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p:nvPr/>
          </p:nvSpPr>
          <p:spPr>
            <a:xfrm>
              <a:off x="1054100" y="2798544"/>
              <a:ext cx="2209800" cy="19177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23577" name="文本框 13"/>
            <p:cNvSpPr txBox="1">
              <a:spLocks noChangeArrowheads="1"/>
            </p:cNvSpPr>
            <p:nvPr/>
          </p:nvSpPr>
          <p:spPr bwMode="auto">
            <a:xfrm>
              <a:off x="1757160" y="2152997"/>
              <a:ext cx="1063032"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4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65%</a:t>
              </a:r>
              <a:endParaRPr lang="zh-CN" altLang="en-US" sz="4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3" name="十字形 62"/>
            <p:cNvSpPr/>
            <p:nvPr/>
          </p:nvSpPr>
          <p:spPr>
            <a:xfrm>
              <a:off x="1528763" y="2395319"/>
              <a:ext cx="169862" cy="169862"/>
            </a:xfrm>
            <a:prstGeom prst="plus">
              <a:avLst>
                <a:gd name="adj" fmla="val 413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4"/>
          <p:cNvGrpSpPr>
            <a:grpSpLocks/>
          </p:cNvGrpSpPr>
          <p:nvPr/>
        </p:nvGrpSpPr>
        <p:grpSpPr bwMode="auto">
          <a:xfrm>
            <a:off x="4725986" y="2488104"/>
            <a:ext cx="2946399" cy="3676651"/>
            <a:chOff x="3498850" y="1958756"/>
            <a:chExt cx="2209800" cy="2757488"/>
          </a:xfrm>
        </p:grpSpPr>
        <p:sp>
          <p:nvSpPr>
            <p:cNvPr id="42" name="矩形 41"/>
            <p:cNvSpPr/>
            <p:nvPr/>
          </p:nvSpPr>
          <p:spPr>
            <a:xfrm>
              <a:off x="3498850" y="1958756"/>
              <a:ext cx="2209800" cy="8334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4"/>
            <p:cNvSpPr/>
            <p:nvPr/>
          </p:nvSpPr>
          <p:spPr>
            <a:xfrm>
              <a:off x="3498850" y="2798544"/>
              <a:ext cx="2209800" cy="19177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23570" name="文本框 13"/>
            <p:cNvSpPr txBox="1">
              <a:spLocks noChangeArrowheads="1"/>
            </p:cNvSpPr>
            <p:nvPr/>
          </p:nvSpPr>
          <p:spPr bwMode="auto">
            <a:xfrm>
              <a:off x="4247929" y="2064097"/>
              <a:ext cx="1063032"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4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85%</a:t>
              </a:r>
              <a:endParaRPr lang="zh-CN" altLang="en-US" sz="4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4" name="十字形 63"/>
            <p:cNvSpPr/>
            <p:nvPr/>
          </p:nvSpPr>
          <p:spPr>
            <a:xfrm>
              <a:off x="4032232" y="2306419"/>
              <a:ext cx="169862" cy="169862"/>
            </a:xfrm>
            <a:prstGeom prst="plus">
              <a:avLst>
                <a:gd name="adj" fmla="val 413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5"/>
          <p:cNvGrpSpPr>
            <a:grpSpLocks/>
          </p:cNvGrpSpPr>
          <p:nvPr/>
        </p:nvGrpSpPr>
        <p:grpSpPr bwMode="auto">
          <a:xfrm>
            <a:off x="8332786" y="2710355"/>
            <a:ext cx="2946399" cy="3454400"/>
            <a:chOff x="5943600" y="2125444"/>
            <a:chExt cx="2209800" cy="2590800"/>
          </a:xfrm>
        </p:grpSpPr>
        <p:sp>
          <p:nvSpPr>
            <p:cNvPr id="43" name="矩形 42"/>
            <p:cNvSpPr/>
            <p:nvPr/>
          </p:nvSpPr>
          <p:spPr>
            <a:xfrm>
              <a:off x="5943600" y="2125444"/>
              <a:ext cx="2209800" cy="6667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46" name="矩形 45"/>
            <p:cNvSpPr/>
            <p:nvPr/>
          </p:nvSpPr>
          <p:spPr>
            <a:xfrm>
              <a:off x="5943600" y="2798544"/>
              <a:ext cx="2209800" cy="19177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latin typeface="Arial" panose="020B0604020202020204" pitchFamily="34" charset="0"/>
                <a:ea typeface="微软雅黑" panose="020B0503020204020204" pitchFamily="34" charset="-122"/>
                <a:sym typeface="Arial" panose="020B0604020202020204" pitchFamily="34" charset="0"/>
              </a:endParaRPr>
            </a:p>
          </p:txBody>
        </p:sp>
        <p:sp>
          <p:nvSpPr>
            <p:cNvPr id="23563" name="文本框 13"/>
            <p:cNvSpPr txBox="1">
              <a:spLocks noChangeArrowheads="1"/>
            </p:cNvSpPr>
            <p:nvPr/>
          </p:nvSpPr>
          <p:spPr bwMode="auto">
            <a:xfrm>
              <a:off x="6660929" y="2152997"/>
              <a:ext cx="1063032"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4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40%</a:t>
              </a:r>
              <a:endParaRPr lang="zh-CN" altLang="en-US" sz="4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5" name="十字形 64"/>
            <p:cNvSpPr/>
            <p:nvPr/>
          </p:nvSpPr>
          <p:spPr>
            <a:xfrm>
              <a:off x="6445232" y="2395319"/>
              <a:ext cx="169862" cy="169862"/>
            </a:xfrm>
            <a:prstGeom prst="plus">
              <a:avLst>
                <a:gd name="adj" fmla="val 413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lnSpc>
                  <a:spcPct val="150000"/>
                </a:lnSpc>
                <a:defRPr/>
              </a:pPr>
              <a:endParaRPr lang="zh-CN" altLang="en-US" sz="1707">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itle 13"/>
          <p:cNvSpPr txBox="1">
            <a:spLocks/>
          </p:cNvSpPr>
          <p:nvPr/>
        </p:nvSpPr>
        <p:spPr bwMode="auto">
          <a:xfrm>
            <a:off x="1156487" y="1337730"/>
            <a:ext cx="2909100" cy="83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22" name="Title 13"/>
          <p:cNvSpPr txBox="1">
            <a:spLocks/>
          </p:cNvSpPr>
          <p:nvPr/>
        </p:nvSpPr>
        <p:spPr bwMode="auto">
          <a:xfrm>
            <a:off x="4729720" y="1337730"/>
            <a:ext cx="2909100" cy="83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23" name="Title 13"/>
          <p:cNvSpPr txBox="1">
            <a:spLocks/>
          </p:cNvSpPr>
          <p:nvPr/>
        </p:nvSpPr>
        <p:spPr bwMode="auto">
          <a:xfrm>
            <a:off x="8351437" y="1337730"/>
            <a:ext cx="2909100" cy="83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75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20"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51289347"/>
      </p:ext>
    </p:extLst>
  </p:cSld>
  <p:clrMapOvr>
    <a:masterClrMapping/>
  </p:clrMapOvr>
  <mc:AlternateContent xmlns:mc="http://schemas.openxmlformats.org/markup-compatibility/2006" xmlns:p14="http://schemas.microsoft.com/office/powerpoint/2010/main">
    <mc:Choice Requires="p14">
      <p:transition p14:dur="0" advTm="4000"/>
    </mc:Choice>
    <mc:Fallback xmlns="">
      <p:transition advTm="4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withEffect">
                                  <p:stCondLst>
                                    <p:cond delay="11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3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6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750"/>
                                        <p:tgtEl>
                                          <p:spTgt spid="9"/>
                                        </p:tgtEl>
                                      </p:cBhvr>
                                    </p:animEffect>
                                    <p:anim calcmode="lin" valueType="num">
                                      <p:cBhvr>
                                        <p:cTn id="18" dur="750" fill="hold"/>
                                        <p:tgtEl>
                                          <p:spTgt spid="9"/>
                                        </p:tgtEl>
                                        <p:attrNameLst>
                                          <p:attrName>ppt_x</p:attrName>
                                        </p:attrNameLst>
                                      </p:cBhvr>
                                      <p:tavLst>
                                        <p:tav tm="0">
                                          <p:val>
                                            <p:strVal val="#ppt_x"/>
                                          </p:val>
                                        </p:tav>
                                        <p:tav tm="100000">
                                          <p:val>
                                            <p:strVal val="#ppt_x"/>
                                          </p:val>
                                        </p:tav>
                                      </p:tavLst>
                                    </p:anim>
                                    <p:anim calcmode="lin" valueType="num">
                                      <p:cBhvr>
                                        <p:cTn id="19" dur="750" fill="hold"/>
                                        <p:tgtEl>
                                          <p:spTgt spid="9"/>
                                        </p:tgtEl>
                                        <p:attrNameLst>
                                          <p:attrName>ppt_y</p:attrName>
                                        </p:attrNameLst>
                                      </p:cBhvr>
                                      <p:tavLst>
                                        <p:tav tm="0">
                                          <p:val>
                                            <p:strVal val="#ppt_y+.1"/>
                                          </p:val>
                                        </p:tav>
                                        <p:tav tm="100000">
                                          <p:val>
                                            <p:strVal val="#ppt_y"/>
                                          </p:val>
                                        </p:tav>
                                      </p:tavLst>
                                    </p:anim>
                                  </p:childTnLst>
                                </p:cTn>
                              </p:par>
                              <p:par>
                                <p:cTn id="20" presetID="22" presetClass="entr" presetSubtype="4" fill="hold" grpId="0" nodeType="withEffect">
                                  <p:stCondLst>
                                    <p:cond delay="1500"/>
                                  </p:stCondLst>
                                  <p:childTnLst>
                                    <p:set>
                                      <p:cBhvr>
                                        <p:cTn id="21" dur="1" fill="hold">
                                          <p:stCondLst>
                                            <p:cond delay="0"/>
                                          </p:stCondLst>
                                        </p:cTn>
                                        <p:tgtEl>
                                          <p:spTgt spid="21"/>
                                        </p:tgtEl>
                                        <p:attrNameLst>
                                          <p:attrName>style.visibility</p:attrName>
                                        </p:attrNameLst>
                                      </p:cBhvr>
                                      <p:to>
                                        <p:strVal val="visible"/>
                                      </p:to>
                                    </p:set>
                                    <p:animEffect transition="in" filter="wipe(down)">
                                      <p:cBhvr>
                                        <p:cTn id="22" dur="500"/>
                                        <p:tgtEl>
                                          <p:spTgt spid="21"/>
                                        </p:tgtEl>
                                      </p:cBhvr>
                                    </p:animEffect>
                                  </p:childTnLst>
                                </p:cTn>
                              </p:par>
                              <p:par>
                                <p:cTn id="23" presetID="22" presetClass="entr" presetSubtype="4"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down)">
                                      <p:cBhvr>
                                        <p:cTn id="25" dur="500"/>
                                        <p:tgtEl>
                                          <p:spTgt spid="22"/>
                                        </p:tgtEl>
                                      </p:cBhvr>
                                    </p:animEffect>
                                  </p:childTnLst>
                                </p:cTn>
                              </p:par>
                              <p:par>
                                <p:cTn id="26" presetID="22" presetClass="entr" presetSubtype="4"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down)">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4547" y="1458869"/>
            <a:ext cx="3114426" cy="4601788"/>
            <a:chOff x="1912729" y="1458758"/>
            <a:chExt cx="3510756" cy="5187394"/>
          </a:xfrm>
        </p:grpSpPr>
        <p:grpSp>
          <p:nvGrpSpPr>
            <p:cNvPr id="5"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8" cy="380336"/>
            </a:xfrm>
            <a:prstGeom prst="rect">
              <a:avLst/>
            </a:prstGeom>
          </p:spPr>
          <p:txBody>
            <a:bodyPr wrap="square">
              <a:spAutoFit/>
            </a:bodyPr>
            <a:lstStyle/>
            <a:p>
              <a:pPr algn="ctr">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39261" y="2478964"/>
              <a:ext cx="314780" cy="38033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36" name="TextBox 191"/>
            <p:cNvSpPr txBox="1"/>
            <p:nvPr/>
          </p:nvSpPr>
          <p:spPr>
            <a:xfrm>
              <a:off x="1939261" y="3381429"/>
              <a:ext cx="314780" cy="38033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37" name="TextBox 192"/>
            <p:cNvSpPr txBox="1"/>
            <p:nvPr/>
          </p:nvSpPr>
          <p:spPr>
            <a:xfrm>
              <a:off x="1939261" y="4283895"/>
              <a:ext cx="314780" cy="38033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38" name="TextBox 193"/>
            <p:cNvSpPr txBox="1"/>
            <p:nvPr/>
          </p:nvSpPr>
          <p:spPr>
            <a:xfrm>
              <a:off x="1939261" y="5186362"/>
              <a:ext cx="314780" cy="38033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39" name="Rectangle 38"/>
            <p:cNvSpPr/>
            <p:nvPr/>
          </p:nvSpPr>
          <p:spPr>
            <a:xfrm>
              <a:off x="2679704" y="3412206"/>
              <a:ext cx="2330568" cy="380336"/>
            </a:xfrm>
            <a:prstGeom prst="rect">
              <a:avLst/>
            </a:prstGeom>
          </p:spPr>
          <p:txBody>
            <a:bodyPr wrap="square">
              <a:spAutoFit/>
            </a:bodyPr>
            <a:lstStyle/>
            <a:p>
              <a:pPr algn="ctr">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8" cy="380336"/>
            </a:xfrm>
            <a:prstGeom prst="rect">
              <a:avLst/>
            </a:prstGeom>
          </p:spPr>
          <p:txBody>
            <a:bodyPr wrap="square">
              <a:spAutoFit/>
            </a:bodyPr>
            <a:lstStyle/>
            <a:p>
              <a:pPr algn="ctr">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8" cy="380336"/>
            </a:xfrm>
            <a:prstGeom prst="rect">
              <a:avLst/>
            </a:prstGeom>
          </p:spPr>
          <p:txBody>
            <a:bodyPr wrap="square">
              <a:spAutoFit/>
            </a:bodyPr>
            <a:lstStyle/>
            <a:p>
              <a:pPr algn="ctr">
                <a:lnSpc>
                  <a:spcPct val="120000"/>
                </a:lnSpc>
              </a:pPr>
              <a:r>
                <a:rPr lang="zh-CN" altLang="en-US"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32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32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5562543" y="1907654"/>
            <a:ext cx="1374094" cy="337400"/>
          </a:xfrm>
          <a:prstGeom prst="rect">
            <a:avLst/>
          </a:prstGeom>
          <a:noFill/>
        </p:spPr>
        <p:txBody>
          <a:bodyPr wrap="none" rtlCol="0">
            <a:spAutoFit/>
          </a:bodyPr>
          <a:lstStyle/>
          <a:p>
            <a:pPr algn="just">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5566213" y="2232557"/>
            <a:ext cx="4150980" cy="372666"/>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5630938" y="3130745"/>
            <a:ext cx="686965" cy="686965"/>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5826037" y="3317959"/>
            <a:ext cx="296766" cy="312537"/>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1435" tIns="45718" rIns="91435" bIns="4571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799153" y="4764099"/>
            <a:ext cx="336907" cy="272394"/>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1435" tIns="45718" rIns="91435" bIns="4571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8396799" y="4761709"/>
            <a:ext cx="225084" cy="329740"/>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1435" tIns="45718" rIns="91435" bIns="4571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8387192" y="3330145"/>
            <a:ext cx="237986" cy="288164"/>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1435" tIns="45718" rIns="91435" bIns="4571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8165859" y="4569200"/>
            <a:ext cx="686965" cy="686965"/>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5625799" y="4569346"/>
            <a:ext cx="686965" cy="686965"/>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8160450" y="3130745"/>
            <a:ext cx="686965" cy="686965"/>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6311036" y="3422793"/>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251854" y="3167515"/>
            <a:ext cx="524503" cy="337400"/>
          </a:xfrm>
          <a:prstGeom prst="rect">
            <a:avLst/>
          </a:prstGeom>
          <a:noFill/>
        </p:spPr>
        <p:txBody>
          <a:bodyPr wrap="none" rtlCol="0">
            <a:spAutoFit/>
          </a:bodyPr>
          <a:lstStyle/>
          <a:p>
            <a:pPr algn="just">
              <a:lnSpc>
                <a:spcPct val="120000"/>
              </a:lnSpc>
            </a:pPr>
            <a:r>
              <a:rPr lang="en-US" sz="1327"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327"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8803811" y="3422793"/>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8798060" y="3167515"/>
            <a:ext cx="524503" cy="337400"/>
          </a:xfrm>
          <a:prstGeom prst="rect">
            <a:avLst/>
          </a:prstGeom>
          <a:noFill/>
        </p:spPr>
        <p:txBody>
          <a:bodyPr wrap="none" rtlCol="0">
            <a:spAutoFit/>
          </a:bodyPr>
          <a:lstStyle/>
          <a:p>
            <a:pPr algn="just">
              <a:lnSpc>
                <a:spcPct val="120000"/>
              </a:lnSpc>
            </a:pPr>
            <a:r>
              <a:rPr lang="en-US" sz="1327"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327"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311036" y="4869697"/>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251854" y="4598701"/>
            <a:ext cx="524503" cy="337400"/>
          </a:xfrm>
          <a:prstGeom prst="rect">
            <a:avLst/>
          </a:prstGeom>
          <a:noFill/>
        </p:spPr>
        <p:txBody>
          <a:bodyPr wrap="none" rtlCol="0">
            <a:spAutoFit/>
          </a:bodyPr>
          <a:lstStyle/>
          <a:p>
            <a:pPr algn="just">
              <a:lnSpc>
                <a:spcPct val="120000"/>
              </a:lnSpc>
            </a:pPr>
            <a:r>
              <a:rPr lang="en-US" sz="1327"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327"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858337" y="4869697"/>
            <a:ext cx="1374094" cy="337400"/>
          </a:xfrm>
          <a:prstGeom prst="rect">
            <a:avLst/>
          </a:prstGeom>
          <a:noFill/>
        </p:spPr>
        <p:txBody>
          <a:bodyPr wrap="none" rtlCol="0">
            <a:spAutoFit/>
          </a:bodyPr>
          <a:lstStyle/>
          <a:p>
            <a:pPr>
              <a:lnSpc>
                <a:spcPct val="120000"/>
              </a:lnSpc>
            </a:pPr>
            <a:r>
              <a:rPr lang="zh-CN" altLang="en-US" sz="1327">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327"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8800255" y="4598701"/>
            <a:ext cx="524503" cy="337400"/>
          </a:xfrm>
          <a:prstGeom prst="rect">
            <a:avLst/>
          </a:prstGeom>
          <a:noFill/>
        </p:spPr>
        <p:txBody>
          <a:bodyPr wrap="none" rtlCol="0">
            <a:spAutoFit/>
          </a:bodyPr>
          <a:lstStyle/>
          <a:p>
            <a:pPr algn="just">
              <a:lnSpc>
                <a:spcPct val="120000"/>
              </a:lnSpc>
            </a:pPr>
            <a:r>
              <a:rPr lang="en-US" sz="1327"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327"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5580571" y="3827485"/>
            <a:ext cx="2275940" cy="512833"/>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580571" y="5272111"/>
            <a:ext cx="2275940" cy="512833"/>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8106871" y="3827485"/>
            <a:ext cx="2275940" cy="512833"/>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8101060" y="5272111"/>
            <a:ext cx="2275940" cy="512833"/>
          </a:xfrm>
          <a:prstGeom prst="rect">
            <a:avLst/>
          </a:prstGeom>
        </p:spPr>
        <p:txBody>
          <a:bodyPr wrap="square">
            <a:spAutoFit/>
          </a:bodyPr>
          <a:lstStyle/>
          <a:p>
            <a:pPr algn="just">
              <a:lnSpc>
                <a:spcPct val="120000"/>
              </a:lnSpc>
            </a:pPr>
            <a:r>
              <a:rPr lang="en-US" altLang="zh-CN"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75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TextBox 8"/>
          <p:cNvSpPr txBox="1"/>
          <p:nvPr/>
        </p:nvSpPr>
        <p:spPr>
          <a:xfrm>
            <a:off x="814098" y="221476"/>
            <a:ext cx="3744589" cy="466923"/>
          </a:xfrm>
          <a:prstGeom prst="rect">
            <a:avLst/>
          </a:prstGeom>
          <a:noFill/>
        </p:spPr>
        <p:txBody>
          <a:bodyPr wrap="square" lIns="0" tIns="0" rIns="0" bIns="0" rtlCol="0" anchor="ctr">
            <a:spAutoFit/>
          </a:bodyPr>
          <a:lstStyle/>
          <a:p>
            <a:r>
              <a:rPr lang="en-US" altLang="zh-CN"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a:t>
            </a:r>
            <a:r>
              <a:rPr lang="zh-CN" altLang="en-US" sz="303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a:t>
            </a:r>
            <a:r>
              <a:rPr lang="zh-CN" altLang="en-US" sz="303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度工作概述</a:t>
            </a:r>
            <a:endParaRPr lang="zh-CN" altLang="en-US" sz="379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8"/>
          <p:cNvSpPr txBox="1"/>
          <p:nvPr/>
        </p:nvSpPr>
        <p:spPr>
          <a:xfrm>
            <a:off x="814097" y="705043"/>
            <a:ext cx="2662281" cy="204223"/>
          </a:xfrm>
          <a:prstGeom prst="rect">
            <a:avLst/>
          </a:prstGeom>
          <a:noFill/>
        </p:spPr>
        <p:txBody>
          <a:bodyPr wrap="square" lIns="0" tIns="0" rIns="0" bIns="0" rtlCol="0" anchor="ctr">
            <a:spAutoFit/>
          </a:bodyPr>
          <a:lstStyle/>
          <a:p>
            <a:r>
              <a:rPr lang="en-US" altLang="zh-CN" sz="1327"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201X </a:t>
            </a:r>
            <a:r>
              <a:rPr lang="en-US" altLang="zh-CN"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70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2884883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5174" cy="6858000"/>
          </a:xfrm>
          <a:prstGeom prst="rect">
            <a:avLst/>
          </a:prstGeom>
        </p:spPr>
      </p:pic>
      <p:sp>
        <p:nvSpPr>
          <p:cNvPr id="13" name="TextBox 12"/>
          <p:cNvSpPr txBox="1"/>
          <p:nvPr/>
        </p:nvSpPr>
        <p:spPr>
          <a:xfrm>
            <a:off x="2713211" y="2060848"/>
            <a:ext cx="6474128" cy="2339102"/>
          </a:xfrm>
          <a:prstGeom prst="rect">
            <a:avLst/>
          </a:prstGeom>
          <a:noFill/>
        </p:spPr>
        <p:txBody>
          <a:bodyPr wrap="square" rtlCol="0">
            <a:spAutoFit/>
          </a:bodyPr>
          <a:lstStyle/>
          <a:p>
            <a:endParaRPr lang="en-US" altLang="zh-CN" sz="6600" b="1" dirty="0" smtClean="0">
              <a:solidFill>
                <a:schemeClr val="bg1"/>
              </a:solidFill>
              <a:latin typeface="微软雅黑" pitchFamily="34" charset="-122"/>
              <a:ea typeface="微软雅黑" pitchFamily="34" charset="-122"/>
            </a:endParaRPr>
          </a:p>
          <a:p>
            <a:r>
              <a:rPr lang="zh-CN" altLang="en-US" sz="8000" b="1" dirty="0" smtClean="0">
                <a:solidFill>
                  <a:schemeClr val="bg1"/>
                </a:solidFill>
                <a:latin typeface="微软雅黑" panose="020B0503020204020204" pitchFamily="34" charset="-122"/>
                <a:ea typeface="微软雅黑" panose="020B0503020204020204" pitchFamily="34" charset="-122"/>
              </a:rPr>
              <a:t>谢谢您的指导</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4" name="标题 4"/>
          <p:cNvSpPr txBox="1">
            <a:spLocks/>
          </p:cNvSpPr>
          <p:nvPr/>
        </p:nvSpPr>
        <p:spPr>
          <a:xfrm>
            <a:off x="2037119" y="4138026"/>
            <a:ext cx="4596011" cy="8031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b="1" dirty="0" smtClean="0">
                <a:solidFill>
                  <a:schemeClr val="bg1"/>
                </a:solidFill>
                <a:latin typeface="微软雅黑" panose="020B0503020204020204" pitchFamily="34" charset="-122"/>
                <a:ea typeface="微软雅黑" panose="020B0503020204020204" pitchFamily="34" charset="-122"/>
              </a:rPr>
              <a:t>我们将竭尽全力做的更好！</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15" name="前言"/>
          <p:cNvSpPr>
            <a:spLocks noChangeArrowheads="1"/>
          </p:cNvSpPr>
          <p:nvPr/>
        </p:nvSpPr>
        <p:spPr bwMode="auto">
          <a:xfrm>
            <a:off x="2761493" y="2268452"/>
            <a:ext cx="6377564" cy="55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en-US" altLang="zh-CN" sz="2800" b="1" dirty="0" smtClean="0">
                <a:solidFill>
                  <a:schemeClr val="bg1"/>
                </a:solidFill>
                <a:latin typeface="Impact MT Std" pitchFamily="34" charset="0"/>
              </a:rPr>
              <a:t>THANK YOU FOR YOUR GUIDANCE</a:t>
            </a:r>
            <a:endParaRPr lang="zh-CN" altLang="en-US" sz="2933" dirty="0">
              <a:solidFill>
                <a:schemeClr val="bg1"/>
              </a:solidFill>
              <a:latin typeface="Impact MT Std" pitchFamily="34" charset="0"/>
              <a:sym typeface="Impact" pitchFamily="34" charset="0"/>
            </a:endParaRPr>
          </a:p>
        </p:txBody>
      </p:sp>
    </p:spTree>
    <p:extLst>
      <p:ext uri="{BB962C8B-B14F-4D97-AF65-F5344CB8AC3E}">
        <p14:creationId xmlns:p14="http://schemas.microsoft.com/office/powerpoint/2010/main" val="29376471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4"/>
                                        </p:tgtEl>
                                        <p:attrNameLst>
                                          <p:attrName>ppt_y</p:attrName>
                                        </p:attrNameLst>
                                      </p:cBhvr>
                                      <p:tavLst>
                                        <p:tav tm="0">
                                          <p:val>
                                            <p:strVal val="#ppt_y"/>
                                          </p:val>
                                        </p:tav>
                                        <p:tav tm="100000">
                                          <p:val>
                                            <p:strVal val="#ppt_y"/>
                                          </p:val>
                                        </p:tav>
                                      </p:tavLst>
                                    </p:anim>
                                    <p:anim calcmode="lin" valueType="num">
                                      <p:cBhvr>
                                        <p:cTn id="1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4"/>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79f886d91965d3ffffa23f853ac6f55391e328f"/>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
  <p:tag name="MH" val="2016102220340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heme/theme1.xml><?xml version="1.0" encoding="utf-8"?>
<a:theme xmlns:a="http://schemas.openxmlformats.org/drawingml/2006/main" name="第一PPT，www.1ppt.com">
  <a:themeElements>
    <a:clrScheme name="自定义 7">
      <a:dk1>
        <a:sysClr val="windowText" lastClr="000000"/>
      </a:dk1>
      <a:lt1>
        <a:sysClr val="window" lastClr="FFFFFF"/>
      </a:lt1>
      <a:dk2>
        <a:srgbClr val="323232"/>
      </a:dk2>
      <a:lt2>
        <a:srgbClr val="E3DED1"/>
      </a:lt2>
      <a:accent1>
        <a:srgbClr val="464646"/>
      </a:accent1>
      <a:accent2>
        <a:srgbClr val="464646"/>
      </a:accent2>
      <a:accent3>
        <a:srgbClr val="464646"/>
      </a:accent3>
      <a:accent4>
        <a:srgbClr val="464646"/>
      </a:accent4>
      <a:accent5>
        <a:srgbClr val="464646"/>
      </a:accent5>
      <a:accent6>
        <a:srgbClr val="464646"/>
      </a:accent6>
      <a:hlink>
        <a:srgbClr val="464646"/>
      </a:hlink>
      <a:folHlink>
        <a:srgbClr val="46464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260</TotalTime>
  <Words>3254</Words>
  <Application>Microsoft Office PowerPoint</Application>
  <PresentationFormat>自定义</PresentationFormat>
  <Paragraphs>372</Paragraphs>
  <Slides>29</Slides>
  <Notes>29</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29</vt:i4>
      </vt:variant>
    </vt:vector>
  </HeadingPairs>
  <TitlesOfParts>
    <vt:vector size="44" baseType="lpstr">
      <vt:lpstr>DFPKaiSUBold-B5</vt:lpstr>
      <vt:lpstr>FontAwesome</vt:lpstr>
      <vt:lpstr>Gill Sans</vt:lpstr>
      <vt:lpstr>Impact MT Std</vt:lpstr>
      <vt:lpstr>Lato Regular</vt:lpstr>
      <vt:lpstr>League Gothic Regular</vt:lpstr>
      <vt:lpstr>SimSun-ExtB</vt:lpstr>
      <vt:lpstr>宋体</vt:lpstr>
      <vt:lpstr>微软雅黑</vt:lpstr>
      <vt:lpstr>Arial</vt:lpstr>
      <vt:lpstr>Calibri</vt:lpstr>
      <vt:lpstr>Helvetica</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78</cp:revision>
  <dcterms:created xsi:type="dcterms:W3CDTF">2015-10-14T02:42:14Z</dcterms:created>
  <dcterms:modified xsi:type="dcterms:W3CDTF">2019-05-28T06:47:53Z</dcterms:modified>
</cp:coreProperties>
</file>