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7" r:id="rId2"/>
    <p:sldId id="3228" r:id="rId3"/>
    <p:sldId id="3229" r:id="rId4"/>
    <p:sldId id="3147" r:id="rId5"/>
    <p:sldId id="3133" r:id="rId6"/>
    <p:sldId id="3131" r:id="rId7"/>
    <p:sldId id="3148" r:id="rId8"/>
    <p:sldId id="3230" r:id="rId9"/>
    <p:sldId id="3130" r:id="rId10"/>
    <p:sldId id="3127" r:id="rId11"/>
    <p:sldId id="3134" r:id="rId12"/>
    <p:sldId id="3129" r:id="rId13"/>
    <p:sldId id="3231" r:id="rId14"/>
    <p:sldId id="3128" r:id="rId15"/>
    <p:sldId id="3139" r:id="rId16"/>
    <p:sldId id="3190" r:id="rId17"/>
    <p:sldId id="3126" r:id="rId18"/>
    <p:sldId id="3232" r:id="rId19"/>
    <p:sldId id="3150" r:id="rId20"/>
    <p:sldId id="3132" r:id="rId21"/>
    <p:sldId id="3138" r:id="rId22"/>
    <p:sldId id="323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8D5F"/>
    <a:srgbClr val="F3C5BE"/>
    <a:srgbClr val="60AEA9"/>
    <a:srgbClr val="00B369"/>
    <a:srgbClr val="1A8CE1"/>
    <a:srgbClr val="FFFFFF"/>
    <a:srgbClr val="A78357"/>
    <a:srgbClr val="28C7D4"/>
    <a:srgbClr val="F94D4D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12" autoAdjust="0"/>
    <p:restoredTop sz="92986" autoAdjust="0"/>
  </p:normalViewPr>
  <p:slideViewPr>
    <p:cSldViewPr>
      <p:cViewPr varScale="1">
        <p:scale>
          <a:sx n="87" d="100"/>
          <a:sy n="87" d="100"/>
        </p:scale>
        <p:origin x="67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852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558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007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82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598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366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262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496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898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85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833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736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9073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2622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8180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5831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405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752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0523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6864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14933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789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87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566738" y="4336405"/>
            <a:ext cx="7217328" cy="807897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4800" dirty="0">
                <a:solidFill>
                  <a:schemeClr val="bg1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金融面试自我介绍</a:t>
            </a:r>
            <a:r>
              <a:rPr lang="en-US" altLang="zh-CN" sz="4800" dirty="0" err="1">
                <a:solidFill>
                  <a:schemeClr val="bg1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造字工房明黑（非商用）常规体" pitchFamily="2" charset="-122"/>
                <a:ea typeface="造字工房明黑（非商用）常规体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1" name="矩形 110"/>
          <p:cNvSpPr/>
          <p:nvPr/>
        </p:nvSpPr>
        <p:spPr>
          <a:xfrm>
            <a:off x="566738" y="5680263"/>
            <a:ext cx="5537505" cy="500121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233540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任意多边形 21"/>
          <p:cNvSpPr/>
          <p:nvPr/>
        </p:nvSpPr>
        <p:spPr>
          <a:xfrm flipH="1">
            <a:off x="4917581" y="5841531"/>
            <a:ext cx="7939583" cy="1390226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1588" y="3616325"/>
            <a:ext cx="12855576" cy="3615185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文本框 118"/>
          <p:cNvSpPr txBox="1"/>
          <p:nvPr/>
        </p:nvSpPr>
        <p:spPr>
          <a:xfrm>
            <a:off x="1438876" y="2483165"/>
            <a:ext cx="2274242" cy="132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7998" b="0" dirty="0">
                <a:solidFill>
                  <a:schemeClr val="accent1"/>
                </a:solidFill>
                <a:sym typeface="+mn-lt"/>
              </a:rPr>
              <a:t>目录</a:t>
            </a:r>
            <a:endParaRPr lang="zh-CN" altLang="en-US" sz="7998" b="0" dirty="0">
              <a:solidFill>
                <a:schemeClr val="accent1"/>
              </a:solidFill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327970" y="3521234"/>
            <a:ext cx="2496052" cy="683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cap="all" dirty="0">
                <a:solidFill>
                  <a:srgbClr val="000000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3200" cap="all" dirty="0">
              <a:solidFill>
                <a:srgbClr val="000000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  <p:sp>
        <p:nvSpPr>
          <p:cNvPr id="80" name="圆角矩形 79"/>
          <p:cNvSpPr/>
          <p:nvPr/>
        </p:nvSpPr>
        <p:spPr>
          <a:xfrm>
            <a:off x="4439653" y="1723569"/>
            <a:ext cx="6165068" cy="615860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05" tIns="48202" rIns="96405" bIns="48202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07268" y="1816348"/>
            <a:ext cx="3955556" cy="46155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4655624" y="1785103"/>
            <a:ext cx="492796" cy="492796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4439653" y="2494903"/>
            <a:ext cx="6165068" cy="615860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05" tIns="48202" rIns="96405" bIns="48202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307268" y="2587682"/>
            <a:ext cx="3955556" cy="46155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655624" y="2556437"/>
            <a:ext cx="492796" cy="492796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02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4439653" y="3266238"/>
            <a:ext cx="6165068" cy="615860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05" tIns="48202" rIns="96405" bIns="48202" rtlCol="0" anchor="ctr"/>
          <a:lstStyle/>
          <a:p>
            <a:pPr algn="ctr"/>
            <a:endParaRPr lang="zh-CN" altLang="en-US">
              <a:solidFill>
                <a:srgbClr val="BD2D39"/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307268" y="3359017"/>
            <a:ext cx="3955556" cy="46155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655624" y="3327771"/>
            <a:ext cx="492796" cy="492796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03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9" name="圆角矩形 88"/>
          <p:cNvSpPr/>
          <p:nvPr/>
        </p:nvSpPr>
        <p:spPr>
          <a:xfrm>
            <a:off x="4439653" y="4047096"/>
            <a:ext cx="6165068" cy="615860"/>
          </a:xfrm>
          <a:prstGeom prst="round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05" tIns="48202" rIns="96405" bIns="48202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5307268" y="4139874"/>
            <a:ext cx="3955556" cy="46155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4655624" y="4108629"/>
            <a:ext cx="492796" cy="492796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04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91435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1" grpId="0" animBg="1"/>
      <p:bldP spid="119" grpId="0"/>
      <p:bldP spid="120" grpId="0"/>
      <p:bldP spid="80" grpId="0" animBg="1"/>
      <p:bldP spid="80" grpId="1" animBg="1"/>
      <p:bldP spid="81" grpId="0"/>
      <p:bldP spid="82" grpId="0" animBg="1"/>
      <p:bldP spid="83" grpId="0" animBg="1"/>
      <p:bldP spid="83" grpId="1" animBg="1"/>
      <p:bldP spid="84" grpId="0"/>
      <p:bldP spid="85" grpId="0" animBg="1"/>
      <p:bldP spid="86" grpId="0" animBg="1"/>
      <p:bldP spid="86" grpId="1" animBg="1"/>
      <p:bldP spid="87" grpId="0"/>
      <p:bldP spid="88" grpId="0" animBg="1"/>
      <p:bldP spid="89" grpId="0" animBg="1"/>
      <p:bldP spid="89" grpId="1" animBg="1"/>
      <p:bldP spid="90" grpId="0"/>
      <p:bldP spid="9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588" y="3616325"/>
            <a:ext cx="12855576" cy="3615185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4917581" y="5841531"/>
            <a:ext cx="7939583" cy="1390226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6212611" y="2680453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6023153" y="2542488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4260019" y="4193680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52619" y="2505703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6462749" y="4065700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7942622" y="4065700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234380" y="2737595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6462749" y="4355339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7942622" y="4355339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34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77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U-Turn Arrow 4"/>
          <p:cNvSpPr/>
          <p:nvPr/>
        </p:nvSpPr>
        <p:spPr bwMode="auto">
          <a:xfrm rot="10800000">
            <a:off x="1695829" y="2644834"/>
            <a:ext cx="8568947" cy="3629063"/>
          </a:xfrm>
          <a:prstGeom prst="uturnArrow">
            <a:avLst>
              <a:gd name="adj1" fmla="val 3223"/>
              <a:gd name="adj2" fmla="val 25000"/>
              <a:gd name="adj3" fmla="val 0"/>
              <a:gd name="adj4" fmla="val 12505"/>
              <a:gd name="adj5" fmla="val 100000"/>
            </a:avLst>
          </a:pr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8"/>
          <p:cNvGrpSpPr/>
          <p:nvPr/>
        </p:nvGrpSpPr>
        <p:grpSpPr>
          <a:xfrm>
            <a:off x="2101897" y="2363614"/>
            <a:ext cx="1025646" cy="1025646"/>
            <a:chOff x="1028276" y="1427062"/>
            <a:chExt cx="839890" cy="839890"/>
          </a:xfrm>
        </p:grpSpPr>
        <p:sp>
          <p:nvSpPr>
            <p:cNvPr id="16" name="Oval 15"/>
            <p:cNvSpPr/>
            <p:nvPr/>
          </p:nvSpPr>
          <p:spPr>
            <a:xfrm>
              <a:off x="1028276" y="1427062"/>
              <a:ext cx="839890" cy="83989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42"/>
            <p:cNvSpPr>
              <a:spLocks noEditPoints="1"/>
            </p:cNvSpPr>
            <p:nvPr/>
          </p:nvSpPr>
          <p:spPr bwMode="auto">
            <a:xfrm>
              <a:off x="1296250" y="1716194"/>
              <a:ext cx="303948" cy="2616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5"/>
          <p:cNvGrpSpPr/>
          <p:nvPr/>
        </p:nvGrpSpPr>
        <p:grpSpPr>
          <a:xfrm>
            <a:off x="9684166" y="2363614"/>
            <a:ext cx="1025646" cy="1025646"/>
            <a:chOff x="7237312" y="1427062"/>
            <a:chExt cx="839890" cy="839890"/>
          </a:xfrm>
        </p:grpSpPr>
        <p:sp>
          <p:nvSpPr>
            <p:cNvPr id="21" name="Oval 20"/>
            <p:cNvSpPr/>
            <p:nvPr/>
          </p:nvSpPr>
          <p:spPr>
            <a:xfrm>
              <a:off x="7237312" y="1427062"/>
              <a:ext cx="839890" cy="83989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 noEditPoints="1"/>
            </p:cNvSpPr>
            <p:nvPr/>
          </p:nvSpPr>
          <p:spPr bwMode="auto">
            <a:xfrm>
              <a:off x="7553190" y="1671898"/>
              <a:ext cx="208150" cy="350218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69"/>
          <p:cNvGrpSpPr/>
          <p:nvPr/>
        </p:nvGrpSpPr>
        <p:grpSpPr>
          <a:xfrm>
            <a:off x="2101897" y="3518724"/>
            <a:ext cx="1025646" cy="1025646"/>
            <a:chOff x="1028276" y="2372969"/>
            <a:chExt cx="839890" cy="839890"/>
          </a:xfrm>
        </p:grpSpPr>
        <p:sp>
          <p:nvSpPr>
            <p:cNvPr id="26" name="Oval 25"/>
            <p:cNvSpPr/>
            <p:nvPr/>
          </p:nvSpPr>
          <p:spPr>
            <a:xfrm>
              <a:off x="1028276" y="2372969"/>
              <a:ext cx="839890" cy="8398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78"/>
            <p:cNvSpPr>
              <a:spLocks noEditPoints="1"/>
            </p:cNvSpPr>
            <p:nvPr/>
          </p:nvSpPr>
          <p:spPr bwMode="auto">
            <a:xfrm>
              <a:off x="1296248" y="2678452"/>
              <a:ext cx="303952" cy="228924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9684165" y="3518724"/>
            <a:ext cx="1025646" cy="1025646"/>
            <a:chOff x="7237311" y="2372969"/>
            <a:chExt cx="839890" cy="839890"/>
          </a:xfrm>
        </p:grpSpPr>
        <p:sp>
          <p:nvSpPr>
            <p:cNvPr id="32" name="Oval 31"/>
            <p:cNvSpPr/>
            <p:nvPr/>
          </p:nvSpPr>
          <p:spPr>
            <a:xfrm>
              <a:off x="7237311" y="2372969"/>
              <a:ext cx="839890" cy="83989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7551520" y="2634300"/>
              <a:ext cx="211486" cy="31722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67"/>
          <p:cNvGrpSpPr/>
          <p:nvPr/>
        </p:nvGrpSpPr>
        <p:grpSpPr>
          <a:xfrm>
            <a:off x="9684165" y="4729811"/>
            <a:ext cx="1025646" cy="1025646"/>
            <a:chOff x="7237311" y="3364715"/>
            <a:chExt cx="839890" cy="839890"/>
          </a:xfrm>
        </p:grpSpPr>
        <p:sp>
          <p:nvSpPr>
            <p:cNvPr id="35" name="Oval 34"/>
            <p:cNvSpPr/>
            <p:nvPr/>
          </p:nvSpPr>
          <p:spPr>
            <a:xfrm>
              <a:off x="7237311" y="3364715"/>
              <a:ext cx="839890" cy="83989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6"/>
            <p:cNvSpPr>
              <a:spLocks noEditPoints="1"/>
            </p:cNvSpPr>
            <p:nvPr/>
          </p:nvSpPr>
          <p:spPr bwMode="auto">
            <a:xfrm>
              <a:off x="7490901" y="3618304"/>
              <a:ext cx="332712" cy="33271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70"/>
          <p:cNvGrpSpPr/>
          <p:nvPr/>
        </p:nvGrpSpPr>
        <p:grpSpPr>
          <a:xfrm>
            <a:off x="2101898" y="4729811"/>
            <a:ext cx="1025646" cy="1025646"/>
            <a:chOff x="1028277" y="3364715"/>
            <a:chExt cx="839890" cy="839890"/>
          </a:xfrm>
        </p:grpSpPr>
        <p:sp>
          <p:nvSpPr>
            <p:cNvPr id="11" name="Oval 10"/>
            <p:cNvSpPr/>
            <p:nvPr/>
          </p:nvSpPr>
          <p:spPr>
            <a:xfrm>
              <a:off x="1028277" y="3364715"/>
              <a:ext cx="839890" cy="83989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1308756" y="3634610"/>
              <a:ext cx="278940" cy="300100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 Placeholder 3"/>
          <p:cNvSpPr txBox="1">
            <a:spLocks/>
          </p:cNvSpPr>
          <p:nvPr/>
        </p:nvSpPr>
        <p:spPr>
          <a:xfrm>
            <a:off x="3316381" y="2585959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3316381" y="3769058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3316381" y="4952157"/>
            <a:ext cx="1908072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7642078" y="2585959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7642078" y="3769058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642078" y="4952157"/>
            <a:ext cx="1850266" cy="43050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0"/>
          <p:cNvGrpSpPr/>
          <p:nvPr/>
        </p:nvGrpSpPr>
        <p:grpSpPr>
          <a:xfrm rot="10800000">
            <a:off x="5424792" y="2527995"/>
            <a:ext cx="495696" cy="721158"/>
            <a:chOff x="2209800" y="2190750"/>
            <a:chExt cx="1600200" cy="1295400"/>
          </a:xfrm>
        </p:grpSpPr>
        <p:sp>
          <p:nvSpPr>
            <p:cNvPr id="46" name="Chevron 45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Chevron 46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5"/>
          <p:cNvGrpSpPr/>
          <p:nvPr/>
        </p:nvGrpSpPr>
        <p:grpSpPr>
          <a:xfrm rot="10800000">
            <a:off x="5424792" y="3683103"/>
            <a:ext cx="495696" cy="721162"/>
            <a:chOff x="2209800" y="2190750"/>
            <a:chExt cx="1600200" cy="1295400"/>
          </a:xfrm>
        </p:grpSpPr>
        <p:sp>
          <p:nvSpPr>
            <p:cNvPr id="49" name="Chevron 48"/>
            <p:cNvSpPr/>
            <p:nvPr/>
          </p:nvSpPr>
          <p:spPr bwMode="auto">
            <a:xfrm>
              <a:off x="2209800" y="2343150"/>
              <a:ext cx="990600" cy="990600"/>
            </a:xfrm>
            <a:prstGeom prst="chevron">
              <a:avLst/>
            </a:pr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Chevron 49"/>
            <p:cNvSpPr/>
            <p:nvPr/>
          </p:nvSpPr>
          <p:spPr bwMode="auto">
            <a:xfrm>
              <a:off x="2514600" y="2190750"/>
              <a:ext cx="1295400" cy="1295400"/>
            </a:xfrm>
            <a:prstGeom prst="chevron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 rot="10800000" flipH="1">
            <a:off x="6938265" y="2527993"/>
            <a:ext cx="495696" cy="721162"/>
            <a:chOff x="5105400" y="2190750"/>
            <a:chExt cx="1600200" cy="1295400"/>
          </a:xfrm>
        </p:grpSpPr>
        <p:sp>
          <p:nvSpPr>
            <p:cNvPr id="52" name="Chevron 51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Chevron 52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"/>
          <p:cNvGrpSpPr/>
          <p:nvPr/>
        </p:nvGrpSpPr>
        <p:grpSpPr>
          <a:xfrm rot="10800000">
            <a:off x="5424792" y="4894192"/>
            <a:ext cx="495696" cy="721158"/>
            <a:chOff x="5105400" y="2190750"/>
            <a:chExt cx="1600200" cy="1295400"/>
          </a:xfrm>
        </p:grpSpPr>
        <p:sp>
          <p:nvSpPr>
            <p:cNvPr id="55" name="Chevron 54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Chevron 55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/>
          <p:nvPr/>
        </p:nvGrpSpPr>
        <p:grpSpPr>
          <a:xfrm rot="10800000" flipH="1">
            <a:off x="6938266" y="3683105"/>
            <a:ext cx="495694" cy="721158"/>
            <a:chOff x="5105400" y="2190750"/>
            <a:chExt cx="1600200" cy="1295400"/>
          </a:xfrm>
        </p:grpSpPr>
        <p:sp>
          <p:nvSpPr>
            <p:cNvPr id="58" name="Chevron 57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Chevron 58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2"/>
          <p:cNvGrpSpPr/>
          <p:nvPr/>
        </p:nvGrpSpPr>
        <p:grpSpPr>
          <a:xfrm rot="10800000" flipH="1">
            <a:off x="6938267" y="4894192"/>
            <a:ext cx="495694" cy="721158"/>
            <a:chOff x="5105400" y="2190750"/>
            <a:chExt cx="1600200" cy="1295400"/>
          </a:xfrm>
        </p:grpSpPr>
        <p:sp>
          <p:nvSpPr>
            <p:cNvPr id="61" name="Chevron 60"/>
            <p:cNvSpPr/>
            <p:nvPr/>
          </p:nvSpPr>
          <p:spPr bwMode="auto">
            <a:xfrm>
              <a:off x="5105400" y="2343150"/>
              <a:ext cx="990600" cy="990600"/>
            </a:xfrm>
            <a:prstGeom prst="chevron">
              <a:avLst/>
            </a:pr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Chevron 61"/>
            <p:cNvSpPr/>
            <p:nvPr/>
          </p:nvSpPr>
          <p:spPr bwMode="auto">
            <a:xfrm>
              <a:off x="5410200" y="2190750"/>
              <a:ext cx="1295400" cy="1295400"/>
            </a:xfrm>
            <a:prstGeom prst="chevron">
              <a:avLst/>
            </a:pr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6005362" y="2460625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4" name="Oval 63"/>
          <p:cNvSpPr/>
          <p:nvPr/>
        </p:nvSpPr>
        <p:spPr>
          <a:xfrm>
            <a:off x="6005362" y="3615736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5" name="Oval 64"/>
          <p:cNvSpPr/>
          <p:nvPr/>
        </p:nvSpPr>
        <p:spPr>
          <a:xfrm>
            <a:off x="6005362" y="4826822"/>
            <a:ext cx="855896" cy="855896"/>
          </a:xfrm>
          <a:prstGeom prst="ellipse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293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/>
      <p:bldP spid="40" grpId="0"/>
      <p:bldP spid="41" grpId="0"/>
      <p:bldP spid="42" grpId="0"/>
      <p:bldP spid="43" grpId="0"/>
      <p:bldP spid="44" grpId="0"/>
      <p:bldP spid="63" grpId="0" animBg="1"/>
      <p:bldP spid="64" grpId="0" animBg="1"/>
      <p:bldP spid="6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061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5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588" y="3616325"/>
            <a:ext cx="12855576" cy="3615185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4917581" y="5841531"/>
            <a:ext cx="7939583" cy="1390226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6212611" y="2680453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6023153" y="2542488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4260019" y="4193680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52619" y="2505703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6462749" y="4065700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7942622" y="4065700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234380" y="2737595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6462749" y="4355339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7942622" y="4355339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719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652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677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4"/>
          <p:cNvGrpSpPr/>
          <p:nvPr/>
        </p:nvGrpSpPr>
        <p:grpSpPr>
          <a:xfrm>
            <a:off x="1618040" y="1927904"/>
            <a:ext cx="1568455" cy="1609045"/>
            <a:chOff x="23394" y="1490767"/>
            <a:chExt cx="1793584" cy="1839999"/>
          </a:xfrm>
        </p:grpSpPr>
        <p:sp>
          <p:nvSpPr>
            <p:cNvPr id="72" name="Round Same Side Corner Rectangle 71"/>
            <p:cNvSpPr/>
            <p:nvPr/>
          </p:nvSpPr>
          <p:spPr>
            <a:xfrm rot="5400000">
              <a:off x="-198896" y="2244015"/>
              <a:ext cx="790364" cy="345784"/>
            </a:xfrm>
            <a:prstGeom prst="round2Same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Bent Arrow 72"/>
            <p:cNvSpPr/>
            <p:nvPr/>
          </p:nvSpPr>
          <p:spPr>
            <a:xfrm rot="5400000">
              <a:off x="472559" y="1876818"/>
              <a:ext cx="889161" cy="1623558"/>
            </a:xfrm>
            <a:prstGeom prst="bentArrow">
              <a:avLst>
                <a:gd name="adj1" fmla="val 41667"/>
                <a:gd name="adj2" fmla="val 25000"/>
                <a:gd name="adj3" fmla="val 0"/>
                <a:gd name="adj4" fmla="val 7273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ounded Rectangle 76"/>
            <p:cNvSpPr/>
            <p:nvPr/>
          </p:nvSpPr>
          <p:spPr>
            <a:xfrm>
              <a:off x="1174807" y="2984982"/>
              <a:ext cx="642171" cy="34578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17603" y="2028418"/>
              <a:ext cx="519750" cy="22229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640556" y="1703734"/>
              <a:ext cx="273844" cy="33757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93"/>
            <p:cNvGrpSpPr/>
            <p:nvPr/>
          </p:nvGrpSpPr>
          <p:grpSpPr>
            <a:xfrm>
              <a:off x="148193" y="1490767"/>
              <a:ext cx="1267392" cy="395183"/>
              <a:chOff x="148193" y="1501702"/>
              <a:chExt cx="1267392" cy="395183"/>
            </a:xfrm>
          </p:grpSpPr>
          <p:sp>
            <p:nvSpPr>
              <p:cNvPr id="86" name="Oval 85"/>
              <p:cNvSpPr/>
              <p:nvPr/>
            </p:nvSpPr>
            <p:spPr>
              <a:xfrm>
                <a:off x="577953" y="1501702"/>
                <a:ext cx="395183" cy="395183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Teardrop 88"/>
              <p:cNvSpPr/>
              <p:nvPr/>
            </p:nvSpPr>
            <p:spPr>
              <a:xfrm rot="2700000">
                <a:off x="14819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Teardrop 91"/>
              <p:cNvSpPr/>
              <p:nvPr/>
            </p:nvSpPr>
            <p:spPr>
              <a:xfrm rot="18900000" flipH="1">
                <a:off x="1020403" y="1501703"/>
                <a:ext cx="395182" cy="395182"/>
              </a:xfrm>
              <a:prstGeom prst="teardrop">
                <a:avLst>
                  <a:gd name="adj" fmla="val 1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96" name="Freeform 36"/>
          <p:cNvSpPr>
            <a:spLocks noEditPoints="1"/>
          </p:cNvSpPr>
          <p:nvPr/>
        </p:nvSpPr>
        <p:spPr bwMode="auto">
          <a:xfrm>
            <a:off x="2436178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36"/>
          <p:cNvSpPr>
            <a:spLocks noEditPoints="1"/>
          </p:cNvSpPr>
          <p:nvPr/>
        </p:nvSpPr>
        <p:spPr bwMode="auto">
          <a:xfrm>
            <a:off x="43628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36"/>
          <p:cNvSpPr>
            <a:spLocks noEditPoints="1"/>
          </p:cNvSpPr>
          <p:nvPr/>
        </p:nvSpPr>
        <p:spPr bwMode="auto">
          <a:xfrm>
            <a:off x="62519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Freeform 36"/>
          <p:cNvSpPr>
            <a:spLocks noEditPoints="1"/>
          </p:cNvSpPr>
          <p:nvPr/>
        </p:nvSpPr>
        <p:spPr bwMode="auto">
          <a:xfrm>
            <a:off x="8141007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Freeform 36"/>
          <p:cNvSpPr>
            <a:spLocks noEditPoints="1"/>
          </p:cNvSpPr>
          <p:nvPr/>
        </p:nvSpPr>
        <p:spPr bwMode="auto">
          <a:xfrm>
            <a:off x="10030106" y="3592051"/>
            <a:ext cx="1023582" cy="1402249"/>
          </a:xfrm>
          <a:custGeom>
            <a:avLst/>
            <a:gdLst/>
            <a:ahLst/>
            <a:cxnLst>
              <a:cxn ang="0">
                <a:pos x="39" y="2"/>
              </a:cxn>
              <a:cxn ang="0">
                <a:pos x="35" y="0"/>
              </a:cxn>
              <a:cxn ang="0">
                <a:pos x="32" y="2"/>
              </a:cxn>
              <a:cxn ang="0">
                <a:pos x="0" y="63"/>
              </a:cxn>
              <a:cxn ang="0">
                <a:pos x="35" y="98"/>
              </a:cxn>
              <a:cxn ang="0">
                <a:pos x="70" y="63"/>
              </a:cxn>
              <a:cxn ang="0">
                <a:pos x="39" y="2"/>
              </a:cxn>
              <a:cxn ang="0">
                <a:pos x="23" y="83"/>
              </a:cxn>
              <a:cxn ang="0">
                <a:pos x="19" y="85"/>
              </a:cxn>
              <a:cxn ang="0">
                <a:pos x="16" y="83"/>
              </a:cxn>
              <a:cxn ang="0">
                <a:pos x="7" y="54"/>
              </a:cxn>
              <a:cxn ang="0">
                <a:pos x="13" y="50"/>
              </a:cxn>
              <a:cxn ang="0">
                <a:pos x="16" y="56"/>
              </a:cxn>
              <a:cxn ang="0">
                <a:pos x="22" y="76"/>
              </a:cxn>
              <a:cxn ang="0">
                <a:pos x="23" y="83"/>
              </a:cxn>
              <a:cxn ang="0">
                <a:pos x="32" y="93"/>
              </a:cxn>
              <a:cxn ang="0">
                <a:pos x="27" y="87"/>
              </a:cxn>
              <a:cxn ang="0">
                <a:pos x="32" y="82"/>
              </a:cxn>
              <a:cxn ang="0">
                <a:pos x="38" y="87"/>
              </a:cxn>
              <a:cxn ang="0">
                <a:pos x="32" y="93"/>
              </a:cxn>
              <a:cxn ang="0">
                <a:pos x="32" y="93"/>
              </a:cxn>
              <a:cxn ang="0">
                <a:pos x="32" y="93"/>
              </a:cxn>
            </a:cxnLst>
            <a:rect l="0" t="0" r="r" b="b"/>
            <a:pathLst>
              <a:path w="70" h="98">
                <a:moveTo>
                  <a:pt x="39" y="2"/>
                </a:moveTo>
                <a:cubicBezTo>
                  <a:pt x="38" y="1"/>
                  <a:pt x="37" y="0"/>
                  <a:pt x="35" y="0"/>
                </a:cubicBezTo>
                <a:cubicBezTo>
                  <a:pt x="34" y="0"/>
                  <a:pt x="32" y="1"/>
                  <a:pt x="32" y="2"/>
                </a:cubicBezTo>
                <a:cubicBezTo>
                  <a:pt x="23" y="14"/>
                  <a:pt x="0" y="47"/>
                  <a:pt x="0" y="63"/>
                </a:cubicBezTo>
                <a:cubicBezTo>
                  <a:pt x="0" y="82"/>
                  <a:pt x="16" y="98"/>
                  <a:pt x="35" y="98"/>
                </a:cubicBezTo>
                <a:cubicBezTo>
                  <a:pt x="55" y="98"/>
                  <a:pt x="70" y="82"/>
                  <a:pt x="70" y="63"/>
                </a:cubicBezTo>
                <a:cubicBezTo>
                  <a:pt x="70" y="47"/>
                  <a:pt x="48" y="14"/>
                  <a:pt x="39" y="2"/>
                </a:cubicBezTo>
                <a:close/>
                <a:moveTo>
                  <a:pt x="23" y="83"/>
                </a:moveTo>
                <a:cubicBezTo>
                  <a:pt x="22" y="84"/>
                  <a:pt x="20" y="85"/>
                  <a:pt x="19" y="85"/>
                </a:cubicBezTo>
                <a:cubicBezTo>
                  <a:pt x="18" y="85"/>
                  <a:pt x="17" y="84"/>
                  <a:pt x="16" y="83"/>
                </a:cubicBezTo>
                <a:cubicBezTo>
                  <a:pt x="2" y="72"/>
                  <a:pt x="7" y="55"/>
                  <a:pt x="7" y="54"/>
                </a:cubicBezTo>
                <a:cubicBezTo>
                  <a:pt x="8" y="51"/>
                  <a:pt x="11" y="50"/>
                  <a:pt x="13" y="50"/>
                </a:cubicBezTo>
                <a:cubicBezTo>
                  <a:pt x="16" y="51"/>
                  <a:pt x="17" y="54"/>
                  <a:pt x="16" y="56"/>
                </a:cubicBezTo>
                <a:cubicBezTo>
                  <a:pt x="16" y="57"/>
                  <a:pt x="13" y="68"/>
                  <a:pt x="22" y="76"/>
                </a:cubicBezTo>
                <a:cubicBezTo>
                  <a:pt x="24" y="78"/>
                  <a:pt x="25" y="81"/>
                  <a:pt x="23" y="83"/>
                </a:cubicBezTo>
                <a:close/>
                <a:moveTo>
                  <a:pt x="32" y="93"/>
                </a:moveTo>
                <a:cubicBezTo>
                  <a:pt x="30" y="93"/>
                  <a:pt x="27" y="90"/>
                  <a:pt x="27" y="87"/>
                </a:cubicBezTo>
                <a:cubicBezTo>
                  <a:pt x="27" y="84"/>
                  <a:pt x="30" y="82"/>
                  <a:pt x="32" y="82"/>
                </a:cubicBezTo>
                <a:cubicBezTo>
                  <a:pt x="35" y="82"/>
                  <a:pt x="38" y="84"/>
                  <a:pt x="38" y="87"/>
                </a:cubicBezTo>
                <a:cubicBezTo>
                  <a:pt x="38" y="90"/>
                  <a:pt x="35" y="93"/>
                  <a:pt x="32" y="93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2146159" y="5164157"/>
            <a:ext cx="1603621" cy="841164"/>
            <a:chOff x="764014" y="1581664"/>
            <a:chExt cx="1544637" cy="688819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888399" y="1581664"/>
              <a:ext cx="1210528" cy="193437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764014" y="1797708"/>
              <a:ext cx="1544637" cy="47277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4044641" y="5152987"/>
            <a:ext cx="1603621" cy="852322"/>
            <a:chOff x="764014" y="1572524"/>
            <a:chExt cx="1544637" cy="697959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860908" y="1572524"/>
              <a:ext cx="1210528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764014" y="1797706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5943122" y="5164143"/>
            <a:ext cx="1603621" cy="841166"/>
            <a:chOff x="764014" y="1581662"/>
            <a:chExt cx="1544637" cy="688824"/>
          </a:xfrm>
        </p:grpSpPr>
        <p:sp>
          <p:nvSpPr>
            <p:cNvPr id="112" name="Text Placeholder 3"/>
            <p:cNvSpPr txBox="1">
              <a:spLocks/>
            </p:cNvSpPr>
            <p:nvPr/>
          </p:nvSpPr>
          <p:spPr>
            <a:xfrm>
              <a:off x="860909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25"/>
          <p:cNvGrpSpPr/>
          <p:nvPr/>
        </p:nvGrpSpPr>
        <p:grpSpPr>
          <a:xfrm>
            <a:off x="7841604" y="5164143"/>
            <a:ext cx="1603621" cy="841166"/>
            <a:chOff x="764014" y="1581662"/>
            <a:chExt cx="1544637" cy="688824"/>
          </a:xfrm>
        </p:grpSpPr>
        <p:sp>
          <p:nvSpPr>
            <p:cNvPr id="115" name="Text Placeholder 3"/>
            <p:cNvSpPr txBox="1">
              <a:spLocks/>
            </p:cNvSpPr>
            <p:nvPr/>
          </p:nvSpPr>
          <p:spPr>
            <a:xfrm>
              <a:off x="876892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25"/>
          <p:cNvGrpSpPr/>
          <p:nvPr/>
        </p:nvGrpSpPr>
        <p:grpSpPr>
          <a:xfrm>
            <a:off x="9740087" y="5164142"/>
            <a:ext cx="1603621" cy="841166"/>
            <a:chOff x="764014" y="1581662"/>
            <a:chExt cx="1544637" cy="688824"/>
          </a:xfrm>
        </p:grpSpPr>
        <p:sp>
          <p:nvSpPr>
            <p:cNvPr id="118" name="Text Placeholder 3"/>
            <p:cNvSpPr txBox="1">
              <a:spLocks/>
            </p:cNvSpPr>
            <p:nvPr/>
          </p:nvSpPr>
          <p:spPr>
            <a:xfrm>
              <a:off x="818770" y="1581662"/>
              <a:ext cx="1210528" cy="19343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764014" y="1797709"/>
              <a:ext cx="1544637" cy="472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0" name="Footer Text"/>
          <p:cNvSpPr txBox="1"/>
          <p:nvPr/>
        </p:nvSpPr>
        <p:spPr>
          <a:xfrm>
            <a:off x="3556878" y="2123395"/>
            <a:ext cx="7613397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009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  <p:bldP spid="97" grpId="0" animBg="1"/>
      <p:bldP spid="98" grpId="0" animBg="1"/>
      <p:bldP spid="99" grpId="0" animBg="1"/>
      <p:bldP spid="100" grpId="0" animBg="1"/>
      <p:bldP spid="1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414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588" y="3616325"/>
            <a:ext cx="12855576" cy="3615185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4917581" y="5841531"/>
            <a:ext cx="7939583" cy="1390226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6212611" y="2680453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6023153" y="2542488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4260019" y="4193680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52619" y="2505703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6462749" y="4065700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7942622" y="4065700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234380" y="2737595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6462749" y="4355339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7942622" y="4355339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425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86938" y="5776565"/>
            <a:ext cx="994854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486938" y="5932041"/>
            <a:ext cx="9948548" cy="28277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620228" y="2285966"/>
            <a:ext cx="1419305" cy="708694"/>
            <a:chOff x="1189440" y="1776407"/>
            <a:chExt cx="2548167" cy="753929"/>
          </a:xfrm>
        </p:grpSpPr>
        <p:sp>
          <p:nvSpPr>
            <p:cNvPr id="7" name="TextBox 6"/>
            <p:cNvSpPr txBox="1"/>
            <p:nvPr/>
          </p:nvSpPr>
          <p:spPr>
            <a:xfrm>
              <a:off x="1481278" y="1776407"/>
              <a:ext cx="2256329" cy="251297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89440" y="1916148"/>
              <a:ext cx="2508689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620228" y="3724972"/>
            <a:ext cx="1393521" cy="705059"/>
            <a:chOff x="1196252" y="1790168"/>
            <a:chExt cx="2501876" cy="750061"/>
          </a:xfrm>
        </p:grpSpPr>
        <p:sp>
          <p:nvSpPr>
            <p:cNvPr id="10" name="TextBox 9"/>
            <p:cNvSpPr txBox="1"/>
            <p:nvPr/>
          </p:nvSpPr>
          <p:spPr>
            <a:xfrm>
              <a:off x="1438452" y="1790168"/>
              <a:ext cx="2256330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96252" y="1926041"/>
              <a:ext cx="2501876" cy="61418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586944" y="2936383"/>
            <a:ext cx="1399317" cy="942616"/>
            <a:chOff x="189551" y="1666307"/>
            <a:chExt cx="1954057" cy="1002779"/>
          </a:xfrm>
        </p:grpSpPr>
        <p:sp>
          <p:nvSpPr>
            <p:cNvPr id="27" name="TextBox 26"/>
            <p:cNvSpPr txBox="1"/>
            <p:nvPr/>
          </p:nvSpPr>
          <p:spPr>
            <a:xfrm>
              <a:off x="189551" y="1666307"/>
              <a:ext cx="1754977" cy="25129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5" y="1897738"/>
              <a:ext cx="1828903" cy="771348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654649" y="4361420"/>
            <a:ext cx="1331612" cy="923704"/>
            <a:chOff x="256449" y="1666308"/>
            <a:chExt cx="1859513" cy="982659"/>
          </a:xfrm>
        </p:grpSpPr>
        <p:sp>
          <p:nvSpPr>
            <p:cNvPr id="30" name="TextBox 29"/>
            <p:cNvSpPr txBox="1"/>
            <p:nvPr/>
          </p:nvSpPr>
          <p:spPr>
            <a:xfrm>
              <a:off x="256449" y="1666308"/>
              <a:ext cx="1754978" cy="25129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7" y="1877620"/>
              <a:ext cx="1801255" cy="771347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0847817" y="2153667"/>
            <a:ext cx="503430" cy="514682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2027871"/>
            <a:ext cx="10783077" cy="3538628"/>
            <a:chOff x="-743744" y="1412054"/>
            <a:chExt cx="11471330" cy="3764489"/>
          </a:xfrm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0" tIns="0" rIns="0" bIns="0" rtlCol="0" anchor="ctr" anchorCtr="0"/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-743744" y="1412054"/>
              <a:ext cx="11471330" cy="3764489"/>
              <a:chOff x="-743744" y="1412054"/>
              <a:chExt cx="11471330" cy="3764489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996395" y="1453806"/>
                <a:ext cx="6731191" cy="1290795"/>
                <a:chOff x="3996395" y="1453806"/>
                <a:chExt cx="6731191" cy="1290795"/>
              </a:xfrm>
            </p:grpSpPr>
            <p:grpSp>
              <p:nvGrpSpPr>
                <p:cNvPr id="13" name="Group 12"/>
                <p:cNvGrpSpPr/>
                <p:nvPr/>
              </p:nvGrpSpPr>
              <p:grpSpPr>
                <a:xfrm flipH="1">
                  <a:off x="3996395" y="1453806"/>
                  <a:ext cx="6731191" cy="1290795"/>
                  <a:chOff x="2251867" y="3768352"/>
                  <a:chExt cx="8959212" cy="1718048"/>
                </a:xfrm>
                <a:solidFill>
                  <a:schemeClr val="accent5"/>
                </a:solidFill>
              </p:grpSpPr>
              <p:sp>
                <p:nvSpPr>
                  <p:cNvPr id="22" name="Rectangle 21"/>
                  <p:cNvSpPr/>
                  <p:nvPr/>
                </p:nvSpPr>
                <p:spPr>
                  <a:xfrm>
                    <a:off x="6850964" y="4965895"/>
                    <a:ext cx="3758423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3" name="Block Arc 22"/>
                  <p:cNvSpPr/>
                  <p:nvPr/>
                </p:nvSpPr>
                <p:spPr>
                  <a:xfrm rot="5400000">
                    <a:off x="9824283" y="4099604"/>
                    <a:ext cx="1530948" cy="1242644"/>
                  </a:xfrm>
                  <a:prstGeom prst="blockArc">
                    <a:avLst>
                      <a:gd name="adj1" fmla="val 10800000"/>
                      <a:gd name="adj2" fmla="val 56368"/>
                      <a:gd name="adj3" fmla="val 41880"/>
                    </a:avLst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4" name="Rectangle 23"/>
                  <p:cNvSpPr/>
                  <p:nvPr/>
                </p:nvSpPr>
                <p:spPr>
                  <a:xfrm>
                    <a:off x="2898984" y="3955451"/>
                    <a:ext cx="7710406" cy="520504"/>
                  </a:xfrm>
                  <a:prstGeom prst="rect">
                    <a:avLst/>
                  </a:prstGeom>
                  <a:solidFill>
                    <a:schemeClr val="accent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sosceles Triangle 24"/>
                  <p:cNvSpPr/>
                  <p:nvPr/>
                </p:nvSpPr>
                <p:spPr>
                  <a:xfrm rot="16200000" flipH="1">
                    <a:off x="2128073" y="3892146"/>
                    <a:ext cx="894704" cy="647115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8926299" y="1667847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sz="1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grpFill/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lIns="0" tIns="0" rIns="0" bIns="0" rtlCol="0" anchor="ctr" anchorCtr="0"/>
                <a:lstStyle/>
                <a:p>
                  <a:pPr algn="ctr">
                    <a:lnSpc>
                      <a:spcPct val="120000"/>
                    </a:lnSpc>
                  </a:pPr>
                  <a:endParaRPr lang="en-GB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9" name="Group 58"/>
              <p:cNvGrpSpPr/>
              <p:nvPr/>
            </p:nvGrpSpPr>
            <p:grpSpPr>
              <a:xfrm>
                <a:off x="-743744" y="4504339"/>
                <a:ext cx="7082836" cy="672204"/>
                <a:chOff x="-743744" y="4504339"/>
                <a:chExt cx="7082836" cy="672204"/>
              </a:xfrm>
            </p:grpSpPr>
            <p:grpSp>
              <p:nvGrpSpPr>
                <p:cNvPr id="60" name="Group 59"/>
                <p:cNvGrpSpPr/>
                <p:nvPr/>
              </p:nvGrpSpPr>
              <p:grpSpPr>
                <a:xfrm>
                  <a:off x="-743744" y="4504339"/>
                  <a:ext cx="7082836" cy="672204"/>
                  <a:chOff x="-2527342" y="5137684"/>
                  <a:chExt cx="9427254" cy="894704"/>
                </a:xfrm>
              </p:grpSpPr>
              <p:sp>
                <p:nvSpPr>
                  <p:cNvPr id="62" name="Rectangle 61"/>
                  <p:cNvSpPr/>
                  <p:nvPr/>
                </p:nvSpPr>
                <p:spPr>
                  <a:xfrm>
                    <a:off x="-2527342" y="5306300"/>
                    <a:ext cx="8780139" cy="512001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63" name="Isosceles Triangle 62"/>
                  <p:cNvSpPr/>
                  <p:nvPr/>
                </p:nvSpPr>
                <p:spPr>
                  <a:xfrm rot="5400000">
                    <a:off x="6129003" y="5261478"/>
                    <a:ext cx="894704" cy="647115"/>
                  </a:xfrm>
                  <a:prstGeom prst="triangle">
                    <a:avLst/>
                  </a:prstGeom>
                  <a:ln>
                    <a:noFill/>
                  </a:ln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vert="horz" lIns="0" tIns="0" rIns="0" bIns="0" rtlCol="0" anchor="ctr" anchorCtr="0"/>
                  <a:lstStyle/>
                  <a:p>
                    <a:pPr algn="ctr">
                      <a:lnSpc>
                        <a:spcPct val="120000"/>
                      </a:lnSpc>
                    </a:pPr>
                    <a:endParaRPr lang="en-GB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61" name="TextBox 60"/>
                <p:cNvSpPr txBox="1"/>
                <p:nvPr/>
              </p:nvSpPr>
              <p:spPr>
                <a:xfrm>
                  <a:off x="779414" y="4679720"/>
                  <a:ext cx="1336969" cy="251296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rtlCol="0" anchor="ctr" anchorCtr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4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请替换文字内容</a:t>
                  </a:r>
                  <a:endParaRPr lang="en-GB" altLang="zh-CN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7840008" y="1412054"/>
                <a:ext cx="755703" cy="75570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7933973" y="1504109"/>
                <a:ext cx="567771" cy="56777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lIns="0" tIns="0" rIns="0" bIns="0" rtlCol="0" anchor="ctr" anchorCtr="0"/>
              <a:lstStyle/>
              <a:p>
                <a:pPr algn="ctr">
                  <a:lnSpc>
                    <a:spcPct val="120000"/>
                  </a:lnSpc>
                </a:pPr>
                <a:endPara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087947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675000" y="16446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648974" y="4677179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783149" y="3161724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85499" y="3909695"/>
                <a:ext cx="1336969" cy="251296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9" name="文本框 6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160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52" y="2183189"/>
            <a:ext cx="12858398" cy="21296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269415" y="1801466"/>
            <a:ext cx="10319920" cy="4212349"/>
            <a:chOff x="1203325" y="1708150"/>
            <a:chExt cx="9785350" cy="3994150"/>
          </a:xfrm>
        </p:grpSpPr>
        <p:grpSp>
          <p:nvGrpSpPr>
            <p:cNvPr id="15" name="组合 14"/>
            <p:cNvGrpSpPr/>
            <p:nvPr/>
          </p:nvGrpSpPr>
          <p:grpSpPr>
            <a:xfrm>
              <a:off x="1203325" y="1708150"/>
              <a:ext cx="9785350" cy="3994150"/>
              <a:chOff x="1206500" y="1708150"/>
              <a:chExt cx="9785350" cy="399415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120650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3761317" y="1708150"/>
                <a:ext cx="2120900" cy="3994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6316134" y="1708150"/>
                <a:ext cx="2120900" cy="39941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870950" y="1708150"/>
                <a:ext cx="2120900" cy="3994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222375" y="2070100"/>
              <a:ext cx="2120900" cy="20193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3758141" y="2070100"/>
              <a:ext cx="2120900" cy="20193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312959" y="2070100"/>
              <a:ext cx="2120900" cy="20193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867775" y="2063750"/>
              <a:ext cx="2120900" cy="2019300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39"/>
          <p:cNvSpPr txBox="1"/>
          <p:nvPr/>
        </p:nvSpPr>
        <p:spPr>
          <a:xfrm>
            <a:off x="14029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5" name="TextBox 39"/>
          <p:cNvSpPr txBox="1"/>
          <p:nvPr/>
        </p:nvSpPr>
        <p:spPr>
          <a:xfrm>
            <a:off x="40318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7496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467428" y="4374285"/>
            <a:ext cx="21032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628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/>
      <p:bldP spid="35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05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"/>
          <p:cNvSpPr/>
          <p:nvPr/>
        </p:nvSpPr>
        <p:spPr>
          <a:xfrm>
            <a:off x="2799383" y="1472935"/>
            <a:ext cx="5854490" cy="3659055"/>
          </a:xfrm>
          <a:prstGeom prst="swooshArrow">
            <a:avLst>
              <a:gd name="adj1" fmla="val 25000"/>
              <a:gd name="adj2" fmla="val 25000"/>
            </a:avLst>
          </a:prstGeom>
          <a:solidFill>
            <a:schemeClr val="accent1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542903" y="3998413"/>
            <a:ext cx="152217" cy="1522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86508" y="3003883"/>
            <a:ext cx="275161" cy="2751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502348" y="2398674"/>
            <a:ext cx="380542" cy="3805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07283" y="1655831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32077" y="2261040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33676" y="3163096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16366" y="2089320"/>
            <a:ext cx="2319819" cy="7259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016366" y="1735963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0423" y="5238369"/>
            <a:ext cx="570669" cy="3354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535849" y="5627857"/>
            <a:ext cx="231981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6241467" y="4301093"/>
            <a:ext cx="2071493" cy="749199"/>
            <a:chOff x="8508023" y="2061983"/>
            <a:chExt cx="1964297" cy="710430"/>
          </a:xfrm>
        </p:grpSpPr>
        <p:sp>
          <p:nvSpPr>
            <p:cNvPr id="26" name="TextBox 25"/>
            <p:cNvSpPr txBox="1"/>
            <p:nvPr/>
          </p:nvSpPr>
          <p:spPr>
            <a:xfrm>
              <a:off x="8515350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508023" y="2365039"/>
              <a:ext cx="1964297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236492" y="5503004"/>
            <a:ext cx="2109221" cy="749199"/>
            <a:chOff x="8508023" y="2061983"/>
            <a:chExt cx="2000073" cy="710430"/>
          </a:xfrm>
        </p:grpSpPr>
        <p:sp>
          <p:nvSpPr>
            <p:cNvPr id="29" name="TextBox 28"/>
            <p:cNvSpPr txBox="1"/>
            <p:nvPr/>
          </p:nvSpPr>
          <p:spPr>
            <a:xfrm>
              <a:off x="8521482" y="2061983"/>
              <a:ext cx="1191719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508023" y="2365039"/>
              <a:ext cx="2000073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368511" y="4301093"/>
            <a:ext cx="2061773" cy="749199"/>
            <a:chOff x="8508022" y="2061983"/>
            <a:chExt cx="1955081" cy="710430"/>
          </a:xfrm>
        </p:grpSpPr>
        <p:sp>
          <p:nvSpPr>
            <p:cNvPr id="32" name="TextBox 31"/>
            <p:cNvSpPr txBox="1"/>
            <p:nvPr/>
          </p:nvSpPr>
          <p:spPr>
            <a:xfrm>
              <a:off x="8528447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325525" y="5503004"/>
            <a:ext cx="2104757" cy="749199"/>
            <a:chOff x="8467262" y="2061983"/>
            <a:chExt cx="1995841" cy="710430"/>
          </a:xfrm>
        </p:grpSpPr>
        <p:sp>
          <p:nvSpPr>
            <p:cNvPr id="35" name="TextBox 34"/>
            <p:cNvSpPr txBox="1"/>
            <p:nvPr/>
          </p:nvSpPr>
          <p:spPr>
            <a:xfrm>
              <a:off x="8467262" y="2061983"/>
              <a:ext cx="1191720" cy="2239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508022" y="2365039"/>
              <a:ext cx="1955081" cy="4073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600893" y="5613869"/>
            <a:ext cx="585664" cy="585664"/>
            <a:chOff x="5966424" y="5581429"/>
            <a:chExt cx="555357" cy="555356"/>
          </a:xfrm>
        </p:grpSpPr>
        <p:sp>
          <p:nvSpPr>
            <p:cNvPr id="39" name="Freeform 52"/>
            <p:cNvSpPr>
              <a:spLocks noEditPoints="1"/>
            </p:cNvSpPr>
            <p:nvPr/>
          </p:nvSpPr>
          <p:spPr bwMode="auto">
            <a:xfrm>
              <a:off x="5966424" y="5581429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6095312" y="5748110"/>
              <a:ext cx="282246" cy="246604"/>
              <a:chOff x="6357938" y="3535360"/>
              <a:chExt cx="465138" cy="406400"/>
            </a:xfrm>
            <a:solidFill>
              <a:schemeClr val="accent3"/>
            </a:solidFill>
          </p:grpSpPr>
          <p:sp>
            <p:nvSpPr>
              <p:cNvPr id="42" name="AutoShape 43"/>
              <p:cNvSpPr>
                <a:spLocks/>
              </p:cNvSpPr>
              <p:nvPr/>
            </p:nvSpPr>
            <p:spPr bwMode="auto">
              <a:xfrm>
                <a:off x="6357938" y="3535360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4"/>
              <p:cNvSpPr>
                <a:spLocks/>
              </p:cNvSpPr>
              <p:nvPr/>
            </p:nvSpPr>
            <p:spPr bwMode="auto">
              <a:xfrm>
                <a:off x="6779419" y="3680618"/>
                <a:ext cx="28576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5"/>
              <p:cNvSpPr>
                <a:spLocks/>
              </p:cNvSpPr>
              <p:nvPr/>
            </p:nvSpPr>
            <p:spPr bwMode="auto">
              <a:xfrm>
                <a:off x="6764339" y="3854447"/>
                <a:ext cx="58737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748026" y="5613869"/>
            <a:ext cx="585664" cy="585664"/>
            <a:chOff x="8647910" y="5581438"/>
            <a:chExt cx="555357" cy="555357"/>
          </a:xfrm>
        </p:grpSpPr>
        <p:sp>
          <p:nvSpPr>
            <p:cNvPr id="40" name="Freeform 52"/>
            <p:cNvSpPr>
              <a:spLocks noEditPoints="1"/>
            </p:cNvSpPr>
            <p:nvPr/>
          </p:nvSpPr>
          <p:spPr bwMode="auto">
            <a:xfrm>
              <a:off x="8647910" y="5581438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8789869" y="5722365"/>
              <a:ext cx="281764" cy="281764"/>
              <a:chOff x="8216107" y="2577296"/>
              <a:chExt cx="464344" cy="464343"/>
            </a:xfrm>
            <a:solidFill>
              <a:schemeClr val="accent4"/>
            </a:solidFill>
          </p:grpSpPr>
          <p:sp>
            <p:nvSpPr>
              <p:cNvPr id="46" name="AutoShape 52"/>
              <p:cNvSpPr>
                <a:spLocks/>
              </p:cNvSpPr>
              <p:nvPr/>
            </p:nvSpPr>
            <p:spPr bwMode="auto">
              <a:xfrm>
                <a:off x="8216107" y="2577296"/>
                <a:ext cx="464344" cy="464343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3"/>
              <p:cNvSpPr>
                <a:spLocks/>
              </p:cNvSpPr>
              <p:nvPr/>
            </p:nvSpPr>
            <p:spPr bwMode="auto">
              <a:xfrm>
                <a:off x="8390732" y="2736853"/>
                <a:ext cx="125412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54"/>
              <p:cNvSpPr>
                <a:spLocks/>
              </p:cNvSpPr>
              <p:nvPr/>
            </p:nvSpPr>
            <p:spPr bwMode="auto">
              <a:xfrm>
                <a:off x="8375650" y="2896399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55"/>
              <p:cNvSpPr>
                <a:spLocks/>
              </p:cNvSpPr>
              <p:nvPr/>
            </p:nvSpPr>
            <p:spPr bwMode="auto">
              <a:xfrm>
                <a:off x="8448674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748026" y="4406908"/>
            <a:ext cx="585664" cy="585664"/>
            <a:chOff x="8647910" y="4436936"/>
            <a:chExt cx="555357" cy="555357"/>
          </a:xfrm>
        </p:grpSpPr>
        <p:sp>
          <p:nvSpPr>
            <p:cNvPr id="38" name="Freeform 52"/>
            <p:cNvSpPr>
              <a:spLocks noEditPoints="1"/>
            </p:cNvSpPr>
            <p:nvPr/>
          </p:nvSpPr>
          <p:spPr bwMode="auto">
            <a:xfrm>
              <a:off x="8647910" y="4436936"/>
              <a:ext cx="555357" cy="555357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31951" y="4577833"/>
              <a:ext cx="193623" cy="282246"/>
              <a:chOff x="3582988" y="3510758"/>
              <a:chExt cx="319088" cy="465137"/>
            </a:xfrm>
            <a:solidFill>
              <a:schemeClr val="accent2"/>
            </a:solidFill>
          </p:grpSpPr>
          <p:sp>
            <p:nvSpPr>
              <p:cNvPr id="51" name="AutoShape 113"/>
              <p:cNvSpPr>
                <a:spLocks/>
              </p:cNvSpPr>
              <p:nvPr/>
            </p:nvSpPr>
            <p:spPr bwMode="auto">
              <a:xfrm>
                <a:off x="3582988" y="3510758"/>
                <a:ext cx="319088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14"/>
              <p:cNvSpPr>
                <a:spLocks/>
              </p:cNvSpPr>
              <p:nvPr/>
            </p:nvSpPr>
            <p:spPr bwMode="auto">
              <a:xfrm>
                <a:off x="3655220" y="3583783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just" defTabSz="241050" hangingPunct="0">
                  <a:lnSpc>
                    <a:spcPct val="120000"/>
                  </a:lnSpc>
                </a:pPr>
                <a:endParaRPr lang="en-US" sz="80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600893" y="4406911"/>
            <a:ext cx="585664" cy="585664"/>
            <a:chOff x="5966424" y="4436930"/>
            <a:chExt cx="555357" cy="555356"/>
          </a:xfrm>
        </p:grpSpPr>
        <p:sp>
          <p:nvSpPr>
            <p:cNvPr id="37" name="Freeform 52"/>
            <p:cNvSpPr>
              <a:spLocks noEditPoints="1"/>
            </p:cNvSpPr>
            <p:nvPr/>
          </p:nvSpPr>
          <p:spPr bwMode="auto">
            <a:xfrm>
              <a:off x="5966424" y="4436930"/>
              <a:ext cx="555357" cy="555356"/>
            </a:xfrm>
            <a:custGeom>
              <a:avLst/>
              <a:gdLst>
                <a:gd name="T0" fmla="*/ 173 w 346"/>
                <a:gd name="T1" fmla="*/ 324 h 346"/>
                <a:gd name="T2" fmla="*/ 201 w 346"/>
                <a:gd name="T3" fmla="*/ 321 h 346"/>
                <a:gd name="T4" fmla="*/ 211 w 346"/>
                <a:gd name="T5" fmla="*/ 345 h 346"/>
                <a:gd name="T6" fmla="*/ 271 w 346"/>
                <a:gd name="T7" fmla="*/ 320 h 346"/>
                <a:gd name="T8" fmla="*/ 260 w 346"/>
                <a:gd name="T9" fmla="*/ 296 h 346"/>
                <a:gd name="T10" fmla="*/ 298 w 346"/>
                <a:gd name="T11" fmla="*/ 258 h 346"/>
                <a:gd name="T12" fmla="*/ 322 w 346"/>
                <a:gd name="T13" fmla="*/ 268 h 346"/>
                <a:gd name="T14" fmla="*/ 346 w 346"/>
                <a:gd name="T15" fmla="*/ 208 h 346"/>
                <a:gd name="T16" fmla="*/ 322 w 346"/>
                <a:gd name="T17" fmla="*/ 198 h 346"/>
                <a:gd name="T18" fmla="*/ 321 w 346"/>
                <a:gd name="T19" fmla="*/ 145 h 346"/>
                <a:gd name="T20" fmla="*/ 345 w 346"/>
                <a:gd name="T21" fmla="*/ 135 h 346"/>
                <a:gd name="T22" fmla="*/ 320 w 346"/>
                <a:gd name="T23" fmla="*/ 75 h 346"/>
                <a:gd name="T24" fmla="*/ 296 w 346"/>
                <a:gd name="T25" fmla="*/ 85 h 346"/>
                <a:gd name="T26" fmla="*/ 258 w 346"/>
                <a:gd name="T27" fmla="*/ 48 h 346"/>
                <a:gd name="T28" fmla="*/ 268 w 346"/>
                <a:gd name="T29" fmla="*/ 24 h 346"/>
                <a:gd name="T30" fmla="*/ 208 w 346"/>
                <a:gd name="T31" fmla="*/ 0 h 346"/>
                <a:gd name="T32" fmla="*/ 198 w 346"/>
                <a:gd name="T33" fmla="*/ 24 h 346"/>
                <a:gd name="T34" fmla="*/ 173 w 346"/>
                <a:gd name="T35" fmla="*/ 22 h 346"/>
                <a:gd name="T36" fmla="*/ 173 w 346"/>
                <a:gd name="T37" fmla="*/ 45 h 346"/>
                <a:gd name="T38" fmla="*/ 291 w 346"/>
                <a:gd name="T39" fmla="*/ 123 h 346"/>
                <a:gd name="T40" fmla="*/ 223 w 346"/>
                <a:gd name="T41" fmla="*/ 291 h 346"/>
                <a:gd name="T42" fmla="*/ 173 w 346"/>
                <a:gd name="T43" fmla="*/ 301 h 346"/>
                <a:gd name="T44" fmla="*/ 173 w 346"/>
                <a:gd name="T45" fmla="*/ 301 h 346"/>
                <a:gd name="T46" fmla="*/ 173 w 346"/>
                <a:gd name="T47" fmla="*/ 324 h 346"/>
                <a:gd name="T48" fmla="*/ 25 w 346"/>
                <a:gd name="T49" fmla="*/ 201 h 346"/>
                <a:gd name="T50" fmla="*/ 0 w 346"/>
                <a:gd name="T51" fmla="*/ 211 h 346"/>
                <a:gd name="T52" fmla="*/ 26 w 346"/>
                <a:gd name="T53" fmla="*/ 271 h 346"/>
                <a:gd name="T54" fmla="*/ 50 w 346"/>
                <a:gd name="T55" fmla="*/ 261 h 346"/>
                <a:gd name="T56" fmla="*/ 88 w 346"/>
                <a:gd name="T57" fmla="*/ 298 h 346"/>
                <a:gd name="T58" fmla="*/ 78 w 346"/>
                <a:gd name="T59" fmla="*/ 322 h 346"/>
                <a:gd name="T60" fmla="*/ 138 w 346"/>
                <a:gd name="T61" fmla="*/ 346 h 346"/>
                <a:gd name="T62" fmla="*/ 148 w 346"/>
                <a:gd name="T63" fmla="*/ 322 h 346"/>
                <a:gd name="T64" fmla="*/ 173 w 346"/>
                <a:gd name="T65" fmla="*/ 324 h 346"/>
                <a:gd name="T66" fmla="*/ 173 w 346"/>
                <a:gd name="T67" fmla="*/ 301 h 346"/>
                <a:gd name="T68" fmla="*/ 55 w 346"/>
                <a:gd name="T69" fmla="*/ 223 h 346"/>
                <a:gd name="T70" fmla="*/ 123 w 346"/>
                <a:gd name="T71" fmla="*/ 55 h 346"/>
                <a:gd name="T72" fmla="*/ 123 w 346"/>
                <a:gd name="T73" fmla="*/ 55 h 346"/>
                <a:gd name="T74" fmla="*/ 173 w 346"/>
                <a:gd name="T75" fmla="*/ 45 h 346"/>
                <a:gd name="T76" fmla="*/ 173 w 346"/>
                <a:gd name="T77" fmla="*/ 45 h 346"/>
                <a:gd name="T78" fmla="*/ 173 w 346"/>
                <a:gd name="T79" fmla="*/ 22 h 346"/>
                <a:gd name="T80" fmla="*/ 145 w 346"/>
                <a:gd name="T81" fmla="*/ 25 h 346"/>
                <a:gd name="T82" fmla="*/ 135 w 346"/>
                <a:gd name="T83" fmla="*/ 1 h 346"/>
                <a:gd name="T84" fmla="*/ 75 w 346"/>
                <a:gd name="T85" fmla="*/ 26 h 346"/>
                <a:gd name="T86" fmla="*/ 85 w 346"/>
                <a:gd name="T87" fmla="*/ 50 h 346"/>
                <a:gd name="T88" fmla="*/ 48 w 346"/>
                <a:gd name="T89" fmla="*/ 88 h 346"/>
                <a:gd name="T90" fmla="*/ 24 w 346"/>
                <a:gd name="T91" fmla="*/ 78 h 346"/>
                <a:gd name="T92" fmla="*/ 0 w 346"/>
                <a:gd name="T93" fmla="*/ 138 h 346"/>
                <a:gd name="T94" fmla="*/ 24 w 346"/>
                <a:gd name="T95" fmla="*/ 148 h 346"/>
                <a:gd name="T96" fmla="*/ 25 w 346"/>
                <a:gd name="T97" fmla="*/ 201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6" h="346">
                  <a:moveTo>
                    <a:pt x="173" y="324"/>
                  </a:moveTo>
                  <a:cubicBezTo>
                    <a:pt x="182" y="324"/>
                    <a:pt x="192" y="323"/>
                    <a:pt x="201" y="321"/>
                  </a:cubicBezTo>
                  <a:cubicBezTo>
                    <a:pt x="211" y="345"/>
                    <a:pt x="211" y="345"/>
                    <a:pt x="211" y="345"/>
                  </a:cubicBezTo>
                  <a:cubicBezTo>
                    <a:pt x="271" y="320"/>
                    <a:pt x="271" y="320"/>
                    <a:pt x="271" y="320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75" y="286"/>
                    <a:pt x="287" y="273"/>
                    <a:pt x="298" y="258"/>
                  </a:cubicBezTo>
                  <a:cubicBezTo>
                    <a:pt x="322" y="268"/>
                    <a:pt x="322" y="268"/>
                    <a:pt x="322" y="268"/>
                  </a:cubicBezTo>
                  <a:cubicBezTo>
                    <a:pt x="346" y="208"/>
                    <a:pt x="346" y="208"/>
                    <a:pt x="346" y="208"/>
                  </a:cubicBezTo>
                  <a:cubicBezTo>
                    <a:pt x="322" y="198"/>
                    <a:pt x="322" y="198"/>
                    <a:pt x="322" y="198"/>
                  </a:cubicBezTo>
                  <a:cubicBezTo>
                    <a:pt x="325" y="180"/>
                    <a:pt x="324" y="163"/>
                    <a:pt x="321" y="145"/>
                  </a:cubicBezTo>
                  <a:cubicBezTo>
                    <a:pt x="345" y="135"/>
                    <a:pt x="345" y="135"/>
                    <a:pt x="345" y="135"/>
                  </a:cubicBezTo>
                  <a:cubicBezTo>
                    <a:pt x="320" y="75"/>
                    <a:pt x="320" y="75"/>
                    <a:pt x="320" y="75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85" y="71"/>
                    <a:pt x="273" y="58"/>
                    <a:pt x="258" y="48"/>
                  </a:cubicBezTo>
                  <a:cubicBezTo>
                    <a:pt x="268" y="24"/>
                    <a:pt x="268" y="24"/>
                    <a:pt x="268" y="2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190" y="23"/>
                    <a:pt x="181" y="22"/>
                    <a:pt x="173" y="22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224" y="45"/>
                    <a:pt x="271" y="75"/>
                    <a:pt x="291" y="123"/>
                  </a:cubicBezTo>
                  <a:cubicBezTo>
                    <a:pt x="318" y="188"/>
                    <a:pt x="288" y="263"/>
                    <a:pt x="223" y="291"/>
                  </a:cubicBezTo>
                  <a:cubicBezTo>
                    <a:pt x="207" y="298"/>
                    <a:pt x="190" y="301"/>
                    <a:pt x="173" y="301"/>
                  </a:cubicBezTo>
                  <a:cubicBezTo>
                    <a:pt x="173" y="301"/>
                    <a:pt x="173" y="301"/>
                    <a:pt x="173" y="301"/>
                  </a:cubicBezTo>
                  <a:lnTo>
                    <a:pt x="173" y="324"/>
                  </a:lnTo>
                  <a:close/>
                  <a:moveTo>
                    <a:pt x="25" y="201"/>
                  </a:moveTo>
                  <a:cubicBezTo>
                    <a:pt x="0" y="211"/>
                    <a:pt x="0" y="211"/>
                    <a:pt x="0" y="21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60" y="275"/>
                    <a:pt x="73" y="288"/>
                    <a:pt x="88" y="298"/>
                  </a:cubicBezTo>
                  <a:cubicBezTo>
                    <a:pt x="78" y="322"/>
                    <a:pt x="78" y="322"/>
                    <a:pt x="78" y="322"/>
                  </a:cubicBezTo>
                  <a:cubicBezTo>
                    <a:pt x="138" y="346"/>
                    <a:pt x="138" y="346"/>
                    <a:pt x="138" y="346"/>
                  </a:cubicBezTo>
                  <a:cubicBezTo>
                    <a:pt x="148" y="322"/>
                    <a:pt x="148" y="322"/>
                    <a:pt x="148" y="322"/>
                  </a:cubicBezTo>
                  <a:cubicBezTo>
                    <a:pt x="156" y="323"/>
                    <a:pt x="164" y="324"/>
                    <a:pt x="173" y="324"/>
                  </a:cubicBezTo>
                  <a:cubicBezTo>
                    <a:pt x="173" y="301"/>
                    <a:pt x="173" y="301"/>
                    <a:pt x="173" y="301"/>
                  </a:cubicBezTo>
                  <a:cubicBezTo>
                    <a:pt x="121" y="301"/>
                    <a:pt x="75" y="271"/>
                    <a:pt x="55" y="223"/>
                  </a:cubicBezTo>
                  <a:cubicBezTo>
                    <a:pt x="27" y="158"/>
                    <a:pt x="58" y="83"/>
                    <a:pt x="123" y="55"/>
                  </a:cubicBezTo>
                  <a:cubicBezTo>
                    <a:pt x="123" y="55"/>
                    <a:pt x="123" y="55"/>
                    <a:pt x="123" y="55"/>
                  </a:cubicBezTo>
                  <a:cubicBezTo>
                    <a:pt x="139" y="48"/>
                    <a:pt x="155" y="45"/>
                    <a:pt x="173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3" y="22"/>
                    <a:pt x="173" y="22"/>
                    <a:pt x="173" y="22"/>
                  </a:cubicBezTo>
                  <a:cubicBezTo>
                    <a:pt x="163" y="22"/>
                    <a:pt x="154" y="23"/>
                    <a:pt x="145" y="25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85" y="50"/>
                    <a:pt x="85" y="50"/>
                    <a:pt x="85" y="50"/>
                  </a:cubicBezTo>
                  <a:cubicBezTo>
                    <a:pt x="71" y="60"/>
                    <a:pt x="58" y="73"/>
                    <a:pt x="48" y="88"/>
                  </a:cubicBezTo>
                  <a:cubicBezTo>
                    <a:pt x="24" y="78"/>
                    <a:pt x="24" y="78"/>
                    <a:pt x="24" y="7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24" y="148"/>
                    <a:pt x="24" y="148"/>
                    <a:pt x="24" y="148"/>
                  </a:cubicBezTo>
                  <a:cubicBezTo>
                    <a:pt x="21" y="166"/>
                    <a:pt x="21" y="183"/>
                    <a:pt x="25" y="2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49"/>
            <p:cNvSpPr>
              <a:spLocks/>
            </p:cNvSpPr>
            <p:nvPr/>
          </p:nvSpPr>
          <p:spPr bwMode="auto">
            <a:xfrm>
              <a:off x="6104525" y="4610370"/>
              <a:ext cx="281764" cy="2027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786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4" grpId="0"/>
      <p:bldP spid="15" grpId="0"/>
      <p:bldP spid="16" grpId="0"/>
      <p:bldP spid="20" grpId="0"/>
      <p:bldP spid="21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588" y="3616325"/>
            <a:ext cx="12855576" cy="3615185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4917581" y="5841531"/>
            <a:ext cx="7939583" cy="1390226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6212611" y="2680453"/>
            <a:ext cx="3293678" cy="130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6023153" y="2542488"/>
            <a:ext cx="0" cy="1997354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4260019" y="4193680"/>
            <a:ext cx="1269244" cy="346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52619" y="2505703"/>
            <a:ext cx="1476644" cy="147664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6462749" y="4065700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7942622" y="4065700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234380" y="2737595"/>
            <a:ext cx="1269244" cy="10816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29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29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6462749" y="4355339"/>
            <a:ext cx="149682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7942622" y="4355339"/>
            <a:ext cx="1563668" cy="224306"/>
          </a:xfrm>
          <a:prstGeom prst="rect">
            <a:avLst/>
          </a:prstGeom>
          <a:noFill/>
        </p:spPr>
        <p:txBody>
          <a:bodyPr wrap="square" lIns="85010" tIns="42506" rIns="85010" bIns="42506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154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229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358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>
            <a:spLocks/>
          </p:cNvSpPr>
          <p:nvPr/>
        </p:nvSpPr>
        <p:spPr bwMode="auto">
          <a:xfrm>
            <a:off x="1430140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6" name="AutoShape 6"/>
          <p:cNvSpPr>
            <a:spLocks/>
          </p:cNvSpPr>
          <p:nvPr/>
        </p:nvSpPr>
        <p:spPr bwMode="auto">
          <a:xfrm>
            <a:off x="1607068" y="2597649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7" name="AutoShape 7"/>
          <p:cNvSpPr>
            <a:spLocks/>
          </p:cNvSpPr>
          <p:nvPr/>
        </p:nvSpPr>
        <p:spPr bwMode="auto">
          <a:xfrm>
            <a:off x="2079740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08" name="AutoShape 8"/>
          <p:cNvSpPr>
            <a:spLocks/>
          </p:cNvSpPr>
          <p:nvPr/>
        </p:nvSpPr>
        <p:spPr bwMode="auto">
          <a:xfrm>
            <a:off x="2080577" y="2708895"/>
            <a:ext cx="2067300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09" name="AutoShape 9"/>
          <p:cNvSpPr>
            <a:spLocks/>
          </p:cNvSpPr>
          <p:nvPr/>
        </p:nvSpPr>
        <p:spPr bwMode="auto">
          <a:xfrm>
            <a:off x="4869835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0" name="AutoShape 10"/>
          <p:cNvSpPr>
            <a:spLocks/>
          </p:cNvSpPr>
          <p:nvPr/>
        </p:nvSpPr>
        <p:spPr bwMode="auto">
          <a:xfrm>
            <a:off x="5065179" y="2597649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1" name="AutoShape 11"/>
          <p:cNvSpPr>
            <a:spLocks/>
          </p:cNvSpPr>
          <p:nvPr/>
        </p:nvSpPr>
        <p:spPr bwMode="auto">
          <a:xfrm>
            <a:off x="5521109" y="245106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2" name="AutoShape 12"/>
          <p:cNvSpPr>
            <a:spLocks/>
          </p:cNvSpPr>
          <p:nvPr/>
        </p:nvSpPr>
        <p:spPr bwMode="auto">
          <a:xfrm>
            <a:off x="5527806" y="2725637"/>
            <a:ext cx="207122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3" name="AutoShape 13"/>
          <p:cNvSpPr>
            <a:spLocks/>
          </p:cNvSpPr>
          <p:nvPr/>
        </p:nvSpPr>
        <p:spPr bwMode="auto">
          <a:xfrm>
            <a:off x="8310366" y="2365679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4" name="AutoShape 14"/>
          <p:cNvSpPr>
            <a:spLocks/>
          </p:cNvSpPr>
          <p:nvPr/>
        </p:nvSpPr>
        <p:spPr bwMode="auto">
          <a:xfrm>
            <a:off x="8496501" y="2597649"/>
            <a:ext cx="39260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5" name="AutoShape 15"/>
          <p:cNvSpPr>
            <a:spLocks/>
          </p:cNvSpPr>
          <p:nvPr/>
        </p:nvSpPr>
        <p:spPr bwMode="auto">
          <a:xfrm>
            <a:off x="8959966" y="2455251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16" name="AutoShape 16"/>
          <p:cNvSpPr>
            <a:spLocks/>
          </p:cNvSpPr>
          <p:nvPr/>
        </p:nvSpPr>
        <p:spPr bwMode="auto">
          <a:xfrm>
            <a:off x="8966663" y="2711407"/>
            <a:ext cx="218855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7" name="AutoShape 17"/>
          <p:cNvSpPr>
            <a:spLocks/>
          </p:cNvSpPr>
          <p:nvPr/>
        </p:nvSpPr>
        <p:spPr bwMode="auto">
          <a:xfrm>
            <a:off x="1430140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AutoShape 18"/>
          <p:cNvSpPr>
            <a:spLocks/>
          </p:cNvSpPr>
          <p:nvPr/>
        </p:nvSpPr>
        <p:spPr bwMode="auto">
          <a:xfrm>
            <a:off x="1624647" y="3683384"/>
            <a:ext cx="3691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AutoShape 19"/>
          <p:cNvSpPr>
            <a:spLocks/>
          </p:cNvSpPr>
          <p:nvPr/>
        </p:nvSpPr>
        <p:spPr bwMode="auto">
          <a:xfrm>
            <a:off x="2079740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0" name="AutoShape 20"/>
          <p:cNvSpPr>
            <a:spLocks/>
          </p:cNvSpPr>
          <p:nvPr/>
        </p:nvSpPr>
        <p:spPr bwMode="auto">
          <a:xfrm>
            <a:off x="2080577" y="37870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AutoShape 21"/>
          <p:cNvSpPr>
            <a:spLocks/>
          </p:cNvSpPr>
          <p:nvPr/>
        </p:nvSpPr>
        <p:spPr bwMode="auto">
          <a:xfrm>
            <a:off x="4869835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5007418" y="3683384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3" name="AutoShape 23"/>
          <p:cNvSpPr>
            <a:spLocks/>
          </p:cNvSpPr>
          <p:nvPr/>
        </p:nvSpPr>
        <p:spPr bwMode="auto">
          <a:xfrm>
            <a:off x="5520271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4" name="AutoShape 24"/>
          <p:cNvSpPr>
            <a:spLocks/>
          </p:cNvSpPr>
          <p:nvPr/>
        </p:nvSpPr>
        <p:spPr bwMode="auto">
          <a:xfrm>
            <a:off x="5521109" y="3789607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5" name="AutoShape 25"/>
          <p:cNvSpPr>
            <a:spLocks/>
          </p:cNvSpPr>
          <p:nvPr/>
        </p:nvSpPr>
        <p:spPr bwMode="auto">
          <a:xfrm>
            <a:off x="8310366" y="3451414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>
            <a:off x="8487294" y="3683384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7" name="AutoShape 27"/>
          <p:cNvSpPr>
            <a:spLocks/>
          </p:cNvSpPr>
          <p:nvPr/>
        </p:nvSpPr>
        <p:spPr bwMode="auto">
          <a:xfrm>
            <a:off x="8959966" y="3540985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28" name="AutoShape 28"/>
          <p:cNvSpPr>
            <a:spLocks/>
          </p:cNvSpPr>
          <p:nvPr/>
        </p:nvSpPr>
        <p:spPr bwMode="auto">
          <a:xfrm>
            <a:off x="8959966" y="377621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9" name="AutoShape 29"/>
          <p:cNvSpPr>
            <a:spLocks/>
          </p:cNvSpPr>
          <p:nvPr/>
        </p:nvSpPr>
        <p:spPr bwMode="auto">
          <a:xfrm>
            <a:off x="1430140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zh-CN" altLang="zh-CN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0" name="AutoShape 30"/>
          <p:cNvSpPr>
            <a:spLocks/>
          </p:cNvSpPr>
          <p:nvPr/>
        </p:nvSpPr>
        <p:spPr bwMode="auto">
          <a:xfrm>
            <a:off x="1612090" y="4788372"/>
            <a:ext cx="393443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1" name="AutoShape 31"/>
          <p:cNvSpPr>
            <a:spLocks/>
          </p:cNvSpPr>
          <p:nvPr/>
        </p:nvSpPr>
        <p:spPr bwMode="auto">
          <a:xfrm>
            <a:off x="2079740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2" name="AutoShape 32"/>
          <p:cNvSpPr>
            <a:spLocks/>
          </p:cNvSpPr>
          <p:nvPr/>
        </p:nvSpPr>
        <p:spPr bwMode="auto">
          <a:xfrm>
            <a:off x="2080577" y="4892083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3" name="AutoShape 33"/>
          <p:cNvSpPr>
            <a:spLocks/>
          </p:cNvSpPr>
          <p:nvPr/>
        </p:nvSpPr>
        <p:spPr bwMode="auto">
          <a:xfrm>
            <a:off x="4869835" y="4556403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4" name="AutoShape 34"/>
          <p:cNvSpPr>
            <a:spLocks/>
          </p:cNvSpPr>
          <p:nvPr/>
        </p:nvSpPr>
        <p:spPr bwMode="auto">
          <a:xfrm>
            <a:off x="5007418" y="4788372"/>
            <a:ext cx="476317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08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5" name="AutoShape 35"/>
          <p:cNvSpPr>
            <a:spLocks/>
          </p:cNvSpPr>
          <p:nvPr/>
        </p:nvSpPr>
        <p:spPr bwMode="auto">
          <a:xfrm>
            <a:off x="5520271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36" name="AutoShape 36"/>
          <p:cNvSpPr>
            <a:spLocks/>
          </p:cNvSpPr>
          <p:nvPr/>
        </p:nvSpPr>
        <p:spPr bwMode="auto">
          <a:xfrm>
            <a:off x="5521109" y="4894595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7" name="AutoShape 37"/>
          <p:cNvSpPr>
            <a:spLocks/>
          </p:cNvSpPr>
          <p:nvPr/>
        </p:nvSpPr>
        <p:spPr bwMode="auto">
          <a:xfrm>
            <a:off x="8310366" y="4543846"/>
            <a:ext cx="3047089" cy="800279"/>
          </a:xfrm>
          <a:prstGeom prst="roundRect">
            <a:avLst>
              <a:gd name="adj" fmla="val 15894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endParaRPr lang="en-US" sz="1687" b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8" name="AutoShape 38"/>
          <p:cNvSpPr>
            <a:spLocks/>
          </p:cNvSpPr>
          <p:nvPr/>
        </p:nvSpPr>
        <p:spPr bwMode="auto">
          <a:xfrm>
            <a:off x="8487294" y="4788372"/>
            <a:ext cx="416882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09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39" name="AutoShape 39"/>
          <p:cNvSpPr>
            <a:spLocks/>
          </p:cNvSpPr>
          <p:nvPr/>
        </p:nvSpPr>
        <p:spPr bwMode="auto">
          <a:xfrm>
            <a:off x="8959966" y="4645973"/>
            <a:ext cx="2477852" cy="2585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defTabSz="341532">
              <a:lnSpc>
                <a:spcPct val="120000"/>
              </a:lnSpc>
              <a:spcBef>
                <a:spcPts val="896"/>
              </a:spcBef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5640" name="AutoShape 40"/>
          <p:cNvSpPr>
            <a:spLocks/>
          </p:cNvSpPr>
          <p:nvPr/>
        </p:nvSpPr>
        <p:spPr bwMode="auto">
          <a:xfrm>
            <a:off x="8959966" y="4881201"/>
            <a:ext cx="2077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454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8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5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6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6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168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7400"/>
                            </p:stCondLst>
                            <p:childTnLst>
                              <p:par>
                                <p:cTn id="13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8600"/>
                            </p:stCondLst>
                            <p:childTnLst>
                              <p:par>
                                <p:cTn id="144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200"/>
                            </p:stCondLst>
                            <p:childTnLst>
                              <p:par>
                                <p:cTn id="1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8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0400"/>
                            </p:stCondLst>
                            <p:childTnLst>
                              <p:par>
                                <p:cTn id="1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62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 autoUpdateAnimBg="0"/>
      <p:bldP spid="25606" grpId="0" autoUpdateAnimBg="0"/>
      <p:bldP spid="25607" grpId="0" autoUpdateAnimBg="0"/>
      <p:bldP spid="25608" grpId="0" autoUpdateAnimBg="0"/>
      <p:bldP spid="25609" grpId="0" animBg="1" autoUpdateAnimBg="0"/>
      <p:bldP spid="25610" grpId="0" autoUpdateAnimBg="0"/>
      <p:bldP spid="25611" grpId="0" autoUpdateAnimBg="0"/>
      <p:bldP spid="25612" grpId="0" autoUpdateAnimBg="0"/>
      <p:bldP spid="25613" grpId="0" animBg="1" autoUpdateAnimBg="0"/>
      <p:bldP spid="25614" grpId="0" autoUpdateAnimBg="0"/>
      <p:bldP spid="25615" grpId="0" autoUpdateAnimBg="0"/>
      <p:bldP spid="25616" grpId="0" autoUpdateAnimBg="0"/>
      <p:bldP spid="25617" grpId="0" animBg="1" autoUpdateAnimBg="0"/>
      <p:bldP spid="25618" grpId="0" autoUpdateAnimBg="0"/>
      <p:bldP spid="25619" grpId="0" autoUpdateAnimBg="0"/>
      <p:bldP spid="25620" grpId="0" autoUpdateAnimBg="0"/>
      <p:bldP spid="25621" grpId="0" animBg="1" autoUpdateAnimBg="0"/>
      <p:bldP spid="25622" grpId="0" autoUpdateAnimBg="0"/>
      <p:bldP spid="25623" grpId="0" autoUpdateAnimBg="0"/>
      <p:bldP spid="25624" grpId="0" autoUpdateAnimBg="0"/>
      <p:bldP spid="25625" grpId="0" animBg="1" autoUpdateAnimBg="0"/>
      <p:bldP spid="25626" grpId="0" autoUpdateAnimBg="0"/>
      <p:bldP spid="25627" grpId="0" autoUpdateAnimBg="0"/>
      <p:bldP spid="25628" grpId="0" autoUpdateAnimBg="0"/>
      <p:bldP spid="25629" grpId="0" animBg="1" autoUpdateAnimBg="0"/>
      <p:bldP spid="25630" grpId="0" autoUpdateAnimBg="0"/>
      <p:bldP spid="25631" grpId="0" autoUpdateAnimBg="0"/>
      <p:bldP spid="25632" grpId="0" autoUpdateAnimBg="0"/>
      <p:bldP spid="25633" grpId="0" animBg="1" autoUpdateAnimBg="0"/>
      <p:bldP spid="25634" grpId="0" autoUpdateAnimBg="0"/>
      <p:bldP spid="25635" grpId="0" autoUpdateAnimBg="0"/>
      <p:bldP spid="25636" grpId="0" autoUpdateAnimBg="0"/>
      <p:bldP spid="25637" grpId="0" animBg="1" autoUpdateAnimBg="0"/>
      <p:bldP spid="25638" grpId="0" autoUpdateAnimBg="0"/>
      <p:bldP spid="25639" grpId="0" autoUpdateAnimBg="0"/>
      <p:bldP spid="25640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5557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566738" y="4480421"/>
            <a:ext cx="5870806" cy="899910"/>
          </a:xfrm>
          <a:prstGeom prst="rect">
            <a:avLst/>
          </a:prstGeom>
          <a:noFill/>
        </p:spPr>
        <p:txBody>
          <a:bodyPr wrap="none" lIns="68564" tIns="34282" rIns="68564" bIns="34282">
            <a:spAutoFit/>
          </a:bodyPr>
          <a:lstStyle/>
          <a:p>
            <a:pPr>
              <a:buNone/>
            </a:pPr>
            <a:r>
              <a:rPr lang="zh-CN" altLang="en-US" sz="5398" dirty="0" smtClean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398" dirty="0">
              <a:solidFill>
                <a:schemeClr val="bg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566738" y="5680263"/>
            <a:ext cx="5537505" cy="207733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</p:spTree>
    <p:extLst>
      <p:ext uri="{BB962C8B-B14F-4D97-AF65-F5344CB8AC3E}">
        <p14:creationId xmlns:p14="http://schemas.microsoft.com/office/powerpoint/2010/main" val="243799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5297E11-55DF-4EB0-B568-6FE45D56D4A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自定义 2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71918"/>
      </a:accent1>
      <a:accent2>
        <a:srgbClr val="EAEBED"/>
      </a:accent2>
      <a:accent3>
        <a:srgbClr val="171918"/>
      </a:accent3>
      <a:accent4>
        <a:srgbClr val="EAEBED"/>
      </a:accent4>
      <a:accent5>
        <a:srgbClr val="171918"/>
      </a:accent5>
      <a:accent6>
        <a:srgbClr val="EAEBED"/>
      </a:accent6>
      <a:hlink>
        <a:srgbClr val="171918"/>
      </a:hlink>
      <a:folHlink>
        <a:srgbClr val="EAEBE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2759</Words>
  <Application>Microsoft Office PowerPoint</Application>
  <PresentationFormat>自定义</PresentationFormat>
  <Paragraphs>273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DFMincho-SU</vt:lpstr>
      <vt:lpstr>Lato</vt:lpstr>
      <vt:lpstr>Source Han Sans ExtraLight</vt:lpstr>
      <vt:lpstr>方正粗谭黑简体</vt:lpstr>
      <vt:lpstr>宋体</vt:lpstr>
      <vt:lpstr>微软雅黑</vt:lpstr>
      <vt:lpstr>造字工房明黑（非商用）常规体</vt:lpstr>
      <vt:lpstr>Arial</vt:lpstr>
      <vt:lpstr>Calibri</vt:lpstr>
      <vt:lpstr>Calibri Light</vt:lpstr>
      <vt:lpstr>Cambria Math</vt:lpstr>
      <vt:lpstr>Franklin Gothic Book</vt:lpstr>
      <vt:lpstr>Franklin Gothic Medium</vt:lpstr>
      <vt:lpstr>Impact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/>
  <cp:keywords>www.1ppt.com</cp:keywords>
  <cp:lastModifiedBy/>
  <cp:revision>1</cp:revision>
  <dcterms:created xsi:type="dcterms:W3CDTF">2016-10-17T14:00:15Z</dcterms:created>
  <dcterms:modified xsi:type="dcterms:W3CDTF">2019-05-28T06:29:07Z</dcterms:modified>
</cp:coreProperties>
</file>