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3975" r:id="rId2"/>
    <p:sldId id="3976" r:id="rId3"/>
    <p:sldId id="3977" r:id="rId4"/>
    <p:sldId id="3950" r:id="rId5"/>
    <p:sldId id="3982" r:id="rId6"/>
    <p:sldId id="3984" r:id="rId7"/>
    <p:sldId id="3987" r:id="rId8"/>
    <p:sldId id="3978" r:id="rId9"/>
    <p:sldId id="3948" r:id="rId10"/>
    <p:sldId id="3990" r:id="rId11"/>
    <p:sldId id="3992" r:id="rId12"/>
    <p:sldId id="3994" r:id="rId13"/>
    <p:sldId id="3979" r:id="rId14"/>
    <p:sldId id="3910" r:id="rId15"/>
    <p:sldId id="3963" r:id="rId16"/>
    <p:sldId id="3985" r:id="rId17"/>
    <p:sldId id="3993" r:id="rId18"/>
    <p:sldId id="3980" r:id="rId19"/>
    <p:sldId id="3974" r:id="rId20"/>
    <p:sldId id="3983" r:id="rId21"/>
    <p:sldId id="3989" r:id="rId22"/>
    <p:sldId id="399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BA46"/>
    <a:srgbClr val="005490"/>
    <a:srgbClr val="57CE95"/>
    <a:srgbClr val="0B97F1"/>
    <a:srgbClr val="000000"/>
    <a:srgbClr val="341801"/>
    <a:srgbClr val="682F03"/>
    <a:srgbClr val="F08200"/>
    <a:srgbClr val="E91E21"/>
    <a:srgbClr val="01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8" autoAdjust="0"/>
    <p:restoredTop sz="95317" autoAdjust="0"/>
  </p:normalViewPr>
  <p:slideViewPr>
    <p:cSldViewPr>
      <p:cViewPr varScale="1">
        <p:scale>
          <a:sx n="87" d="100"/>
          <a:sy n="87" d="100"/>
        </p:scale>
        <p:origin x="324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2019/5/27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7038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8268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79661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97685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8469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9032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2433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2046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6068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2505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64921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2576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42268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2715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1398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5687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40827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6436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0505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6397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8789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402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2019/5/27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6429375" y="1466850"/>
            <a:ext cx="3811701" cy="502979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55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9193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Portfol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/>
          </p:cNvSpPr>
          <p:nvPr>
            <p:ph type="pic" sz="quarter" idx="12"/>
          </p:nvPr>
        </p:nvSpPr>
        <p:spPr>
          <a:xfrm>
            <a:off x="0" y="3616325"/>
            <a:ext cx="6429375" cy="36163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0"/>
          </p:nvPr>
        </p:nvSpPr>
        <p:spPr>
          <a:xfrm>
            <a:off x="3532809" y="0"/>
            <a:ext cx="4832077" cy="36163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8364886" y="0"/>
            <a:ext cx="4493865" cy="36163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24" name="Picture Placeholder 23"/>
          <p:cNvSpPr>
            <a:spLocks noGrp="1"/>
          </p:cNvSpPr>
          <p:nvPr>
            <p:ph type="pic" sz="quarter" idx="13"/>
          </p:nvPr>
        </p:nvSpPr>
        <p:spPr>
          <a:xfrm>
            <a:off x="9325944" y="3616325"/>
            <a:ext cx="3532808" cy="36163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3823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72445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10" r:id="rId2"/>
    <p:sldLayoutId id="2147483711" r:id="rId3"/>
    <p:sldLayoutId id="2147483714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4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6573390" y="4"/>
            <a:ext cx="6285359" cy="7232651"/>
          </a:xfrm>
          <a:custGeom>
            <a:avLst/>
            <a:gdLst>
              <a:gd name="connsiteX0" fmla="*/ 1446530 w 7232650"/>
              <a:gd name="connsiteY0" fmla="*/ 0 h 7232651"/>
              <a:gd name="connsiteX1" fmla="*/ 7232650 w 7232650"/>
              <a:gd name="connsiteY1" fmla="*/ 0 h 7232651"/>
              <a:gd name="connsiteX2" fmla="*/ 7232650 w 7232650"/>
              <a:gd name="connsiteY2" fmla="*/ 7232651 h 7232651"/>
              <a:gd name="connsiteX3" fmla="*/ 0 w 7232650"/>
              <a:gd name="connsiteY3" fmla="*/ 7232651 h 7232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32650" h="7232651">
                <a:moveTo>
                  <a:pt x="1446530" y="0"/>
                </a:moveTo>
                <a:lnTo>
                  <a:pt x="7232650" y="0"/>
                </a:lnTo>
                <a:lnTo>
                  <a:pt x="7232650" y="7232651"/>
                </a:lnTo>
                <a:lnTo>
                  <a:pt x="0" y="7232651"/>
                </a:lnTo>
                <a:close/>
              </a:path>
            </a:pathLst>
          </a:custGeom>
          <a:blipFill dpi="0" rotWithShape="1">
            <a:blip r:embed="rId3" cstate="print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59"/>
          <p:cNvSpPr>
            <a:spLocks noChangeArrowheads="1"/>
          </p:cNvSpPr>
          <p:nvPr/>
        </p:nvSpPr>
        <p:spPr bwMode="auto">
          <a:xfrm>
            <a:off x="842467" y="2555255"/>
            <a:ext cx="684076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产品营销项目策划案</a:t>
            </a:r>
            <a:r>
              <a:rPr lang="en-US" altLang="zh-CN" sz="3600" b="1" cap="all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3600" b="1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zh-CN" altLang="en-US" sz="24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842468" y="3288607"/>
            <a:ext cx="5651062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800" dirty="0" smtClean="0">
                <a:solidFill>
                  <a:schemeClr val="accent1"/>
                </a:solidFill>
                <a:cs typeface="Arial" panose="020B0604020202020204" pitchFamily="34" charset="0"/>
              </a:rPr>
              <a:t>BUSINESS PLAN POWERPOINT</a:t>
            </a:r>
            <a:endParaRPr lang="en-US" altLang="zh-CN" sz="28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919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3" grpId="1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1"/>
          <p:cNvSpPr>
            <a:spLocks/>
          </p:cNvSpPr>
          <p:nvPr/>
        </p:nvSpPr>
        <p:spPr bwMode="auto">
          <a:xfrm>
            <a:off x="0" y="1066800"/>
            <a:ext cx="8510542" cy="5099052"/>
          </a:xfrm>
          <a:custGeom>
            <a:avLst/>
            <a:gdLst>
              <a:gd name="connsiteX0" fmla="*/ 0 w 7112227"/>
              <a:gd name="connsiteY0" fmla="*/ 0 h 4261259"/>
              <a:gd name="connsiteX1" fmla="*/ 4629551 w 7112227"/>
              <a:gd name="connsiteY1" fmla="*/ 0 h 4261259"/>
              <a:gd name="connsiteX2" fmla="*/ 7112227 w 7112227"/>
              <a:gd name="connsiteY2" fmla="*/ 4261259 h 4261259"/>
              <a:gd name="connsiteX3" fmla="*/ 0 w 7112227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12227" h="4261259">
                <a:moveTo>
                  <a:pt x="0" y="0"/>
                </a:moveTo>
                <a:lnTo>
                  <a:pt x="4629551" y="0"/>
                </a:lnTo>
                <a:lnTo>
                  <a:pt x="7112227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1"/>
            </p:custDataLst>
          </p:nvPr>
        </p:nvSpPr>
        <p:spPr>
          <a:xfrm>
            <a:off x="6131017" y="2104157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2"/>
            </p:custDataLst>
          </p:nvPr>
        </p:nvSpPr>
        <p:spPr>
          <a:xfrm>
            <a:off x="6836014" y="2043672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课题研究</a:t>
            </a:r>
            <a:r>
              <a:rPr lang="zh-CN" altLang="en-US" sz="253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背景</a:t>
            </a:r>
            <a:endParaRPr lang="en-US" altLang="zh-CN" sz="2531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2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Number_2"/>
          <p:cNvSpPr/>
          <p:nvPr>
            <p:custDataLst>
              <p:tags r:id="rId3"/>
            </p:custDataLst>
          </p:nvPr>
        </p:nvSpPr>
        <p:spPr>
          <a:xfrm>
            <a:off x="6610057" y="2973673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>
            <a:off x="7315054" y="2913189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课题研究</a:t>
            </a:r>
            <a:r>
              <a:rPr lang="zh-CN" altLang="en-US" sz="253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过程</a:t>
            </a:r>
            <a:endParaRPr lang="en-US" altLang="zh-CN" sz="2531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3"/>
          <p:cNvSpPr/>
          <p:nvPr>
            <p:custDataLst>
              <p:tags r:id="rId5"/>
            </p:custDataLst>
          </p:nvPr>
        </p:nvSpPr>
        <p:spPr>
          <a:xfrm>
            <a:off x="7175650" y="3843189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>
            <a:off x="7880647" y="3782705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课题研究</a:t>
            </a:r>
            <a:r>
              <a:rPr lang="zh-CN" altLang="en-US" sz="253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探讨</a:t>
            </a:r>
            <a:endParaRPr lang="en-US" altLang="zh-CN" sz="2531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7"/>
            </p:custDataLst>
          </p:nvPr>
        </p:nvSpPr>
        <p:spPr>
          <a:xfrm>
            <a:off x="7686991" y="4712705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8"/>
            </p:custDataLst>
          </p:nvPr>
        </p:nvSpPr>
        <p:spPr>
          <a:xfrm>
            <a:off x="8391988" y="4652220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课题研究</a:t>
            </a:r>
            <a:r>
              <a:rPr lang="zh-CN" altLang="en-US" sz="253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总结</a:t>
            </a:r>
            <a:endParaRPr lang="en-US" altLang="zh-CN" sz="2531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9"/>
            </p:custDataLst>
          </p:nvPr>
        </p:nvSpPr>
        <p:spPr>
          <a:xfrm>
            <a:off x="3554913" y="1719029"/>
            <a:ext cx="1769715" cy="3794592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10"/>
            </p:custDataLst>
          </p:nvPr>
        </p:nvSpPr>
        <p:spPr>
          <a:xfrm rot="5400000">
            <a:off x="1707131" y="3277771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78930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531" y="2175350"/>
            <a:ext cx="12857691" cy="288195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1101075" y="1787688"/>
            <a:ext cx="4854587" cy="3657277"/>
          </a:xfrm>
          <a:prstGeom prst="parallelogram">
            <a:avLst>
              <a:gd name="adj" fmla="val 4385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1916170" y="2529888"/>
            <a:ext cx="2730938" cy="217287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1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336167" y="3256869"/>
            <a:ext cx="3184233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6632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7882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6632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797882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880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占位符 5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8" name="图片占位符 7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9" name="图片占位符 8"/>
          <p:cNvPicPr>
            <a:picLocks noGrp="1" noChangeAspect="1"/>
          </p:cNvPicPr>
          <p:nvPr>
            <p:ph type="pic" sz="quarter" idx="13"/>
          </p:nvPr>
        </p:nvPicPr>
        <p:blipFill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0" name="图片占位符 9"/>
          <p:cNvPicPr>
            <a:picLocks noGrp="1" noChangeAspect="1"/>
          </p:cNvPicPr>
          <p:nvPr>
            <p:ph type="pic" sz="quarter" idx="12"/>
          </p:nvPr>
        </p:nvPicPr>
        <p:blipFill>
          <a:blip r:embed="rId6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Rectangle 6"/>
          <p:cNvSpPr/>
          <p:nvPr/>
        </p:nvSpPr>
        <p:spPr>
          <a:xfrm>
            <a:off x="706" y="199"/>
            <a:ext cx="3532032" cy="361612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429375" y="3616325"/>
            <a:ext cx="2896639" cy="361632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8058" y="1353737"/>
            <a:ext cx="3769035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CREATIVE PORTFOLIO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78059" y="1840898"/>
            <a:ext cx="2262259" cy="5845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62618" y="4593181"/>
            <a:ext cx="3950505" cy="32457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THIS IS YOUR CREATIVE IDEA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46565" y="5506525"/>
            <a:ext cx="2262259" cy="5845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02523" y="4907786"/>
            <a:ext cx="1510029" cy="16235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105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PROFESSIONAL WORK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334420" y="2327769"/>
            <a:ext cx="2847446" cy="55451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NEW INSPIRE THEME</a:t>
            </a:r>
          </a:p>
        </p:txBody>
      </p:sp>
    </p:spTree>
    <p:extLst>
      <p:ext uri="{BB962C8B-B14F-4D97-AF65-F5344CB8AC3E}">
        <p14:creationId xmlns:p14="http://schemas.microsoft.com/office/powerpoint/2010/main" val="123057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"/>
                            </p:stCondLst>
                            <p:childTnLst>
                              <p:par>
                                <p:cTn id="2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4" grpId="0"/>
      <p:bldP spid="15" grpId="0"/>
      <p:bldP spid="16" grpId="0"/>
      <p:bldP spid="17" grpId="0"/>
      <p:bldP spid="18" grpId="0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714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83858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0633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814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1292" y="5671262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3770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6248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1872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41204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6368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84787" y="4993808"/>
            <a:ext cx="2225309" cy="5785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10095" y="4993808"/>
            <a:ext cx="3619836" cy="5785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29932" y="4993808"/>
            <a:ext cx="5044032" cy="5785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9786124" y="2591918"/>
            <a:ext cx="565710" cy="601066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6083173" y="2612543"/>
            <a:ext cx="692404" cy="5598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553095" y="2553615"/>
            <a:ext cx="462585" cy="67767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24696" y="3425754"/>
            <a:ext cx="2319384" cy="825847"/>
            <a:chOff x="1469669" y="2631524"/>
            <a:chExt cx="2339926" cy="853899"/>
          </a:xfrm>
        </p:grpSpPr>
        <p:sp>
          <p:nvSpPr>
            <p:cNvPr id="26" name="TextBox 25"/>
            <p:cNvSpPr txBox="1"/>
            <p:nvPr/>
          </p:nvSpPr>
          <p:spPr>
            <a:xfrm>
              <a:off x="1912536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469669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9685" y="3425755"/>
            <a:ext cx="2319384" cy="825847"/>
            <a:chOff x="4926037" y="2631524"/>
            <a:chExt cx="2339926" cy="853899"/>
          </a:xfrm>
        </p:grpSpPr>
        <p:sp>
          <p:nvSpPr>
            <p:cNvPr id="28" name="TextBox 27"/>
            <p:cNvSpPr txBox="1"/>
            <p:nvPr/>
          </p:nvSpPr>
          <p:spPr>
            <a:xfrm>
              <a:off x="5368904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26037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14673" y="3425755"/>
            <a:ext cx="2319384" cy="825847"/>
            <a:chOff x="8382405" y="2631524"/>
            <a:chExt cx="2339926" cy="853899"/>
          </a:xfrm>
        </p:grpSpPr>
        <p:sp>
          <p:nvSpPr>
            <p:cNvPr id="32" name="TextBox 31"/>
            <p:cNvSpPr txBox="1"/>
            <p:nvPr/>
          </p:nvSpPr>
          <p:spPr>
            <a:xfrm>
              <a:off x="8825272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382405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350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60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531" y="2175350"/>
            <a:ext cx="12857691" cy="288195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1101075" y="1787688"/>
            <a:ext cx="4854587" cy="3657277"/>
          </a:xfrm>
          <a:prstGeom prst="parallelogram">
            <a:avLst>
              <a:gd name="adj" fmla="val 4385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1916170" y="2529888"/>
            <a:ext cx="2730938" cy="217287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1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336167" y="3256869"/>
            <a:ext cx="3184233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6632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7882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6632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797882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708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占位符 6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3" y="1466620"/>
            <a:ext cx="6871018" cy="5029371"/>
          </a:xfrm>
        </p:spPr>
      </p:pic>
      <p:sp>
        <p:nvSpPr>
          <p:cNvPr id="11" name="Rectangle 10"/>
          <p:cNvSpPr/>
          <p:nvPr/>
        </p:nvSpPr>
        <p:spPr>
          <a:xfrm>
            <a:off x="4851556" y="4586366"/>
            <a:ext cx="8006489" cy="1922861"/>
          </a:xfrm>
          <a:prstGeom prst="rect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851556" y="3099736"/>
            <a:ext cx="2039905" cy="1486629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07" y="4586366"/>
            <a:ext cx="4850850" cy="1486629"/>
          </a:xfrm>
          <a:prstGeom prst="rect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54550" y="4912128"/>
            <a:ext cx="3676442" cy="6168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147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添加相关标题</a:t>
            </a:r>
            <a:endParaRPr lang="en-US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103172" y="3295335"/>
            <a:ext cx="1620560" cy="779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367773" y="4912129"/>
            <a:ext cx="1469288" cy="12513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861327" y="4912129"/>
            <a:ext cx="1469288" cy="12513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114549" y="4912129"/>
            <a:ext cx="1469288" cy="12513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0608103" y="4912129"/>
            <a:ext cx="1469288" cy="12513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15996" y="2122917"/>
            <a:ext cx="4894736" cy="15911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sz="147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DAVE’s: </a:t>
            </a:r>
            <a:r>
              <a:rPr lang="en-US" sz="1476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SKILL &amp; FEATURED</a:t>
            </a: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81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3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3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3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6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3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900"/>
                            </p:stCondLst>
                            <p:childTnLst>
                              <p:par>
                                <p:cTn id="4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3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00"/>
                            </p:stCondLst>
                            <p:childTnLst>
                              <p:par>
                                <p:cTn id="5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3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3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8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3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100"/>
                            </p:stCondLst>
                            <p:childTnLst>
                              <p:par>
                                <p:cTn id="6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3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4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 animBg="1"/>
      <p:bldP spid="13" grpId="0" animBg="1"/>
      <p:bldP spid="14" grpId="0"/>
      <p:bldP spid="17" grpId="0"/>
      <p:bldP spid="19" grpId="0" build="p"/>
      <p:bldP spid="20" grpId="0" build="p"/>
      <p:bldP spid="25" grpId="0" build="p"/>
      <p:bldP spid="26" grpId="0" build="p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07" y="1765574"/>
            <a:ext cx="12857339" cy="270004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7533697" y="1980429"/>
            <a:ext cx="2996426" cy="302638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5968890" y="1980428"/>
            <a:ext cx="2046599" cy="206706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2328627" y="2356738"/>
            <a:ext cx="2251260" cy="227377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4027269" y="3013960"/>
            <a:ext cx="2724025" cy="27512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 flipH="1">
            <a:off x="4303269" y="3831768"/>
            <a:ext cx="2172026" cy="1199170"/>
            <a:chOff x="9834902" y="2521756"/>
            <a:chExt cx="2059628" cy="1137115"/>
          </a:xfrm>
        </p:grpSpPr>
        <p:sp>
          <p:nvSpPr>
            <p:cNvPr id="13" name="TextBox 12"/>
            <p:cNvSpPr txBox="1"/>
            <p:nvPr/>
          </p:nvSpPr>
          <p:spPr>
            <a:xfrm>
              <a:off x="10181298" y="2521756"/>
              <a:ext cx="136682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9834902" y="2921646"/>
              <a:ext cx="2059628" cy="7372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94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 flipH="1">
            <a:off x="7991350" y="3086193"/>
            <a:ext cx="2081118" cy="1092126"/>
            <a:chOff x="9692146" y="2761849"/>
            <a:chExt cx="2345140" cy="1035609"/>
          </a:xfrm>
        </p:grpSpPr>
        <p:sp>
          <p:nvSpPr>
            <p:cNvPr id="20" name="TextBox 19"/>
            <p:cNvSpPr txBox="1"/>
            <p:nvPr/>
          </p:nvSpPr>
          <p:spPr>
            <a:xfrm>
              <a:off x="10052575" y="2761849"/>
              <a:ext cx="1624286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9692146" y="3060234"/>
              <a:ext cx="2345140" cy="7372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94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 flipH="1">
            <a:off x="2617869" y="2780641"/>
            <a:ext cx="1672776" cy="1267427"/>
            <a:chOff x="9901383" y="2761849"/>
            <a:chExt cx="1926666" cy="1201843"/>
          </a:xfrm>
        </p:grpSpPr>
        <p:sp>
          <p:nvSpPr>
            <p:cNvPr id="23" name="TextBox 22"/>
            <p:cNvSpPr txBox="1"/>
            <p:nvPr/>
          </p:nvSpPr>
          <p:spPr>
            <a:xfrm>
              <a:off x="10034617" y="2761849"/>
              <a:ext cx="166019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9901383" y="3060233"/>
              <a:ext cx="1926666" cy="9034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94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 flipH="1">
            <a:off x="6204721" y="2283476"/>
            <a:ext cx="1574936" cy="1267430"/>
            <a:chOff x="9968706" y="2761849"/>
            <a:chExt cx="1792020" cy="1201844"/>
          </a:xfrm>
        </p:grpSpPr>
        <p:sp>
          <p:nvSpPr>
            <p:cNvPr id="26" name="TextBox 25"/>
            <p:cNvSpPr txBox="1"/>
            <p:nvPr/>
          </p:nvSpPr>
          <p:spPr>
            <a:xfrm>
              <a:off x="10044663" y="2761849"/>
              <a:ext cx="1640101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9968706" y="3060235"/>
              <a:ext cx="1792020" cy="9034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94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833414" y="544959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833414" y="5709273"/>
            <a:ext cx="4231763" cy="442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4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94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94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625991" y="544959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835648" y="5709273"/>
            <a:ext cx="4231763" cy="442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94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94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94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802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 animBg="1"/>
      <p:bldP spid="8" grpId="0" animBg="1"/>
      <p:bldP spid="9" grpId="0" animBg="1"/>
      <p:bldP spid="6" grpId="0" animBg="1"/>
      <p:bldP spid="28" grpId="0"/>
      <p:bldP spid="29" grpId="0"/>
      <p:bldP spid="30" grpId="0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519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590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531" y="2175350"/>
            <a:ext cx="12857691" cy="288195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1101075" y="1787688"/>
            <a:ext cx="4854587" cy="3657277"/>
          </a:xfrm>
          <a:prstGeom prst="parallelogram">
            <a:avLst>
              <a:gd name="adj" fmla="val 4385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1916170" y="2529888"/>
            <a:ext cx="2730938" cy="217287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1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336167" y="3256869"/>
            <a:ext cx="3184233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6632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7882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6632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797882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8643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707" y="199"/>
            <a:ext cx="12857339" cy="7232253"/>
          </a:xfrm>
          <a:prstGeom prst="rect">
            <a:avLst/>
          </a:prstGeom>
          <a:blipFill dpi="0" rotWithShape="1">
            <a:blip r:embed="rId3" cstate="print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707" y="199"/>
            <a:ext cx="6185363" cy="7232253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717677" y="1496871"/>
            <a:ext cx="4696209" cy="62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9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707" y="6774858"/>
            <a:ext cx="6185363" cy="45759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717625" y="759157"/>
            <a:ext cx="1825821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4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$350</a:t>
            </a:r>
            <a:r>
              <a:rPr lang="en-US" altLang="zh-CN" sz="32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.00</a:t>
            </a:r>
            <a:endParaRPr lang="en-US" altLang="zh-CN" sz="44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>
            <a:off x="717676" y="1450028"/>
            <a:ext cx="1214036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ight Triangle 42"/>
          <p:cNvSpPr/>
          <p:nvPr/>
        </p:nvSpPr>
        <p:spPr>
          <a:xfrm rot="18900000">
            <a:off x="2728427" y="-363646"/>
            <a:ext cx="729923" cy="727691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" name="Group 37"/>
          <p:cNvGrpSpPr>
            <a:grpSpLocks/>
          </p:cNvGrpSpPr>
          <p:nvPr/>
        </p:nvGrpSpPr>
        <p:grpSpPr bwMode="auto">
          <a:xfrm>
            <a:off x="679290" y="2968995"/>
            <a:ext cx="4819270" cy="986623"/>
            <a:chOff x="466617" y="212055"/>
            <a:chExt cx="3428150" cy="723451"/>
          </a:xfrm>
        </p:grpSpPr>
        <p:sp>
          <p:nvSpPr>
            <p:cNvPr id="19474" name="TextBox 11"/>
            <p:cNvSpPr txBox="1">
              <a:spLocks noChangeArrowheads="1"/>
            </p:cNvSpPr>
            <p:nvPr/>
          </p:nvSpPr>
          <p:spPr bwMode="auto">
            <a:xfrm>
              <a:off x="1244845" y="254546"/>
              <a:ext cx="766271" cy="157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399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添加相关标题</a:t>
              </a:r>
              <a:endParaRPr lang="en-US" altLang="zh-CN" sz="10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5" name="TextBox 12"/>
            <p:cNvSpPr txBox="1">
              <a:spLocks noChangeArrowheads="1"/>
            </p:cNvSpPr>
            <p:nvPr/>
          </p:nvSpPr>
          <p:spPr bwMode="auto">
            <a:xfrm>
              <a:off x="1244844" y="432351"/>
              <a:ext cx="2649923" cy="4396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defTabSz="1285657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799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799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466617" y="212055"/>
              <a:ext cx="724056" cy="72345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1450478">
                <a:lnSpc>
                  <a:spcPct val="150000"/>
                </a:lnSpc>
                <a:defRPr/>
              </a:pPr>
              <a:r>
                <a:rPr lang="en-US" sz="239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15" name="Group 42"/>
          <p:cNvGrpSpPr>
            <a:grpSpLocks/>
          </p:cNvGrpSpPr>
          <p:nvPr/>
        </p:nvGrpSpPr>
        <p:grpSpPr bwMode="auto">
          <a:xfrm>
            <a:off x="679290" y="4265888"/>
            <a:ext cx="4819270" cy="986625"/>
            <a:chOff x="466617" y="211942"/>
            <a:chExt cx="3428150" cy="723561"/>
          </a:xfrm>
        </p:grpSpPr>
        <p:sp>
          <p:nvSpPr>
            <p:cNvPr id="19471" name="TextBox 15"/>
            <p:cNvSpPr txBox="1">
              <a:spLocks noChangeArrowheads="1"/>
            </p:cNvSpPr>
            <p:nvPr/>
          </p:nvSpPr>
          <p:spPr bwMode="auto">
            <a:xfrm>
              <a:off x="1244845" y="220967"/>
              <a:ext cx="766271" cy="157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399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添加相关标题</a:t>
              </a:r>
              <a:endParaRPr lang="en-US" altLang="zh-CN" sz="1399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2" name="TextBox 16"/>
            <p:cNvSpPr txBox="1">
              <a:spLocks noChangeArrowheads="1"/>
            </p:cNvSpPr>
            <p:nvPr/>
          </p:nvSpPr>
          <p:spPr bwMode="auto">
            <a:xfrm>
              <a:off x="1244844" y="432351"/>
              <a:ext cx="2649923" cy="439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defTabSz="1285657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799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799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466617" y="211942"/>
              <a:ext cx="724056" cy="72356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1450478">
                <a:lnSpc>
                  <a:spcPct val="150000"/>
                </a:lnSpc>
                <a:defRPr/>
              </a:pPr>
              <a:r>
                <a:rPr lang="en-US" sz="239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9" name="Group 47"/>
          <p:cNvGrpSpPr>
            <a:grpSpLocks/>
          </p:cNvGrpSpPr>
          <p:nvPr/>
        </p:nvGrpSpPr>
        <p:grpSpPr bwMode="auto">
          <a:xfrm>
            <a:off x="679290" y="5531533"/>
            <a:ext cx="4819270" cy="986622"/>
            <a:chOff x="466617" y="212055"/>
            <a:chExt cx="3428150" cy="723465"/>
          </a:xfrm>
        </p:grpSpPr>
        <p:sp>
          <p:nvSpPr>
            <p:cNvPr id="19468" name="TextBox 19"/>
            <p:cNvSpPr txBox="1">
              <a:spLocks noChangeArrowheads="1"/>
            </p:cNvSpPr>
            <p:nvPr/>
          </p:nvSpPr>
          <p:spPr bwMode="auto">
            <a:xfrm>
              <a:off x="1244845" y="244741"/>
              <a:ext cx="766271" cy="157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399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添加相关标题</a:t>
              </a:r>
              <a:endParaRPr lang="en-US" altLang="zh-CN" sz="1399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9" name="TextBox 21"/>
            <p:cNvSpPr txBox="1">
              <a:spLocks noChangeArrowheads="1"/>
            </p:cNvSpPr>
            <p:nvPr/>
          </p:nvSpPr>
          <p:spPr bwMode="auto">
            <a:xfrm>
              <a:off x="1244844" y="422546"/>
              <a:ext cx="2649923" cy="439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defTabSz="1285657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799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799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66617" y="212055"/>
              <a:ext cx="724056" cy="72346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1450478">
                <a:lnSpc>
                  <a:spcPct val="150000"/>
                </a:lnSpc>
                <a:defRPr/>
              </a:pPr>
              <a:r>
                <a:rPr lang="en-US" sz="239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6430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2" grpId="0" animBg="1"/>
      <p:bldP spid="21" grpId="0"/>
      <p:bldP spid="39" grpId="0" animBg="1"/>
      <p:bldP spid="40" grpId="0"/>
      <p:bldP spid="4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/>
          <p:cNvCxnSpPr/>
          <p:nvPr/>
        </p:nvCxnSpPr>
        <p:spPr>
          <a:xfrm>
            <a:off x="4330592" y="5609377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962062" y="4491890"/>
            <a:ext cx="2163886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430334" y="3394026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807225" y="2196210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3627275" y="5153230"/>
            <a:ext cx="1194815" cy="1124575"/>
            <a:chOff x="6139503" y="4871969"/>
            <a:chExt cx="1192668" cy="1122553"/>
          </a:xfrm>
          <a:effectLst/>
        </p:grpSpPr>
        <p:sp>
          <p:nvSpPr>
            <p:cNvPr id="6" name="Rounded Rectangle 5"/>
            <p:cNvSpPr>
              <a:spLocks noChangeArrowheads="1"/>
            </p:cNvSpPr>
            <p:nvPr/>
          </p:nvSpPr>
          <p:spPr bwMode="auto">
            <a:xfrm>
              <a:off x="6139503" y="48719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21"/>
            <p:cNvSpPr txBox="1">
              <a:spLocks noChangeArrowheads="1"/>
            </p:cNvSpPr>
            <p:nvPr/>
          </p:nvSpPr>
          <p:spPr bwMode="auto">
            <a:xfrm>
              <a:off x="6356737" y="5179787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908406" y="4028662"/>
            <a:ext cx="1194815" cy="1124576"/>
            <a:chOff x="6420131" y="3749417"/>
            <a:chExt cx="1192668" cy="1122553"/>
          </a:xfrm>
          <a:effectLst/>
        </p:grpSpPr>
        <p:sp>
          <p:nvSpPr>
            <p:cNvPr id="9" name="Rounded Rectangle 8"/>
            <p:cNvSpPr>
              <a:spLocks noChangeArrowheads="1"/>
            </p:cNvSpPr>
            <p:nvPr/>
          </p:nvSpPr>
          <p:spPr bwMode="auto">
            <a:xfrm>
              <a:off x="6420131" y="3749417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22"/>
            <p:cNvSpPr txBox="1">
              <a:spLocks noChangeArrowheads="1"/>
            </p:cNvSpPr>
            <p:nvPr/>
          </p:nvSpPr>
          <p:spPr bwMode="auto">
            <a:xfrm>
              <a:off x="6672041" y="4034885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486708" y="2904099"/>
            <a:ext cx="1194815" cy="1124573"/>
            <a:chOff x="5999190" y="2626865"/>
            <a:chExt cx="1192668" cy="1122553"/>
          </a:xfrm>
          <a:effectLst/>
        </p:grpSpPr>
        <p:sp>
          <p:nvSpPr>
            <p:cNvPr id="12" name="Rounded Rectangle 11"/>
            <p:cNvSpPr>
              <a:spLocks noChangeArrowheads="1"/>
            </p:cNvSpPr>
            <p:nvPr/>
          </p:nvSpPr>
          <p:spPr bwMode="auto">
            <a:xfrm>
              <a:off x="5999190" y="2626865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23"/>
            <p:cNvSpPr txBox="1">
              <a:spLocks noChangeArrowheads="1"/>
            </p:cNvSpPr>
            <p:nvPr/>
          </p:nvSpPr>
          <p:spPr bwMode="auto">
            <a:xfrm>
              <a:off x="6231728" y="2895663"/>
              <a:ext cx="771727" cy="604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89307" y="1842193"/>
            <a:ext cx="1194815" cy="1124575"/>
            <a:chOff x="5402860" y="1566869"/>
            <a:chExt cx="1192668" cy="1122553"/>
          </a:xfrm>
          <a:effectLst/>
        </p:grpSpPr>
        <p:sp>
          <p:nvSpPr>
            <p:cNvPr id="15" name="Rounded Rectangle 14"/>
            <p:cNvSpPr>
              <a:spLocks noChangeArrowheads="1"/>
            </p:cNvSpPr>
            <p:nvPr/>
          </p:nvSpPr>
          <p:spPr bwMode="auto">
            <a:xfrm rot="20684149">
              <a:off x="5402860" y="15668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24"/>
            <p:cNvSpPr txBox="1">
              <a:spLocks noChangeArrowheads="1"/>
            </p:cNvSpPr>
            <p:nvPr/>
          </p:nvSpPr>
          <p:spPr bwMode="auto">
            <a:xfrm rot="20681241">
              <a:off x="5613324" y="1778750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27" name="Group 26"/>
          <p:cNvGrpSpPr>
            <a:grpSpLocks noChangeAspect="1"/>
          </p:cNvGrpSpPr>
          <p:nvPr/>
        </p:nvGrpSpPr>
        <p:grpSpPr>
          <a:xfrm>
            <a:off x="5030321" y="1802601"/>
            <a:ext cx="901620" cy="901620"/>
            <a:chOff x="5385173" y="1917525"/>
            <a:chExt cx="1440000" cy="1440000"/>
          </a:xfrm>
        </p:grpSpPr>
        <p:sp>
          <p:nvSpPr>
            <p:cNvPr id="28" name="Oval 27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>
            <a:grpSpLocks noChangeAspect="1"/>
          </p:cNvGrpSpPr>
          <p:nvPr/>
        </p:nvGrpSpPr>
        <p:grpSpPr>
          <a:xfrm>
            <a:off x="6011260" y="5140260"/>
            <a:ext cx="901619" cy="901620"/>
            <a:chOff x="5385173" y="1917525"/>
            <a:chExt cx="1440000" cy="1440000"/>
          </a:xfrm>
        </p:grpSpPr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475175" y="2007525"/>
              <a:ext cx="1260001" cy="126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6912184" y="4039223"/>
            <a:ext cx="901620" cy="901620"/>
            <a:chOff x="5385173" y="1917525"/>
            <a:chExt cx="1440000" cy="1440000"/>
          </a:xfrm>
        </p:grpSpPr>
        <p:sp>
          <p:nvSpPr>
            <p:cNvPr id="34" name="Oval 33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>
            <a:grpSpLocks noChangeAspect="1"/>
          </p:cNvGrpSpPr>
          <p:nvPr/>
        </p:nvGrpSpPr>
        <p:grpSpPr>
          <a:xfrm>
            <a:off x="5826516" y="2873633"/>
            <a:ext cx="901620" cy="901620"/>
            <a:chOff x="5385173" y="1917525"/>
            <a:chExt cx="1440000" cy="1440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>
            <a:grpSpLocks noChangeAspect="1"/>
          </p:cNvGrpSpPr>
          <p:nvPr/>
        </p:nvGrpSpPr>
        <p:grpSpPr>
          <a:xfrm>
            <a:off x="5232576" y="1999830"/>
            <a:ext cx="488379" cy="488379"/>
            <a:chOff x="-2771775" y="66675"/>
            <a:chExt cx="827087" cy="827088"/>
          </a:xfrm>
          <a:solidFill>
            <a:schemeClr val="bg1"/>
          </a:solidFill>
        </p:grpSpPr>
        <p:sp>
          <p:nvSpPr>
            <p:cNvPr id="40" name="Freeform 19"/>
            <p:cNvSpPr>
              <a:spLocks noEditPoints="1"/>
            </p:cNvSpPr>
            <p:nvPr/>
          </p:nvSpPr>
          <p:spPr bwMode="auto">
            <a:xfrm>
              <a:off x="-2771775" y="66675"/>
              <a:ext cx="827087" cy="827088"/>
            </a:xfrm>
            <a:custGeom>
              <a:avLst/>
              <a:gdLst>
                <a:gd name="T0" fmla="*/ 188 w 220"/>
                <a:gd name="T1" fmla="*/ 83 h 220"/>
                <a:gd name="T2" fmla="*/ 196 w 220"/>
                <a:gd name="T3" fmla="*/ 56 h 220"/>
                <a:gd name="T4" fmla="*/ 181 w 220"/>
                <a:gd name="T5" fmla="*/ 26 h 220"/>
                <a:gd name="T6" fmla="*/ 164 w 220"/>
                <a:gd name="T7" fmla="*/ 24 h 220"/>
                <a:gd name="T8" fmla="*/ 137 w 220"/>
                <a:gd name="T9" fmla="*/ 32 h 220"/>
                <a:gd name="T10" fmla="*/ 119 w 220"/>
                <a:gd name="T11" fmla="*/ 0 h 220"/>
                <a:gd name="T12" fmla="*/ 87 w 220"/>
                <a:gd name="T13" fmla="*/ 11 h 220"/>
                <a:gd name="T14" fmla="*/ 74 w 220"/>
                <a:gd name="T15" fmla="*/ 36 h 220"/>
                <a:gd name="T16" fmla="*/ 49 w 220"/>
                <a:gd name="T17" fmla="*/ 22 h 220"/>
                <a:gd name="T18" fmla="*/ 26 w 220"/>
                <a:gd name="T19" fmla="*/ 39 h 220"/>
                <a:gd name="T20" fmla="*/ 36 w 220"/>
                <a:gd name="T21" fmla="*/ 74 h 220"/>
                <a:gd name="T22" fmla="*/ 11 w 220"/>
                <a:gd name="T23" fmla="*/ 87 h 220"/>
                <a:gd name="T24" fmla="*/ 0 w 220"/>
                <a:gd name="T25" fmla="*/ 119 h 220"/>
                <a:gd name="T26" fmla="*/ 32 w 220"/>
                <a:gd name="T27" fmla="*/ 137 h 220"/>
                <a:gd name="T28" fmla="*/ 24 w 220"/>
                <a:gd name="T29" fmla="*/ 164 h 220"/>
                <a:gd name="T30" fmla="*/ 39 w 220"/>
                <a:gd name="T31" fmla="*/ 194 h 220"/>
                <a:gd name="T32" fmla="*/ 56 w 220"/>
                <a:gd name="T33" fmla="*/ 196 h 220"/>
                <a:gd name="T34" fmla="*/ 83 w 220"/>
                <a:gd name="T35" fmla="*/ 188 h 220"/>
                <a:gd name="T36" fmla="*/ 101 w 220"/>
                <a:gd name="T37" fmla="*/ 220 h 220"/>
                <a:gd name="T38" fmla="*/ 133 w 220"/>
                <a:gd name="T39" fmla="*/ 209 h 220"/>
                <a:gd name="T40" fmla="*/ 146 w 220"/>
                <a:gd name="T41" fmla="*/ 184 h 220"/>
                <a:gd name="T42" fmla="*/ 171 w 220"/>
                <a:gd name="T43" fmla="*/ 198 h 220"/>
                <a:gd name="T44" fmla="*/ 194 w 220"/>
                <a:gd name="T45" fmla="*/ 181 h 220"/>
                <a:gd name="T46" fmla="*/ 184 w 220"/>
                <a:gd name="T47" fmla="*/ 146 h 220"/>
                <a:gd name="T48" fmla="*/ 209 w 220"/>
                <a:gd name="T49" fmla="*/ 133 h 220"/>
                <a:gd name="T50" fmla="*/ 220 w 220"/>
                <a:gd name="T51" fmla="*/ 101 h 220"/>
                <a:gd name="T52" fmla="*/ 185 w 220"/>
                <a:gd name="T53" fmla="*/ 124 h 220"/>
                <a:gd name="T54" fmla="*/ 172 w 220"/>
                <a:gd name="T55" fmla="*/ 140 h 220"/>
                <a:gd name="T56" fmla="*/ 185 w 220"/>
                <a:gd name="T57" fmla="*/ 171 h 220"/>
                <a:gd name="T58" fmla="*/ 154 w 220"/>
                <a:gd name="T59" fmla="*/ 173 h 220"/>
                <a:gd name="T60" fmla="*/ 140 w 220"/>
                <a:gd name="T61" fmla="*/ 172 h 220"/>
                <a:gd name="T62" fmla="*/ 124 w 220"/>
                <a:gd name="T63" fmla="*/ 185 h 220"/>
                <a:gd name="T64" fmla="*/ 101 w 220"/>
                <a:gd name="T65" fmla="*/ 206 h 220"/>
                <a:gd name="T66" fmla="*/ 87 w 220"/>
                <a:gd name="T67" fmla="*/ 175 h 220"/>
                <a:gd name="T68" fmla="*/ 74 w 220"/>
                <a:gd name="T69" fmla="*/ 170 h 220"/>
                <a:gd name="T70" fmla="*/ 49 w 220"/>
                <a:gd name="T71" fmla="*/ 185 h 220"/>
                <a:gd name="T72" fmla="*/ 47 w 220"/>
                <a:gd name="T73" fmla="*/ 154 h 220"/>
                <a:gd name="T74" fmla="*/ 45 w 220"/>
                <a:gd name="T75" fmla="*/ 133 h 220"/>
                <a:gd name="T76" fmla="*/ 14 w 220"/>
                <a:gd name="T77" fmla="*/ 119 h 220"/>
                <a:gd name="T78" fmla="*/ 35 w 220"/>
                <a:gd name="T79" fmla="*/ 96 h 220"/>
                <a:gd name="T80" fmla="*/ 48 w 220"/>
                <a:gd name="T81" fmla="*/ 80 h 220"/>
                <a:gd name="T82" fmla="*/ 35 w 220"/>
                <a:gd name="T83" fmla="*/ 49 h 220"/>
                <a:gd name="T84" fmla="*/ 66 w 220"/>
                <a:gd name="T85" fmla="*/ 47 h 220"/>
                <a:gd name="T86" fmla="*/ 80 w 220"/>
                <a:gd name="T87" fmla="*/ 48 h 220"/>
                <a:gd name="T88" fmla="*/ 96 w 220"/>
                <a:gd name="T89" fmla="*/ 35 h 220"/>
                <a:gd name="T90" fmla="*/ 119 w 220"/>
                <a:gd name="T91" fmla="*/ 14 h 220"/>
                <a:gd name="T92" fmla="*/ 133 w 220"/>
                <a:gd name="T93" fmla="*/ 45 h 220"/>
                <a:gd name="T94" fmla="*/ 146 w 220"/>
                <a:gd name="T95" fmla="*/ 50 h 220"/>
                <a:gd name="T96" fmla="*/ 171 w 220"/>
                <a:gd name="T97" fmla="*/ 35 h 220"/>
                <a:gd name="T98" fmla="*/ 173 w 220"/>
                <a:gd name="T99" fmla="*/ 66 h 220"/>
                <a:gd name="T100" fmla="*/ 175 w 220"/>
                <a:gd name="T101" fmla="*/ 87 h 220"/>
                <a:gd name="T102" fmla="*/ 206 w 220"/>
                <a:gd name="T103" fmla="*/ 101 h 220"/>
                <a:gd name="T104" fmla="*/ 185 w 220"/>
                <a:gd name="T105" fmla="*/ 124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0" h="220">
                  <a:moveTo>
                    <a:pt x="209" y="87"/>
                  </a:moveTo>
                  <a:cubicBezTo>
                    <a:pt x="188" y="83"/>
                    <a:pt x="188" y="83"/>
                    <a:pt x="188" y="83"/>
                  </a:cubicBezTo>
                  <a:cubicBezTo>
                    <a:pt x="187" y="80"/>
                    <a:pt x="186" y="77"/>
                    <a:pt x="184" y="74"/>
                  </a:cubicBezTo>
                  <a:cubicBezTo>
                    <a:pt x="196" y="56"/>
                    <a:pt x="196" y="56"/>
                    <a:pt x="196" y="56"/>
                  </a:cubicBezTo>
                  <a:cubicBezTo>
                    <a:pt x="200" y="51"/>
                    <a:pt x="199" y="43"/>
                    <a:pt x="194" y="39"/>
                  </a:cubicBezTo>
                  <a:cubicBezTo>
                    <a:pt x="181" y="26"/>
                    <a:pt x="181" y="26"/>
                    <a:pt x="181" y="26"/>
                  </a:cubicBezTo>
                  <a:cubicBezTo>
                    <a:pt x="179" y="23"/>
                    <a:pt x="175" y="22"/>
                    <a:pt x="171" y="22"/>
                  </a:cubicBezTo>
                  <a:cubicBezTo>
                    <a:pt x="169" y="22"/>
                    <a:pt x="166" y="22"/>
                    <a:pt x="164" y="24"/>
                  </a:cubicBezTo>
                  <a:cubicBezTo>
                    <a:pt x="146" y="36"/>
                    <a:pt x="146" y="36"/>
                    <a:pt x="146" y="36"/>
                  </a:cubicBezTo>
                  <a:cubicBezTo>
                    <a:pt x="143" y="34"/>
                    <a:pt x="140" y="33"/>
                    <a:pt x="137" y="32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2" y="5"/>
                    <a:pt x="126" y="0"/>
                    <a:pt x="1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4" y="0"/>
                    <a:pt x="88" y="5"/>
                    <a:pt x="87" y="11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0" y="33"/>
                    <a:pt x="77" y="34"/>
                    <a:pt x="74" y="36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4" y="22"/>
                    <a:pt x="51" y="22"/>
                    <a:pt x="49" y="22"/>
                  </a:cubicBezTo>
                  <a:cubicBezTo>
                    <a:pt x="45" y="22"/>
                    <a:pt x="41" y="23"/>
                    <a:pt x="39" y="26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1" y="43"/>
                    <a:pt x="20" y="51"/>
                    <a:pt x="24" y="56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34" y="77"/>
                    <a:pt x="33" y="80"/>
                    <a:pt x="32" y="83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5" y="88"/>
                    <a:pt x="0" y="94"/>
                    <a:pt x="0" y="101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6"/>
                    <a:pt x="5" y="132"/>
                    <a:pt x="11" y="133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3" y="140"/>
                    <a:pt x="34" y="143"/>
                    <a:pt x="36" y="146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0" y="169"/>
                    <a:pt x="21" y="177"/>
                    <a:pt x="26" y="181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1" y="197"/>
                    <a:pt x="45" y="198"/>
                    <a:pt x="49" y="198"/>
                  </a:cubicBezTo>
                  <a:cubicBezTo>
                    <a:pt x="51" y="198"/>
                    <a:pt x="54" y="198"/>
                    <a:pt x="56" y="196"/>
                  </a:cubicBezTo>
                  <a:cubicBezTo>
                    <a:pt x="74" y="184"/>
                    <a:pt x="74" y="184"/>
                    <a:pt x="74" y="184"/>
                  </a:cubicBezTo>
                  <a:cubicBezTo>
                    <a:pt x="77" y="186"/>
                    <a:pt x="80" y="187"/>
                    <a:pt x="83" y="188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88" y="215"/>
                    <a:pt x="94" y="220"/>
                    <a:pt x="101" y="220"/>
                  </a:cubicBezTo>
                  <a:cubicBezTo>
                    <a:pt x="119" y="220"/>
                    <a:pt x="119" y="220"/>
                    <a:pt x="119" y="220"/>
                  </a:cubicBezTo>
                  <a:cubicBezTo>
                    <a:pt x="126" y="220"/>
                    <a:pt x="132" y="215"/>
                    <a:pt x="133" y="209"/>
                  </a:cubicBezTo>
                  <a:cubicBezTo>
                    <a:pt x="137" y="188"/>
                    <a:pt x="137" y="188"/>
                    <a:pt x="137" y="188"/>
                  </a:cubicBezTo>
                  <a:cubicBezTo>
                    <a:pt x="140" y="187"/>
                    <a:pt x="143" y="186"/>
                    <a:pt x="146" y="184"/>
                  </a:cubicBezTo>
                  <a:cubicBezTo>
                    <a:pt x="164" y="196"/>
                    <a:pt x="164" y="196"/>
                    <a:pt x="164" y="196"/>
                  </a:cubicBezTo>
                  <a:cubicBezTo>
                    <a:pt x="166" y="198"/>
                    <a:pt x="169" y="198"/>
                    <a:pt x="171" y="198"/>
                  </a:cubicBezTo>
                  <a:cubicBezTo>
                    <a:pt x="175" y="198"/>
                    <a:pt x="179" y="197"/>
                    <a:pt x="181" y="194"/>
                  </a:cubicBezTo>
                  <a:cubicBezTo>
                    <a:pt x="194" y="181"/>
                    <a:pt x="194" y="181"/>
                    <a:pt x="194" y="181"/>
                  </a:cubicBezTo>
                  <a:cubicBezTo>
                    <a:pt x="199" y="177"/>
                    <a:pt x="200" y="169"/>
                    <a:pt x="196" y="164"/>
                  </a:cubicBezTo>
                  <a:cubicBezTo>
                    <a:pt x="184" y="146"/>
                    <a:pt x="184" y="146"/>
                    <a:pt x="184" y="146"/>
                  </a:cubicBezTo>
                  <a:cubicBezTo>
                    <a:pt x="186" y="143"/>
                    <a:pt x="187" y="140"/>
                    <a:pt x="188" y="137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15" y="132"/>
                    <a:pt x="220" y="126"/>
                    <a:pt x="220" y="119"/>
                  </a:cubicBezTo>
                  <a:cubicBezTo>
                    <a:pt x="220" y="101"/>
                    <a:pt x="220" y="101"/>
                    <a:pt x="220" y="101"/>
                  </a:cubicBezTo>
                  <a:cubicBezTo>
                    <a:pt x="220" y="94"/>
                    <a:pt x="215" y="88"/>
                    <a:pt x="209" y="87"/>
                  </a:cubicBezTo>
                  <a:close/>
                  <a:moveTo>
                    <a:pt x="185" y="124"/>
                  </a:moveTo>
                  <a:cubicBezTo>
                    <a:pt x="180" y="125"/>
                    <a:pt x="176" y="128"/>
                    <a:pt x="175" y="133"/>
                  </a:cubicBezTo>
                  <a:cubicBezTo>
                    <a:pt x="174" y="135"/>
                    <a:pt x="173" y="138"/>
                    <a:pt x="172" y="140"/>
                  </a:cubicBezTo>
                  <a:cubicBezTo>
                    <a:pt x="170" y="144"/>
                    <a:pt x="170" y="149"/>
                    <a:pt x="173" y="154"/>
                  </a:cubicBezTo>
                  <a:cubicBezTo>
                    <a:pt x="185" y="171"/>
                    <a:pt x="185" y="171"/>
                    <a:pt x="185" y="171"/>
                  </a:cubicBezTo>
                  <a:cubicBezTo>
                    <a:pt x="171" y="185"/>
                    <a:pt x="171" y="185"/>
                    <a:pt x="171" y="185"/>
                  </a:cubicBezTo>
                  <a:cubicBezTo>
                    <a:pt x="154" y="173"/>
                    <a:pt x="154" y="173"/>
                    <a:pt x="154" y="173"/>
                  </a:cubicBezTo>
                  <a:cubicBezTo>
                    <a:pt x="151" y="171"/>
                    <a:pt x="149" y="170"/>
                    <a:pt x="146" y="170"/>
                  </a:cubicBezTo>
                  <a:cubicBezTo>
                    <a:pt x="144" y="170"/>
                    <a:pt x="142" y="171"/>
                    <a:pt x="140" y="172"/>
                  </a:cubicBezTo>
                  <a:cubicBezTo>
                    <a:pt x="138" y="173"/>
                    <a:pt x="135" y="174"/>
                    <a:pt x="133" y="175"/>
                  </a:cubicBezTo>
                  <a:cubicBezTo>
                    <a:pt x="128" y="176"/>
                    <a:pt x="125" y="180"/>
                    <a:pt x="124" y="185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5" y="180"/>
                    <a:pt x="92" y="176"/>
                    <a:pt x="87" y="175"/>
                  </a:cubicBezTo>
                  <a:cubicBezTo>
                    <a:pt x="85" y="174"/>
                    <a:pt x="82" y="173"/>
                    <a:pt x="80" y="172"/>
                  </a:cubicBezTo>
                  <a:cubicBezTo>
                    <a:pt x="78" y="171"/>
                    <a:pt x="76" y="170"/>
                    <a:pt x="74" y="170"/>
                  </a:cubicBezTo>
                  <a:cubicBezTo>
                    <a:pt x="71" y="170"/>
                    <a:pt x="69" y="171"/>
                    <a:pt x="66" y="173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47" y="154"/>
                    <a:pt x="47" y="154"/>
                    <a:pt x="47" y="154"/>
                  </a:cubicBezTo>
                  <a:cubicBezTo>
                    <a:pt x="50" y="149"/>
                    <a:pt x="50" y="144"/>
                    <a:pt x="48" y="140"/>
                  </a:cubicBezTo>
                  <a:cubicBezTo>
                    <a:pt x="47" y="138"/>
                    <a:pt x="46" y="135"/>
                    <a:pt x="45" y="133"/>
                  </a:cubicBezTo>
                  <a:cubicBezTo>
                    <a:pt x="44" y="128"/>
                    <a:pt x="40" y="125"/>
                    <a:pt x="35" y="124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4" y="101"/>
                    <a:pt x="14" y="101"/>
                    <a:pt x="14" y="101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40" y="95"/>
                    <a:pt x="44" y="92"/>
                    <a:pt x="45" y="87"/>
                  </a:cubicBezTo>
                  <a:cubicBezTo>
                    <a:pt x="46" y="85"/>
                    <a:pt x="47" y="82"/>
                    <a:pt x="48" y="80"/>
                  </a:cubicBezTo>
                  <a:cubicBezTo>
                    <a:pt x="50" y="76"/>
                    <a:pt x="50" y="71"/>
                    <a:pt x="47" y="66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9" y="49"/>
                    <a:pt x="71" y="50"/>
                    <a:pt x="74" y="50"/>
                  </a:cubicBezTo>
                  <a:cubicBezTo>
                    <a:pt x="76" y="50"/>
                    <a:pt x="78" y="49"/>
                    <a:pt x="80" y="48"/>
                  </a:cubicBezTo>
                  <a:cubicBezTo>
                    <a:pt x="82" y="47"/>
                    <a:pt x="85" y="46"/>
                    <a:pt x="87" y="45"/>
                  </a:cubicBezTo>
                  <a:cubicBezTo>
                    <a:pt x="92" y="44"/>
                    <a:pt x="95" y="40"/>
                    <a:pt x="96" y="3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5" y="40"/>
                    <a:pt x="128" y="44"/>
                    <a:pt x="133" y="45"/>
                  </a:cubicBezTo>
                  <a:cubicBezTo>
                    <a:pt x="135" y="46"/>
                    <a:pt x="138" y="47"/>
                    <a:pt x="140" y="48"/>
                  </a:cubicBezTo>
                  <a:cubicBezTo>
                    <a:pt x="142" y="49"/>
                    <a:pt x="144" y="50"/>
                    <a:pt x="146" y="50"/>
                  </a:cubicBezTo>
                  <a:cubicBezTo>
                    <a:pt x="149" y="50"/>
                    <a:pt x="151" y="49"/>
                    <a:pt x="154" y="47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85" y="49"/>
                    <a:pt x="185" y="49"/>
                    <a:pt x="185" y="49"/>
                  </a:cubicBezTo>
                  <a:cubicBezTo>
                    <a:pt x="173" y="66"/>
                    <a:pt x="173" y="66"/>
                    <a:pt x="173" y="66"/>
                  </a:cubicBezTo>
                  <a:cubicBezTo>
                    <a:pt x="170" y="71"/>
                    <a:pt x="170" y="76"/>
                    <a:pt x="172" y="80"/>
                  </a:cubicBezTo>
                  <a:cubicBezTo>
                    <a:pt x="173" y="82"/>
                    <a:pt x="174" y="85"/>
                    <a:pt x="175" y="87"/>
                  </a:cubicBezTo>
                  <a:cubicBezTo>
                    <a:pt x="176" y="92"/>
                    <a:pt x="180" y="95"/>
                    <a:pt x="185" y="96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19"/>
                    <a:pt x="206" y="119"/>
                    <a:pt x="206" y="119"/>
                  </a:cubicBezTo>
                  <a:lnTo>
                    <a:pt x="185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0"/>
            <p:cNvSpPr>
              <a:spLocks noEditPoints="1"/>
            </p:cNvSpPr>
            <p:nvPr/>
          </p:nvSpPr>
          <p:spPr bwMode="auto">
            <a:xfrm>
              <a:off x="-2538413" y="300038"/>
              <a:ext cx="360362" cy="360363"/>
            </a:xfrm>
            <a:custGeom>
              <a:avLst/>
              <a:gdLst>
                <a:gd name="T0" fmla="*/ 48 w 96"/>
                <a:gd name="T1" fmla="*/ 0 h 96"/>
                <a:gd name="T2" fmla="*/ 0 w 96"/>
                <a:gd name="T3" fmla="*/ 48 h 96"/>
                <a:gd name="T4" fmla="*/ 48 w 96"/>
                <a:gd name="T5" fmla="*/ 96 h 96"/>
                <a:gd name="T6" fmla="*/ 96 w 96"/>
                <a:gd name="T7" fmla="*/ 48 h 96"/>
                <a:gd name="T8" fmla="*/ 48 w 96"/>
                <a:gd name="T9" fmla="*/ 0 h 96"/>
                <a:gd name="T10" fmla="*/ 48 w 96"/>
                <a:gd name="T11" fmla="*/ 90 h 96"/>
                <a:gd name="T12" fmla="*/ 6 w 96"/>
                <a:gd name="T13" fmla="*/ 48 h 96"/>
                <a:gd name="T14" fmla="*/ 48 w 96"/>
                <a:gd name="T15" fmla="*/ 6 h 96"/>
                <a:gd name="T16" fmla="*/ 90 w 96"/>
                <a:gd name="T17" fmla="*/ 48 h 96"/>
                <a:gd name="T18" fmla="*/ 48 w 96"/>
                <a:gd name="T19" fmla="*/ 9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75"/>
                    <a:pt x="21" y="96"/>
                    <a:pt x="48" y="96"/>
                  </a:cubicBezTo>
                  <a:cubicBezTo>
                    <a:pt x="75" y="96"/>
                    <a:pt x="96" y="75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90"/>
                  </a:moveTo>
                  <a:cubicBezTo>
                    <a:pt x="25" y="90"/>
                    <a:pt x="6" y="71"/>
                    <a:pt x="6" y="48"/>
                  </a:cubicBezTo>
                  <a:cubicBezTo>
                    <a:pt x="6" y="25"/>
                    <a:pt x="25" y="6"/>
                    <a:pt x="48" y="6"/>
                  </a:cubicBezTo>
                  <a:cubicBezTo>
                    <a:pt x="71" y="6"/>
                    <a:pt x="90" y="25"/>
                    <a:pt x="90" y="48"/>
                  </a:cubicBezTo>
                  <a:cubicBezTo>
                    <a:pt x="90" y="71"/>
                    <a:pt x="71" y="90"/>
                    <a:pt x="4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1"/>
            <p:cNvSpPr>
              <a:spLocks noEditPoints="1"/>
            </p:cNvSpPr>
            <p:nvPr/>
          </p:nvSpPr>
          <p:spPr bwMode="auto">
            <a:xfrm>
              <a:off x="-2460625" y="374650"/>
              <a:ext cx="207962" cy="206375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8 h 55"/>
                <a:gd name="T4" fmla="*/ 27 w 55"/>
                <a:gd name="T5" fmla="*/ 55 h 55"/>
                <a:gd name="T6" fmla="*/ 55 w 55"/>
                <a:gd name="T7" fmla="*/ 28 h 55"/>
                <a:gd name="T8" fmla="*/ 27 w 55"/>
                <a:gd name="T9" fmla="*/ 0 h 55"/>
                <a:gd name="T10" fmla="*/ 27 w 55"/>
                <a:gd name="T11" fmla="*/ 49 h 55"/>
                <a:gd name="T12" fmla="*/ 6 w 55"/>
                <a:gd name="T13" fmla="*/ 28 h 55"/>
                <a:gd name="T14" fmla="*/ 27 w 55"/>
                <a:gd name="T15" fmla="*/ 7 h 55"/>
                <a:gd name="T16" fmla="*/ 48 w 55"/>
                <a:gd name="T17" fmla="*/ 28 h 55"/>
                <a:gd name="T18" fmla="*/ 27 w 55"/>
                <a:gd name="T1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2" y="55"/>
                    <a:pt x="55" y="43"/>
                    <a:pt x="55" y="28"/>
                  </a:cubicBezTo>
                  <a:cubicBezTo>
                    <a:pt x="55" y="13"/>
                    <a:pt x="42" y="0"/>
                    <a:pt x="27" y="0"/>
                  </a:cubicBezTo>
                  <a:close/>
                  <a:moveTo>
                    <a:pt x="27" y="49"/>
                  </a:moveTo>
                  <a:cubicBezTo>
                    <a:pt x="16" y="49"/>
                    <a:pt x="6" y="39"/>
                    <a:pt x="6" y="28"/>
                  </a:cubicBezTo>
                  <a:cubicBezTo>
                    <a:pt x="6" y="17"/>
                    <a:pt x="16" y="7"/>
                    <a:pt x="27" y="7"/>
                  </a:cubicBezTo>
                  <a:cubicBezTo>
                    <a:pt x="38" y="7"/>
                    <a:pt x="48" y="17"/>
                    <a:pt x="48" y="28"/>
                  </a:cubicBezTo>
                  <a:cubicBezTo>
                    <a:pt x="48" y="39"/>
                    <a:pt x="38" y="49"/>
                    <a:pt x="2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242020" y="5422854"/>
            <a:ext cx="433144" cy="331053"/>
            <a:chOff x="5516563" y="84138"/>
            <a:chExt cx="1414463" cy="1081087"/>
          </a:xfrm>
          <a:solidFill>
            <a:schemeClr val="bg1"/>
          </a:solidFill>
        </p:grpSpPr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5688013" y="249238"/>
              <a:ext cx="896938" cy="698500"/>
            </a:xfrm>
            <a:custGeom>
              <a:avLst/>
              <a:gdLst>
                <a:gd name="T0" fmla="*/ 214 w 239"/>
                <a:gd name="T1" fmla="*/ 9 h 186"/>
                <a:gd name="T2" fmla="*/ 120 w 239"/>
                <a:gd name="T3" fmla="*/ 0 h 186"/>
                <a:gd name="T4" fmla="*/ 26 w 239"/>
                <a:gd name="T5" fmla="*/ 9 h 186"/>
                <a:gd name="T6" fmla="*/ 17 w 239"/>
                <a:gd name="T7" fmla="*/ 17 h 186"/>
                <a:gd name="T8" fmla="*/ 17 w 239"/>
                <a:gd name="T9" fmla="*/ 169 h 186"/>
                <a:gd name="T10" fmla="*/ 26 w 239"/>
                <a:gd name="T11" fmla="*/ 177 h 186"/>
                <a:gd name="T12" fmla="*/ 120 w 239"/>
                <a:gd name="T13" fmla="*/ 186 h 186"/>
                <a:gd name="T14" fmla="*/ 214 w 239"/>
                <a:gd name="T15" fmla="*/ 177 h 186"/>
                <a:gd name="T16" fmla="*/ 222 w 239"/>
                <a:gd name="T17" fmla="*/ 169 h 186"/>
                <a:gd name="T18" fmla="*/ 222 w 239"/>
                <a:gd name="T19" fmla="*/ 17 h 186"/>
                <a:gd name="T20" fmla="*/ 214 w 239"/>
                <a:gd name="T21" fmla="*/ 9 h 186"/>
                <a:gd name="T22" fmla="*/ 211 w 239"/>
                <a:gd name="T23" fmla="*/ 165 h 186"/>
                <a:gd name="T24" fmla="*/ 28 w 239"/>
                <a:gd name="T25" fmla="*/ 165 h 186"/>
                <a:gd name="T26" fmla="*/ 28 w 239"/>
                <a:gd name="T27" fmla="*/ 21 h 186"/>
                <a:gd name="T28" fmla="*/ 211 w 239"/>
                <a:gd name="T29" fmla="*/ 21 h 186"/>
                <a:gd name="T30" fmla="*/ 211 w 239"/>
                <a:gd name="T31" fmla="*/ 16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9" h="186">
                  <a:moveTo>
                    <a:pt x="214" y="9"/>
                  </a:moveTo>
                  <a:cubicBezTo>
                    <a:pt x="182" y="3"/>
                    <a:pt x="151" y="0"/>
                    <a:pt x="120" y="0"/>
                  </a:cubicBezTo>
                  <a:cubicBezTo>
                    <a:pt x="88" y="0"/>
                    <a:pt x="57" y="3"/>
                    <a:pt x="26" y="9"/>
                  </a:cubicBezTo>
                  <a:cubicBezTo>
                    <a:pt x="22" y="10"/>
                    <a:pt x="18" y="13"/>
                    <a:pt x="17" y="17"/>
                  </a:cubicBezTo>
                  <a:cubicBezTo>
                    <a:pt x="0" y="67"/>
                    <a:pt x="0" y="118"/>
                    <a:pt x="17" y="169"/>
                  </a:cubicBezTo>
                  <a:cubicBezTo>
                    <a:pt x="18" y="173"/>
                    <a:pt x="22" y="176"/>
                    <a:pt x="26" y="177"/>
                  </a:cubicBezTo>
                  <a:cubicBezTo>
                    <a:pt x="57" y="183"/>
                    <a:pt x="88" y="186"/>
                    <a:pt x="120" y="186"/>
                  </a:cubicBezTo>
                  <a:cubicBezTo>
                    <a:pt x="151" y="186"/>
                    <a:pt x="182" y="183"/>
                    <a:pt x="214" y="177"/>
                  </a:cubicBezTo>
                  <a:cubicBezTo>
                    <a:pt x="218" y="176"/>
                    <a:pt x="221" y="173"/>
                    <a:pt x="222" y="169"/>
                  </a:cubicBezTo>
                  <a:cubicBezTo>
                    <a:pt x="239" y="118"/>
                    <a:pt x="239" y="67"/>
                    <a:pt x="222" y="17"/>
                  </a:cubicBezTo>
                  <a:cubicBezTo>
                    <a:pt x="221" y="13"/>
                    <a:pt x="218" y="10"/>
                    <a:pt x="214" y="9"/>
                  </a:cubicBezTo>
                  <a:close/>
                  <a:moveTo>
                    <a:pt x="211" y="165"/>
                  </a:moveTo>
                  <a:cubicBezTo>
                    <a:pt x="150" y="178"/>
                    <a:pt x="89" y="178"/>
                    <a:pt x="28" y="165"/>
                  </a:cubicBezTo>
                  <a:cubicBezTo>
                    <a:pt x="12" y="117"/>
                    <a:pt x="12" y="69"/>
                    <a:pt x="28" y="21"/>
                  </a:cubicBezTo>
                  <a:cubicBezTo>
                    <a:pt x="89" y="8"/>
                    <a:pt x="150" y="8"/>
                    <a:pt x="211" y="21"/>
                  </a:cubicBezTo>
                  <a:cubicBezTo>
                    <a:pt x="227" y="69"/>
                    <a:pt x="227" y="117"/>
                    <a:pt x="211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14"/>
            <p:cNvSpPr>
              <a:spLocks noEditPoints="1"/>
            </p:cNvSpPr>
            <p:nvPr/>
          </p:nvSpPr>
          <p:spPr bwMode="auto">
            <a:xfrm>
              <a:off x="5516563" y="84138"/>
              <a:ext cx="1414463" cy="1081087"/>
            </a:xfrm>
            <a:custGeom>
              <a:avLst/>
              <a:gdLst>
                <a:gd name="T0" fmla="*/ 359 w 377"/>
                <a:gd name="T1" fmla="*/ 27 h 288"/>
                <a:gd name="T2" fmla="*/ 340 w 377"/>
                <a:gd name="T3" fmla="*/ 9 h 288"/>
                <a:gd name="T4" fmla="*/ 189 w 377"/>
                <a:gd name="T5" fmla="*/ 0 h 288"/>
                <a:gd name="T6" fmla="*/ 37 w 377"/>
                <a:gd name="T7" fmla="*/ 9 h 288"/>
                <a:gd name="T8" fmla="*/ 18 w 377"/>
                <a:gd name="T9" fmla="*/ 27 h 288"/>
                <a:gd name="T10" fmla="*/ 18 w 377"/>
                <a:gd name="T11" fmla="*/ 250 h 288"/>
                <a:gd name="T12" fmla="*/ 37 w 377"/>
                <a:gd name="T13" fmla="*/ 267 h 288"/>
                <a:gd name="T14" fmla="*/ 110 w 377"/>
                <a:gd name="T15" fmla="*/ 274 h 288"/>
                <a:gd name="T16" fmla="*/ 108 w 377"/>
                <a:gd name="T17" fmla="*/ 276 h 288"/>
                <a:gd name="T18" fmla="*/ 189 w 377"/>
                <a:gd name="T19" fmla="*/ 288 h 288"/>
                <a:gd name="T20" fmla="*/ 269 w 377"/>
                <a:gd name="T21" fmla="*/ 276 h 288"/>
                <a:gd name="T22" fmla="*/ 267 w 377"/>
                <a:gd name="T23" fmla="*/ 274 h 288"/>
                <a:gd name="T24" fmla="*/ 340 w 377"/>
                <a:gd name="T25" fmla="*/ 267 h 288"/>
                <a:gd name="T26" fmla="*/ 359 w 377"/>
                <a:gd name="T27" fmla="*/ 250 h 288"/>
                <a:gd name="T28" fmla="*/ 359 w 377"/>
                <a:gd name="T29" fmla="*/ 27 h 288"/>
                <a:gd name="T30" fmla="*/ 337 w 377"/>
                <a:gd name="T31" fmla="*/ 244 h 288"/>
                <a:gd name="T32" fmla="*/ 40 w 377"/>
                <a:gd name="T33" fmla="*/ 244 h 288"/>
                <a:gd name="T34" fmla="*/ 40 w 377"/>
                <a:gd name="T35" fmla="*/ 32 h 288"/>
                <a:gd name="T36" fmla="*/ 337 w 377"/>
                <a:gd name="T37" fmla="*/ 32 h 288"/>
                <a:gd name="T38" fmla="*/ 337 w 377"/>
                <a:gd name="T39" fmla="*/ 2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7" h="288">
                  <a:moveTo>
                    <a:pt x="359" y="27"/>
                  </a:moveTo>
                  <a:cubicBezTo>
                    <a:pt x="357" y="17"/>
                    <a:pt x="349" y="10"/>
                    <a:pt x="340" y="9"/>
                  </a:cubicBezTo>
                  <a:cubicBezTo>
                    <a:pt x="290" y="3"/>
                    <a:pt x="239" y="0"/>
                    <a:pt x="189" y="0"/>
                  </a:cubicBezTo>
                  <a:cubicBezTo>
                    <a:pt x="138" y="0"/>
                    <a:pt x="87" y="3"/>
                    <a:pt x="37" y="9"/>
                  </a:cubicBezTo>
                  <a:cubicBezTo>
                    <a:pt x="28" y="10"/>
                    <a:pt x="20" y="17"/>
                    <a:pt x="18" y="27"/>
                  </a:cubicBezTo>
                  <a:cubicBezTo>
                    <a:pt x="0" y="101"/>
                    <a:pt x="0" y="176"/>
                    <a:pt x="18" y="250"/>
                  </a:cubicBezTo>
                  <a:cubicBezTo>
                    <a:pt x="20" y="259"/>
                    <a:pt x="28" y="266"/>
                    <a:pt x="37" y="267"/>
                  </a:cubicBezTo>
                  <a:cubicBezTo>
                    <a:pt x="61" y="270"/>
                    <a:pt x="86" y="272"/>
                    <a:pt x="110" y="274"/>
                  </a:cubicBezTo>
                  <a:cubicBezTo>
                    <a:pt x="109" y="275"/>
                    <a:pt x="108" y="275"/>
                    <a:pt x="108" y="276"/>
                  </a:cubicBezTo>
                  <a:cubicBezTo>
                    <a:pt x="108" y="283"/>
                    <a:pt x="144" y="288"/>
                    <a:pt x="189" y="288"/>
                  </a:cubicBezTo>
                  <a:cubicBezTo>
                    <a:pt x="233" y="288"/>
                    <a:pt x="269" y="283"/>
                    <a:pt x="269" y="276"/>
                  </a:cubicBezTo>
                  <a:cubicBezTo>
                    <a:pt x="269" y="275"/>
                    <a:pt x="268" y="275"/>
                    <a:pt x="267" y="274"/>
                  </a:cubicBezTo>
                  <a:cubicBezTo>
                    <a:pt x="291" y="272"/>
                    <a:pt x="316" y="270"/>
                    <a:pt x="340" y="267"/>
                  </a:cubicBezTo>
                  <a:cubicBezTo>
                    <a:pt x="349" y="266"/>
                    <a:pt x="357" y="259"/>
                    <a:pt x="359" y="250"/>
                  </a:cubicBezTo>
                  <a:cubicBezTo>
                    <a:pt x="377" y="176"/>
                    <a:pt x="377" y="101"/>
                    <a:pt x="359" y="27"/>
                  </a:cubicBezTo>
                  <a:close/>
                  <a:moveTo>
                    <a:pt x="337" y="244"/>
                  </a:moveTo>
                  <a:cubicBezTo>
                    <a:pt x="238" y="256"/>
                    <a:pt x="139" y="256"/>
                    <a:pt x="40" y="244"/>
                  </a:cubicBezTo>
                  <a:cubicBezTo>
                    <a:pt x="23" y="174"/>
                    <a:pt x="23" y="103"/>
                    <a:pt x="40" y="32"/>
                  </a:cubicBezTo>
                  <a:cubicBezTo>
                    <a:pt x="139" y="20"/>
                    <a:pt x="238" y="20"/>
                    <a:pt x="337" y="32"/>
                  </a:cubicBezTo>
                  <a:cubicBezTo>
                    <a:pt x="354" y="103"/>
                    <a:pt x="354" y="174"/>
                    <a:pt x="337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6611938" y="301625"/>
              <a:ext cx="131763" cy="128587"/>
            </a:xfrm>
            <a:custGeom>
              <a:avLst/>
              <a:gdLst>
                <a:gd name="T0" fmla="*/ 17 w 35"/>
                <a:gd name="T1" fmla="*/ 34 h 34"/>
                <a:gd name="T2" fmla="*/ 35 w 35"/>
                <a:gd name="T3" fmla="*/ 17 h 34"/>
                <a:gd name="T4" fmla="*/ 17 w 35"/>
                <a:gd name="T5" fmla="*/ 0 h 34"/>
                <a:gd name="T6" fmla="*/ 0 w 35"/>
                <a:gd name="T7" fmla="*/ 17 h 34"/>
                <a:gd name="T8" fmla="*/ 17 w 35"/>
                <a:gd name="T9" fmla="*/ 34 h 34"/>
                <a:gd name="T10" fmla="*/ 17 w 35"/>
                <a:gd name="T11" fmla="*/ 11 h 34"/>
                <a:gd name="T12" fmla="*/ 23 w 35"/>
                <a:gd name="T13" fmla="*/ 17 h 34"/>
                <a:gd name="T14" fmla="*/ 17 w 35"/>
                <a:gd name="T15" fmla="*/ 23 h 34"/>
                <a:gd name="T16" fmla="*/ 12 w 35"/>
                <a:gd name="T17" fmla="*/ 17 h 34"/>
                <a:gd name="T18" fmla="*/ 17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27" y="34"/>
                    <a:pt x="35" y="26"/>
                    <a:pt x="35" y="17"/>
                  </a:cubicBezTo>
                  <a:cubicBezTo>
                    <a:pt x="35" y="7"/>
                    <a:pt x="2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3" y="14"/>
                    <a:pt x="23" y="17"/>
                  </a:cubicBezTo>
                  <a:cubicBezTo>
                    <a:pt x="23" y="20"/>
                    <a:pt x="21" y="23"/>
                    <a:pt x="17" y="23"/>
                  </a:cubicBezTo>
                  <a:cubicBezTo>
                    <a:pt x="14" y="23"/>
                    <a:pt x="12" y="20"/>
                    <a:pt x="12" y="17"/>
                  </a:cubicBezTo>
                  <a:cubicBezTo>
                    <a:pt x="12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6570663" y="860425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5 w 46"/>
                <a:gd name="T3" fmla="*/ 0 h 12"/>
                <a:gd name="T4" fmla="*/ 0 w 46"/>
                <a:gd name="T5" fmla="*/ 6 h 12"/>
                <a:gd name="T6" fmla="*/ 5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2" y="12"/>
                    <a:pt x="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3" y="12"/>
                    <a:pt x="46" y="9"/>
                    <a:pt x="46" y="6"/>
                  </a:cubicBezTo>
                  <a:cubicBezTo>
                    <a:pt x="46" y="3"/>
                    <a:pt x="43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6611938" y="733425"/>
              <a:ext cx="173038" cy="41275"/>
            </a:xfrm>
            <a:custGeom>
              <a:avLst/>
              <a:gdLst>
                <a:gd name="T0" fmla="*/ 40 w 46"/>
                <a:gd name="T1" fmla="*/ 0 h 11"/>
                <a:gd name="T2" fmla="*/ 6 w 46"/>
                <a:gd name="T3" fmla="*/ 0 h 11"/>
                <a:gd name="T4" fmla="*/ 0 w 46"/>
                <a:gd name="T5" fmla="*/ 5 h 11"/>
                <a:gd name="T6" fmla="*/ 6 w 46"/>
                <a:gd name="T7" fmla="*/ 11 h 11"/>
                <a:gd name="T8" fmla="*/ 40 w 46"/>
                <a:gd name="T9" fmla="*/ 11 h 11"/>
                <a:gd name="T10" fmla="*/ 46 w 46"/>
                <a:gd name="T11" fmla="*/ 5 h 11"/>
                <a:gd name="T12" fmla="*/ 40 w 4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1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4" y="11"/>
                    <a:pt x="46" y="9"/>
                    <a:pt x="46" y="5"/>
                  </a:cubicBezTo>
                  <a:cubicBezTo>
                    <a:pt x="46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8"/>
            <p:cNvSpPr>
              <a:spLocks/>
            </p:cNvSpPr>
            <p:nvPr/>
          </p:nvSpPr>
          <p:spPr bwMode="auto">
            <a:xfrm>
              <a:off x="6611938" y="601663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6 w 46"/>
                <a:gd name="T3" fmla="*/ 0 h 12"/>
                <a:gd name="T4" fmla="*/ 0 w 46"/>
                <a:gd name="T5" fmla="*/ 6 h 12"/>
                <a:gd name="T6" fmla="*/ 6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4" y="12"/>
                    <a:pt x="46" y="9"/>
                    <a:pt x="46" y="6"/>
                  </a:cubicBezTo>
                  <a:cubicBezTo>
                    <a:pt x="46" y="3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19"/>
            <p:cNvSpPr>
              <a:spLocks/>
            </p:cNvSpPr>
            <p:nvPr/>
          </p:nvSpPr>
          <p:spPr bwMode="auto">
            <a:xfrm>
              <a:off x="5880100" y="422275"/>
              <a:ext cx="258763" cy="179387"/>
            </a:xfrm>
            <a:custGeom>
              <a:avLst/>
              <a:gdLst>
                <a:gd name="T0" fmla="*/ 63 w 69"/>
                <a:gd name="T1" fmla="*/ 0 h 48"/>
                <a:gd name="T2" fmla="*/ 10 w 69"/>
                <a:gd name="T3" fmla="*/ 4 h 48"/>
                <a:gd name="T4" fmla="*/ 3 w 69"/>
                <a:gd name="T5" fmla="*/ 10 h 48"/>
                <a:gd name="T6" fmla="*/ 0 w 69"/>
                <a:gd name="T7" fmla="*/ 42 h 48"/>
                <a:gd name="T8" fmla="*/ 5 w 69"/>
                <a:gd name="T9" fmla="*/ 48 h 48"/>
                <a:gd name="T10" fmla="*/ 11 w 69"/>
                <a:gd name="T11" fmla="*/ 42 h 48"/>
                <a:gd name="T12" fmla="*/ 13 w 69"/>
                <a:gd name="T13" fmla="*/ 21 h 48"/>
                <a:gd name="T14" fmla="*/ 20 w 69"/>
                <a:gd name="T15" fmla="*/ 14 h 48"/>
                <a:gd name="T16" fmla="*/ 63 w 69"/>
                <a:gd name="T17" fmla="*/ 11 h 48"/>
                <a:gd name="T18" fmla="*/ 69 w 69"/>
                <a:gd name="T19" fmla="*/ 5 h 48"/>
                <a:gd name="T20" fmla="*/ 63 w 69"/>
                <a:gd name="T2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" h="48">
                  <a:moveTo>
                    <a:pt x="63" y="0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7"/>
                    <a:pt x="3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6"/>
                    <a:pt x="2" y="48"/>
                    <a:pt x="5" y="48"/>
                  </a:cubicBezTo>
                  <a:cubicBezTo>
                    <a:pt x="8" y="48"/>
                    <a:pt x="11" y="46"/>
                    <a:pt x="11" y="4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17"/>
                    <a:pt x="16" y="15"/>
                    <a:pt x="20" y="14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9" y="9"/>
                    <a:pt x="69" y="5"/>
                  </a:cubicBezTo>
                  <a:cubicBezTo>
                    <a:pt x="69" y="2"/>
                    <a:pt x="66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129720" y="4293656"/>
            <a:ext cx="448210" cy="385986"/>
            <a:chOff x="2727325" y="-39687"/>
            <a:chExt cx="1463675" cy="1260475"/>
          </a:xfrm>
          <a:solidFill>
            <a:schemeClr val="bg1"/>
          </a:solidFill>
        </p:grpSpPr>
        <p:sp>
          <p:nvSpPr>
            <p:cNvPr id="52" name="Freeform 20"/>
            <p:cNvSpPr>
              <a:spLocks noEditPoints="1"/>
            </p:cNvSpPr>
            <p:nvPr/>
          </p:nvSpPr>
          <p:spPr bwMode="auto">
            <a:xfrm>
              <a:off x="2727325" y="-39687"/>
              <a:ext cx="1463675" cy="1260475"/>
            </a:xfrm>
            <a:custGeom>
              <a:avLst/>
              <a:gdLst>
                <a:gd name="T0" fmla="*/ 347 w 390"/>
                <a:gd name="T1" fmla="*/ 42 h 336"/>
                <a:gd name="T2" fmla="*/ 195 w 390"/>
                <a:gd name="T3" fmla="*/ 38 h 336"/>
                <a:gd name="T4" fmla="*/ 43 w 390"/>
                <a:gd name="T5" fmla="*/ 42 h 336"/>
                <a:gd name="T6" fmla="*/ 43 w 390"/>
                <a:gd name="T7" fmla="*/ 196 h 336"/>
                <a:gd name="T8" fmla="*/ 170 w 390"/>
                <a:gd name="T9" fmla="*/ 322 h 336"/>
                <a:gd name="T10" fmla="*/ 220 w 390"/>
                <a:gd name="T11" fmla="*/ 322 h 336"/>
                <a:gd name="T12" fmla="*/ 347 w 390"/>
                <a:gd name="T13" fmla="*/ 196 h 336"/>
                <a:gd name="T14" fmla="*/ 347 w 390"/>
                <a:gd name="T15" fmla="*/ 42 h 336"/>
                <a:gd name="T16" fmla="*/ 330 w 390"/>
                <a:gd name="T17" fmla="*/ 180 h 336"/>
                <a:gd name="T18" fmla="*/ 203 w 390"/>
                <a:gd name="T19" fmla="*/ 306 h 336"/>
                <a:gd name="T20" fmla="*/ 187 w 390"/>
                <a:gd name="T21" fmla="*/ 306 h 336"/>
                <a:gd name="T22" fmla="*/ 59 w 390"/>
                <a:gd name="T23" fmla="*/ 180 h 336"/>
                <a:gd name="T24" fmla="*/ 59 w 390"/>
                <a:gd name="T25" fmla="*/ 58 h 336"/>
                <a:gd name="T26" fmla="*/ 179 w 390"/>
                <a:gd name="T27" fmla="*/ 55 h 336"/>
                <a:gd name="T28" fmla="*/ 195 w 390"/>
                <a:gd name="T29" fmla="*/ 70 h 336"/>
                <a:gd name="T30" fmla="*/ 210 w 390"/>
                <a:gd name="T31" fmla="*/ 55 h 336"/>
                <a:gd name="T32" fmla="*/ 330 w 390"/>
                <a:gd name="T33" fmla="*/ 58 h 336"/>
                <a:gd name="T34" fmla="*/ 330 w 390"/>
                <a:gd name="T35" fmla="*/ 18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36">
                  <a:moveTo>
                    <a:pt x="347" y="42"/>
                  </a:moveTo>
                  <a:cubicBezTo>
                    <a:pt x="305" y="0"/>
                    <a:pt x="238" y="0"/>
                    <a:pt x="195" y="38"/>
                  </a:cubicBezTo>
                  <a:cubicBezTo>
                    <a:pt x="152" y="0"/>
                    <a:pt x="85" y="0"/>
                    <a:pt x="43" y="42"/>
                  </a:cubicBezTo>
                  <a:cubicBezTo>
                    <a:pt x="0" y="84"/>
                    <a:pt x="0" y="154"/>
                    <a:pt x="43" y="196"/>
                  </a:cubicBezTo>
                  <a:cubicBezTo>
                    <a:pt x="55" y="208"/>
                    <a:pt x="170" y="322"/>
                    <a:pt x="170" y="322"/>
                  </a:cubicBezTo>
                  <a:cubicBezTo>
                    <a:pt x="184" y="336"/>
                    <a:pt x="206" y="336"/>
                    <a:pt x="220" y="322"/>
                  </a:cubicBezTo>
                  <a:cubicBezTo>
                    <a:pt x="220" y="322"/>
                    <a:pt x="345" y="198"/>
                    <a:pt x="347" y="196"/>
                  </a:cubicBezTo>
                  <a:cubicBezTo>
                    <a:pt x="390" y="154"/>
                    <a:pt x="390" y="84"/>
                    <a:pt x="347" y="42"/>
                  </a:cubicBezTo>
                  <a:close/>
                  <a:moveTo>
                    <a:pt x="330" y="180"/>
                  </a:moveTo>
                  <a:cubicBezTo>
                    <a:pt x="203" y="306"/>
                    <a:pt x="203" y="306"/>
                    <a:pt x="203" y="306"/>
                  </a:cubicBezTo>
                  <a:cubicBezTo>
                    <a:pt x="199" y="310"/>
                    <a:pt x="191" y="310"/>
                    <a:pt x="187" y="306"/>
                  </a:cubicBezTo>
                  <a:cubicBezTo>
                    <a:pt x="59" y="180"/>
                    <a:pt x="59" y="180"/>
                    <a:pt x="59" y="180"/>
                  </a:cubicBezTo>
                  <a:cubicBezTo>
                    <a:pt x="25" y="146"/>
                    <a:pt x="25" y="92"/>
                    <a:pt x="59" y="58"/>
                  </a:cubicBezTo>
                  <a:cubicBezTo>
                    <a:pt x="92" y="26"/>
                    <a:pt x="145" y="25"/>
                    <a:pt x="179" y="55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210" y="55"/>
                    <a:pt x="210" y="55"/>
                    <a:pt x="210" y="55"/>
                  </a:cubicBezTo>
                  <a:cubicBezTo>
                    <a:pt x="245" y="25"/>
                    <a:pt x="298" y="26"/>
                    <a:pt x="330" y="58"/>
                  </a:cubicBezTo>
                  <a:cubicBezTo>
                    <a:pt x="364" y="92"/>
                    <a:pt x="364" y="146"/>
                    <a:pt x="330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2982913" y="215900"/>
              <a:ext cx="206375" cy="201612"/>
            </a:xfrm>
            <a:custGeom>
              <a:avLst/>
              <a:gdLst>
                <a:gd name="T0" fmla="*/ 49 w 55"/>
                <a:gd name="T1" fmla="*/ 0 h 54"/>
                <a:gd name="T2" fmla="*/ 49 w 55"/>
                <a:gd name="T3" fmla="*/ 0 h 54"/>
                <a:gd name="T4" fmla="*/ 0 w 55"/>
                <a:gd name="T5" fmla="*/ 48 h 54"/>
                <a:gd name="T6" fmla="*/ 0 w 55"/>
                <a:gd name="T7" fmla="*/ 48 h 54"/>
                <a:gd name="T8" fmla="*/ 6 w 55"/>
                <a:gd name="T9" fmla="*/ 54 h 54"/>
                <a:gd name="T10" fmla="*/ 12 w 55"/>
                <a:gd name="T11" fmla="*/ 48 h 54"/>
                <a:gd name="T12" fmla="*/ 12 w 55"/>
                <a:gd name="T13" fmla="*/ 48 h 54"/>
                <a:gd name="T14" fmla="*/ 49 w 55"/>
                <a:gd name="T15" fmla="*/ 11 h 54"/>
                <a:gd name="T16" fmla="*/ 49 w 55"/>
                <a:gd name="T17" fmla="*/ 11 h 54"/>
                <a:gd name="T18" fmla="*/ 55 w 55"/>
                <a:gd name="T19" fmla="*/ 5 h 54"/>
                <a:gd name="T20" fmla="*/ 49 w 55"/>
                <a:gd name="T2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54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2"/>
                    <a:pt x="3" y="54"/>
                    <a:pt x="6" y="54"/>
                  </a:cubicBezTo>
                  <a:cubicBezTo>
                    <a:pt x="9" y="54"/>
                    <a:pt x="12" y="52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8"/>
                    <a:pt x="2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2" y="11"/>
                    <a:pt x="55" y="8"/>
                    <a:pt x="55" y="5"/>
                  </a:cubicBezTo>
                  <a:cubicBezTo>
                    <a:pt x="55" y="2"/>
                    <a:pt x="52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Freeform 13"/>
          <p:cNvSpPr>
            <a:spLocks noChangeAspect="1" noEditPoints="1"/>
          </p:cNvSpPr>
          <p:nvPr/>
        </p:nvSpPr>
        <p:spPr bwMode="auto">
          <a:xfrm>
            <a:off x="6079787" y="3099178"/>
            <a:ext cx="424142" cy="413042"/>
          </a:xfrm>
          <a:custGeom>
            <a:avLst/>
            <a:gdLst>
              <a:gd name="T0" fmla="*/ 161 w 226"/>
              <a:gd name="T1" fmla="*/ 0 h 220"/>
              <a:gd name="T2" fmla="*/ 96 w 226"/>
              <a:gd name="T3" fmla="*/ 47 h 220"/>
              <a:gd name="T4" fmla="*/ 95 w 226"/>
              <a:gd name="T5" fmla="*/ 47 h 220"/>
              <a:gd name="T6" fmla="*/ 24 w 226"/>
              <a:gd name="T7" fmla="*/ 119 h 220"/>
              <a:gd name="T8" fmla="*/ 1 w 226"/>
              <a:gd name="T9" fmla="*/ 189 h 220"/>
              <a:gd name="T10" fmla="*/ 24 w 226"/>
              <a:gd name="T11" fmla="*/ 220 h 220"/>
              <a:gd name="T12" fmla="*/ 90 w 226"/>
              <a:gd name="T13" fmla="*/ 203 h 220"/>
              <a:gd name="T14" fmla="*/ 207 w 226"/>
              <a:gd name="T15" fmla="*/ 91 h 220"/>
              <a:gd name="T16" fmla="*/ 110 w 226"/>
              <a:gd name="T17" fmla="*/ 164 h 220"/>
              <a:gd name="T18" fmla="*/ 170 w 226"/>
              <a:gd name="T19" fmla="*/ 81 h 220"/>
              <a:gd name="T20" fmla="*/ 163 w 226"/>
              <a:gd name="T21" fmla="*/ 115 h 220"/>
              <a:gd name="T22" fmla="*/ 110 w 226"/>
              <a:gd name="T23" fmla="*/ 169 h 220"/>
              <a:gd name="T24" fmla="*/ 102 w 226"/>
              <a:gd name="T25" fmla="*/ 139 h 220"/>
              <a:gd name="T26" fmla="*/ 79 w 226"/>
              <a:gd name="T27" fmla="*/ 117 h 220"/>
              <a:gd name="T28" fmla="*/ 159 w 226"/>
              <a:gd name="T29" fmla="*/ 61 h 220"/>
              <a:gd name="T30" fmla="*/ 102 w 226"/>
              <a:gd name="T31" fmla="*/ 139 h 220"/>
              <a:gd name="T32" fmla="*/ 52 w 226"/>
              <a:gd name="T33" fmla="*/ 110 h 220"/>
              <a:gd name="T34" fmla="*/ 137 w 226"/>
              <a:gd name="T35" fmla="*/ 49 h 220"/>
              <a:gd name="T36" fmla="*/ 29 w 226"/>
              <a:gd name="T37" fmla="*/ 205 h 220"/>
              <a:gd name="T38" fmla="*/ 14 w 226"/>
              <a:gd name="T39" fmla="*/ 196 h 220"/>
              <a:gd name="T40" fmla="*/ 22 w 226"/>
              <a:gd name="T41" fmla="*/ 166 h 220"/>
              <a:gd name="T42" fmla="*/ 54 w 226"/>
              <a:gd name="T43" fmla="*/ 199 h 220"/>
              <a:gd name="T44" fmla="*/ 61 w 226"/>
              <a:gd name="T45" fmla="*/ 197 h 220"/>
              <a:gd name="T46" fmla="*/ 24 w 226"/>
              <a:gd name="T47" fmla="*/ 159 h 220"/>
              <a:gd name="T48" fmla="*/ 33 w 226"/>
              <a:gd name="T49" fmla="*/ 129 h 220"/>
              <a:gd name="T50" fmla="*/ 89 w 226"/>
              <a:gd name="T51" fmla="*/ 189 h 220"/>
              <a:gd name="T52" fmla="*/ 61 w 226"/>
              <a:gd name="T53" fmla="*/ 197 h 220"/>
              <a:gd name="T54" fmla="*/ 186 w 226"/>
              <a:gd name="T55" fmla="*/ 93 h 220"/>
              <a:gd name="T56" fmla="*/ 168 w 226"/>
              <a:gd name="T57" fmla="*/ 52 h 220"/>
              <a:gd name="T58" fmla="*/ 139 w 226"/>
              <a:gd name="T59" fmla="*/ 23 h 220"/>
              <a:gd name="T60" fmla="*/ 192 w 226"/>
              <a:gd name="T61" fmla="*/ 27 h 220"/>
              <a:gd name="T62" fmla="*/ 197 w 226"/>
              <a:gd name="T63" fmla="*/ 81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6" h="220">
                <a:moveTo>
                  <a:pt x="202" y="18"/>
                </a:moveTo>
                <a:cubicBezTo>
                  <a:pt x="191" y="6"/>
                  <a:pt x="176" y="0"/>
                  <a:pt x="161" y="0"/>
                </a:cubicBezTo>
                <a:cubicBezTo>
                  <a:pt x="149" y="0"/>
                  <a:pt x="137" y="5"/>
                  <a:pt x="129" y="13"/>
                </a:cubicBezTo>
                <a:cubicBezTo>
                  <a:pt x="96" y="47"/>
                  <a:pt x="96" y="47"/>
                  <a:pt x="96" y="47"/>
                </a:cubicBezTo>
                <a:cubicBezTo>
                  <a:pt x="96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22"/>
                  <a:pt x="19" y="126"/>
                  <a:pt x="17" y="130"/>
                </a:cubicBezTo>
                <a:cubicBezTo>
                  <a:pt x="1" y="189"/>
                  <a:pt x="1" y="189"/>
                  <a:pt x="1" y="189"/>
                </a:cubicBezTo>
                <a:cubicBezTo>
                  <a:pt x="1" y="189"/>
                  <a:pt x="0" y="194"/>
                  <a:pt x="0" y="196"/>
                </a:cubicBezTo>
                <a:cubicBezTo>
                  <a:pt x="0" y="209"/>
                  <a:pt x="11" y="220"/>
                  <a:pt x="24" y="220"/>
                </a:cubicBezTo>
                <a:cubicBezTo>
                  <a:pt x="27" y="220"/>
                  <a:pt x="32" y="219"/>
                  <a:pt x="32" y="219"/>
                </a:cubicBezTo>
                <a:cubicBezTo>
                  <a:pt x="90" y="203"/>
                  <a:pt x="90" y="203"/>
                  <a:pt x="90" y="203"/>
                </a:cubicBezTo>
                <a:cubicBezTo>
                  <a:pt x="95" y="202"/>
                  <a:pt x="99" y="200"/>
                  <a:pt x="102" y="196"/>
                </a:cubicBezTo>
                <a:cubicBezTo>
                  <a:pt x="207" y="91"/>
                  <a:pt x="207" y="91"/>
                  <a:pt x="207" y="91"/>
                </a:cubicBezTo>
                <a:cubicBezTo>
                  <a:pt x="226" y="72"/>
                  <a:pt x="224" y="40"/>
                  <a:pt x="202" y="18"/>
                </a:cubicBezTo>
                <a:close/>
                <a:moveTo>
                  <a:pt x="110" y="164"/>
                </a:moveTo>
                <a:cubicBezTo>
                  <a:pt x="110" y="157"/>
                  <a:pt x="108" y="151"/>
                  <a:pt x="105" y="146"/>
                </a:cubicBezTo>
                <a:cubicBezTo>
                  <a:pt x="170" y="81"/>
                  <a:pt x="170" y="81"/>
                  <a:pt x="170" y="81"/>
                </a:cubicBezTo>
                <a:cubicBezTo>
                  <a:pt x="174" y="93"/>
                  <a:pt x="172" y="106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10" y="169"/>
                  <a:pt x="110" y="169"/>
                  <a:pt x="110" y="169"/>
                </a:cubicBezTo>
                <a:cubicBezTo>
                  <a:pt x="110" y="167"/>
                  <a:pt x="110" y="165"/>
                  <a:pt x="110" y="164"/>
                </a:cubicBezTo>
                <a:close/>
                <a:moveTo>
                  <a:pt x="102" y="139"/>
                </a:moveTo>
                <a:cubicBezTo>
                  <a:pt x="99" y="135"/>
                  <a:pt x="96" y="131"/>
                  <a:pt x="93" y="127"/>
                </a:cubicBezTo>
                <a:cubicBezTo>
                  <a:pt x="88" y="123"/>
                  <a:pt x="84" y="120"/>
                  <a:pt x="79" y="117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49" y="54"/>
                  <a:pt x="154" y="57"/>
                  <a:pt x="159" y="61"/>
                </a:cubicBezTo>
                <a:cubicBezTo>
                  <a:pt x="162" y="65"/>
                  <a:pt x="165" y="69"/>
                  <a:pt x="167" y="74"/>
                </a:cubicBezTo>
                <a:lnTo>
                  <a:pt x="102" y="139"/>
                </a:lnTo>
                <a:close/>
                <a:moveTo>
                  <a:pt x="72" y="114"/>
                </a:moveTo>
                <a:cubicBezTo>
                  <a:pt x="66" y="111"/>
                  <a:pt x="59" y="110"/>
                  <a:pt x="52" y="110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13" y="48"/>
                  <a:pt x="125" y="46"/>
                  <a:pt x="137" y="49"/>
                </a:cubicBezTo>
                <a:lnTo>
                  <a:pt x="72" y="114"/>
                </a:lnTo>
                <a:close/>
                <a:moveTo>
                  <a:pt x="29" y="205"/>
                </a:moveTo>
                <a:cubicBezTo>
                  <a:pt x="28" y="206"/>
                  <a:pt x="26" y="206"/>
                  <a:pt x="24" y="206"/>
                </a:cubicBezTo>
                <a:cubicBezTo>
                  <a:pt x="18" y="206"/>
                  <a:pt x="14" y="202"/>
                  <a:pt x="14" y="196"/>
                </a:cubicBezTo>
                <a:cubicBezTo>
                  <a:pt x="14" y="195"/>
                  <a:pt x="14" y="193"/>
                  <a:pt x="14" y="192"/>
                </a:cubicBezTo>
                <a:cubicBezTo>
                  <a:pt x="22" y="166"/>
                  <a:pt x="22" y="166"/>
                  <a:pt x="22" y="166"/>
                </a:cubicBezTo>
                <a:cubicBezTo>
                  <a:pt x="30" y="166"/>
                  <a:pt x="38" y="169"/>
                  <a:pt x="45" y="175"/>
                </a:cubicBezTo>
                <a:cubicBezTo>
                  <a:pt x="51" y="182"/>
                  <a:pt x="55" y="191"/>
                  <a:pt x="54" y="199"/>
                </a:cubicBezTo>
                <a:lnTo>
                  <a:pt x="29" y="205"/>
                </a:lnTo>
                <a:close/>
                <a:moveTo>
                  <a:pt x="61" y="197"/>
                </a:moveTo>
                <a:cubicBezTo>
                  <a:pt x="61" y="188"/>
                  <a:pt x="57" y="178"/>
                  <a:pt x="50" y="170"/>
                </a:cubicBezTo>
                <a:cubicBezTo>
                  <a:pt x="42" y="163"/>
                  <a:pt x="33" y="159"/>
                  <a:pt x="24" y="159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1" y="132"/>
                  <a:pt x="32" y="131"/>
                  <a:pt x="33" y="129"/>
                </a:cubicBezTo>
                <a:cubicBezTo>
                  <a:pt x="47" y="119"/>
                  <a:pt x="68" y="122"/>
                  <a:pt x="83" y="137"/>
                </a:cubicBezTo>
                <a:cubicBezTo>
                  <a:pt x="98" y="153"/>
                  <a:pt x="101" y="175"/>
                  <a:pt x="89" y="189"/>
                </a:cubicBezTo>
                <a:cubicBezTo>
                  <a:pt x="88" y="190"/>
                  <a:pt x="87" y="190"/>
                  <a:pt x="86" y="190"/>
                </a:cubicBezTo>
                <a:lnTo>
                  <a:pt x="61" y="197"/>
                </a:lnTo>
                <a:close/>
                <a:moveTo>
                  <a:pt x="197" y="81"/>
                </a:moveTo>
                <a:cubicBezTo>
                  <a:pt x="186" y="93"/>
                  <a:pt x="186" y="93"/>
                  <a:pt x="186" y="93"/>
                </a:cubicBezTo>
                <a:cubicBezTo>
                  <a:pt x="186" y="91"/>
                  <a:pt x="186" y="90"/>
                  <a:pt x="186" y="88"/>
                </a:cubicBezTo>
                <a:cubicBezTo>
                  <a:pt x="185" y="75"/>
                  <a:pt x="178" y="62"/>
                  <a:pt x="168" y="52"/>
                </a:cubicBezTo>
                <a:cubicBezTo>
                  <a:pt x="157" y="41"/>
                  <a:pt x="142" y="34"/>
                  <a:pt x="127" y="34"/>
                </a:cubicBezTo>
                <a:cubicBezTo>
                  <a:pt x="139" y="23"/>
                  <a:pt x="139" y="23"/>
                  <a:pt x="139" y="23"/>
                </a:cubicBezTo>
                <a:cubicBezTo>
                  <a:pt x="145" y="17"/>
                  <a:pt x="153" y="14"/>
                  <a:pt x="161" y="14"/>
                </a:cubicBezTo>
                <a:cubicBezTo>
                  <a:pt x="172" y="14"/>
                  <a:pt x="184" y="19"/>
                  <a:pt x="192" y="27"/>
                </a:cubicBezTo>
                <a:cubicBezTo>
                  <a:pt x="201" y="36"/>
                  <a:pt x="205" y="46"/>
                  <a:pt x="206" y="56"/>
                </a:cubicBezTo>
                <a:cubicBezTo>
                  <a:pt x="207" y="66"/>
                  <a:pt x="204" y="75"/>
                  <a:pt x="19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29621" y="5070355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916974" y="4029336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846002" y="2816461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084450" y="1699230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090222" y="1937276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69251" y="3035584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916992" y="4254369"/>
            <a:ext cx="26441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026722" y="5304510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38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27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72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531" y="2175350"/>
            <a:ext cx="12857691" cy="288195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1101075" y="1787688"/>
            <a:ext cx="4854587" cy="3657277"/>
          </a:xfrm>
          <a:prstGeom prst="parallelogram">
            <a:avLst>
              <a:gd name="adj" fmla="val 4385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1916170" y="2529888"/>
            <a:ext cx="2730938" cy="217287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1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336167" y="3256869"/>
            <a:ext cx="3184233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6632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7882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6632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797882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965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spect="1"/>
          </p:cNvSpPr>
          <p:nvPr/>
        </p:nvSpPr>
        <p:spPr>
          <a:xfrm>
            <a:off x="8816586" y="3525762"/>
            <a:ext cx="1987105" cy="2010213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>
            <a:spLocks noChangeAspect="1"/>
          </p:cNvSpPr>
          <p:nvPr/>
        </p:nvSpPr>
        <p:spPr>
          <a:xfrm>
            <a:off x="2482423" y="1456204"/>
            <a:ext cx="6273985" cy="4079769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8816584" y="1456203"/>
            <a:ext cx="4034388" cy="2010213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>
            <a:spLocks noChangeAspect="1"/>
          </p:cNvSpPr>
          <p:nvPr/>
        </p:nvSpPr>
        <p:spPr>
          <a:xfrm>
            <a:off x="10863867" y="3525762"/>
            <a:ext cx="1987104" cy="2010213"/>
          </a:xfrm>
          <a:prstGeom prst="rect">
            <a:avLst/>
          </a:prstGeom>
          <a:blipFill dpi="0" rotWithShape="1">
            <a:blip r:embed="rId6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itle 13"/>
          <p:cNvSpPr txBox="1">
            <a:spLocks/>
          </p:cNvSpPr>
          <p:nvPr/>
        </p:nvSpPr>
        <p:spPr>
          <a:xfrm>
            <a:off x="2613161" y="5795267"/>
            <a:ext cx="7755739" cy="70706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Light"/>
                <a:sym typeface="Arial" panose="020B0604020202020204" pitchFamily="34" charset="0"/>
              </a:rPr>
              <a:t>请替换文字内容，修改文字内容，也可以直接复制你的内容到此。修改文字内容，也可以直接复制你的内容到此。请替换文字内容，修改文字内容，也可以直接复制你的内容到此。请替换文字内容，修改文字内容，也可以直接复制你的内容到此。修改文字内容，也可以直接复制你的内容到此。请替换文字内容，修改文字内容，也可以直接复制你的内容到此。请替换文字内容，修改文字内容，也可以直接复制你的内容到此。修改文字内容，也可以直接复制你的内容到此。请替换文字内容，修改文字内容，也可以直接复制你的内容到此。</a:t>
            </a:r>
            <a:endParaRPr lang="en-US" altLang="zh-CN" sz="84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Light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63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6" grpId="0" animBg="1"/>
          <p:bldP spid="9" grpId="0" animBg="1"/>
          <p:bldP spid="12" grpId="0" animBg="1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6" grpId="0" animBg="1"/>
          <p:bldP spid="9" grpId="0" animBg="1"/>
          <p:bldP spid="12" grpId="0" animBg="1"/>
          <p:bldP spid="35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504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574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6573390" y="4"/>
            <a:ext cx="6285359" cy="7232651"/>
          </a:xfrm>
          <a:custGeom>
            <a:avLst/>
            <a:gdLst>
              <a:gd name="connsiteX0" fmla="*/ 1446530 w 7232650"/>
              <a:gd name="connsiteY0" fmla="*/ 0 h 7232651"/>
              <a:gd name="connsiteX1" fmla="*/ 7232650 w 7232650"/>
              <a:gd name="connsiteY1" fmla="*/ 0 h 7232651"/>
              <a:gd name="connsiteX2" fmla="*/ 7232650 w 7232650"/>
              <a:gd name="connsiteY2" fmla="*/ 7232651 h 7232651"/>
              <a:gd name="connsiteX3" fmla="*/ 0 w 7232650"/>
              <a:gd name="connsiteY3" fmla="*/ 7232651 h 7232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32650" h="7232651">
                <a:moveTo>
                  <a:pt x="1446530" y="0"/>
                </a:moveTo>
                <a:lnTo>
                  <a:pt x="7232650" y="0"/>
                </a:lnTo>
                <a:lnTo>
                  <a:pt x="7232650" y="7232651"/>
                </a:lnTo>
                <a:lnTo>
                  <a:pt x="0" y="7232651"/>
                </a:lnTo>
                <a:close/>
              </a:path>
            </a:pathLst>
          </a:custGeom>
          <a:blipFill dpi="0" rotWithShape="1">
            <a:blip r:embed="rId3" cstate="print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59"/>
          <p:cNvSpPr>
            <a:spLocks noChangeArrowheads="1"/>
          </p:cNvSpPr>
          <p:nvPr/>
        </p:nvSpPr>
        <p:spPr bwMode="auto">
          <a:xfrm>
            <a:off x="842467" y="2555255"/>
            <a:ext cx="6234980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zh-CN" altLang="en-US" sz="60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842466" y="3909472"/>
            <a:ext cx="3570685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800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2347833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3" grpId="1"/>
      <p:bldP spid="6" grpId="0"/>
      <p:bldP spid="6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数据分析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3F50"/>
      </a:accent1>
      <a:accent2>
        <a:srgbClr val="CA8F45"/>
      </a:accent2>
      <a:accent3>
        <a:srgbClr val="333F50"/>
      </a:accent3>
      <a:accent4>
        <a:srgbClr val="CA8F45"/>
      </a:accent4>
      <a:accent5>
        <a:srgbClr val="333F50"/>
      </a:accent5>
      <a:accent6>
        <a:srgbClr val="CA8F45"/>
      </a:accent6>
      <a:hlink>
        <a:srgbClr val="333F50"/>
      </a:hlink>
      <a:folHlink>
        <a:srgbClr val="CA8F4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2744</Words>
  <Application>Microsoft Office PowerPoint</Application>
  <PresentationFormat>自定义</PresentationFormat>
  <Paragraphs>270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Lato Light</vt:lpstr>
      <vt:lpstr>宋体</vt:lpstr>
      <vt:lpstr>微软雅黑</vt:lpstr>
      <vt:lpstr>Arial</vt:lpstr>
      <vt:lpstr>Calibri</vt:lpstr>
      <vt:lpstr>Calibri Light</vt:lpstr>
      <vt:lpstr>Open Sans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数据分析</dc:title>
  <dc:creator/>
  <cp:keywords>www.1ppt.com</cp:keywords>
  <cp:lastModifiedBy/>
  <cp:revision>1</cp:revision>
  <dcterms:created xsi:type="dcterms:W3CDTF">2016-11-15T18:26:21Z</dcterms:created>
  <dcterms:modified xsi:type="dcterms:W3CDTF">2019-05-27T06:58:36Z</dcterms:modified>
</cp:coreProperties>
</file>