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23" r:id="rId2"/>
    <p:sldId id="3224" r:id="rId3"/>
    <p:sldId id="3225" r:id="rId4"/>
    <p:sldId id="3177" r:id="rId5"/>
    <p:sldId id="3149" r:id="rId6"/>
    <p:sldId id="3168" r:id="rId7"/>
    <p:sldId id="3173" r:id="rId8"/>
    <p:sldId id="3226" r:id="rId9"/>
    <p:sldId id="3169" r:id="rId10"/>
    <p:sldId id="3172" r:id="rId11"/>
    <p:sldId id="3170" r:id="rId12"/>
    <p:sldId id="3176" r:id="rId13"/>
    <p:sldId id="3227" r:id="rId14"/>
    <p:sldId id="3180" r:id="rId15"/>
    <p:sldId id="3179" r:id="rId16"/>
    <p:sldId id="3175" r:id="rId17"/>
    <p:sldId id="3171" r:id="rId18"/>
    <p:sldId id="3228" r:id="rId19"/>
    <p:sldId id="3178" r:id="rId20"/>
    <p:sldId id="3181" r:id="rId21"/>
    <p:sldId id="3174" r:id="rId22"/>
    <p:sldId id="322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657"/>
    <a:srgbClr val="79C7DE"/>
    <a:srgbClr val="889EB6"/>
    <a:srgbClr val="004236"/>
    <a:srgbClr val="169274"/>
    <a:srgbClr val="60AEA9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3031" autoAdjust="0"/>
  </p:normalViewPr>
  <p:slideViewPr>
    <p:cSldViewPr>
      <p:cViewPr varScale="1">
        <p:scale>
          <a:sx n="81" d="100"/>
          <a:sy n="81" d="100"/>
        </p:scale>
        <p:origin x="912" y="96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945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11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856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286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433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14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703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768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07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5003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0513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62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35262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14447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89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9050" y="0"/>
            <a:ext cx="1287780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3405039" y="0"/>
            <a:ext cx="9453711" cy="7259413"/>
          </a:xfrm>
          <a:custGeom>
            <a:avLst/>
            <a:gdLst>
              <a:gd name="connsiteX0" fmla="*/ 3171161 w 9418858"/>
              <a:gd name="connsiteY0" fmla="*/ 0 h 7232650"/>
              <a:gd name="connsiteX1" fmla="*/ 9418858 w 9418858"/>
              <a:gd name="connsiteY1" fmla="*/ 0 h 7232650"/>
              <a:gd name="connsiteX2" fmla="*/ 9418858 w 9418858"/>
              <a:gd name="connsiteY2" fmla="*/ 7232650 h 7232650"/>
              <a:gd name="connsiteX3" fmla="*/ 4498986 w 9418858"/>
              <a:gd name="connsiteY3" fmla="*/ 7232650 h 7232650"/>
              <a:gd name="connsiteX4" fmla="*/ 4488508 w 9418858"/>
              <a:gd name="connsiteY4" fmla="*/ 7223814 h 7232650"/>
              <a:gd name="connsiteX5" fmla="*/ 4258581 w 9418858"/>
              <a:gd name="connsiteY5" fmla="*/ 7223814 h 7232650"/>
              <a:gd name="connsiteX6" fmla="*/ 0 w 9418858"/>
              <a:gd name="connsiteY6" fmla="*/ 354907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18858" h="7232650">
                <a:moveTo>
                  <a:pt x="3171161" y="0"/>
                </a:moveTo>
                <a:lnTo>
                  <a:pt x="9418858" y="0"/>
                </a:lnTo>
                <a:lnTo>
                  <a:pt x="9418858" y="7232650"/>
                </a:lnTo>
                <a:lnTo>
                  <a:pt x="4498986" y="7232650"/>
                </a:lnTo>
                <a:lnTo>
                  <a:pt x="4488508" y="7223814"/>
                </a:lnTo>
                <a:lnTo>
                  <a:pt x="4258581" y="7223814"/>
                </a:lnTo>
                <a:lnTo>
                  <a:pt x="0" y="3549070"/>
                </a:lnTo>
                <a:close/>
              </a:path>
            </a:pathLst>
          </a:custGeom>
          <a:solidFill>
            <a:schemeClr val="accent3">
              <a:alpha val="69804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8671844" y="0"/>
            <a:ext cx="4186907" cy="5390824"/>
          </a:xfrm>
          <a:custGeom>
            <a:avLst/>
            <a:gdLst>
              <a:gd name="connsiteX0" fmla="*/ 1588612 w 4186907"/>
              <a:gd name="connsiteY0" fmla="*/ 0 h 5390824"/>
              <a:gd name="connsiteX1" fmla="*/ 4186907 w 4186907"/>
              <a:gd name="connsiteY1" fmla="*/ 0 h 5390824"/>
              <a:gd name="connsiteX2" fmla="*/ 4186907 w 4186907"/>
              <a:gd name="connsiteY2" fmla="*/ 5390824 h 5390824"/>
              <a:gd name="connsiteX3" fmla="*/ 0 w 4186907"/>
              <a:gd name="connsiteY3" fmla="*/ 1777928 h 5390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6907" h="5390824">
                <a:moveTo>
                  <a:pt x="1588612" y="0"/>
                </a:moveTo>
                <a:lnTo>
                  <a:pt x="4186907" y="0"/>
                </a:lnTo>
                <a:lnTo>
                  <a:pt x="4186907" y="5390824"/>
                </a:lnTo>
                <a:lnTo>
                  <a:pt x="0" y="1777928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25119" y="2393003"/>
            <a:ext cx="7914481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7200" b="1" cap="all" dirty="0">
                <a:solidFill>
                  <a:schemeClr val="bg1"/>
                </a:solidFill>
                <a:cs typeface="Arial" panose="020B0604020202020204" pitchFamily="34" charset="0"/>
              </a:rPr>
              <a:t>营销项目方案介绍</a:t>
            </a:r>
            <a:r>
              <a:rPr lang="en-US" altLang="zh-CN" sz="72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72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51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22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597621" y="794410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908073" y="1240355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999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目录</a:t>
            </a:r>
          </a:p>
        </p:txBody>
      </p:sp>
      <p:sp>
        <p:nvSpPr>
          <p:cNvPr id="18" name="TextBox 13"/>
          <p:cNvSpPr>
            <a:spLocks noChangeArrowheads="1"/>
          </p:cNvSpPr>
          <p:nvPr/>
        </p:nvSpPr>
        <p:spPr bwMode="auto">
          <a:xfrm>
            <a:off x="4735090" y="2563630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Box 14"/>
          <p:cNvSpPr>
            <a:spLocks noChangeArrowheads="1"/>
          </p:cNvSpPr>
          <p:nvPr/>
        </p:nvSpPr>
        <p:spPr bwMode="auto">
          <a:xfrm>
            <a:off x="4735090" y="3343434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15"/>
          <p:cNvSpPr>
            <a:spLocks noChangeArrowheads="1"/>
          </p:cNvSpPr>
          <p:nvPr/>
        </p:nvSpPr>
        <p:spPr bwMode="auto">
          <a:xfrm>
            <a:off x="4735090" y="4123237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1" name="TextBox 16"/>
          <p:cNvSpPr>
            <a:spLocks noChangeArrowheads="1"/>
          </p:cNvSpPr>
          <p:nvPr/>
        </p:nvSpPr>
        <p:spPr bwMode="auto">
          <a:xfrm>
            <a:off x="4735090" y="4903042"/>
            <a:ext cx="4794285" cy="60924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五边形 2"/>
          <p:cNvSpPr>
            <a:spLocks noChangeArrowheads="1"/>
          </p:cNvSpPr>
          <p:nvPr/>
        </p:nvSpPr>
        <p:spPr bwMode="auto">
          <a:xfrm>
            <a:off x="4064051" y="2563628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五边形 18"/>
          <p:cNvSpPr>
            <a:spLocks noChangeArrowheads="1"/>
          </p:cNvSpPr>
          <p:nvPr/>
        </p:nvSpPr>
        <p:spPr bwMode="auto">
          <a:xfrm>
            <a:off x="4064051" y="4903038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五边形 19"/>
          <p:cNvSpPr>
            <a:spLocks noChangeArrowheads="1"/>
          </p:cNvSpPr>
          <p:nvPr/>
        </p:nvSpPr>
        <p:spPr bwMode="auto">
          <a:xfrm>
            <a:off x="4064051" y="3343430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五边形 20"/>
          <p:cNvSpPr>
            <a:spLocks noChangeArrowheads="1"/>
          </p:cNvSpPr>
          <p:nvPr/>
        </p:nvSpPr>
        <p:spPr bwMode="auto">
          <a:xfrm>
            <a:off x="4064051" y="4123233"/>
            <a:ext cx="910330" cy="486960"/>
          </a:xfrm>
          <a:prstGeom prst="homePlate">
            <a:avLst>
              <a:gd name="adj" fmla="val 46735"/>
            </a:avLst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5"/>
          <p:cNvSpPr>
            <a:spLocks noChangeArrowheads="1"/>
          </p:cNvSpPr>
          <p:nvPr/>
        </p:nvSpPr>
        <p:spPr bwMode="auto">
          <a:xfrm>
            <a:off x="4064052" y="2474866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58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7"/>
          <p:cNvSpPr>
            <a:spLocks noChangeArrowheads="1"/>
          </p:cNvSpPr>
          <p:nvPr/>
        </p:nvSpPr>
        <p:spPr bwMode="auto">
          <a:xfrm>
            <a:off x="4064052" y="3234590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9"/>
          <p:cNvSpPr>
            <a:spLocks noChangeArrowheads="1"/>
          </p:cNvSpPr>
          <p:nvPr/>
        </p:nvSpPr>
        <p:spPr bwMode="auto">
          <a:xfrm>
            <a:off x="4064052" y="3992638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1"/>
          <p:cNvSpPr>
            <a:spLocks noChangeArrowheads="1"/>
          </p:cNvSpPr>
          <p:nvPr/>
        </p:nvSpPr>
        <p:spPr bwMode="auto">
          <a:xfrm>
            <a:off x="4064052" y="4752359"/>
            <a:ext cx="545074" cy="870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5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58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97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01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15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02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4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03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46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94" y="521082"/>
            <a:ext cx="12857163" cy="59757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701568" y="1096357"/>
            <a:ext cx="3455617" cy="2990271"/>
            <a:chOff x="2466945" y="1407843"/>
            <a:chExt cx="1861430" cy="1610763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2466945" y="1407843"/>
              <a:ext cx="1861430" cy="1610763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3810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txBody>
            <a:bodyPr lIns="96382" tIns="48192" rIns="96382" bIns="48192" anchor="ctr"/>
            <a:lstStyle/>
            <a:p>
              <a:pPr algn="ctr" defTabSz="1284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0" kern="0">
                <a:solidFill>
                  <a:sysClr val="window" lastClr="FFFFFF"/>
                </a:solidFill>
                <a:latin typeface="Calibri"/>
                <a:ea typeface="微软雅黑"/>
              </a:endParaRPr>
            </a:p>
          </p:txBody>
        </p:sp>
        <p:sp>
          <p:nvSpPr>
            <p:cNvPr id="17" name="Freeform 9"/>
            <p:cNvSpPr>
              <a:spLocks noChangeAspect="1"/>
            </p:cNvSpPr>
            <p:nvPr/>
          </p:nvSpPr>
          <p:spPr bwMode="auto">
            <a:xfrm>
              <a:off x="2708225" y="1580661"/>
              <a:ext cx="1352221" cy="1170594"/>
            </a:xfrm>
            <a:custGeom>
              <a:avLst/>
              <a:gdLst>
                <a:gd name="T0" fmla="*/ 15 w 740"/>
                <a:gd name="T1" fmla="*/ 47 h 640"/>
                <a:gd name="T2" fmla="*/ 42 w 740"/>
                <a:gd name="T3" fmla="*/ 0 h 640"/>
                <a:gd name="T4" fmla="*/ 698 w 740"/>
                <a:gd name="T5" fmla="*/ 0 h 640"/>
                <a:gd name="T6" fmla="*/ 725 w 740"/>
                <a:gd name="T7" fmla="*/ 47 h 640"/>
                <a:gd name="T8" fmla="*/ 397 w 740"/>
                <a:gd name="T9" fmla="*/ 614 h 640"/>
                <a:gd name="T10" fmla="*/ 343 w 740"/>
                <a:gd name="T11" fmla="*/ 614 h 640"/>
                <a:gd name="T12" fmla="*/ 15 w 740"/>
                <a:gd name="T13" fmla="*/ 47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0" h="640">
                  <a:moveTo>
                    <a:pt x="15" y="47"/>
                  </a:moveTo>
                  <a:cubicBezTo>
                    <a:pt x="0" y="21"/>
                    <a:pt x="12" y="0"/>
                    <a:pt x="42" y="0"/>
                  </a:cubicBezTo>
                  <a:cubicBezTo>
                    <a:pt x="698" y="0"/>
                    <a:pt x="698" y="0"/>
                    <a:pt x="698" y="0"/>
                  </a:cubicBezTo>
                  <a:cubicBezTo>
                    <a:pt x="728" y="0"/>
                    <a:pt x="740" y="21"/>
                    <a:pt x="725" y="4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82" y="640"/>
                    <a:pt x="358" y="640"/>
                    <a:pt x="343" y="614"/>
                  </a:cubicBezTo>
                  <a:lnTo>
                    <a:pt x="15" y="47"/>
                  </a:ln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96382" tIns="48192" rIns="96382" bIns="48192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5012019" y="1542301"/>
            <a:ext cx="2834715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04</a:t>
            </a:r>
            <a:endParaRPr lang="zh-CN" altLang="en-US" sz="7999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4125406" y="4944538"/>
            <a:ext cx="4639519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Entry_1"/>
          <p:cNvSpPr/>
          <p:nvPr>
            <p:custDataLst>
              <p:tags r:id="rId2"/>
            </p:custDataLst>
          </p:nvPr>
        </p:nvSpPr>
        <p:spPr>
          <a:xfrm>
            <a:off x="3982680" y="4107205"/>
            <a:ext cx="4966664" cy="73857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</a:t>
            </a:r>
            <a:endParaRPr lang="en-US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4713420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1"/>
          <p:cNvSpPr txBox="1"/>
          <p:nvPr/>
        </p:nvSpPr>
        <p:spPr>
          <a:xfrm>
            <a:off x="6425707" y="5012717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1"/>
          <p:cNvSpPr txBox="1"/>
          <p:nvPr/>
        </p:nvSpPr>
        <p:spPr>
          <a:xfrm>
            <a:off x="4713420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6425707" y="5285500"/>
            <a:ext cx="1486121" cy="261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13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4" grpId="1"/>
      <p:bldP spid="32" grpId="0"/>
      <p:bldP spid="33" grpId="0"/>
      <p:bldP spid="34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9050" y="0"/>
            <a:ext cx="1287780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3405039" y="0"/>
            <a:ext cx="9453711" cy="7259413"/>
          </a:xfrm>
          <a:custGeom>
            <a:avLst/>
            <a:gdLst>
              <a:gd name="connsiteX0" fmla="*/ 3171161 w 9418858"/>
              <a:gd name="connsiteY0" fmla="*/ 0 h 7232650"/>
              <a:gd name="connsiteX1" fmla="*/ 9418858 w 9418858"/>
              <a:gd name="connsiteY1" fmla="*/ 0 h 7232650"/>
              <a:gd name="connsiteX2" fmla="*/ 9418858 w 9418858"/>
              <a:gd name="connsiteY2" fmla="*/ 7232650 h 7232650"/>
              <a:gd name="connsiteX3" fmla="*/ 4498986 w 9418858"/>
              <a:gd name="connsiteY3" fmla="*/ 7232650 h 7232650"/>
              <a:gd name="connsiteX4" fmla="*/ 4488508 w 9418858"/>
              <a:gd name="connsiteY4" fmla="*/ 7223814 h 7232650"/>
              <a:gd name="connsiteX5" fmla="*/ 4258581 w 9418858"/>
              <a:gd name="connsiteY5" fmla="*/ 7223814 h 7232650"/>
              <a:gd name="connsiteX6" fmla="*/ 0 w 9418858"/>
              <a:gd name="connsiteY6" fmla="*/ 354907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418858" h="7232650">
                <a:moveTo>
                  <a:pt x="3171161" y="0"/>
                </a:moveTo>
                <a:lnTo>
                  <a:pt x="9418858" y="0"/>
                </a:lnTo>
                <a:lnTo>
                  <a:pt x="9418858" y="7232650"/>
                </a:lnTo>
                <a:lnTo>
                  <a:pt x="4498986" y="7232650"/>
                </a:lnTo>
                <a:lnTo>
                  <a:pt x="4488508" y="7223814"/>
                </a:lnTo>
                <a:lnTo>
                  <a:pt x="4258581" y="7223814"/>
                </a:lnTo>
                <a:lnTo>
                  <a:pt x="0" y="3549070"/>
                </a:lnTo>
                <a:close/>
              </a:path>
            </a:pathLst>
          </a:custGeom>
          <a:solidFill>
            <a:schemeClr val="accent3">
              <a:alpha val="69804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8671844" y="0"/>
            <a:ext cx="4186907" cy="5390824"/>
          </a:xfrm>
          <a:custGeom>
            <a:avLst/>
            <a:gdLst>
              <a:gd name="connsiteX0" fmla="*/ 1588612 w 4186907"/>
              <a:gd name="connsiteY0" fmla="*/ 0 h 5390824"/>
              <a:gd name="connsiteX1" fmla="*/ 4186907 w 4186907"/>
              <a:gd name="connsiteY1" fmla="*/ 0 h 5390824"/>
              <a:gd name="connsiteX2" fmla="*/ 4186907 w 4186907"/>
              <a:gd name="connsiteY2" fmla="*/ 5390824 h 5390824"/>
              <a:gd name="connsiteX3" fmla="*/ 0 w 4186907"/>
              <a:gd name="connsiteY3" fmla="*/ 1777928 h 5390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6907" h="5390824">
                <a:moveTo>
                  <a:pt x="1588612" y="0"/>
                </a:moveTo>
                <a:lnTo>
                  <a:pt x="4186907" y="0"/>
                </a:lnTo>
                <a:lnTo>
                  <a:pt x="4186907" y="5390824"/>
                </a:lnTo>
                <a:lnTo>
                  <a:pt x="0" y="1777928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ffectLst>
            <a:outerShdw blurRad="317500" dist="127000" dir="10800000" algn="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429375" y="3893698"/>
            <a:ext cx="56102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000" b="1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感谢聆听 批评指导</a:t>
            </a:r>
            <a:endParaRPr lang="zh-CN" altLang="en-US" sz="40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94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22" grpId="0" animBg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0FA425B-3F75-4EC6-AAAF-43808ECE9BB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453"/>
  <p:tag name="MH_LIBRARY" val="GRAPHIC"/>
  <p:tag name="MH_ORDER" val="Straight Connector 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E80A7"/>
      </a:accent1>
      <a:accent2>
        <a:srgbClr val="FCC96B"/>
      </a:accent2>
      <a:accent3>
        <a:srgbClr val="1E80A7"/>
      </a:accent3>
      <a:accent4>
        <a:srgbClr val="FCC96B"/>
      </a:accent4>
      <a:accent5>
        <a:srgbClr val="1E80A7"/>
      </a:accent5>
      <a:accent6>
        <a:srgbClr val="FCC96B"/>
      </a:accent6>
      <a:hlink>
        <a:srgbClr val="1E80A7"/>
      </a:hlink>
      <a:folHlink>
        <a:srgbClr val="FCC96B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1919</Words>
  <Application>Microsoft Office PowerPoint</Application>
  <PresentationFormat>自定义</PresentationFormat>
  <Paragraphs>203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 Unicode MS</vt:lpstr>
      <vt:lpstr>DFMincho-SU</vt:lpstr>
      <vt:lpstr>FontAwesome</vt:lpstr>
      <vt:lpstr>Gill Sans</vt:lpstr>
      <vt:lpstr>Lato</vt:lpstr>
      <vt:lpstr>Lato Regular</vt:lpstr>
      <vt:lpstr>League Gothic Regular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/>
  <cp:keywords>www.1ppt.com</cp:keywords>
  <cp:lastModifiedBy/>
  <cp:revision>1</cp:revision>
  <dcterms:created xsi:type="dcterms:W3CDTF">2016-10-17T14:00:15Z</dcterms:created>
  <dcterms:modified xsi:type="dcterms:W3CDTF">2019-05-27T06:52:16Z</dcterms:modified>
</cp:coreProperties>
</file>