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5" r:id="rId2"/>
    <p:sldId id="3305" r:id="rId3"/>
    <p:sldId id="3306" r:id="rId4"/>
    <p:sldId id="3257" r:id="rId5"/>
    <p:sldId id="3265" r:id="rId6"/>
    <p:sldId id="3262" r:id="rId7"/>
    <p:sldId id="3258" r:id="rId8"/>
    <p:sldId id="3307" r:id="rId9"/>
    <p:sldId id="3261" r:id="rId10"/>
    <p:sldId id="3267" r:id="rId11"/>
    <p:sldId id="3264" r:id="rId12"/>
    <p:sldId id="3259" r:id="rId13"/>
    <p:sldId id="3308" r:id="rId14"/>
    <p:sldId id="3280" r:id="rId15"/>
    <p:sldId id="3263" r:id="rId16"/>
    <p:sldId id="3281" r:id="rId17"/>
    <p:sldId id="3260" r:id="rId18"/>
    <p:sldId id="3309" r:id="rId19"/>
    <p:sldId id="3270" r:id="rId20"/>
    <p:sldId id="3282" r:id="rId21"/>
    <p:sldId id="3266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416047792"/>
        <c:axId val="416053776"/>
        <c:axId val="0"/>
      </c:bar3DChart>
      <c:catAx>
        <c:axId val="4160477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16053776"/>
        <c:crosses val="autoZero"/>
        <c:auto val="1"/>
        <c:lblAlgn val="ctr"/>
        <c:lblOffset val="100"/>
        <c:noMultiLvlLbl val="0"/>
      </c:catAx>
      <c:valAx>
        <c:axId val="416053776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416047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58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9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9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83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48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40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7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06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2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64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3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364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" y="3005"/>
            <a:ext cx="12857163" cy="722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395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596727" y="3192154"/>
            <a:ext cx="7560840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Autofit/>
          </a:bodyPr>
          <a:lstStyle/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大学生职业规划大赛</a:t>
            </a:r>
            <a:r>
              <a:rPr lang="en-US" altLang="zh-CN" sz="4400" kern="0" dirty="0" err="1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b="1" kern="0" dirty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69226" y="5166925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26757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19" y="2251556"/>
            <a:ext cx="4609404" cy="3181226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0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162"/>
            <a:ext cx="3077903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80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57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04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11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7977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2" y="5776447"/>
            <a:ext cx="1017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1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9301" y="5614570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643255" y="2954054"/>
            <a:ext cx="5645075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rmAutofit fontScale="47500" lnSpcReduction="20000"/>
          </a:bodyPr>
          <a:lstStyle/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100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年度工作述职报</a:t>
            </a:r>
            <a:endParaRPr lang="en-US" altLang="zh-CN" sz="10100" kern="0" dirty="0" smtClean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100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PPT</a:t>
            </a:r>
            <a:r>
              <a:rPr lang="zh-CN" altLang="en-US" sz="10100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模板</a:t>
            </a:r>
            <a:endParaRPr lang="en-US" altLang="zh-CN" sz="10100" kern="0" dirty="0" smtClean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框架完整的述职报告、年终总结、新年计划</a:t>
            </a:r>
            <a:endParaRPr lang="zh-CN" altLang="en-US" sz="4000" b="1" kern="0" dirty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43255" y="5207662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36130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DE42E6E-CA95-465D-B82A-F6355810ADF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E24"/>
      </a:accent1>
      <a:accent2>
        <a:srgbClr val="585858"/>
      </a:accent2>
      <a:accent3>
        <a:srgbClr val="FD9E24"/>
      </a:accent3>
      <a:accent4>
        <a:srgbClr val="585858"/>
      </a:accent4>
      <a:accent5>
        <a:srgbClr val="FD9E24"/>
      </a:accent5>
      <a:accent6>
        <a:srgbClr val="585858"/>
      </a:accent6>
      <a:hlink>
        <a:srgbClr val="FD9E24"/>
      </a:hlink>
      <a:folHlink>
        <a:srgbClr val="5858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2123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Source Sans Pro ExtraLight</vt:lpstr>
      <vt:lpstr>方正正准黑简体</vt:lpstr>
      <vt:lpstr>汉仪中圆简</vt:lpstr>
      <vt:lpstr>宋体</vt:lpstr>
      <vt:lpstr>微软雅黑</vt:lpstr>
      <vt:lpstr>Arial</vt:lpstr>
      <vt:lpstr>Calibri</vt:lpstr>
      <vt:lpstr>Calibri Light</vt:lpstr>
      <vt:lpstr>Impact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2019-05-25T05:55:45Z</dcterms:modified>
</cp:coreProperties>
</file>