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469" r:id="rId2"/>
    <p:sldId id="485" r:id="rId3"/>
    <p:sldId id="479" r:id="rId4"/>
    <p:sldId id="487" r:id="rId5"/>
    <p:sldId id="490" r:id="rId6"/>
    <p:sldId id="506" r:id="rId7"/>
    <p:sldId id="495" r:id="rId8"/>
    <p:sldId id="508" r:id="rId9"/>
    <p:sldId id="497" r:id="rId10"/>
    <p:sldId id="505" r:id="rId11"/>
    <p:sldId id="492" r:id="rId12"/>
    <p:sldId id="496" r:id="rId13"/>
    <p:sldId id="509" r:id="rId14"/>
    <p:sldId id="498" r:id="rId15"/>
    <p:sldId id="500" r:id="rId16"/>
    <p:sldId id="491" r:id="rId17"/>
    <p:sldId id="493" r:id="rId18"/>
    <p:sldId id="510" r:id="rId19"/>
    <p:sldId id="489" r:id="rId20"/>
    <p:sldId id="494" r:id="rId21"/>
    <p:sldId id="501" r:id="rId22"/>
    <p:sldId id="488" r:id="rId23"/>
    <p:sldId id="511" r:id="rId24"/>
  </p:sldIdLst>
  <p:sldSz cx="9144000" cy="5143500" type="screen16x9"/>
  <p:notesSz cx="6858000" cy="9144000"/>
  <p:custDataLst>
    <p:tags r:id="rId26"/>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2019/5/25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3838716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a:t>
            </a:fld>
            <a:endParaRPr lang="zh-CN" altLang="en-US"/>
          </a:p>
        </p:txBody>
      </p:sp>
    </p:spTree>
    <p:extLst>
      <p:ext uri="{BB962C8B-B14F-4D97-AF65-F5344CB8AC3E}">
        <p14:creationId xmlns:p14="http://schemas.microsoft.com/office/powerpoint/2010/main" val="462949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3</a:t>
            </a:fld>
            <a:endParaRPr lang="zh-CN" altLang="en-US"/>
          </a:p>
        </p:txBody>
      </p:sp>
    </p:spTree>
    <p:extLst>
      <p:ext uri="{BB962C8B-B14F-4D97-AF65-F5344CB8AC3E}">
        <p14:creationId xmlns:p14="http://schemas.microsoft.com/office/powerpoint/2010/main" val="1569626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960397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p:spPr>
      </p:sp>
      <p:sp>
        <p:nvSpPr>
          <p:cNvPr id="41987"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99A13EDA-224F-4CA4-8205-0485E3046CF0}" type="slidenum">
              <a:rPr lang="zh-CN" altLang="en-US" sz="1200">
                <a:latin typeface="Calibri" pitchFamily="34" charset="0"/>
              </a:rPr>
              <a:pPr algn="r" eaLnBrk="0" hangingPunct="0">
                <a:buFont typeface="Arial" pitchFamily="34" charset="0"/>
                <a:buNone/>
              </a:pPr>
              <a:t>5</a:t>
            </a:fld>
            <a:endParaRPr lang="en-US" altLang="zh-CN" sz="1200">
              <a:latin typeface="Calibri" pitchFamily="34" charset="0"/>
            </a:endParaRPr>
          </a:p>
        </p:txBody>
      </p:sp>
    </p:spTree>
    <p:extLst>
      <p:ext uri="{BB962C8B-B14F-4D97-AF65-F5344CB8AC3E}">
        <p14:creationId xmlns:p14="http://schemas.microsoft.com/office/powerpoint/2010/main" val="1717730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2189253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7</a:t>
            </a:fld>
            <a:endParaRPr lang="zh-CN" altLang="en-US"/>
          </a:p>
        </p:txBody>
      </p:sp>
    </p:spTree>
    <p:extLst>
      <p:ext uri="{BB962C8B-B14F-4D97-AF65-F5344CB8AC3E}">
        <p14:creationId xmlns:p14="http://schemas.microsoft.com/office/powerpoint/2010/main" val="2802026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8</a:t>
            </a:fld>
            <a:endParaRPr lang="zh-CN" altLang="en-US"/>
          </a:p>
        </p:txBody>
      </p:sp>
    </p:spTree>
    <p:extLst>
      <p:ext uri="{BB962C8B-B14F-4D97-AF65-F5344CB8AC3E}">
        <p14:creationId xmlns:p14="http://schemas.microsoft.com/office/powerpoint/2010/main" val="2312005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694022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10</a:t>
            </a:fld>
            <a:endParaRPr lang="zh-CN" altLang="en-US"/>
          </a:p>
        </p:txBody>
      </p:sp>
    </p:spTree>
    <p:extLst>
      <p:ext uri="{BB962C8B-B14F-4D97-AF65-F5344CB8AC3E}">
        <p14:creationId xmlns:p14="http://schemas.microsoft.com/office/powerpoint/2010/main" val="817596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p:spPr>
      </p:sp>
      <p:sp>
        <p:nvSpPr>
          <p:cNvPr id="4608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608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46B38F27-74C1-47FF-8FCA-E8E3DE3DEBD0}" type="slidenum">
              <a:rPr lang="zh-CN" altLang="en-US" sz="1200">
                <a:latin typeface="Calibri" pitchFamily="34" charset="0"/>
              </a:rPr>
              <a:pPr algn="r" eaLnBrk="0" hangingPunct="0">
                <a:buFont typeface="Arial" pitchFamily="34" charset="0"/>
                <a:buNone/>
              </a:pPr>
              <a:t>11</a:t>
            </a:fld>
            <a:endParaRPr lang="en-US" altLang="zh-CN" sz="1200">
              <a:latin typeface="Calibri" pitchFamily="34" charset="0"/>
            </a:endParaRPr>
          </a:p>
        </p:txBody>
      </p:sp>
    </p:spTree>
    <p:extLst>
      <p:ext uri="{BB962C8B-B14F-4D97-AF65-F5344CB8AC3E}">
        <p14:creationId xmlns:p14="http://schemas.microsoft.com/office/powerpoint/2010/main" val="3065576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12</a:t>
            </a:fld>
            <a:endParaRPr lang="zh-CN" altLang="en-US"/>
          </a:p>
        </p:txBody>
      </p:sp>
    </p:spTree>
    <p:extLst>
      <p:ext uri="{BB962C8B-B14F-4D97-AF65-F5344CB8AC3E}">
        <p14:creationId xmlns:p14="http://schemas.microsoft.com/office/powerpoint/2010/main" val="4178924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a:p>
        </p:txBody>
      </p:sp>
    </p:spTree>
    <p:extLst>
      <p:ext uri="{BB962C8B-B14F-4D97-AF65-F5344CB8AC3E}">
        <p14:creationId xmlns:p14="http://schemas.microsoft.com/office/powerpoint/2010/main" val="4165400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p:spPr>
      </p:sp>
      <p:sp>
        <p:nvSpPr>
          <p:cNvPr id="5632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632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713CA1-CBC9-4E77-B0EC-458211373E92}" type="slidenum">
              <a:rPr lang="zh-CN" altLang="en-US"/>
              <a:pPr fontAlgn="base">
                <a:spcBef>
                  <a:spcPct val="0"/>
                </a:spcBef>
                <a:spcAft>
                  <a:spcPct val="0"/>
                </a:spcAft>
              </a:pPr>
              <a:t>14</a:t>
            </a:fld>
            <a:endParaRPr lang="en-US" altLang="zh-CN"/>
          </a:p>
        </p:txBody>
      </p:sp>
    </p:spTree>
    <p:extLst>
      <p:ext uri="{BB962C8B-B14F-4D97-AF65-F5344CB8AC3E}">
        <p14:creationId xmlns:p14="http://schemas.microsoft.com/office/powerpoint/2010/main" val="28531259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Rot="1" noChangeAspect="1" noTextEdit="1"/>
          </p:cNvSpPr>
          <p:nvPr>
            <p:ph type="sldImg"/>
          </p:nvPr>
        </p:nvSpPr>
        <p:spPr bwMode="auto">
          <a:noFill/>
          <a:ln>
            <a:solidFill>
              <a:srgbClr val="000000"/>
            </a:solidFill>
            <a:miter lim="800000"/>
            <a:headEnd/>
            <a:tailEnd/>
          </a:ln>
        </p:spPr>
      </p:sp>
      <p:sp>
        <p:nvSpPr>
          <p:cNvPr id="77826"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Tree>
    <p:extLst>
      <p:ext uri="{BB962C8B-B14F-4D97-AF65-F5344CB8AC3E}">
        <p14:creationId xmlns:p14="http://schemas.microsoft.com/office/powerpoint/2010/main" val="29251132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BAD7BD41-F80D-4B92-8F7E-1A1935B13033}" type="slidenum">
              <a:rPr lang="zh-CN" altLang="en-US" sz="1200">
                <a:latin typeface="Calibri" pitchFamily="34" charset="0"/>
              </a:rPr>
              <a:pPr algn="r" eaLnBrk="0" hangingPunct="0">
                <a:buFont typeface="Arial" pitchFamily="34" charset="0"/>
                <a:buNone/>
              </a:pPr>
              <a:t>16</a:t>
            </a:fld>
            <a:endParaRPr lang="en-US" altLang="zh-CN" sz="1200">
              <a:latin typeface="Calibri" pitchFamily="34" charset="0"/>
            </a:endParaRPr>
          </a:p>
        </p:txBody>
      </p:sp>
    </p:spTree>
    <p:extLst>
      <p:ext uri="{BB962C8B-B14F-4D97-AF65-F5344CB8AC3E}">
        <p14:creationId xmlns:p14="http://schemas.microsoft.com/office/powerpoint/2010/main" val="6902064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p:spPr>
      </p:sp>
      <p:sp>
        <p:nvSpPr>
          <p:cNvPr id="4813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782EFFD-92CB-4B26-BF0A-532C6AB84739}" type="slidenum">
              <a:rPr lang="zh-CN" altLang="en-US" sz="1200">
                <a:latin typeface="Calibri" pitchFamily="34" charset="0"/>
                <a:ea typeface="微软雅黑" pitchFamily="34" charset="-122"/>
              </a:rPr>
              <a:pPr algn="r"/>
              <a:t>17</a:t>
            </a:fld>
            <a:endParaRPr lang="en-US" altLang="zh-CN" sz="1200">
              <a:latin typeface="Calibri" pitchFamily="34" charset="0"/>
              <a:ea typeface="微软雅黑" pitchFamily="34" charset="-122"/>
            </a:endParaRPr>
          </a:p>
        </p:txBody>
      </p:sp>
    </p:spTree>
    <p:extLst>
      <p:ext uri="{BB962C8B-B14F-4D97-AF65-F5344CB8AC3E}">
        <p14:creationId xmlns:p14="http://schemas.microsoft.com/office/powerpoint/2010/main" val="818180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18</a:t>
            </a:fld>
            <a:endParaRPr lang="zh-CN" altLang="en-US"/>
          </a:p>
        </p:txBody>
      </p:sp>
    </p:spTree>
    <p:extLst>
      <p:ext uri="{BB962C8B-B14F-4D97-AF65-F5344CB8AC3E}">
        <p14:creationId xmlns:p14="http://schemas.microsoft.com/office/powerpoint/2010/main" val="37118735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p:spPr>
      </p:sp>
      <p:sp>
        <p:nvSpPr>
          <p:cNvPr id="3993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994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ACCE9E8E-8EE3-4549-A11A-2F28817B6774}" type="slidenum">
              <a:rPr lang="zh-CN" altLang="en-US" sz="1200">
                <a:latin typeface="Calibri" pitchFamily="34" charset="0"/>
              </a:rPr>
              <a:pPr algn="r" eaLnBrk="0" hangingPunct="0">
                <a:buFont typeface="Arial" pitchFamily="34" charset="0"/>
                <a:buNone/>
              </a:pPr>
              <a:t>19</a:t>
            </a:fld>
            <a:endParaRPr lang="en-US" altLang="zh-CN" sz="1200">
              <a:latin typeface="Calibri" pitchFamily="34" charset="0"/>
            </a:endParaRPr>
          </a:p>
        </p:txBody>
      </p:sp>
    </p:spTree>
    <p:extLst>
      <p:ext uri="{BB962C8B-B14F-4D97-AF65-F5344CB8AC3E}">
        <p14:creationId xmlns:p14="http://schemas.microsoft.com/office/powerpoint/2010/main" val="1643484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headEnd/>
            <a:tailEnd/>
          </a:ln>
        </p:spPr>
      </p:sp>
      <p:sp>
        <p:nvSpPr>
          <p:cNvPr id="5325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1D95B304-D636-4F2B-BE8B-3A3F10B16553}" type="slidenum">
              <a:rPr lang="zh-CN" altLang="en-US">
                <a:latin typeface="Arial" pitchFamily="34" charset="0"/>
              </a:rPr>
              <a:pPr fontAlgn="base">
                <a:spcBef>
                  <a:spcPct val="0"/>
                </a:spcBef>
                <a:spcAft>
                  <a:spcPct val="0"/>
                </a:spcAft>
                <a:buFont typeface="Arial" pitchFamily="34" charset="0"/>
                <a:buNone/>
              </a:pPr>
              <a:t>20</a:t>
            </a:fld>
            <a:endParaRPr lang="en-US" altLang="zh-CN">
              <a:latin typeface="Arial" pitchFamily="34" charset="0"/>
            </a:endParaRPr>
          </a:p>
        </p:txBody>
      </p:sp>
    </p:spTree>
    <p:extLst>
      <p:ext uri="{BB962C8B-B14F-4D97-AF65-F5344CB8AC3E}">
        <p14:creationId xmlns:p14="http://schemas.microsoft.com/office/powerpoint/2010/main" val="22118162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pPr/>
              <a:t>21</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3891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207C507F-637B-4048-B374-228AA0442A95}" type="slidenum">
              <a:rPr lang="zh-CN" altLang="en-US">
                <a:latin typeface="Arial" pitchFamily="34" charset="0"/>
              </a:rPr>
              <a:pPr fontAlgn="base">
                <a:spcBef>
                  <a:spcPct val="0"/>
                </a:spcBef>
                <a:spcAft>
                  <a:spcPct val="0"/>
                </a:spcAft>
                <a:buFont typeface="Arial" pitchFamily="34" charset="0"/>
                <a:buNone/>
              </a:pPr>
              <a:t>22</a:t>
            </a:fld>
            <a:endParaRPr lang="en-US" altLang="zh-CN">
              <a:latin typeface="Arial" pitchFamily="34" charset="0"/>
            </a:endParaRPr>
          </a:p>
        </p:txBody>
      </p:sp>
    </p:spTree>
    <p:extLst>
      <p:ext uri="{BB962C8B-B14F-4D97-AF65-F5344CB8AC3E}">
        <p14:creationId xmlns:p14="http://schemas.microsoft.com/office/powerpoint/2010/main" val="2530793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val="38387164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5" name="Rectangle 9"/>
          <p:cNvSpPr/>
          <p:nvPr userDrawn="1"/>
        </p:nvSpPr>
        <p:spPr>
          <a:xfrm>
            <a:off x="8501063" y="241300"/>
            <a:ext cx="365125" cy="2159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anchor="ctr"/>
          <a:lstStyle/>
          <a:p>
            <a:pPr algn="ctr">
              <a:defRPr/>
            </a:pPr>
            <a:endParaRPr lang="en-US" b="0" dirty="0"/>
          </a:p>
        </p:txBody>
      </p:sp>
      <p:sp>
        <p:nvSpPr>
          <p:cNvPr id="6" name="Isosceles Triangle 10"/>
          <p:cNvSpPr/>
          <p:nvPr userDrawn="1"/>
        </p:nvSpPr>
        <p:spPr>
          <a:xfrm rot="10610802">
            <a:off x="8504238" y="315913"/>
            <a:ext cx="366712" cy="196850"/>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anchor="ctr"/>
          <a:lstStyle/>
          <a:p>
            <a:pPr algn="ctr">
              <a:defRPr/>
            </a:pPr>
            <a:endParaRPr lang="en-US" b="0"/>
          </a:p>
        </p:txBody>
      </p:sp>
      <p:sp>
        <p:nvSpPr>
          <p:cNvPr id="7" name="Slide Number Placeholder 5"/>
          <p:cNvSpPr txBox="1">
            <a:spLocks/>
          </p:cNvSpPr>
          <p:nvPr userDrawn="1"/>
        </p:nvSpPr>
        <p:spPr>
          <a:xfrm>
            <a:off x="8520113" y="204788"/>
            <a:ext cx="336550" cy="350837"/>
          </a:xfrm>
          <a:prstGeom prst="rect">
            <a:avLst/>
          </a:prstGeom>
        </p:spPr>
        <p:txBody>
          <a:bodyPr lIns="0" tIns="0" rIns="0" bIns="45709"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33A50E80-BB43-4DAD-9491-F4B71ADE49D0}" type="slidenum">
              <a:rPr lang="en-US" sz="1000" b="0" smtClean="0"/>
              <a:pPr>
                <a:defRPr/>
              </a:pPr>
              <a:t>‹#›</a:t>
            </a:fld>
            <a:endParaRPr lang="en-US" sz="1000" b="0" dirty="0"/>
          </a:p>
        </p:txBody>
      </p:sp>
      <p:pic>
        <p:nvPicPr>
          <p:cNvPr id="8" name="Picture 3" descr="C:\Users\Administrator\Desktop\微立体创业计划\005.png"/>
          <p:cNvPicPr>
            <a:picLocks noChangeAspect="1" noChangeArrowheads="1"/>
          </p:cNvPicPr>
          <p:nvPr userDrawn="1"/>
        </p:nvPicPr>
        <p:blipFill>
          <a:blip r:embed="rId2"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p:spPr>
      </p:pic>
      <p:pic>
        <p:nvPicPr>
          <p:cNvPr id="9" name="Picture 4" descr="C:\Users\Administrator\Desktop\微立体创业计划\004.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547688" y="219075"/>
            <a:ext cx="609600" cy="609600"/>
          </a:xfrm>
          <a:prstGeom prst="rect">
            <a:avLst/>
          </a:prstGeom>
          <a:noFill/>
          <a:effectLst>
            <a:outerShdw blurRad="127000" dist="63500" dir="3000000" sx="104000" sy="104000" algn="tl" rotWithShape="0">
              <a:prstClr val="black">
                <a:alpha val="34000"/>
              </a:prstClr>
            </a:outerShdw>
          </a:effectLst>
          <a:extLst/>
        </p:spPr>
      </p:pic>
      <p:sp>
        <p:nvSpPr>
          <p:cNvPr id="10" name="文本框 37"/>
          <p:cNvSpPr txBox="1"/>
          <p:nvPr userDrawn="1"/>
        </p:nvSpPr>
        <p:spPr>
          <a:xfrm>
            <a:off x="1116410" y="269578"/>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1116410" y="562310"/>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00" fill="hold"/>
                                        <p:tgtEl>
                                          <p:spTgt spid="8"/>
                                        </p:tgtEl>
                                        <p:attrNameLst>
                                          <p:attrName>ppt_x</p:attrName>
                                        </p:attrNameLst>
                                      </p:cBhvr>
                                      <p:tavLst>
                                        <p:tav tm="0">
                                          <p:val>
                                            <p:strVal val="0-#ppt_w/2"/>
                                          </p:val>
                                        </p:tav>
                                        <p:tav tm="100000">
                                          <p:val>
                                            <p:strVal val="#ppt_x"/>
                                          </p:val>
                                        </p:tav>
                                      </p:tavLst>
                                    </p:anim>
                                    <p:anim calcmode="lin" valueType="num">
                                      <p:cBhvr additive="base">
                                        <p:cTn id="8" dur="12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00" fill="hold"/>
                                        <p:tgtEl>
                                          <p:spTgt spid="9"/>
                                        </p:tgtEl>
                                        <p:attrNameLst>
                                          <p:attrName>ppt_x</p:attrName>
                                        </p:attrNameLst>
                                      </p:cBhvr>
                                      <p:tavLst>
                                        <p:tav tm="0">
                                          <p:val>
                                            <p:strVal val="#ppt_x"/>
                                          </p:val>
                                        </p:tav>
                                        <p:tav tm="100000">
                                          <p:val>
                                            <p:strVal val="#ppt_x"/>
                                          </p:val>
                                        </p:tav>
                                      </p:tavLst>
                                    </p:anim>
                                    <p:anim calcmode="lin" valueType="num">
                                      <p:cBhvr additive="base">
                                        <p:cTn id="12" dur="12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2019/5/25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020272"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015946804"/>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2019/5/25</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2.xml"/><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C:\Users\Administrator\Desktop\未标题-1副本.pn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3" name="矩形 9"/>
          <p:cNvSpPr>
            <a:spLocks noChangeArrowheads="1"/>
          </p:cNvSpPr>
          <p:nvPr/>
        </p:nvSpPr>
        <p:spPr bwMode="auto">
          <a:xfrm>
            <a:off x="0" y="1898129"/>
            <a:ext cx="380044" cy="1609725"/>
          </a:xfrm>
          <a:prstGeom prst="rect">
            <a:avLst/>
          </a:prstGeom>
          <a:solidFill>
            <a:schemeClr val="accent2"/>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24" name="矩形 23"/>
          <p:cNvSpPr/>
          <p:nvPr/>
        </p:nvSpPr>
        <p:spPr>
          <a:xfrm>
            <a:off x="563206" y="1250499"/>
            <a:ext cx="2568634" cy="1177235"/>
          </a:xfrm>
          <a:prstGeom prst="rect">
            <a:avLst/>
          </a:prstGeom>
        </p:spPr>
        <p:txBody>
          <a:bodyPr wrap="none" lIns="68571" tIns="34285" rIns="68571" bIns="34285">
            <a:spAutoFit/>
          </a:bodyPr>
          <a:lstStyle/>
          <a:p>
            <a:pPr algn="r"/>
            <a:r>
              <a:rPr lang="en-US" altLang="zh-CN" sz="7200" b="1" dirty="0" smtClean="0">
                <a:solidFill>
                  <a:schemeClr val="accent1"/>
                </a:solidFill>
                <a:latin typeface="微软雅黑" pitchFamily="34" charset="-122"/>
                <a:ea typeface="微软雅黑" pitchFamily="34" charset="-122"/>
              </a:rPr>
              <a:t>20XX</a:t>
            </a:r>
            <a:endParaRPr lang="en-US" altLang="zh-CN" sz="7200" b="1" dirty="0">
              <a:solidFill>
                <a:schemeClr val="accent1"/>
              </a:solidFill>
              <a:latin typeface="微软雅黑" pitchFamily="34" charset="-122"/>
              <a:ea typeface="微软雅黑" pitchFamily="34" charset="-122"/>
            </a:endParaRPr>
          </a:p>
        </p:txBody>
      </p:sp>
      <p:sp>
        <p:nvSpPr>
          <p:cNvPr id="40" name="Rectangle 3"/>
          <p:cNvSpPr txBox="1">
            <a:spLocks noChangeArrowheads="1"/>
          </p:cNvSpPr>
          <p:nvPr/>
        </p:nvSpPr>
        <p:spPr>
          <a:xfrm>
            <a:off x="35496" y="2211710"/>
            <a:ext cx="5465359"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师范生职业规划大赛</a:t>
            </a:r>
            <a:r>
              <a:rPr lang="en-US" altLang="zh-CN" sz="3000" b="1" dirty="0" err="1">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ppt</a:t>
            </a:r>
            <a:r>
              <a:rPr lang="zh-CN" altLang="en-US"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模板</a:t>
            </a:r>
          </a:p>
        </p:txBody>
      </p:sp>
      <p:sp>
        <p:nvSpPr>
          <p:cNvPr id="41" name="Rectangle 4"/>
          <p:cNvSpPr txBox="1">
            <a:spLocks noChangeArrowheads="1"/>
          </p:cNvSpPr>
          <p:nvPr/>
        </p:nvSpPr>
        <p:spPr>
          <a:xfrm>
            <a:off x="52976" y="2956193"/>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框架完整的年终总结、工作汇报、述职报告</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模板</a:t>
            </a:r>
          </a:p>
        </p:txBody>
      </p:sp>
      <p:cxnSp>
        <p:nvCxnSpPr>
          <p:cNvPr id="42" name="直接连接符 41"/>
          <p:cNvCxnSpPr>
            <a:cxnSpLocks noChangeShapeType="1"/>
          </p:cNvCxnSpPr>
          <p:nvPr/>
        </p:nvCxnSpPr>
        <p:spPr bwMode="auto">
          <a:xfrm flipH="1" flipV="1">
            <a:off x="683568" y="2860784"/>
            <a:ext cx="4664548" cy="12694"/>
          </a:xfrm>
          <a:prstGeom prst="line">
            <a:avLst/>
          </a:prstGeom>
          <a:noFill/>
          <a:ln w="127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3" name="文本框 109"/>
          <p:cNvSpPr txBox="1"/>
          <p:nvPr/>
        </p:nvSpPr>
        <p:spPr>
          <a:xfrm>
            <a:off x="683568" y="3853086"/>
            <a:ext cx="1874231" cy="230832"/>
          </a:xfrm>
          <a:prstGeom prst="rect">
            <a:avLst/>
          </a:prstGeom>
          <a:noFill/>
        </p:spPr>
        <p:txBody>
          <a:bodyPr wrap="none" rtlCol="0">
            <a:spAutoFit/>
          </a:bodyPr>
          <a:lstStyle/>
          <a:p>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汇报人：</a:t>
            </a:r>
            <a:r>
              <a:rPr lang="en-US" altLang="zh-CN" sz="900" dirty="0" smtClean="0">
                <a:solidFill>
                  <a:schemeClr val="tx1">
                    <a:lumMod val="65000"/>
                    <a:lumOff val="35000"/>
                  </a:schemeClr>
                </a:solidFill>
                <a:latin typeface="微软雅黑" panose="020B0503020204020204" pitchFamily="34" charset="-122"/>
                <a:ea typeface="微软雅黑" panose="020B0503020204020204" pitchFamily="34" charset="-122"/>
              </a:rPr>
              <a:t>XXX    </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日期：</a:t>
            </a:r>
            <a:r>
              <a:rPr lang="en-US" altLang="zh-CN" sz="900" dirty="0" smtClean="0">
                <a:solidFill>
                  <a:schemeClr val="tx1">
                    <a:lumMod val="65000"/>
                    <a:lumOff val="35000"/>
                  </a:schemeClr>
                </a:solidFill>
                <a:latin typeface="微软雅黑" panose="020B0503020204020204" pitchFamily="34" charset="-122"/>
                <a:ea typeface="微软雅黑" panose="020B0503020204020204" pitchFamily="34" charset="-122"/>
              </a:rPr>
              <a:t>20XX.9.23</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64514665"/>
      </p:ext>
    </p:extLst>
  </p:cSld>
  <p:clrMapOvr>
    <a:masterClrMapping/>
  </p:clrMapOvr>
  <p:transition advClick="0"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0"/>
                                        </p:tgtEl>
                                        <p:attrNameLst>
                                          <p:attrName>style.visibility</p:attrName>
                                        </p:attrNameLst>
                                      </p:cBhvr>
                                      <p:to>
                                        <p:strVal val="visible"/>
                                      </p:to>
                                    </p:set>
                                    <p:anim calcmode="lin" valueType="num">
                                      <p:cBhvr>
                                        <p:cTn id="2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0"/>
                                        </p:tgtEl>
                                        <p:attrNameLst>
                                          <p:attrName>ppt_y</p:attrName>
                                        </p:attrNameLst>
                                      </p:cBhvr>
                                      <p:tavLst>
                                        <p:tav tm="0">
                                          <p:val>
                                            <p:strVal val="#ppt_y"/>
                                          </p:val>
                                        </p:tav>
                                        <p:tav tm="100000">
                                          <p:val>
                                            <p:strVal val="#ppt_y"/>
                                          </p:val>
                                        </p:tav>
                                      </p:tavLst>
                                    </p:anim>
                                    <p:anim calcmode="lin" valueType="num">
                                      <p:cBhvr>
                                        <p:cTn id="2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0"/>
                                        </p:tgtEl>
                                      </p:cBhvr>
                                    </p:animEffect>
                                  </p:childTnLst>
                                </p:cTn>
                              </p:par>
                            </p:childTnLst>
                          </p:cTn>
                        </p:par>
                        <p:par>
                          <p:cTn id="28" fill="hold">
                            <p:stCondLst>
                              <p:cond delay="3650"/>
                            </p:stCondLst>
                            <p:childTnLst>
                              <p:par>
                                <p:cTn id="29" presetID="22" presetClass="entr" presetSubtype="8"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1000"/>
                                        <p:tgtEl>
                                          <p:spTgt spid="42"/>
                                        </p:tgtEl>
                                      </p:cBhvr>
                                    </p:animEffect>
                                  </p:childTnLst>
                                </p:cTn>
                              </p:par>
                            </p:childTnLst>
                          </p:cTn>
                        </p:par>
                        <p:par>
                          <p:cTn id="32" fill="hold">
                            <p:stCondLst>
                              <p:cond delay="4650"/>
                            </p:stCondLst>
                            <p:childTnLst>
                              <p:par>
                                <p:cTn id="33" presetID="53" presetClass="entr" presetSubtype="16" fill="hold" grpId="0" nodeType="afterEffect">
                                  <p:stCondLst>
                                    <p:cond delay="0"/>
                                  </p:stCondLst>
                                  <p:iterate type="lt">
                                    <p:tmPct val="7000"/>
                                  </p:iterate>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childTnLst>
                          </p:cTn>
                        </p:par>
                        <p:par>
                          <p:cTn id="38" fill="hold">
                            <p:stCondLst>
                              <p:cond delay="5955"/>
                            </p:stCondLst>
                            <p:childTnLst>
                              <p:par>
                                <p:cTn id="39" presetID="52" presetClass="entr" presetSubtype="0" fill="hold" grpId="0" nodeType="afterEffect">
                                  <p:stCondLst>
                                    <p:cond delay="0"/>
                                  </p:stCondLst>
                                  <p:iterate type="lt">
                                    <p:tmPct val="10000"/>
                                  </p:iterate>
                                  <p:childTnLst>
                                    <p:set>
                                      <p:cBhvr>
                                        <p:cTn id="40" dur="1" fill="hold">
                                          <p:stCondLst>
                                            <p:cond delay="0"/>
                                          </p:stCondLst>
                                        </p:cTn>
                                        <p:tgtEl>
                                          <p:spTgt spid="43"/>
                                        </p:tgtEl>
                                        <p:attrNameLst>
                                          <p:attrName>style.visibility</p:attrName>
                                        </p:attrNameLst>
                                      </p:cBhvr>
                                      <p:to>
                                        <p:strVal val="visible"/>
                                      </p:to>
                                    </p:set>
                                    <p:animScale>
                                      <p:cBhvr>
                                        <p:cTn id="41" dur="5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500" decel="50000" fill="hold">
                                          <p:stCondLst>
                                            <p:cond delay="0"/>
                                          </p:stCondLst>
                                        </p:cTn>
                                        <p:tgtEl>
                                          <p:spTgt spid="43"/>
                                        </p:tgtEl>
                                        <p:attrNameLst>
                                          <p:attrName>ppt_x</p:attrName>
                                          <p:attrName>ppt_y</p:attrName>
                                        </p:attrNameLst>
                                      </p:cBhvr>
                                    </p:animMotion>
                                    <p:animEffect transition="in" filter="fade">
                                      <p:cBhvr>
                                        <p:cTn id="4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40" grpId="0" autoUpdateAnimBg="0"/>
      <p:bldP spid="41" grpId="0"/>
      <p:bldP spid="4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custDataLst>
              <p:tags r:id="rId2"/>
            </p:custDataLst>
          </p:nvPr>
        </p:nvSpPr>
        <p:spPr>
          <a:xfrm>
            <a:off x="3742010" y="2003365"/>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smtClean="0">
                <a:solidFill>
                  <a:schemeClr val="bg1">
                    <a:lumMod val="75000"/>
                  </a:schemeClr>
                </a:solidFill>
                <a:latin typeface="Impact" pitchFamily="34" charset="0"/>
                <a:ea typeface="华文隶书" panose="02010800040101010101" pitchFamily="2" charset="-122"/>
                <a:cs typeface="Verdana" panose="020B0604030504040204" pitchFamily="34" charset="0"/>
              </a:rPr>
              <a:t>02</a:t>
            </a:r>
            <a:endPar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endParaRPr>
          </a:p>
        </p:txBody>
      </p:sp>
      <p:sp>
        <p:nvSpPr>
          <p:cNvPr id="31" name="TextBox 30"/>
          <p:cNvSpPr txBox="1"/>
          <p:nvPr>
            <p:custDataLst>
              <p:tags r:id="rId3"/>
            </p:custDataLst>
          </p:nvPr>
        </p:nvSpPr>
        <p:spPr>
          <a:xfrm>
            <a:off x="3742010" y="2690629"/>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smtClean="0">
                <a:solidFill>
                  <a:schemeClr val="bg1">
                    <a:lumMod val="75000"/>
                  </a:schemeClr>
                </a:solidFill>
                <a:latin typeface="Impact" pitchFamily="34" charset="0"/>
                <a:ea typeface="华文隶书" panose="02010800040101010101" pitchFamily="2" charset="-122"/>
                <a:cs typeface="Verdana" panose="020B0604030504040204" pitchFamily="34" charset="0"/>
              </a:rPr>
              <a:t>03</a:t>
            </a:r>
            <a:endPar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endParaRPr>
          </a:p>
        </p:txBody>
      </p:sp>
      <p:sp>
        <p:nvSpPr>
          <p:cNvPr id="32" name="TextBox 31"/>
          <p:cNvSpPr txBox="1"/>
          <p:nvPr>
            <p:custDataLst>
              <p:tags r:id="rId4"/>
            </p:custDataLst>
          </p:nvPr>
        </p:nvSpPr>
        <p:spPr>
          <a:xfrm>
            <a:off x="3742010" y="3379234"/>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smtClean="0">
                <a:solidFill>
                  <a:schemeClr val="bg1">
                    <a:lumMod val="75000"/>
                  </a:schemeClr>
                </a:solidFill>
                <a:latin typeface="Impact" pitchFamily="34" charset="0"/>
                <a:ea typeface="华文隶书" panose="02010800040101010101" pitchFamily="2" charset="-122"/>
                <a:cs typeface="Verdana" panose="020B0604030504040204" pitchFamily="34" charset="0"/>
              </a:rPr>
              <a:t>04</a:t>
            </a:r>
            <a:endPar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endParaRPr>
          </a:p>
        </p:txBody>
      </p:sp>
      <p:sp>
        <p:nvSpPr>
          <p:cNvPr id="34" name="矩形 33"/>
          <p:cNvSpPr/>
          <p:nvPr>
            <p:custDataLst>
              <p:tags r:id="rId5"/>
            </p:custDataLst>
          </p:nvPr>
        </p:nvSpPr>
        <p:spPr>
          <a:xfrm>
            <a:off x="4464322" y="2066467"/>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工作完成情况</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矩形 36"/>
          <p:cNvSpPr/>
          <p:nvPr>
            <p:custDataLst>
              <p:tags r:id="rId6"/>
            </p:custDataLst>
          </p:nvPr>
        </p:nvSpPr>
        <p:spPr>
          <a:xfrm>
            <a:off x="4464322" y="2753805"/>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成功项目展示</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矩形 37"/>
          <p:cNvSpPr/>
          <p:nvPr>
            <p:custDataLst>
              <p:tags r:id="rId7"/>
            </p:custDataLst>
          </p:nvPr>
        </p:nvSpPr>
        <p:spPr>
          <a:xfrm>
            <a:off x="4464322" y="3441143"/>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工作存在情况</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TextBox 40"/>
          <p:cNvSpPr txBox="1"/>
          <p:nvPr>
            <p:custDataLst>
              <p:tags r:id="rId8"/>
            </p:custDataLst>
          </p:nvPr>
        </p:nvSpPr>
        <p:spPr>
          <a:xfrm>
            <a:off x="3707904" y="1347614"/>
            <a:ext cx="703262" cy="535531"/>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rPr>
              <a:t>01</a:t>
            </a:r>
          </a:p>
        </p:txBody>
      </p:sp>
      <p:sp>
        <p:nvSpPr>
          <p:cNvPr id="42" name="矩形 41"/>
          <p:cNvSpPr/>
          <p:nvPr>
            <p:custDataLst>
              <p:tags r:id="rId9"/>
            </p:custDataLst>
          </p:nvPr>
        </p:nvSpPr>
        <p:spPr>
          <a:xfrm>
            <a:off x="4464322" y="1410716"/>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年度工作叙述</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9" name="斜纹 58"/>
          <p:cNvSpPr/>
          <p:nvPr/>
        </p:nvSpPr>
        <p:spPr>
          <a:xfrm>
            <a:off x="871742" y="848267"/>
            <a:ext cx="359835" cy="359884"/>
          </a:xfrm>
          <a:prstGeom prst="diagStrip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0" tIns="45725" rIns="91450" bIns="45725" rtlCol="0" anchor="ctr"/>
          <a:lstStyle/>
          <a:p>
            <a:pPr algn="ctr"/>
            <a:endParaRPr lang="zh-CN" altLang="en-US" dirty="0">
              <a:solidFill>
                <a:schemeClr val="tx1"/>
              </a:solidFill>
              <a:latin typeface="+mj-ea"/>
              <a:ea typeface="+mj-ea"/>
            </a:endParaRPr>
          </a:p>
        </p:txBody>
      </p:sp>
      <p:sp>
        <p:nvSpPr>
          <p:cNvPr id="60" name="斜纹 59"/>
          <p:cNvSpPr/>
          <p:nvPr/>
        </p:nvSpPr>
        <p:spPr>
          <a:xfrm rot="10800000">
            <a:off x="3365577" y="4051258"/>
            <a:ext cx="359835" cy="359884"/>
          </a:xfrm>
          <a:prstGeom prst="diagStrip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0" tIns="45725" rIns="91450" bIns="45725" rtlCol="0" anchor="ctr"/>
          <a:lstStyle/>
          <a:p>
            <a:pPr algn="ctr"/>
            <a:endParaRPr lang="zh-CN" altLang="en-US" dirty="0">
              <a:solidFill>
                <a:schemeClr val="tx1"/>
              </a:solidFill>
              <a:latin typeface="+mj-ea"/>
              <a:ea typeface="+mj-ea"/>
            </a:endParaRPr>
          </a:p>
        </p:txBody>
      </p:sp>
      <p:sp>
        <p:nvSpPr>
          <p:cNvPr id="23" name="Rectangle 18"/>
          <p:cNvSpPr>
            <a:spLocks noChangeArrowheads="1"/>
          </p:cNvSpPr>
          <p:nvPr/>
        </p:nvSpPr>
        <p:spPr bwMode="auto">
          <a:xfrm>
            <a:off x="1691680" y="843558"/>
            <a:ext cx="1152127" cy="3528392"/>
          </a:xfrm>
          <a:prstGeom prst="rect">
            <a:avLst/>
          </a:prstGeom>
          <a:solidFill>
            <a:schemeClr val="bg1">
              <a:lumMod val="85000"/>
              <a:alpha val="54000"/>
            </a:schemeClr>
          </a:solidFill>
          <a:ln>
            <a:noFill/>
          </a:ln>
          <a:extLst/>
        </p:spPr>
        <p:txBody>
          <a:bodyPr wrap="none" lIns="68562" tIns="34281" rIns="68562" bIns="34281" anchor="ctr"/>
          <a:lstStyle/>
          <a:p>
            <a:pPr algn="ctr"/>
            <a:endParaRPr lang="zh-CN" altLang="en-US" sz="1600" dirty="0">
              <a:solidFill>
                <a:schemeClr val="bg1"/>
              </a:solidFill>
            </a:endParaRPr>
          </a:p>
        </p:txBody>
      </p:sp>
      <p:grpSp>
        <p:nvGrpSpPr>
          <p:cNvPr id="20" name="组合 19"/>
          <p:cNvGrpSpPr>
            <a:grpSpLocks/>
          </p:cNvGrpSpPr>
          <p:nvPr/>
        </p:nvGrpSpPr>
        <p:grpSpPr bwMode="auto">
          <a:xfrm>
            <a:off x="1691680" y="1635646"/>
            <a:ext cx="1167577" cy="1758886"/>
            <a:chOff x="688168" y="1342594"/>
            <a:chExt cx="1166692" cy="1759055"/>
          </a:xfrm>
        </p:grpSpPr>
        <p:sp>
          <p:nvSpPr>
            <p:cNvPr id="21" name="TextBox 20"/>
            <p:cNvSpPr txBox="1"/>
            <p:nvPr/>
          </p:nvSpPr>
          <p:spPr>
            <a:xfrm>
              <a:off x="688168" y="1342594"/>
              <a:ext cx="1030269" cy="1656766"/>
            </a:xfrm>
            <a:prstGeom prst="rect">
              <a:avLst/>
            </a:prstGeom>
            <a:noFill/>
          </p:spPr>
          <p:txBody>
            <a:bodyPr vert="eaVert" wrap="none">
              <a:spAutoFit/>
            </a:bodyPr>
            <a:lstStyle/>
            <a:p>
              <a:pPr>
                <a:defRPr/>
              </a:pPr>
              <a:r>
                <a:rPr lang="zh-CN" altLang="en-US" sz="5500" b="1" spc="599" dirty="0">
                  <a:solidFill>
                    <a:schemeClr val="accent1"/>
                  </a:solidFill>
                  <a:latin typeface="微软雅黑" pitchFamily="34" charset="-122"/>
                  <a:ea typeface="微软雅黑" pitchFamily="34" charset="-122"/>
                </a:rPr>
                <a:t>目录</a:t>
              </a:r>
            </a:p>
          </p:txBody>
        </p:sp>
        <p:sp>
          <p:nvSpPr>
            <p:cNvPr id="22" name="TextBox 21"/>
            <p:cNvSpPr txBox="1"/>
            <p:nvPr/>
          </p:nvSpPr>
          <p:spPr>
            <a:xfrm>
              <a:off x="1393545" y="1893510"/>
              <a:ext cx="461315" cy="1208139"/>
            </a:xfrm>
            <a:prstGeom prst="rect">
              <a:avLst/>
            </a:prstGeom>
            <a:noFill/>
          </p:spPr>
          <p:txBody>
            <a:bodyPr vert="eaVert" wrap="none">
              <a:spAutoFit/>
            </a:bodyPr>
            <a:lstStyle/>
            <a:p>
              <a:pPr>
                <a:defRPr/>
              </a:pPr>
              <a:r>
                <a:rPr lang="en-US" altLang="zh-CN" b="1" spc="-150" dirty="0">
                  <a:solidFill>
                    <a:schemeClr val="accent1"/>
                  </a:solidFill>
                  <a:latin typeface="Arial" pitchFamily="34" charset="0"/>
                  <a:ea typeface="华文细黑" pitchFamily="2" charset="-122"/>
                  <a:cs typeface="Arial" pitchFamily="34" charset="0"/>
                </a:rPr>
                <a:t>CONTENTS</a:t>
              </a:r>
              <a:endParaRPr lang="zh-CN" altLang="en-US" b="1" spc="-150" dirty="0">
                <a:solidFill>
                  <a:schemeClr val="accent1"/>
                </a:solidFill>
                <a:latin typeface="Arial" pitchFamily="34" charset="0"/>
                <a:ea typeface="华文细黑" pitchFamily="2" charset="-122"/>
                <a:cs typeface="Arial" pitchFamily="34" charset="0"/>
              </a:endParaRPr>
            </a:p>
          </p:txBody>
        </p:sp>
      </p:grpSp>
    </p:spTree>
    <p:custDataLst>
      <p:tags r:id="rId1"/>
    </p:custDataLst>
    <p:extLst>
      <p:ext uri="{BB962C8B-B14F-4D97-AF65-F5344CB8AC3E}">
        <p14:creationId xmlns:p14="http://schemas.microsoft.com/office/powerpoint/2010/main" val="1846040978"/>
      </p:ext>
    </p:extLst>
  </p:cSld>
  <p:clrMapOvr>
    <a:masterClrMapping/>
  </p:clrMapOvr>
  <p:transition advClick="0" advTm="10062">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down)">
                                      <p:cBhvr>
                                        <p:cTn id="11" dur="500"/>
                                        <p:tgtEl>
                                          <p:spTgt spid="5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wipe(up)">
                                      <p:cBhvr>
                                        <p:cTn id="15" dur="500"/>
                                        <p:tgtEl>
                                          <p:spTgt spid="6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p:tgtEl>
                                          <p:spTgt spid="20"/>
                                        </p:tgtEl>
                                        <p:attrNameLst>
                                          <p:attrName>ppt_x</p:attrName>
                                        </p:attrNameLst>
                                      </p:cBhvr>
                                      <p:tavLst>
                                        <p:tav tm="0">
                                          <p:val>
                                            <p:strVal val="#ppt_x+#ppt_w*1.125000"/>
                                          </p:val>
                                        </p:tav>
                                        <p:tav tm="100000">
                                          <p:val>
                                            <p:strVal val="#ppt_x"/>
                                          </p:val>
                                        </p:tav>
                                      </p:tavLst>
                                    </p:anim>
                                    <p:animEffect transition="in" filter="wipe(left)">
                                      <p:cBhvr>
                                        <p:cTn id="20" dur="500"/>
                                        <p:tgtEl>
                                          <p:spTgt spid="20"/>
                                        </p:tgtEl>
                                      </p:cBhvr>
                                    </p:animEffect>
                                  </p:childTnLst>
                                </p:cTn>
                              </p:par>
                            </p:childTnLst>
                          </p:cTn>
                        </p:par>
                        <p:par>
                          <p:cTn id="21" fill="hold">
                            <p:stCondLst>
                              <p:cond delay="2000"/>
                            </p:stCondLst>
                            <p:childTnLst>
                              <p:par>
                                <p:cTn id="22" presetID="49" presetClass="entr" presetSubtype="0" decel="100000" fill="hold" grpId="1" nodeType="afterEffect">
                                  <p:stCondLst>
                                    <p:cond delay="0"/>
                                  </p:stCondLst>
                                  <p:childTnLst>
                                    <p:set>
                                      <p:cBhvr>
                                        <p:cTn id="23" dur="1" fill="hold">
                                          <p:stCondLst>
                                            <p:cond delay="0"/>
                                          </p:stCondLst>
                                        </p:cTn>
                                        <p:tgtEl>
                                          <p:spTgt spid="41"/>
                                        </p:tgtEl>
                                        <p:attrNameLst>
                                          <p:attrName>style.visibility</p:attrName>
                                        </p:attrNameLst>
                                      </p:cBhvr>
                                      <p:to>
                                        <p:strVal val="visible"/>
                                      </p:to>
                                    </p:set>
                                    <p:anim calcmode="lin" valueType="num">
                                      <p:cBhvr>
                                        <p:cTn id="24" dur="750" fill="hold"/>
                                        <p:tgtEl>
                                          <p:spTgt spid="41"/>
                                        </p:tgtEl>
                                        <p:attrNameLst>
                                          <p:attrName>ppt_w</p:attrName>
                                        </p:attrNameLst>
                                      </p:cBhvr>
                                      <p:tavLst>
                                        <p:tav tm="0">
                                          <p:val>
                                            <p:fltVal val="0"/>
                                          </p:val>
                                        </p:tav>
                                        <p:tav tm="100000">
                                          <p:val>
                                            <p:strVal val="#ppt_w"/>
                                          </p:val>
                                        </p:tav>
                                      </p:tavLst>
                                    </p:anim>
                                    <p:anim calcmode="lin" valueType="num">
                                      <p:cBhvr>
                                        <p:cTn id="25" dur="750" fill="hold"/>
                                        <p:tgtEl>
                                          <p:spTgt spid="41"/>
                                        </p:tgtEl>
                                        <p:attrNameLst>
                                          <p:attrName>ppt_h</p:attrName>
                                        </p:attrNameLst>
                                      </p:cBhvr>
                                      <p:tavLst>
                                        <p:tav tm="0">
                                          <p:val>
                                            <p:fltVal val="0"/>
                                          </p:val>
                                        </p:tav>
                                        <p:tav tm="100000">
                                          <p:val>
                                            <p:strVal val="#ppt_h"/>
                                          </p:val>
                                        </p:tav>
                                      </p:tavLst>
                                    </p:anim>
                                    <p:anim calcmode="lin" valueType="num">
                                      <p:cBhvr>
                                        <p:cTn id="26" dur="750" fill="hold"/>
                                        <p:tgtEl>
                                          <p:spTgt spid="41"/>
                                        </p:tgtEl>
                                        <p:attrNameLst>
                                          <p:attrName>style.rotation</p:attrName>
                                        </p:attrNameLst>
                                      </p:cBhvr>
                                      <p:tavLst>
                                        <p:tav tm="0">
                                          <p:val>
                                            <p:fltVal val="360"/>
                                          </p:val>
                                        </p:tav>
                                        <p:tav tm="100000">
                                          <p:val>
                                            <p:fltVal val="0"/>
                                          </p:val>
                                        </p:tav>
                                      </p:tavLst>
                                    </p:anim>
                                    <p:animEffect transition="in" filter="fade">
                                      <p:cBhvr>
                                        <p:cTn id="27" dur="750"/>
                                        <p:tgtEl>
                                          <p:spTgt spid="41"/>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750"/>
                                        <p:tgtEl>
                                          <p:spTgt spid="42"/>
                                        </p:tgtEl>
                                      </p:cBhvr>
                                    </p:animEffect>
                                  </p:childTnLst>
                                </p:cTn>
                              </p:par>
                            </p:childTnLst>
                          </p:cTn>
                        </p:par>
                        <p:par>
                          <p:cTn id="32" fill="hold">
                            <p:stCondLst>
                              <p:cond delay="3500"/>
                            </p:stCondLst>
                            <p:childTnLst>
                              <p:par>
                                <p:cTn id="33" presetID="49" presetClass="entr" presetSubtype="0" decel="100000" fill="hold" grpId="1"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p:cTn id="35" dur="750" fill="hold"/>
                                        <p:tgtEl>
                                          <p:spTgt spid="30"/>
                                        </p:tgtEl>
                                        <p:attrNameLst>
                                          <p:attrName>ppt_w</p:attrName>
                                        </p:attrNameLst>
                                      </p:cBhvr>
                                      <p:tavLst>
                                        <p:tav tm="0">
                                          <p:val>
                                            <p:fltVal val="0"/>
                                          </p:val>
                                        </p:tav>
                                        <p:tav tm="100000">
                                          <p:val>
                                            <p:strVal val="#ppt_w"/>
                                          </p:val>
                                        </p:tav>
                                      </p:tavLst>
                                    </p:anim>
                                    <p:anim calcmode="lin" valueType="num">
                                      <p:cBhvr>
                                        <p:cTn id="36" dur="750" fill="hold"/>
                                        <p:tgtEl>
                                          <p:spTgt spid="30"/>
                                        </p:tgtEl>
                                        <p:attrNameLst>
                                          <p:attrName>ppt_h</p:attrName>
                                        </p:attrNameLst>
                                      </p:cBhvr>
                                      <p:tavLst>
                                        <p:tav tm="0">
                                          <p:val>
                                            <p:fltVal val="0"/>
                                          </p:val>
                                        </p:tav>
                                        <p:tav tm="100000">
                                          <p:val>
                                            <p:strVal val="#ppt_h"/>
                                          </p:val>
                                        </p:tav>
                                      </p:tavLst>
                                    </p:anim>
                                    <p:anim calcmode="lin" valueType="num">
                                      <p:cBhvr>
                                        <p:cTn id="37" dur="750" fill="hold"/>
                                        <p:tgtEl>
                                          <p:spTgt spid="30"/>
                                        </p:tgtEl>
                                        <p:attrNameLst>
                                          <p:attrName>style.rotation</p:attrName>
                                        </p:attrNameLst>
                                      </p:cBhvr>
                                      <p:tavLst>
                                        <p:tav tm="0">
                                          <p:val>
                                            <p:fltVal val="360"/>
                                          </p:val>
                                        </p:tav>
                                        <p:tav tm="100000">
                                          <p:val>
                                            <p:fltVal val="0"/>
                                          </p:val>
                                        </p:tav>
                                      </p:tavLst>
                                    </p:anim>
                                    <p:animEffect transition="in" filter="fade">
                                      <p:cBhvr>
                                        <p:cTn id="38" dur="750"/>
                                        <p:tgtEl>
                                          <p:spTgt spid="30"/>
                                        </p:tgtEl>
                                      </p:cBhvr>
                                    </p:animEffect>
                                  </p:childTnLst>
                                </p:cTn>
                              </p:par>
                            </p:childTnLst>
                          </p:cTn>
                        </p:par>
                        <p:par>
                          <p:cTn id="39" fill="hold">
                            <p:stCondLst>
                              <p:cond delay="4250"/>
                            </p:stCondLst>
                            <p:childTnLst>
                              <p:par>
                                <p:cTn id="40" presetID="2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750"/>
                                        <p:tgtEl>
                                          <p:spTgt spid="34"/>
                                        </p:tgtEl>
                                      </p:cBhvr>
                                    </p:animEffect>
                                  </p:childTnLst>
                                </p:cTn>
                              </p:par>
                            </p:childTnLst>
                          </p:cTn>
                        </p:par>
                        <p:par>
                          <p:cTn id="43" fill="hold">
                            <p:stCondLst>
                              <p:cond delay="5000"/>
                            </p:stCondLst>
                            <p:childTnLst>
                              <p:par>
                                <p:cTn id="44" presetID="49" presetClass="entr" presetSubtype="0" decel="100000" fill="hold" grpId="1" nodeType="after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p:cTn id="46" dur="750" fill="hold"/>
                                        <p:tgtEl>
                                          <p:spTgt spid="31"/>
                                        </p:tgtEl>
                                        <p:attrNameLst>
                                          <p:attrName>ppt_w</p:attrName>
                                        </p:attrNameLst>
                                      </p:cBhvr>
                                      <p:tavLst>
                                        <p:tav tm="0">
                                          <p:val>
                                            <p:fltVal val="0"/>
                                          </p:val>
                                        </p:tav>
                                        <p:tav tm="100000">
                                          <p:val>
                                            <p:strVal val="#ppt_w"/>
                                          </p:val>
                                        </p:tav>
                                      </p:tavLst>
                                    </p:anim>
                                    <p:anim calcmode="lin" valueType="num">
                                      <p:cBhvr>
                                        <p:cTn id="47" dur="750" fill="hold"/>
                                        <p:tgtEl>
                                          <p:spTgt spid="31"/>
                                        </p:tgtEl>
                                        <p:attrNameLst>
                                          <p:attrName>ppt_h</p:attrName>
                                        </p:attrNameLst>
                                      </p:cBhvr>
                                      <p:tavLst>
                                        <p:tav tm="0">
                                          <p:val>
                                            <p:fltVal val="0"/>
                                          </p:val>
                                        </p:tav>
                                        <p:tav tm="100000">
                                          <p:val>
                                            <p:strVal val="#ppt_h"/>
                                          </p:val>
                                        </p:tav>
                                      </p:tavLst>
                                    </p:anim>
                                    <p:anim calcmode="lin" valueType="num">
                                      <p:cBhvr>
                                        <p:cTn id="48" dur="750" fill="hold"/>
                                        <p:tgtEl>
                                          <p:spTgt spid="31"/>
                                        </p:tgtEl>
                                        <p:attrNameLst>
                                          <p:attrName>style.rotation</p:attrName>
                                        </p:attrNameLst>
                                      </p:cBhvr>
                                      <p:tavLst>
                                        <p:tav tm="0">
                                          <p:val>
                                            <p:fltVal val="360"/>
                                          </p:val>
                                        </p:tav>
                                        <p:tav tm="100000">
                                          <p:val>
                                            <p:fltVal val="0"/>
                                          </p:val>
                                        </p:tav>
                                      </p:tavLst>
                                    </p:anim>
                                    <p:animEffect transition="in" filter="fade">
                                      <p:cBhvr>
                                        <p:cTn id="49" dur="750"/>
                                        <p:tgtEl>
                                          <p:spTgt spid="31"/>
                                        </p:tgtEl>
                                      </p:cBhvr>
                                    </p:animEffect>
                                  </p:childTnLst>
                                </p:cTn>
                              </p:par>
                            </p:childTnLst>
                          </p:cTn>
                        </p:par>
                        <p:par>
                          <p:cTn id="50" fill="hold">
                            <p:stCondLst>
                              <p:cond delay="5750"/>
                            </p:stCondLst>
                            <p:childTnLst>
                              <p:par>
                                <p:cTn id="51" presetID="22" presetClass="entr" presetSubtype="8"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750"/>
                                        <p:tgtEl>
                                          <p:spTgt spid="37"/>
                                        </p:tgtEl>
                                      </p:cBhvr>
                                    </p:animEffect>
                                  </p:childTnLst>
                                </p:cTn>
                              </p:par>
                            </p:childTnLst>
                          </p:cTn>
                        </p:par>
                        <p:par>
                          <p:cTn id="54" fill="hold">
                            <p:stCondLst>
                              <p:cond delay="6500"/>
                            </p:stCondLst>
                            <p:childTnLst>
                              <p:par>
                                <p:cTn id="55" presetID="49" presetClass="entr" presetSubtype="0" decel="100000" fill="hold" grpId="1" nodeType="after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p:cTn id="57" dur="750" fill="hold"/>
                                        <p:tgtEl>
                                          <p:spTgt spid="32"/>
                                        </p:tgtEl>
                                        <p:attrNameLst>
                                          <p:attrName>ppt_w</p:attrName>
                                        </p:attrNameLst>
                                      </p:cBhvr>
                                      <p:tavLst>
                                        <p:tav tm="0">
                                          <p:val>
                                            <p:fltVal val="0"/>
                                          </p:val>
                                        </p:tav>
                                        <p:tav tm="100000">
                                          <p:val>
                                            <p:strVal val="#ppt_w"/>
                                          </p:val>
                                        </p:tav>
                                      </p:tavLst>
                                    </p:anim>
                                    <p:anim calcmode="lin" valueType="num">
                                      <p:cBhvr>
                                        <p:cTn id="58" dur="750" fill="hold"/>
                                        <p:tgtEl>
                                          <p:spTgt spid="32"/>
                                        </p:tgtEl>
                                        <p:attrNameLst>
                                          <p:attrName>ppt_h</p:attrName>
                                        </p:attrNameLst>
                                      </p:cBhvr>
                                      <p:tavLst>
                                        <p:tav tm="0">
                                          <p:val>
                                            <p:fltVal val="0"/>
                                          </p:val>
                                        </p:tav>
                                        <p:tav tm="100000">
                                          <p:val>
                                            <p:strVal val="#ppt_h"/>
                                          </p:val>
                                        </p:tav>
                                      </p:tavLst>
                                    </p:anim>
                                    <p:anim calcmode="lin" valueType="num">
                                      <p:cBhvr>
                                        <p:cTn id="59" dur="750" fill="hold"/>
                                        <p:tgtEl>
                                          <p:spTgt spid="32"/>
                                        </p:tgtEl>
                                        <p:attrNameLst>
                                          <p:attrName>style.rotation</p:attrName>
                                        </p:attrNameLst>
                                      </p:cBhvr>
                                      <p:tavLst>
                                        <p:tav tm="0">
                                          <p:val>
                                            <p:fltVal val="360"/>
                                          </p:val>
                                        </p:tav>
                                        <p:tav tm="100000">
                                          <p:val>
                                            <p:fltVal val="0"/>
                                          </p:val>
                                        </p:tav>
                                      </p:tavLst>
                                    </p:anim>
                                    <p:animEffect transition="in" filter="fade">
                                      <p:cBhvr>
                                        <p:cTn id="60" dur="750"/>
                                        <p:tgtEl>
                                          <p:spTgt spid="32"/>
                                        </p:tgtEl>
                                      </p:cBhvr>
                                    </p:animEffect>
                                  </p:childTnLst>
                                </p:cTn>
                              </p:par>
                            </p:childTnLst>
                          </p:cTn>
                        </p:par>
                        <p:par>
                          <p:cTn id="61" fill="hold">
                            <p:stCondLst>
                              <p:cond delay="7250"/>
                            </p:stCondLst>
                            <p:childTnLst>
                              <p:par>
                                <p:cTn id="62" presetID="22" presetClass="entr" presetSubtype="8"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wipe(left)">
                                      <p:cBhvr>
                                        <p:cTn id="64"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1"/>
      <p:bldP spid="31" grpId="1"/>
      <p:bldP spid="32" grpId="1"/>
      <p:bldP spid="34" grpId="0" animBg="1"/>
      <p:bldP spid="37" grpId="0" animBg="1"/>
      <p:bldP spid="38" grpId="0" animBg="1"/>
      <p:bldP spid="41" grpId="1"/>
      <p:bldP spid="42" grpId="0" animBg="1"/>
      <p:bldP spid="59" grpId="0" animBg="1"/>
      <p:bldP spid="60" grpId="0" animBg="1"/>
      <p:bldP spid="23"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smtClean="0">
                <a:solidFill>
                  <a:schemeClr val="bg1"/>
                </a:solidFill>
                <a:latin typeface="微软雅黑" pitchFamily="34" charset="-122"/>
                <a:ea typeface="微软雅黑" pitchFamily="34" charset="-122"/>
                <a:sym typeface="Arial" pitchFamily="34" charset="0"/>
              </a:rPr>
              <a:t>年度工作叙述</a:t>
            </a: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14"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a:solidFill>
                    <a:schemeClr val="accent2"/>
                  </a:solidFill>
                  <a:latin typeface="Impact" pitchFamily="34" charset="0"/>
                  <a:ea typeface="微软雅黑" pitchFamily="34" charset="-122"/>
                </a:rPr>
                <a:t>01</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0-#ppt_w/2"/>
                                          </p:val>
                                        </p:tav>
                                        <p:tav tm="100000">
                                          <p:val>
                                            <p:strVal val="#ppt_x"/>
                                          </p:val>
                                        </p:tav>
                                      </p:tavLst>
                                    </p:anim>
                                    <p:anim calcmode="lin" valueType="num">
                                      <p:cBhvr additive="base">
                                        <p:cTn id="13" dur="10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animBg="1"/>
      <p:bldP spid="10"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3242042" y="1986852"/>
            <a:ext cx="4014495" cy="1573241"/>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651324">
                <a:defRPr/>
              </a:pPr>
              <a:endParaRPr lang="zh-CN" altLang="en-US" sz="13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651324">
                <a:defRPr/>
              </a:pPr>
              <a:endParaRPr lang="zh-CN" altLang="en-US" sz="13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651324">
                <a:defRPr/>
              </a:pPr>
              <a:endParaRPr lang="zh-CN" altLang="en-US" sz="13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4968151" y="2288006"/>
            <a:ext cx="2288387" cy="369332"/>
          </a:xfrm>
          <a:prstGeom prst="rect">
            <a:avLst/>
          </a:prstGeom>
          <a:noFill/>
          <a:ln w="9525" algn="ctr">
            <a:noFill/>
            <a:miter lim="800000"/>
            <a:headEnd/>
            <a:tailEnd/>
          </a:ln>
        </p:spPr>
        <p:txBody>
          <a:bodyPr wrap="square" lIns="0" tIns="0" rIns="0" bIns="0">
            <a:spAutoFit/>
          </a:bodyPr>
          <a:lstStyle/>
          <a:p>
            <a:pPr algn="just">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Box 11"/>
          <p:cNvSpPr txBox="1">
            <a:spLocks noChangeArrowheads="1"/>
          </p:cNvSpPr>
          <p:nvPr/>
        </p:nvSpPr>
        <p:spPr bwMode="auto">
          <a:xfrm>
            <a:off x="4968151" y="3066019"/>
            <a:ext cx="2325512" cy="369332"/>
          </a:xfrm>
          <a:prstGeom prst="rect">
            <a:avLst/>
          </a:prstGeom>
          <a:noFill/>
          <a:ln w="9525" algn="ctr">
            <a:noFill/>
            <a:miter lim="800000"/>
            <a:headEnd/>
            <a:tailEnd/>
          </a:ln>
        </p:spPr>
        <p:txBody>
          <a:bodyPr wrap="square" lIns="0" tIns="0" rIns="0" bIns="0">
            <a:spAutoFit/>
          </a:bodyPr>
          <a:lstStyle/>
          <a:p>
            <a:pPr algn="just">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Box 10"/>
          <p:cNvSpPr txBox="1">
            <a:spLocks noChangeArrowheads="1"/>
          </p:cNvSpPr>
          <p:nvPr/>
        </p:nvSpPr>
        <p:spPr bwMode="auto">
          <a:xfrm>
            <a:off x="4968151" y="3844033"/>
            <a:ext cx="2288387" cy="369332"/>
          </a:xfrm>
          <a:prstGeom prst="rect">
            <a:avLst/>
          </a:prstGeom>
          <a:noFill/>
          <a:ln w="9525" algn="ctr">
            <a:noFill/>
            <a:miter lim="800000"/>
            <a:headEnd/>
            <a:tailEnd/>
          </a:ln>
        </p:spPr>
        <p:txBody>
          <a:bodyPr wrap="square" lIns="0" tIns="0" rIns="0" bIns="0">
            <a:spAutoFit/>
          </a:bodyPr>
          <a:lstStyle/>
          <a:p>
            <a:pPr algn="just">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Box 35"/>
          <p:cNvSpPr txBox="1">
            <a:spLocks noChangeArrowheads="1"/>
          </p:cNvSpPr>
          <p:nvPr/>
        </p:nvSpPr>
        <p:spPr bwMode="auto">
          <a:xfrm>
            <a:off x="4968153" y="2090618"/>
            <a:ext cx="1362994"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kumimoji="1"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kumimoji="1" lang="en-US" altLang="ko-KR"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5055926" y="3630770"/>
            <a:ext cx="718145"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kumimoji="1"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kumimoji="1" lang="en-US" altLang="ko-KR"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5055926" y="2842026"/>
            <a:ext cx="718145"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kumimoji="1"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kumimoji="1" lang="en-US" altLang="ko-KR"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4"/>
          <p:cNvGrpSpPr/>
          <p:nvPr/>
        </p:nvGrpSpPr>
        <p:grpSpPr>
          <a:xfrm>
            <a:off x="1933568" y="2844129"/>
            <a:ext cx="2616948" cy="1340214"/>
            <a:chOff x="1047907" y="3811318"/>
            <a:chExt cx="3673475" cy="1881188"/>
          </a:xfrm>
        </p:grpSpPr>
        <p:grpSp>
          <p:nvGrpSpPr>
            <p:cNvPr id="4"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651324" eaLnBrk="1" fontAlgn="base" hangingPunct="1">
                <a:spcBef>
                  <a:spcPts val="0"/>
                </a:spcBef>
                <a:buClrTx/>
                <a:buSzTx/>
                <a:buNone/>
                <a:defRPr/>
              </a:pPr>
              <a:endParaRPr lang="zh-CN" altLang="en-US" sz="600" b="0" kern="0" dirty="0">
                <a:solidFill>
                  <a:srgbClr val="000000"/>
                </a:solidFill>
                <a:latin typeface="Arial" panose="020B0604020202020204" pitchFamily="34" charset="0"/>
                <a:cs typeface="+mn-ea"/>
                <a:sym typeface="Arial" panose="020B0604020202020204" pitchFamily="34" charset="0"/>
              </a:endParaRPr>
            </a:p>
          </p:txBody>
        </p:sp>
      </p:grpSp>
      <p:grpSp>
        <p:nvGrpSpPr>
          <p:cNvPr id="5" name="Group 9"/>
          <p:cNvGrpSpPr/>
          <p:nvPr/>
        </p:nvGrpSpPr>
        <p:grpSpPr>
          <a:xfrm>
            <a:off x="2368976" y="2115780"/>
            <a:ext cx="1769890" cy="1098183"/>
            <a:chOff x="1659095" y="2788969"/>
            <a:chExt cx="2484437" cy="1541462"/>
          </a:xfrm>
        </p:grpSpPr>
        <p:grpSp>
          <p:nvGrpSpPr>
            <p:cNvPr id="6"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651324" eaLnBrk="1" fontAlgn="base" hangingPunct="1">
                <a:spcBef>
                  <a:spcPts val="0"/>
                </a:spcBef>
                <a:buClrTx/>
                <a:buSzTx/>
                <a:buNone/>
                <a:defRPr/>
              </a:pPr>
              <a:endParaRPr lang="zh-CN" altLang="en-US" sz="600" b="0" kern="0" dirty="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2744436" y="1294683"/>
            <a:ext cx="1018959" cy="1045028"/>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lIns="65012" tIns="32506" rIns="65012" bIns="32506" anchor="ctr"/>
          <a:lstStyle/>
          <a:p>
            <a:pPr algn="just" defTabSz="651324">
              <a:lnSpc>
                <a:spcPct val="120000"/>
              </a:lnSpc>
              <a:defRPr/>
            </a:pPr>
            <a:endParaRPr lang="zh-CN" altLang="en-US" sz="6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3121809" y="2712126"/>
            <a:ext cx="326731" cy="315518"/>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65130" tIns="32564" rIns="65130" bIns="32564"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3084387" y="1816208"/>
            <a:ext cx="341629" cy="342010"/>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65130" tIns="32564" rIns="65130" bIns="3256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21"/>
          <p:cNvGrpSpPr/>
          <p:nvPr/>
        </p:nvGrpSpPr>
        <p:grpSpPr>
          <a:xfrm>
            <a:off x="3100779" y="3679587"/>
            <a:ext cx="321627" cy="315518"/>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684178126"/>
      </p:ext>
    </p:extLst>
  </p:cSld>
  <p:clrMapOvr>
    <a:masterClrMapping/>
  </p:clrMapOvr>
  <p:transition advClick="0" advTm="673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900" fill="hold"/>
                                        <p:tgtEl>
                                          <p:spTgt spid="3"/>
                                        </p:tgtEl>
                                        <p:attrNameLst>
                                          <p:attrName>ppt_x</p:attrName>
                                        </p:attrNameLst>
                                      </p:cBhvr>
                                      <p:tavLst>
                                        <p:tav tm="0">
                                          <p:val>
                                            <p:strVal val="#ppt_x"/>
                                          </p:val>
                                        </p:tav>
                                        <p:tav tm="100000">
                                          <p:val>
                                            <p:strVal val="#ppt_x"/>
                                          </p:val>
                                        </p:tav>
                                      </p:tavLst>
                                    </p:anim>
                                    <p:anim calcmode="lin" valueType="num">
                                      <p:cBhvr additive="base">
                                        <p:cTn id="8" dur="19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9" name="空心弧 40"/>
          <p:cNvSpPr>
            <a:spLocks/>
          </p:cNvSpPr>
          <p:nvPr/>
        </p:nvSpPr>
        <p:spPr bwMode="auto">
          <a:xfrm rot="5400000">
            <a:off x="683100" y="1275483"/>
            <a:ext cx="3070864" cy="3068637"/>
          </a:xfrm>
          <a:custGeom>
            <a:avLst/>
            <a:gdLst>
              <a:gd name="T0" fmla="*/ 25472 w 4091171"/>
              <a:gd name="T1" fmla="*/ 2044111 h 4091173"/>
              <a:gd name="T2" fmla="*/ 4062764 w 4091171"/>
              <a:gd name="T3" fmla="*/ 2048186 h 4091173"/>
              <a:gd name="T4" fmla="*/ 2044130 w 4091171"/>
              <a:gd name="T5" fmla="*/ 2044114 h 4091173"/>
              <a:gd name="T6" fmla="*/ 5898240 60000 65536"/>
              <a:gd name="T7" fmla="*/ 5898240 60000 65536"/>
              <a:gd name="T8" fmla="*/ 5898240 60000 65536"/>
              <a:gd name="T9" fmla="*/ 0 w 4091171"/>
              <a:gd name="T10" fmla="*/ 0 h 4091173"/>
              <a:gd name="T11" fmla="*/ 4091171 w 4091171"/>
              <a:gd name="T12" fmla="*/ 2049727 h 4091173"/>
            </a:gdLst>
            <a:ahLst/>
            <a:cxnLst>
              <a:cxn ang="T6">
                <a:pos x="T0" y="T1"/>
              </a:cxn>
              <a:cxn ang="T7">
                <a:pos x="T2" y="T3"/>
              </a:cxn>
              <a:cxn ang="T8">
                <a:pos x="T4" y="T5"/>
              </a:cxn>
            </a:cxnLst>
            <a:rect l="T9" t="T10" r="T11" b="T12"/>
            <a:pathLst>
              <a:path w="4091171" h="4091173">
                <a:moveTo>
                  <a:pt x="0" y="2045584"/>
                </a:moveTo>
                <a:lnTo>
                  <a:pt x="0" y="2045584"/>
                </a:lnTo>
                <a:cubicBezTo>
                  <a:pt x="1" y="915838"/>
                  <a:pt x="915840" y="-2"/>
                  <a:pt x="2045586" y="-1"/>
                </a:cubicBezTo>
                <a:cubicBezTo>
                  <a:pt x="3175331" y="-1"/>
                  <a:pt x="4091172" y="915839"/>
                  <a:pt x="4091172" y="2045586"/>
                </a:cubicBezTo>
                <a:cubicBezTo>
                  <a:pt x="4091172" y="2046966"/>
                  <a:pt x="4091170" y="2048347"/>
                  <a:pt x="4091167" y="2049727"/>
                </a:cubicBezTo>
                <a:lnTo>
                  <a:pt x="4040191" y="2049621"/>
                </a:lnTo>
                <a:lnTo>
                  <a:pt x="4040190" y="2049620"/>
                </a:lnTo>
                <a:cubicBezTo>
                  <a:pt x="4040193" y="2048276"/>
                  <a:pt x="4040195" y="2046931"/>
                  <a:pt x="4040195" y="2045587"/>
                </a:cubicBezTo>
                <a:cubicBezTo>
                  <a:pt x="4040195" y="943993"/>
                  <a:pt x="3147177" y="50976"/>
                  <a:pt x="2045585" y="50976"/>
                </a:cubicBezTo>
                <a:cubicBezTo>
                  <a:pt x="943992" y="50976"/>
                  <a:pt x="50975" y="943993"/>
                  <a:pt x="50975" y="2045587"/>
                </a:cubicBezTo>
                <a:cubicBezTo>
                  <a:pt x="50974" y="2045587"/>
                  <a:pt x="50975" y="2045588"/>
                  <a:pt x="50975" y="2045589"/>
                </a:cubicBezTo>
                <a:close/>
              </a:path>
            </a:pathLst>
          </a:custGeom>
          <a:solidFill>
            <a:schemeClr val="bg1">
              <a:lumMod val="65000"/>
            </a:schemeClr>
          </a:solidFill>
          <a:ln w="25400" cap="flat" cmpd="sng" algn="ctr">
            <a:solidFill>
              <a:schemeClr val="bg1">
                <a:lumMod val="65000"/>
              </a:schemeClr>
            </a:solidFill>
            <a:prstDash val="solid"/>
            <a:miter lim="800000"/>
            <a:headEnd/>
            <a:tailEnd/>
          </a:ln>
        </p:spPr>
        <p:txBody>
          <a:bodyPr lIns="91404" tIns="45702" rIns="91404" bIns="45702" anchor="ctr"/>
          <a:lstStyle/>
          <a:p>
            <a:pPr>
              <a:defRPr/>
            </a:pPr>
            <a:endParaRPr lang="zh-CN" altLang="en-US" dirty="0">
              <a:latin typeface="+mn-lt"/>
              <a:ea typeface="+mn-ea"/>
            </a:endParaRPr>
          </a:p>
        </p:txBody>
      </p:sp>
      <p:sp>
        <p:nvSpPr>
          <p:cNvPr id="29706" name="椭圆 41"/>
          <p:cNvSpPr>
            <a:spLocks noChangeArrowheads="1"/>
          </p:cNvSpPr>
          <p:nvPr/>
        </p:nvSpPr>
        <p:spPr bwMode="auto">
          <a:xfrm>
            <a:off x="2767014" y="1304524"/>
            <a:ext cx="385762"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29707" name="椭圆 42"/>
          <p:cNvSpPr>
            <a:spLocks noChangeArrowheads="1"/>
          </p:cNvSpPr>
          <p:nvPr/>
        </p:nvSpPr>
        <p:spPr bwMode="auto">
          <a:xfrm>
            <a:off x="3414713" y="2118661"/>
            <a:ext cx="385762"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29708" name="椭圆 43"/>
          <p:cNvSpPr>
            <a:spLocks noChangeArrowheads="1"/>
          </p:cNvSpPr>
          <p:nvPr/>
        </p:nvSpPr>
        <p:spPr bwMode="auto">
          <a:xfrm>
            <a:off x="3424238" y="3070867"/>
            <a:ext cx="384175"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29709" name="椭圆 44"/>
          <p:cNvSpPr>
            <a:spLocks noChangeArrowheads="1"/>
          </p:cNvSpPr>
          <p:nvPr/>
        </p:nvSpPr>
        <p:spPr bwMode="auto">
          <a:xfrm>
            <a:off x="2771776" y="3908808"/>
            <a:ext cx="384175"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138271" name="矩形 71"/>
          <p:cNvSpPr>
            <a:spLocks noChangeArrowheads="1"/>
          </p:cNvSpPr>
          <p:nvPr/>
        </p:nvSpPr>
        <p:spPr bwMode="auto">
          <a:xfrm>
            <a:off x="4983163" y="1042666"/>
            <a:ext cx="857250" cy="285662"/>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3" name="矩形 47"/>
          <p:cNvSpPr>
            <a:spLocks noChangeArrowheads="1"/>
          </p:cNvSpPr>
          <p:nvPr/>
        </p:nvSpPr>
        <p:spPr bwMode="auto">
          <a:xfrm>
            <a:off x="4984751" y="1318806"/>
            <a:ext cx="2282825" cy="577065"/>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在此录入图表的描述说明，在此录入图表的描述说明，在此录入上述图表的描述说明。</a:t>
            </a:r>
          </a:p>
        </p:txBody>
      </p:sp>
      <p:sp>
        <p:nvSpPr>
          <p:cNvPr id="138273" name="矩形 73"/>
          <p:cNvSpPr>
            <a:spLocks noChangeArrowheads="1"/>
          </p:cNvSpPr>
          <p:nvPr/>
        </p:nvSpPr>
        <p:spPr bwMode="auto">
          <a:xfrm>
            <a:off x="4983163" y="3707257"/>
            <a:ext cx="857250" cy="284075"/>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5" name="矩形 47"/>
          <p:cNvSpPr>
            <a:spLocks noChangeArrowheads="1"/>
          </p:cNvSpPr>
          <p:nvPr/>
        </p:nvSpPr>
        <p:spPr bwMode="auto">
          <a:xfrm>
            <a:off x="4984751" y="3983397"/>
            <a:ext cx="2282825" cy="577065"/>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在此录入图表的描述说明，在此录入上述图表的描述说明，在此录入上述图表的描述说明。</a:t>
            </a:r>
          </a:p>
        </p:txBody>
      </p:sp>
      <p:sp>
        <p:nvSpPr>
          <p:cNvPr id="76" name="矩形 75"/>
          <p:cNvSpPr>
            <a:spLocks noChangeArrowheads="1"/>
          </p:cNvSpPr>
          <p:nvPr/>
        </p:nvSpPr>
        <p:spPr bwMode="auto">
          <a:xfrm>
            <a:off x="6359525" y="1869498"/>
            <a:ext cx="857250" cy="285662"/>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7" name="矩形 47"/>
          <p:cNvSpPr>
            <a:spLocks noChangeArrowheads="1"/>
          </p:cNvSpPr>
          <p:nvPr/>
        </p:nvSpPr>
        <p:spPr bwMode="auto">
          <a:xfrm>
            <a:off x="6361114" y="2144051"/>
            <a:ext cx="1912937" cy="407788"/>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a:t>
            </a:r>
          </a:p>
        </p:txBody>
      </p:sp>
      <p:sp>
        <p:nvSpPr>
          <p:cNvPr id="78" name="矩形 77"/>
          <p:cNvSpPr>
            <a:spLocks noChangeArrowheads="1"/>
          </p:cNvSpPr>
          <p:nvPr/>
        </p:nvSpPr>
        <p:spPr bwMode="auto">
          <a:xfrm>
            <a:off x="6359525" y="2850272"/>
            <a:ext cx="857250" cy="284075"/>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9" name="矩形 47"/>
          <p:cNvSpPr>
            <a:spLocks noChangeArrowheads="1"/>
          </p:cNvSpPr>
          <p:nvPr/>
        </p:nvSpPr>
        <p:spPr bwMode="auto">
          <a:xfrm>
            <a:off x="6361114" y="3124823"/>
            <a:ext cx="1912937" cy="407788"/>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a:t>
            </a:r>
          </a:p>
        </p:txBody>
      </p:sp>
      <p:sp>
        <p:nvSpPr>
          <p:cNvPr id="25622" name="椭圆 80"/>
          <p:cNvSpPr>
            <a:spLocks noChangeArrowheads="1"/>
          </p:cNvSpPr>
          <p:nvPr/>
        </p:nvSpPr>
        <p:spPr bwMode="auto">
          <a:xfrm>
            <a:off x="941389" y="1613991"/>
            <a:ext cx="2370137" cy="2370993"/>
          </a:xfrm>
          <a:prstGeom prst="ellipse">
            <a:avLst/>
          </a:prstGeom>
          <a:solidFill>
            <a:schemeClr val="accent1"/>
          </a:solidFill>
          <a:ln w="12700" algn="ctr">
            <a:solidFill>
              <a:schemeClr val="bg1"/>
            </a:solidFill>
            <a:miter lim="800000"/>
            <a:headEnd/>
            <a:tailEnd/>
          </a:ln>
        </p:spPr>
        <p:txBody>
          <a:bodyPr lIns="68568" tIns="34285" rIns="68568" bIns="34285" anchor="ctr"/>
          <a:lstStyle/>
          <a:p>
            <a:pPr algn="ctr" defTabSz="684008"/>
            <a:endParaRPr lang="zh-CN" altLang="en-US" sz="1400" dirty="0">
              <a:solidFill>
                <a:srgbClr val="FFFFFF"/>
              </a:solidFill>
              <a:latin typeface="Calibri" pitchFamily="34" charset="0"/>
              <a:ea typeface="微软雅黑" pitchFamily="34" charset="-122"/>
            </a:endParaRPr>
          </a:p>
        </p:txBody>
      </p:sp>
      <p:sp>
        <p:nvSpPr>
          <p:cNvPr id="2" name="矩形 71"/>
          <p:cNvSpPr>
            <a:spLocks noChangeArrowheads="1"/>
          </p:cNvSpPr>
          <p:nvPr/>
        </p:nvSpPr>
        <p:spPr bwMode="auto">
          <a:xfrm>
            <a:off x="1755775" y="2409083"/>
            <a:ext cx="728663" cy="777635"/>
          </a:xfrm>
          <a:prstGeom prst="rect">
            <a:avLst/>
          </a:prstGeom>
          <a:noFill/>
          <a:ln w="9525">
            <a:noFill/>
            <a:miter lim="800000"/>
            <a:headEnd/>
            <a:tailEnd/>
          </a:ln>
        </p:spPr>
        <p:txBody>
          <a:bodyPr wrap="none" lIns="68561" tIns="34282" rIns="68561" bIns="34282">
            <a:spAutoFit/>
          </a:bodyPr>
          <a:lstStyle/>
          <a:p>
            <a:pPr defTabSz="684008"/>
            <a:r>
              <a:rPr lang="zh-CN" altLang="en-US" sz="2300" b="1" dirty="0">
                <a:solidFill>
                  <a:schemeClr val="bg1"/>
                </a:solidFill>
                <a:latin typeface="微软雅黑" pitchFamily="34" charset="-122"/>
                <a:ea typeface="微软雅黑" pitchFamily="34" charset="-122"/>
              </a:rPr>
              <a:t>添加</a:t>
            </a:r>
          </a:p>
          <a:p>
            <a:pPr defTabSz="684008"/>
            <a:r>
              <a:rPr lang="zh-CN" altLang="en-US" sz="2300" b="1" dirty="0">
                <a:solidFill>
                  <a:schemeClr val="bg1"/>
                </a:solidFill>
                <a:latin typeface="微软雅黑" pitchFamily="34" charset="-122"/>
                <a:ea typeface="微软雅黑" pitchFamily="34" charset="-122"/>
              </a:rPr>
              <a:t>标题</a:t>
            </a:r>
          </a:p>
        </p:txBody>
      </p:sp>
      <p:grpSp>
        <p:nvGrpSpPr>
          <p:cNvPr id="3" name="Group 41"/>
          <p:cNvGrpSpPr>
            <a:grpSpLocks/>
          </p:cNvGrpSpPr>
          <p:nvPr/>
        </p:nvGrpSpPr>
        <p:grpSpPr bwMode="auto">
          <a:xfrm>
            <a:off x="3168651" y="1136301"/>
            <a:ext cx="1776413" cy="715742"/>
            <a:chOff x="2661" y="954"/>
            <a:chExt cx="1491" cy="602"/>
          </a:xfrm>
        </p:grpSpPr>
        <p:cxnSp>
          <p:nvCxnSpPr>
            <p:cNvPr id="9249" name="直接连接符 52"/>
            <p:cNvCxnSpPr>
              <a:cxnSpLocks noChangeShapeType="1"/>
            </p:cNvCxnSpPr>
            <p:nvPr/>
          </p:nvCxnSpPr>
          <p:spPr bwMode="auto">
            <a:xfrm>
              <a:off x="2661" y="1253"/>
              <a:ext cx="908" cy="0"/>
            </a:xfrm>
            <a:prstGeom prst="line">
              <a:avLst/>
            </a:prstGeom>
            <a:noFill/>
            <a:ln w="25400" algn="ctr">
              <a:solidFill>
                <a:schemeClr val="tx1"/>
              </a:solidFill>
              <a:miter lim="800000"/>
              <a:headEnd/>
              <a:tailEnd/>
            </a:ln>
          </p:spPr>
        </p:cxnSp>
        <p:grpSp>
          <p:nvGrpSpPr>
            <p:cNvPr id="4" name="Group 85"/>
            <p:cNvGrpSpPr>
              <a:grpSpLocks/>
            </p:cNvGrpSpPr>
            <p:nvPr/>
          </p:nvGrpSpPr>
          <p:grpSpPr bwMode="auto">
            <a:xfrm>
              <a:off x="3549" y="954"/>
              <a:ext cx="603" cy="602"/>
              <a:chOff x="3549" y="954"/>
              <a:chExt cx="603" cy="602"/>
            </a:xfrm>
          </p:grpSpPr>
          <p:sp>
            <p:nvSpPr>
              <p:cNvPr id="9251" name="椭圆 53"/>
              <p:cNvSpPr>
                <a:spLocks noChangeArrowheads="1"/>
              </p:cNvSpPr>
              <p:nvPr/>
            </p:nvSpPr>
            <p:spPr bwMode="auto">
              <a:xfrm>
                <a:off x="3549" y="954"/>
                <a:ext cx="603" cy="602"/>
              </a:xfrm>
              <a:prstGeom prst="ellipse">
                <a:avLst/>
              </a:prstGeom>
              <a:solidFill>
                <a:schemeClr val="accent1"/>
              </a:solidFill>
              <a:ln w="25400" algn="ctr">
                <a:noFill/>
                <a:miter lim="800000"/>
                <a:headEnd/>
                <a:tailEnd/>
              </a:ln>
            </p:spPr>
            <p:txBody>
              <a:bodyPr lIns="68589" tIns="34295" rIns="68589" bIns="34295" anchor="ctr"/>
              <a:lstStyle/>
              <a:p>
                <a:pPr algn="ctr" defTabSz="684008"/>
                <a:endParaRPr lang="zh-CN" altLang="en-US" dirty="0">
                  <a:solidFill>
                    <a:srgbClr val="FFFFFF"/>
                  </a:solidFill>
                  <a:latin typeface="Calibri" pitchFamily="34" charset="0"/>
                  <a:ea typeface="微软雅黑" pitchFamily="34" charset="-122"/>
                </a:endParaRPr>
              </a:p>
            </p:txBody>
          </p:sp>
          <p:sp>
            <p:nvSpPr>
              <p:cNvPr id="9252" name="矩形 71"/>
              <p:cNvSpPr>
                <a:spLocks noChangeArrowheads="1"/>
              </p:cNvSpPr>
              <p:nvPr/>
            </p:nvSpPr>
            <p:spPr bwMode="auto">
              <a:xfrm>
                <a:off x="3711" y="1071"/>
                <a:ext cx="268" cy="356"/>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1</a:t>
                </a:r>
              </a:p>
            </p:txBody>
          </p:sp>
        </p:grpSp>
      </p:grpSp>
      <p:grpSp>
        <p:nvGrpSpPr>
          <p:cNvPr id="5" name="Group 42"/>
          <p:cNvGrpSpPr>
            <a:grpSpLocks/>
          </p:cNvGrpSpPr>
          <p:nvPr/>
        </p:nvGrpSpPr>
        <p:grpSpPr bwMode="auto">
          <a:xfrm>
            <a:off x="3816350" y="1952022"/>
            <a:ext cx="2497138" cy="718916"/>
            <a:chOff x="3205" y="1640"/>
            <a:chExt cx="2097" cy="602"/>
          </a:xfrm>
        </p:grpSpPr>
        <p:cxnSp>
          <p:nvCxnSpPr>
            <p:cNvPr id="9245" name="直接连接符 62"/>
            <p:cNvCxnSpPr>
              <a:cxnSpLocks noChangeShapeType="1"/>
            </p:cNvCxnSpPr>
            <p:nvPr/>
          </p:nvCxnSpPr>
          <p:spPr bwMode="auto">
            <a:xfrm>
              <a:off x="3205" y="1941"/>
              <a:ext cx="1501" cy="0"/>
            </a:xfrm>
            <a:prstGeom prst="line">
              <a:avLst/>
            </a:prstGeom>
            <a:noFill/>
            <a:ln w="25400" algn="ctr">
              <a:solidFill>
                <a:schemeClr val="tx1"/>
              </a:solidFill>
              <a:miter lim="800000"/>
              <a:headEnd/>
              <a:tailEnd/>
            </a:ln>
          </p:spPr>
        </p:cxnSp>
        <p:grpSp>
          <p:nvGrpSpPr>
            <p:cNvPr id="6" name="Group 86"/>
            <p:cNvGrpSpPr>
              <a:grpSpLocks/>
            </p:cNvGrpSpPr>
            <p:nvPr/>
          </p:nvGrpSpPr>
          <p:grpSpPr bwMode="auto">
            <a:xfrm>
              <a:off x="4700" y="1640"/>
              <a:ext cx="602" cy="602"/>
              <a:chOff x="4700" y="1640"/>
              <a:chExt cx="602" cy="602"/>
            </a:xfrm>
          </p:grpSpPr>
          <p:sp>
            <p:nvSpPr>
              <p:cNvPr id="9247" name="椭圆 63"/>
              <p:cNvSpPr>
                <a:spLocks noChangeArrowheads="1"/>
              </p:cNvSpPr>
              <p:nvPr/>
            </p:nvSpPr>
            <p:spPr bwMode="auto">
              <a:xfrm>
                <a:off x="4700" y="1640"/>
                <a:ext cx="602" cy="602"/>
              </a:xfrm>
              <a:prstGeom prst="ellipse">
                <a:avLst/>
              </a:prstGeom>
              <a:solidFill>
                <a:schemeClr val="accent2"/>
              </a:solidFill>
              <a:ln w="25400" algn="ctr">
                <a:noFill/>
                <a:miter lim="800000"/>
                <a:headEnd/>
                <a:tailEnd/>
              </a:ln>
            </p:spPr>
            <p:txBody>
              <a:bodyPr lIns="68589" tIns="34295" rIns="68589" bIns="34295" anchor="ctr"/>
              <a:lstStyle/>
              <a:p>
                <a:pPr algn="ctr" defTabSz="684008"/>
                <a:endParaRPr lang="zh-CN" altLang="en-US" dirty="0">
                  <a:solidFill>
                    <a:srgbClr val="FFFFFF"/>
                  </a:solidFill>
                  <a:latin typeface="Calibri" pitchFamily="34" charset="0"/>
                  <a:ea typeface="微软雅黑" pitchFamily="34" charset="-122"/>
                </a:endParaRPr>
              </a:p>
            </p:txBody>
          </p:sp>
          <p:sp>
            <p:nvSpPr>
              <p:cNvPr id="9248" name="矩形 71"/>
              <p:cNvSpPr>
                <a:spLocks noChangeArrowheads="1"/>
              </p:cNvSpPr>
              <p:nvPr/>
            </p:nvSpPr>
            <p:spPr bwMode="auto">
              <a:xfrm>
                <a:off x="4874" y="1769"/>
                <a:ext cx="266" cy="353"/>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2</a:t>
                </a:r>
              </a:p>
            </p:txBody>
          </p:sp>
        </p:grpSp>
      </p:grpSp>
      <p:grpSp>
        <p:nvGrpSpPr>
          <p:cNvPr id="7" name="Group 43"/>
          <p:cNvGrpSpPr>
            <a:grpSpLocks/>
          </p:cNvGrpSpPr>
          <p:nvPr/>
        </p:nvGrpSpPr>
        <p:grpSpPr bwMode="auto">
          <a:xfrm>
            <a:off x="3824288" y="2904228"/>
            <a:ext cx="2489200" cy="717329"/>
            <a:chOff x="3211" y="2438"/>
            <a:chExt cx="2091" cy="602"/>
          </a:xfrm>
        </p:grpSpPr>
        <p:cxnSp>
          <p:nvCxnSpPr>
            <p:cNvPr id="9241" name="直接连接符 66"/>
            <p:cNvCxnSpPr>
              <a:cxnSpLocks noChangeShapeType="1"/>
            </p:cNvCxnSpPr>
            <p:nvPr/>
          </p:nvCxnSpPr>
          <p:spPr bwMode="auto">
            <a:xfrm>
              <a:off x="3211" y="2750"/>
              <a:ext cx="1494" cy="0"/>
            </a:xfrm>
            <a:prstGeom prst="line">
              <a:avLst/>
            </a:prstGeom>
            <a:noFill/>
            <a:ln w="25400" algn="ctr">
              <a:solidFill>
                <a:schemeClr val="tx1"/>
              </a:solidFill>
              <a:miter lim="800000"/>
              <a:headEnd/>
              <a:tailEnd/>
            </a:ln>
          </p:spPr>
        </p:cxnSp>
        <p:grpSp>
          <p:nvGrpSpPr>
            <p:cNvPr id="8" name="Group 87"/>
            <p:cNvGrpSpPr>
              <a:grpSpLocks/>
            </p:cNvGrpSpPr>
            <p:nvPr/>
          </p:nvGrpSpPr>
          <p:grpSpPr bwMode="auto">
            <a:xfrm>
              <a:off x="4700" y="2438"/>
              <a:ext cx="602" cy="602"/>
              <a:chOff x="4700" y="2438"/>
              <a:chExt cx="602" cy="602"/>
            </a:xfrm>
          </p:grpSpPr>
          <p:sp>
            <p:nvSpPr>
              <p:cNvPr id="156702" name="椭圆 67"/>
              <p:cNvSpPr>
                <a:spLocks noChangeArrowheads="1"/>
              </p:cNvSpPr>
              <p:nvPr/>
            </p:nvSpPr>
            <p:spPr bwMode="auto">
              <a:xfrm>
                <a:off x="4701" y="2438"/>
                <a:ext cx="601" cy="602"/>
              </a:xfrm>
              <a:prstGeom prst="ellipse">
                <a:avLst/>
              </a:prstGeom>
              <a:solidFill>
                <a:schemeClr val="accent3"/>
              </a:solidFill>
              <a:ln w="25400" algn="ctr">
                <a:noFill/>
                <a:miter lim="800000"/>
                <a:headEnd/>
                <a:tailEnd/>
              </a:ln>
            </p:spPr>
            <p:txBody>
              <a:bodyPr lIns="68589" tIns="34295" rIns="68589" bIns="34295" anchor="ctr"/>
              <a:lstStyle/>
              <a:p>
                <a:pPr algn="ctr" defTabSz="684008">
                  <a:defRPr/>
                </a:pPr>
                <a:endParaRPr lang="zh-CN" altLang="en-US" dirty="0">
                  <a:solidFill>
                    <a:srgbClr val="FFFFFF"/>
                  </a:solidFill>
                  <a:latin typeface="+mn-lt"/>
                  <a:ea typeface="微软雅黑" pitchFamily="34" charset="-122"/>
                </a:endParaRPr>
              </a:p>
            </p:txBody>
          </p:sp>
          <p:sp>
            <p:nvSpPr>
              <p:cNvPr id="9244" name="矩形 71"/>
              <p:cNvSpPr>
                <a:spLocks noChangeArrowheads="1"/>
              </p:cNvSpPr>
              <p:nvPr/>
            </p:nvSpPr>
            <p:spPr bwMode="auto">
              <a:xfrm>
                <a:off x="4883" y="2569"/>
                <a:ext cx="269" cy="355"/>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3</a:t>
                </a:r>
              </a:p>
            </p:txBody>
          </p:sp>
        </p:grpSp>
      </p:grpSp>
      <p:grpSp>
        <p:nvGrpSpPr>
          <p:cNvPr id="9" name="Group 44"/>
          <p:cNvGrpSpPr>
            <a:grpSpLocks/>
          </p:cNvGrpSpPr>
          <p:nvPr/>
        </p:nvGrpSpPr>
        <p:grpSpPr bwMode="auto">
          <a:xfrm>
            <a:off x="3168651" y="3740583"/>
            <a:ext cx="1776413" cy="717329"/>
            <a:chOff x="2661" y="3141"/>
            <a:chExt cx="1491" cy="602"/>
          </a:xfrm>
        </p:grpSpPr>
        <p:cxnSp>
          <p:nvCxnSpPr>
            <p:cNvPr id="9237" name="直接连接符 58"/>
            <p:cNvCxnSpPr>
              <a:cxnSpLocks noChangeShapeType="1"/>
            </p:cNvCxnSpPr>
            <p:nvPr/>
          </p:nvCxnSpPr>
          <p:spPr bwMode="auto">
            <a:xfrm>
              <a:off x="2661" y="3442"/>
              <a:ext cx="907" cy="0"/>
            </a:xfrm>
            <a:prstGeom prst="line">
              <a:avLst/>
            </a:prstGeom>
            <a:noFill/>
            <a:ln w="25400" algn="ctr">
              <a:solidFill>
                <a:schemeClr val="tx1"/>
              </a:solidFill>
              <a:miter lim="800000"/>
              <a:headEnd/>
              <a:tailEnd/>
            </a:ln>
          </p:spPr>
        </p:cxnSp>
        <p:grpSp>
          <p:nvGrpSpPr>
            <p:cNvPr id="10" name="Group 88"/>
            <p:cNvGrpSpPr>
              <a:grpSpLocks/>
            </p:cNvGrpSpPr>
            <p:nvPr/>
          </p:nvGrpSpPr>
          <p:grpSpPr bwMode="auto">
            <a:xfrm>
              <a:off x="3550" y="3141"/>
              <a:ext cx="602" cy="602"/>
              <a:chOff x="3550" y="3141"/>
              <a:chExt cx="602" cy="602"/>
            </a:xfrm>
          </p:grpSpPr>
          <p:sp>
            <p:nvSpPr>
              <p:cNvPr id="156707" name="椭圆 59"/>
              <p:cNvSpPr>
                <a:spLocks noChangeArrowheads="1"/>
              </p:cNvSpPr>
              <p:nvPr/>
            </p:nvSpPr>
            <p:spPr bwMode="auto">
              <a:xfrm>
                <a:off x="3550" y="3141"/>
                <a:ext cx="602" cy="602"/>
              </a:xfrm>
              <a:prstGeom prst="ellipse">
                <a:avLst/>
              </a:prstGeom>
              <a:solidFill>
                <a:schemeClr val="accent4"/>
              </a:solidFill>
              <a:ln w="25400" algn="ctr">
                <a:noFill/>
                <a:miter lim="800000"/>
                <a:headEnd/>
                <a:tailEnd/>
              </a:ln>
            </p:spPr>
            <p:txBody>
              <a:bodyPr lIns="68589" tIns="34295" rIns="68589" bIns="34295" anchor="ctr"/>
              <a:lstStyle/>
              <a:p>
                <a:pPr algn="ctr" defTabSz="684008">
                  <a:defRPr/>
                </a:pPr>
                <a:endParaRPr lang="zh-CN" altLang="en-US" dirty="0">
                  <a:solidFill>
                    <a:srgbClr val="FFFFFF"/>
                  </a:solidFill>
                  <a:latin typeface="+mn-lt"/>
                  <a:ea typeface="微软雅黑" pitchFamily="34" charset="-122"/>
                </a:endParaRPr>
              </a:p>
            </p:txBody>
          </p:sp>
          <p:sp>
            <p:nvSpPr>
              <p:cNvPr id="9240" name="矩形 71"/>
              <p:cNvSpPr>
                <a:spLocks noChangeArrowheads="1"/>
              </p:cNvSpPr>
              <p:nvPr/>
            </p:nvSpPr>
            <p:spPr bwMode="auto">
              <a:xfrm>
                <a:off x="3731" y="3274"/>
                <a:ext cx="268" cy="355"/>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4</a:t>
                </a:r>
              </a:p>
            </p:txBody>
          </p:sp>
        </p:grpSp>
      </p:gr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5622"/>
                                        </p:tgtEl>
                                        <p:attrNameLst>
                                          <p:attrName>style.visibility</p:attrName>
                                        </p:attrNameLst>
                                      </p:cBhvr>
                                      <p:to>
                                        <p:strVal val="visible"/>
                                      </p:to>
                                    </p:set>
                                    <p:animEffect transition="in" filter="barn(inHorizontal)">
                                      <p:cBhvr>
                                        <p:cTn id="7" dur="500"/>
                                        <p:tgtEl>
                                          <p:spTgt spid="256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22" presetClass="entr" presetSubtype="1" fill="hold" nodeType="withEffect">
                                  <p:stCondLst>
                                    <p:cond delay="750"/>
                                  </p:stCondLst>
                                  <p:childTnLst>
                                    <p:set>
                                      <p:cBhvr>
                                        <p:cTn id="13" dur="1" fill="hold">
                                          <p:stCondLst>
                                            <p:cond delay="0"/>
                                          </p:stCondLst>
                                        </p:cTn>
                                        <p:tgtEl>
                                          <p:spTgt spid="25609"/>
                                        </p:tgtEl>
                                        <p:attrNameLst>
                                          <p:attrName>style.visibility</p:attrName>
                                        </p:attrNameLst>
                                      </p:cBhvr>
                                      <p:to>
                                        <p:strVal val="visible"/>
                                      </p:to>
                                    </p:set>
                                    <p:animEffect transition="in" filter="wipe(up)">
                                      <p:cBhvr>
                                        <p:cTn id="14" dur="350"/>
                                        <p:tgtEl>
                                          <p:spTgt spid="25609"/>
                                        </p:tgtEl>
                                      </p:cBhvr>
                                    </p:animEffect>
                                  </p:childTnLst>
                                </p:cTn>
                              </p:par>
                              <p:par>
                                <p:cTn id="15" presetID="53" presetClass="entr" presetSubtype="16" fill="hold" grpId="0" nodeType="withEffect">
                                  <p:stCondLst>
                                    <p:cond delay="1500"/>
                                  </p:stCondLst>
                                  <p:childTnLst>
                                    <p:set>
                                      <p:cBhvr>
                                        <p:cTn id="16" dur="1" fill="hold">
                                          <p:stCondLst>
                                            <p:cond delay="0"/>
                                          </p:stCondLst>
                                        </p:cTn>
                                        <p:tgtEl>
                                          <p:spTgt spid="29706"/>
                                        </p:tgtEl>
                                        <p:attrNameLst>
                                          <p:attrName>style.visibility</p:attrName>
                                        </p:attrNameLst>
                                      </p:cBhvr>
                                      <p:to>
                                        <p:strVal val="visible"/>
                                      </p:to>
                                    </p:set>
                                    <p:anim calcmode="lin" valueType="num">
                                      <p:cBhvr>
                                        <p:cTn id="17" dur="400" fill="hold"/>
                                        <p:tgtEl>
                                          <p:spTgt spid="29706"/>
                                        </p:tgtEl>
                                        <p:attrNameLst>
                                          <p:attrName>ppt_w</p:attrName>
                                        </p:attrNameLst>
                                      </p:cBhvr>
                                      <p:tavLst>
                                        <p:tav tm="0">
                                          <p:val>
                                            <p:fltVal val="0"/>
                                          </p:val>
                                        </p:tav>
                                        <p:tav tm="100000">
                                          <p:val>
                                            <p:strVal val="#ppt_w"/>
                                          </p:val>
                                        </p:tav>
                                      </p:tavLst>
                                    </p:anim>
                                    <p:anim calcmode="lin" valueType="num">
                                      <p:cBhvr>
                                        <p:cTn id="18" dur="400" fill="hold"/>
                                        <p:tgtEl>
                                          <p:spTgt spid="29706"/>
                                        </p:tgtEl>
                                        <p:attrNameLst>
                                          <p:attrName>ppt_h</p:attrName>
                                        </p:attrNameLst>
                                      </p:cBhvr>
                                      <p:tavLst>
                                        <p:tav tm="0">
                                          <p:val>
                                            <p:fltVal val="0"/>
                                          </p:val>
                                        </p:tav>
                                        <p:tav tm="100000">
                                          <p:val>
                                            <p:strVal val="#ppt_h"/>
                                          </p:val>
                                        </p:tav>
                                      </p:tavLst>
                                    </p:anim>
                                    <p:animEffect transition="in" filter="fade">
                                      <p:cBhvr>
                                        <p:cTn id="19" dur="400"/>
                                        <p:tgtEl>
                                          <p:spTgt spid="29706"/>
                                        </p:tgtEl>
                                      </p:cBhvr>
                                    </p:animEffect>
                                  </p:childTnLst>
                                </p:cTn>
                              </p:par>
                              <p:par>
                                <p:cTn id="20" presetID="53" presetClass="entr" presetSubtype="16" fill="hold" grpId="0" nodeType="withEffect">
                                  <p:stCondLst>
                                    <p:cond delay="2000"/>
                                  </p:stCondLst>
                                  <p:childTnLst>
                                    <p:set>
                                      <p:cBhvr>
                                        <p:cTn id="21" dur="1" fill="hold">
                                          <p:stCondLst>
                                            <p:cond delay="0"/>
                                          </p:stCondLst>
                                        </p:cTn>
                                        <p:tgtEl>
                                          <p:spTgt spid="29707"/>
                                        </p:tgtEl>
                                        <p:attrNameLst>
                                          <p:attrName>style.visibility</p:attrName>
                                        </p:attrNameLst>
                                      </p:cBhvr>
                                      <p:to>
                                        <p:strVal val="visible"/>
                                      </p:to>
                                    </p:set>
                                    <p:anim calcmode="lin" valueType="num">
                                      <p:cBhvr>
                                        <p:cTn id="22" dur="400" fill="hold"/>
                                        <p:tgtEl>
                                          <p:spTgt spid="29707"/>
                                        </p:tgtEl>
                                        <p:attrNameLst>
                                          <p:attrName>ppt_w</p:attrName>
                                        </p:attrNameLst>
                                      </p:cBhvr>
                                      <p:tavLst>
                                        <p:tav tm="0">
                                          <p:val>
                                            <p:fltVal val="0"/>
                                          </p:val>
                                        </p:tav>
                                        <p:tav tm="100000">
                                          <p:val>
                                            <p:strVal val="#ppt_w"/>
                                          </p:val>
                                        </p:tav>
                                      </p:tavLst>
                                    </p:anim>
                                    <p:anim calcmode="lin" valueType="num">
                                      <p:cBhvr>
                                        <p:cTn id="23" dur="400" fill="hold"/>
                                        <p:tgtEl>
                                          <p:spTgt spid="29707"/>
                                        </p:tgtEl>
                                        <p:attrNameLst>
                                          <p:attrName>ppt_h</p:attrName>
                                        </p:attrNameLst>
                                      </p:cBhvr>
                                      <p:tavLst>
                                        <p:tav tm="0">
                                          <p:val>
                                            <p:fltVal val="0"/>
                                          </p:val>
                                        </p:tav>
                                        <p:tav tm="100000">
                                          <p:val>
                                            <p:strVal val="#ppt_h"/>
                                          </p:val>
                                        </p:tav>
                                      </p:tavLst>
                                    </p:anim>
                                    <p:animEffect transition="in" filter="fade">
                                      <p:cBhvr>
                                        <p:cTn id="24" dur="400"/>
                                        <p:tgtEl>
                                          <p:spTgt spid="29707"/>
                                        </p:tgtEl>
                                      </p:cBhvr>
                                    </p:animEffect>
                                  </p:childTnLst>
                                </p:cTn>
                              </p:par>
                              <p:par>
                                <p:cTn id="25" presetID="53" presetClass="entr" presetSubtype="16" fill="hold" grpId="0" nodeType="withEffect">
                                  <p:stCondLst>
                                    <p:cond delay="2500"/>
                                  </p:stCondLst>
                                  <p:childTnLst>
                                    <p:set>
                                      <p:cBhvr>
                                        <p:cTn id="26" dur="1" fill="hold">
                                          <p:stCondLst>
                                            <p:cond delay="0"/>
                                          </p:stCondLst>
                                        </p:cTn>
                                        <p:tgtEl>
                                          <p:spTgt spid="29708"/>
                                        </p:tgtEl>
                                        <p:attrNameLst>
                                          <p:attrName>style.visibility</p:attrName>
                                        </p:attrNameLst>
                                      </p:cBhvr>
                                      <p:to>
                                        <p:strVal val="visible"/>
                                      </p:to>
                                    </p:set>
                                    <p:anim calcmode="lin" valueType="num">
                                      <p:cBhvr>
                                        <p:cTn id="27" dur="400" fill="hold"/>
                                        <p:tgtEl>
                                          <p:spTgt spid="29708"/>
                                        </p:tgtEl>
                                        <p:attrNameLst>
                                          <p:attrName>ppt_w</p:attrName>
                                        </p:attrNameLst>
                                      </p:cBhvr>
                                      <p:tavLst>
                                        <p:tav tm="0">
                                          <p:val>
                                            <p:fltVal val="0"/>
                                          </p:val>
                                        </p:tav>
                                        <p:tav tm="100000">
                                          <p:val>
                                            <p:strVal val="#ppt_w"/>
                                          </p:val>
                                        </p:tav>
                                      </p:tavLst>
                                    </p:anim>
                                    <p:anim calcmode="lin" valueType="num">
                                      <p:cBhvr>
                                        <p:cTn id="28" dur="400" fill="hold"/>
                                        <p:tgtEl>
                                          <p:spTgt spid="29708"/>
                                        </p:tgtEl>
                                        <p:attrNameLst>
                                          <p:attrName>ppt_h</p:attrName>
                                        </p:attrNameLst>
                                      </p:cBhvr>
                                      <p:tavLst>
                                        <p:tav tm="0">
                                          <p:val>
                                            <p:fltVal val="0"/>
                                          </p:val>
                                        </p:tav>
                                        <p:tav tm="100000">
                                          <p:val>
                                            <p:strVal val="#ppt_h"/>
                                          </p:val>
                                        </p:tav>
                                      </p:tavLst>
                                    </p:anim>
                                    <p:animEffect transition="in" filter="fade">
                                      <p:cBhvr>
                                        <p:cTn id="29" dur="400"/>
                                        <p:tgtEl>
                                          <p:spTgt spid="29708"/>
                                        </p:tgtEl>
                                      </p:cBhvr>
                                    </p:animEffect>
                                  </p:childTnLst>
                                </p:cTn>
                              </p:par>
                              <p:par>
                                <p:cTn id="30" presetID="53" presetClass="entr" presetSubtype="16" fill="hold" grpId="0" nodeType="withEffect">
                                  <p:stCondLst>
                                    <p:cond delay="3000"/>
                                  </p:stCondLst>
                                  <p:childTnLst>
                                    <p:set>
                                      <p:cBhvr>
                                        <p:cTn id="31" dur="1" fill="hold">
                                          <p:stCondLst>
                                            <p:cond delay="0"/>
                                          </p:stCondLst>
                                        </p:cTn>
                                        <p:tgtEl>
                                          <p:spTgt spid="29709"/>
                                        </p:tgtEl>
                                        <p:attrNameLst>
                                          <p:attrName>style.visibility</p:attrName>
                                        </p:attrNameLst>
                                      </p:cBhvr>
                                      <p:to>
                                        <p:strVal val="visible"/>
                                      </p:to>
                                    </p:set>
                                    <p:anim calcmode="lin" valueType="num">
                                      <p:cBhvr>
                                        <p:cTn id="32" dur="400" fill="hold"/>
                                        <p:tgtEl>
                                          <p:spTgt spid="29709"/>
                                        </p:tgtEl>
                                        <p:attrNameLst>
                                          <p:attrName>ppt_w</p:attrName>
                                        </p:attrNameLst>
                                      </p:cBhvr>
                                      <p:tavLst>
                                        <p:tav tm="0">
                                          <p:val>
                                            <p:fltVal val="0"/>
                                          </p:val>
                                        </p:tav>
                                        <p:tav tm="100000">
                                          <p:val>
                                            <p:strVal val="#ppt_w"/>
                                          </p:val>
                                        </p:tav>
                                      </p:tavLst>
                                    </p:anim>
                                    <p:anim calcmode="lin" valueType="num">
                                      <p:cBhvr>
                                        <p:cTn id="33" dur="400" fill="hold"/>
                                        <p:tgtEl>
                                          <p:spTgt spid="29709"/>
                                        </p:tgtEl>
                                        <p:attrNameLst>
                                          <p:attrName>ppt_h</p:attrName>
                                        </p:attrNameLst>
                                      </p:cBhvr>
                                      <p:tavLst>
                                        <p:tav tm="0">
                                          <p:val>
                                            <p:fltVal val="0"/>
                                          </p:val>
                                        </p:tav>
                                        <p:tav tm="100000">
                                          <p:val>
                                            <p:strVal val="#ppt_h"/>
                                          </p:val>
                                        </p:tav>
                                      </p:tavLst>
                                    </p:anim>
                                    <p:animEffect transition="in" filter="fade">
                                      <p:cBhvr>
                                        <p:cTn id="34" dur="400"/>
                                        <p:tgtEl>
                                          <p:spTgt spid="29709"/>
                                        </p:tgtEl>
                                      </p:cBhvr>
                                    </p:animEffect>
                                  </p:childTnLst>
                                </p:cTn>
                              </p:par>
                            </p:childTnLst>
                          </p:cTn>
                        </p:par>
                        <p:par>
                          <p:cTn id="35" fill="hold">
                            <p:stCondLst>
                              <p:cond delay="3900"/>
                            </p:stCondLst>
                            <p:childTnLst>
                              <p:par>
                                <p:cTn id="36" presetID="2" presetClass="entr" presetSubtype="2"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childTnLst>
                          </p:cTn>
                        </p:par>
                        <p:par>
                          <p:cTn id="40" fill="hold">
                            <p:stCondLst>
                              <p:cond delay="4400"/>
                            </p:stCondLst>
                            <p:childTnLst>
                              <p:par>
                                <p:cTn id="41" presetID="22" presetClass="entr" presetSubtype="8" fill="hold" nodeType="afterEffect">
                                  <p:stCondLst>
                                    <p:cond delay="0"/>
                                  </p:stCondLst>
                                  <p:childTnLst>
                                    <p:set>
                                      <p:cBhvr>
                                        <p:cTn id="42" dur="1" fill="hold">
                                          <p:stCondLst>
                                            <p:cond delay="0"/>
                                          </p:stCondLst>
                                        </p:cTn>
                                        <p:tgtEl>
                                          <p:spTgt spid="138271"/>
                                        </p:tgtEl>
                                        <p:attrNameLst>
                                          <p:attrName>style.visibility</p:attrName>
                                        </p:attrNameLst>
                                      </p:cBhvr>
                                      <p:to>
                                        <p:strVal val="visible"/>
                                      </p:to>
                                    </p:set>
                                    <p:animEffect transition="in" filter="wipe(left)">
                                      <p:cBhvr>
                                        <p:cTn id="43" dur="500"/>
                                        <p:tgtEl>
                                          <p:spTgt spid="138271"/>
                                        </p:tgtEl>
                                      </p:cBhvr>
                                    </p:animEffect>
                                  </p:childTnLst>
                                </p:cTn>
                              </p:par>
                              <p:par>
                                <p:cTn id="44" presetID="22" presetClass="entr" presetSubtype="8" fill="hold" nodeType="with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ipe(left)">
                                      <p:cBhvr>
                                        <p:cTn id="46" dur="500"/>
                                        <p:tgtEl>
                                          <p:spTgt spid="73"/>
                                        </p:tgtEl>
                                      </p:cBhvr>
                                    </p:animEffect>
                                  </p:childTnLst>
                                </p:cTn>
                              </p:par>
                            </p:childTnLst>
                          </p:cTn>
                        </p:par>
                        <p:par>
                          <p:cTn id="47" fill="hold">
                            <p:stCondLst>
                              <p:cond delay="4900"/>
                            </p:stCondLst>
                            <p:childTnLst>
                              <p:par>
                                <p:cTn id="48" presetID="2" presetClass="entr" presetSubtype="2"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500" fill="hold"/>
                                        <p:tgtEl>
                                          <p:spTgt spid="5"/>
                                        </p:tgtEl>
                                        <p:attrNameLst>
                                          <p:attrName>ppt_x</p:attrName>
                                        </p:attrNameLst>
                                      </p:cBhvr>
                                      <p:tavLst>
                                        <p:tav tm="0">
                                          <p:val>
                                            <p:strVal val="1+#ppt_w/2"/>
                                          </p:val>
                                        </p:tav>
                                        <p:tav tm="100000">
                                          <p:val>
                                            <p:strVal val="#ppt_x"/>
                                          </p:val>
                                        </p:tav>
                                      </p:tavLst>
                                    </p:anim>
                                    <p:anim calcmode="lin" valueType="num">
                                      <p:cBhvr additive="base">
                                        <p:cTn id="51" dur="500" fill="hold"/>
                                        <p:tgtEl>
                                          <p:spTgt spid="5"/>
                                        </p:tgtEl>
                                        <p:attrNameLst>
                                          <p:attrName>ppt_y</p:attrName>
                                        </p:attrNameLst>
                                      </p:cBhvr>
                                      <p:tavLst>
                                        <p:tav tm="0">
                                          <p:val>
                                            <p:strVal val="#ppt_y"/>
                                          </p:val>
                                        </p:tav>
                                        <p:tav tm="100000">
                                          <p:val>
                                            <p:strVal val="#ppt_y"/>
                                          </p:val>
                                        </p:tav>
                                      </p:tavLst>
                                    </p:anim>
                                  </p:childTnLst>
                                </p:cTn>
                              </p:par>
                            </p:childTnLst>
                          </p:cTn>
                        </p:par>
                        <p:par>
                          <p:cTn id="52" fill="hold">
                            <p:stCondLst>
                              <p:cond delay="5400"/>
                            </p:stCondLst>
                            <p:childTnLst>
                              <p:par>
                                <p:cTn id="53" presetID="22" presetClass="entr" presetSubtype="8" fill="hold" nodeType="afterEffect">
                                  <p:stCondLst>
                                    <p:cond delay="0"/>
                                  </p:stCondLst>
                                  <p:childTnLst>
                                    <p:set>
                                      <p:cBhvr>
                                        <p:cTn id="54" dur="1" fill="hold">
                                          <p:stCondLst>
                                            <p:cond delay="0"/>
                                          </p:stCondLst>
                                        </p:cTn>
                                        <p:tgtEl>
                                          <p:spTgt spid="76"/>
                                        </p:tgtEl>
                                        <p:attrNameLst>
                                          <p:attrName>style.visibility</p:attrName>
                                        </p:attrNameLst>
                                      </p:cBhvr>
                                      <p:to>
                                        <p:strVal val="visible"/>
                                      </p:to>
                                    </p:set>
                                    <p:animEffect transition="in" filter="wipe(left)">
                                      <p:cBhvr>
                                        <p:cTn id="55" dur="500"/>
                                        <p:tgtEl>
                                          <p:spTgt spid="76"/>
                                        </p:tgtEl>
                                      </p:cBhvr>
                                    </p:animEffect>
                                  </p:childTnLst>
                                </p:cTn>
                              </p:par>
                              <p:par>
                                <p:cTn id="56" presetID="22" presetClass="entr" presetSubtype="8" fill="hold" nodeType="with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500"/>
                                        <p:tgtEl>
                                          <p:spTgt spid="77"/>
                                        </p:tgtEl>
                                      </p:cBhvr>
                                    </p:animEffect>
                                  </p:childTnLst>
                                </p:cTn>
                              </p:par>
                            </p:childTnLst>
                          </p:cTn>
                        </p:par>
                        <p:par>
                          <p:cTn id="59" fill="hold">
                            <p:stCondLst>
                              <p:cond delay="5900"/>
                            </p:stCondLst>
                            <p:childTnLst>
                              <p:par>
                                <p:cTn id="60" presetID="2" presetClass="entr" presetSubtype="2"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500" fill="hold"/>
                                        <p:tgtEl>
                                          <p:spTgt spid="7"/>
                                        </p:tgtEl>
                                        <p:attrNameLst>
                                          <p:attrName>ppt_x</p:attrName>
                                        </p:attrNameLst>
                                      </p:cBhvr>
                                      <p:tavLst>
                                        <p:tav tm="0">
                                          <p:val>
                                            <p:strVal val="1+#ppt_w/2"/>
                                          </p:val>
                                        </p:tav>
                                        <p:tav tm="100000">
                                          <p:val>
                                            <p:strVal val="#ppt_x"/>
                                          </p:val>
                                        </p:tav>
                                      </p:tavLst>
                                    </p:anim>
                                    <p:anim calcmode="lin" valueType="num">
                                      <p:cBhvr additive="base">
                                        <p:cTn id="63" dur="500" fill="hold"/>
                                        <p:tgtEl>
                                          <p:spTgt spid="7"/>
                                        </p:tgtEl>
                                        <p:attrNameLst>
                                          <p:attrName>ppt_y</p:attrName>
                                        </p:attrNameLst>
                                      </p:cBhvr>
                                      <p:tavLst>
                                        <p:tav tm="0">
                                          <p:val>
                                            <p:strVal val="#ppt_y"/>
                                          </p:val>
                                        </p:tav>
                                        <p:tav tm="100000">
                                          <p:val>
                                            <p:strVal val="#ppt_y"/>
                                          </p:val>
                                        </p:tav>
                                      </p:tavLst>
                                    </p:anim>
                                  </p:childTnLst>
                                </p:cTn>
                              </p:par>
                            </p:childTnLst>
                          </p:cTn>
                        </p:par>
                        <p:par>
                          <p:cTn id="64" fill="hold">
                            <p:stCondLst>
                              <p:cond delay="6400"/>
                            </p:stCondLst>
                            <p:childTnLst>
                              <p:par>
                                <p:cTn id="65" presetID="22" presetClass="entr" presetSubtype="8" fill="hold" nodeType="afterEffect">
                                  <p:stCondLst>
                                    <p:cond delay="0"/>
                                  </p:stCondLst>
                                  <p:childTnLst>
                                    <p:set>
                                      <p:cBhvr>
                                        <p:cTn id="66" dur="1" fill="hold">
                                          <p:stCondLst>
                                            <p:cond delay="0"/>
                                          </p:stCondLst>
                                        </p:cTn>
                                        <p:tgtEl>
                                          <p:spTgt spid="78"/>
                                        </p:tgtEl>
                                        <p:attrNameLst>
                                          <p:attrName>style.visibility</p:attrName>
                                        </p:attrNameLst>
                                      </p:cBhvr>
                                      <p:to>
                                        <p:strVal val="visible"/>
                                      </p:to>
                                    </p:set>
                                    <p:animEffect transition="in" filter="wipe(left)">
                                      <p:cBhvr>
                                        <p:cTn id="67" dur="500"/>
                                        <p:tgtEl>
                                          <p:spTgt spid="78"/>
                                        </p:tgtEl>
                                      </p:cBhvr>
                                    </p:animEffect>
                                  </p:childTnLst>
                                </p:cTn>
                              </p:par>
                              <p:par>
                                <p:cTn id="68" presetID="22" presetClass="entr" presetSubtype="8" fill="hold"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wipe(left)">
                                      <p:cBhvr>
                                        <p:cTn id="70" dur="500"/>
                                        <p:tgtEl>
                                          <p:spTgt spid="79"/>
                                        </p:tgtEl>
                                      </p:cBhvr>
                                    </p:animEffect>
                                  </p:childTnLst>
                                </p:cTn>
                              </p:par>
                            </p:childTnLst>
                          </p:cTn>
                        </p:par>
                        <p:par>
                          <p:cTn id="71" fill="hold">
                            <p:stCondLst>
                              <p:cond delay="6900"/>
                            </p:stCondLst>
                            <p:childTnLst>
                              <p:par>
                                <p:cTn id="72" presetID="2" presetClass="entr" presetSubtype="2" fill="hold"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500" fill="hold"/>
                                        <p:tgtEl>
                                          <p:spTgt spid="9"/>
                                        </p:tgtEl>
                                        <p:attrNameLst>
                                          <p:attrName>ppt_x</p:attrName>
                                        </p:attrNameLst>
                                      </p:cBhvr>
                                      <p:tavLst>
                                        <p:tav tm="0">
                                          <p:val>
                                            <p:strVal val="1+#ppt_w/2"/>
                                          </p:val>
                                        </p:tav>
                                        <p:tav tm="100000">
                                          <p:val>
                                            <p:strVal val="#ppt_x"/>
                                          </p:val>
                                        </p:tav>
                                      </p:tavLst>
                                    </p:anim>
                                    <p:anim calcmode="lin" valueType="num">
                                      <p:cBhvr additive="base">
                                        <p:cTn id="75" dur="500" fill="hold"/>
                                        <p:tgtEl>
                                          <p:spTgt spid="9"/>
                                        </p:tgtEl>
                                        <p:attrNameLst>
                                          <p:attrName>ppt_y</p:attrName>
                                        </p:attrNameLst>
                                      </p:cBhvr>
                                      <p:tavLst>
                                        <p:tav tm="0">
                                          <p:val>
                                            <p:strVal val="#ppt_y"/>
                                          </p:val>
                                        </p:tav>
                                        <p:tav tm="100000">
                                          <p:val>
                                            <p:strVal val="#ppt_y"/>
                                          </p:val>
                                        </p:tav>
                                      </p:tavLst>
                                    </p:anim>
                                  </p:childTnLst>
                                </p:cTn>
                              </p:par>
                            </p:childTnLst>
                          </p:cTn>
                        </p:par>
                        <p:par>
                          <p:cTn id="76" fill="hold">
                            <p:stCondLst>
                              <p:cond delay="7400"/>
                            </p:stCondLst>
                            <p:childTnLst>
                              <p:par>
                                <p:cTn id="77" presetID="22" presetClass="entr" presetSubtype="8" fill="hold" nodeType="afterEffect">
                                  <p:stCondLst>
                                    <p:cond delay="0"/>
                                  </p:stCondLst>
                                  <p:childTnLst>
                                    <p:set>
                                      <p:cBhvr>
                                        <p:cTn id="78" dur="1" fill="hold">
                                          <p:stCondLst>
                                            <p:cond delay="0"/>
                                          </p:stCondLst>
                                        </p:cTn>
                                        <p:tgtEl>
                                          <p:spTgt spid="138273"/>
                                        </p:tgtEl>
                                        <p:attrNameLst>
                                          <p:attrName>style.visibility</p:attrName>
                                        </p:attrNameLst>
                                      </p:cBhvr>
                                      <p:to>
                                        <p:strVal val="visible"/>
                                      </p:to>
                                    </p:set>
                                    <p:animEffect transition="in" filter="wipe(left)">
                                      <p:cBhvr>
                                        <p:cTn id="79" dur="500"/>
                                        <p:tgtEl>
                                          <p:spTgt spid="138273"/>
                                        </p:tgtEl>
                                      </p:cBhvr>
                                    </p:animEffect>
                                  </p:childTnLst>
                                </p:cTn>
                              </p:par>
                              <p:par>
                                <p:cTn id="80" presetID="22" presetClass="entr" presetSubtype="8" fill="hold" nodeType="withEffect">
                                  <p:stCondLst>
                                    <p:cond delay="0"/>
                                  </p:stCondLst>
                                  <p:childTnLst>
                                    <p:set>
                                      <p:cBhvr>
                                        <p:cTn id="81" dur="1" fill="hold">
                                          <p:stCondLst>
                                            <p:cond delay="0"/>
                                          </p:stCondLst>
                                        </p:cTn>
                                        <p:tgtEl>
                                          <p:spTgt spid="75"/>
                                        </p:tgtEl>
                                        <p:attrNameLst>
                                          <p:attrName>style.visibility</p:attrName>
                                        </p:attrNameLst>
                                      </p:cBhvr>
                                      <p:to>
                                        <p:strVal val="visible"/>
                                      </p:to>
                                    </p:set>
                                    <p:animEffect transition="in" filter="wipe(left)">
                                      <p:cBhvr>
                                        <p:cTn id="82"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6" grpId="0" animBg="1"/>
      <p:bldP spid="29707" grpId="0" animBg="1"/>
      <p:bldP spid="29708" grpId="0" animBg="1"/>
      <p:bldP spid="29709" grpId="0" animBg="1"/>
      <p:bldP spid="25622"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p:nvPr/>
        </p:nvSpPr>
        <p:spPr>
          <a:xfrm flipV="1">
            <a:off x="2" y="2777776"/>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59" tIns="34280" rIns="68559" bIns="34280" rtlCol="0" anchor="ctr"/>
          <a:lstStyle/>
          <a:p>
            <a:pPr algn="ctr"/>
            <a:endParaRPr lang="en-US">
              <a:solidFill>
                <a:schemeClr val="lt1"/>
              </a:solidFill>
            </a:endParaRPr>
          </a:p>
        </p:txBody>
      </p:sp>
      <p:grpSp>
        <p:nvGrpSpPr>
          <p:cNvPr id="2" name="组合 8"/>
          <p:cNvGrpSpPr/>
          <p:nvPr/>
        </p:nvGrpSpPr>
        <p:grpSpPr>
          <a:xfrm>
            <a:off x="2419544" y="2766061"/>
            <a:ext cx="1320812" cy="1311464"/>
            <a:chOff x="3225639" y="4535038"/>
            <a:chExt cx="1760853" cy="1748619"/>
          </a:xfrm>
        </p:grpSpPr>
        <p:sp>
          <p:nvSpPr>
            <p:cNvPr id="10" name="椭圆 9"/>
            <p:cNvSpPr/>
            <p:nvPr/>
          </p:nvSpPr>
          <p:spPr>
            <a:xfrm flipV="1">
              <a:off x="3225639" y="4543565"/>
              <a:ext cx="1735762" cy="1734334"/>
            </a:xfrm>
            <a:prstGeom prst="ellipse">
              <a:avLst/>
            </a:prstGeom>
            <a:solidFill>
              <a:srgbClr val="C4C7CB"/>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11" name="椭圆 10"/>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2" name="椭圆 7"/>
            <p:cNvSpPr/>
            <p:nvPr/>
          </p:nvSpPr>
          <p:spPr>
            <a:xfrm flipV="1">
              <a:off x="3234163" y="4535038"/>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3" name="矩形 14"/>
          <p:cNvSpPr/>
          <p:nvPr/>
        </p:nvSpPr>
        <p:spPr>
          <a:xfrm>
            <a:off x="0" y="2368579"/>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59" tIns="34280" rIns="68559" bIns="34280" rtlCol="0" anchor="ctr"/>
          <a:lstStyle/>
          <a:p>
            <a:pPr algn="ctr"/>
            <a:endParaRPr lang="en-US">
              <a:solidFill>
                <a:schemeClr val="lt1"/>
              </a:solidFill>
            </a:endParaRPr>
          </a:p>
        </p:txBody>
      </p:sp>
      <p:grpSp>
        <p:nvGrpSpPr>
          <p:cNvPr id="3" name="组合 13"/>
          <p:cNvGrpSpPr/>
          <p:nvPr/>
        </p:nvGrpSpPr>
        <p:grpSpPr>
          <a:xfrm>
            <a:off x="4598863" y="1260691"/>
            <a:ext cx="1308385" cy="1303965"/>
            <a:chOff x="6131016" y="674750"/>
            <a:chExt cx="1744286" cy="1738620"/>
          </a:xfrm>
        </p:grpSpPr>
        <p:sp>
          <p:nvSpPr>
            <p:cNvPr id="15" name="椭圆 14"/>
            <p:cNvSpPr/>
            <p:nvPr/>
          </p:nvSpPr>
          <p:spPr>
            <a:xfrm>
              <a:off x="6131016" y="674750"/>
              <a:ext cx="1735762" cy="1735763"/>
            </a:xfrm>
            <a:prstGeom prst="ellipse">
              <a:avLst/>
            </a:prstGeom>
            <a:solidFill>
              <a:srgbClr val="C4C7CB"/>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6" name="椭圆 15"/>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7" name="椭圆 7"/>
            <p:cNvSpPr/>
            <p:nvPr/>
          </p:nvSpPr>
          <p:spPr>
            <a:xfrm>
              <a:off x="6139540"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8" name="矩形 14"/>
          <p:cNvSpPr/>
          <p:nvPr/>
        </p:nvSpPr>
        <p:spPr>
          <a:xfrm flipV="1">
            <a:off x="4572003" y="2777776"/>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3"/>
          </a:solidFill>
          <a:ln>
            <a:noFill/>
          </a:ln>
        </p:spPr>
        <p:style>
          <a:lnRef idx="2">
            <a:schemeClr val="dk1">
              <a:shade val="50000"/>
            </a:schemeClr>
          </a:lnRef>
          <a:fillRef idx="1">
            <a:schemeClr val="dk1"/>
          </a:fillRef>
          <a:effectRef idx="0">
            <a:schemeClr val="dk1"/>
          </a:effectRef>
          <a:fontRef idx="minor">
            <a:schemeClr val="lt1"/>
          </a:fontRef>
        </p:style>
        <p:txBody>
          <a:bodyPr lIns="68559" tIns="34280" rIns="68559" bIns="34280" rtlCol="0" anchor="ctr"/>
          <a:lstStyle/>
          <a:p>
            <a:pPr algn="ctr"/>
            <a:endParaRPr lang="en-US">
              <a:solidFill>
                <a:schemeClr val="lt1"/>
              </a:solidFill>
            </a:endParaRPr>
          </a:p>
        </p:txBody>
      </p:sp>
      <p:grpSp>
        <p:nvGrpSpPr>
          <p:cNvPr id="4" name="组合 18"/>
          <p:cNvGrpSpPr/>
          <p:nvPr/>
        </p:nvGrpSpPr>
        <p:grpSpPr>
          <a:xfrm>
            <a:off x="3921005" y="2771383"/>
            <a:ext cx="1301992" cy="1301822"/>
            <a:chOff x="5227324" y="4542136"/>
            <a:chExt cx="1735763" cy="1735763"/>
          </a:xfrm>
        </p:grpSpPr>
        <p:sp>
          <p:nvSpPr>
            <p:cNvPr id="20" name="椭圆 19"/>
            <p:cNvSpPr/>
            <p:nvPr/>
          </p:nvSpPr>
          <p:spPr>
            <a:xfrm flipV="1">
              <a:off x="5227325" y="4543565"/>
              <a:ext cx="1735762" cy="1734334"/>
            </a:xfrm>
            <a:prstGeom prst="ellipse">
              <a:avLst/>
            </a:prstGeom>
            <a:solidFill>
              <a:srgbClr val="C4C7CB"/>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1" name="椭圆 20"/>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03</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22" name="椭圆 7"/>
            <p:cNvSpPr/>
            <p:nvPr/>
          </p:nvSpPr>
          <p:spPr>
            <a:xfrm flipV="1">
              <a:off x="5227324"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3"/>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23" name="TextBox 18"/>
          <p:cNvSpPr txBox="1"/>
          <p:nvPr/>
        </p:nvSpPr>
        <p:spPr>
          <a:xfrm>
            <a:off x="1433643" y="1571315"/>
            <a:ext cx="2895306" cy="489345"/>
          </a:xfrm>
          <a:prstGeom prst="rect">
            <a:avLst/>
          </a:prstGeom>
          <a:noFill/>
        </p:spPr>
        <p:txBody>
          <a:bodyPr wrap="square" lIns="68559" tIns="34280" rIns="68559" bIns="34280"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tx1">
                    <a:lumMod val="85000"/>
                    <a:lumOff val="15000"/>
                  </a:schemeClr>
                </a:solidFill>
                <a:latin typeface="微软雅黑" pitchFamily="34" charset="-122"/>
                <a:ea typeface="微软雅黑" pitchFamily="34" charset="-122"/>
              </a:rPr>
              <a:t>。</a:t>
            </a:r>
          </a:p>
        </p:txBody>
      </p:sp>
      <p:sp>
        <p:nvSpPr>
          <p:cNvPr id="24" name="TextBox 19"/>
          <p:cNvSpPr txBox="1"/>
          <p:nvPr/>
        </p:nvSpPr>
        <p:spPr>
          <a:xfrm>
            <a:off x="1439245" y="1271232"/>
            <a:ext cx="856645" cy="284605"/>
          </a:xfrm>
          <a:prstGeom prst="rect">
            <a:avLst/>
          </a:prstGeom>
          <a:noFill/>
        </p:spPr>
        <p:txBody>
          <a:bodyPr wrap="none" lIns="68559" tIns="34280" rIns="68559" bIns="34280"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25" name="TextBox 20"/>
          <p:cNvSpPr txBox="1"/>
          <p:nvPr/>
        </p:nvSpPr>
        <p:spPr>
          <a:xfrm>
            <a:off x="445623" y="3449204"/>
            <a:ext cx="1901683" cy="469339"/>
          </a:xfrm>
          <a:prstGeom prst="rect">
            <a:avLst/>
          </a:prstGeom>
          <a:noFill/>
        </p:spPr>
        <p:txBody>
          <a:bodyPr wrap="square" lIns="68559" tIns="34280" rIns="68559" bIns="34280"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a:t>
            </a:r>
            <a:r>
              <a:rPr lang="zh-CN" altLang="en-US" sz="1000" dirty="0" smtClean="0">
                <a:solidFill>
                  <a:schemeClr val="tx1">
                    <a:lumMod val="65000"/>
                    <a:lumOff val="35000"/>
                  </a:schemeClr>
                </a:solidFill>
                <a:latin typeface="微软雅黑" pitchFamily="34" charset="-122"/>
                <a:ea typeface="微软雅黑" pitchFamily="34" charset="-122"/>
              </a:rPr>
              <a:t>框</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6" name="TextBox 21"/>
          <p:cNvSpPr txBox="1"/>
          <p:nvPr/>
        </p:nvSpPr>
        <p:spPr>
          <a:xfrm>
            <a:off x="451224" y="3149121"/>
            <a:ext cx="856645" cy="284605"/>
          </a:xfrm>
          <a:prstGeom prst="rect">
            <a:avLst/>
          </a:prstGeom>
          <a:noFill/>
        </p:spPr>
        <p:txBody>
          <a:bodyPr wrap="none" lIns="68559" tIns="34280" rIns="68559" bIns="34280"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27" name="TextBox 22"/>
          <p:cNvSpPr txBox="1"/>
          <p:nvPr/>
        </p:nvSpPr>
        <p:spPr>
          <a:xfrm>
            <a:off x="5411006" y="3457403"/>
            <a:ext cx="2895306" cy="489345"/>
          </a:xfrm>
          <a:prstGeom prst="rect">
            <a:avLst/>
          </a:prstGeom>
          <a:noFill/>
        </p:spPr>
        <p:txBody>
          <a:bodyPr wrap="square" lIns="68559" tIns="34280" rIns="68559" bIns="34280"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tx1">
                    <a:lumMod val="85000"/>
                    <a:lumOff val="15000"/>
                  </a:schemeClr>
                </a:solidFill>
                <a:latin typeface="微软雅黑" pitchFamily="34" charset="-122"/>
                <a:ea typeface="微软雅黑" pitchFamily="34" charset="-122"/>
              </a:rPr>
              <a:t>。</a:t>
            </a:r>
          </a:p>
        </p:txBody>
      </p:sp>
      <p:sp>
        <p:nvSpPr>
          <p:cNvPr id="28" name="TextBox 23"/>
          <p:cNvSpPr txBox="1"/>
          <p:nvPr/>
        </p:nvSpPr>
        <p:spPr>
          <a:xfrm>
            <a:off x="5416608" y="3157320"/>
            <a:ext cx="856645" cy="284605"/>
          </a:xfrm>
          <a:prstGeom prst="rect">
            <a:avLst/>
          </a:prstGeom>
          <a:noFill/>
        </p:spPr>
        <p:txBody>
          <a:bodyPr wrap="none" lIns="68559" tIns="34280" rIns="68559" bIns="34280"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3994829883"/>
      </p:ext>
    </p:extLst>
  </p:cSld>
  <p:clrMapOvr>
    <a:masterClrMapping/>
  </p:clrMapOvr>
  <p:transition spd="slow" advClick="0"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up)">
                                      <p:cBhvr>
                                        <p:cTn id="19" dur="500"/>
                                        <p:tgtEl>
                                          <p:spTgt spid="2"/>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right)">
                                      <p:cBhvr>
                                        <p:cTn id="23" dur="500"/>
                                        <p:tgtEl>
                                          <p:spTgt spid="18"/>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17" presetClass="entr" presetSubtype="1" fill="hold" grpId="0" nodeType="afterEffect">
                                  <p:stCondLst>
                                    <p:cond delay="0"/>
                                  </p:stCondLst>
                                  <p:iterate type="lt">
                                    <p:tmPct val="4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250" fill="hold"/>
                                        <p:tgtEl>
                                          <p:spTgt spid="24"/>
                                        </p:tgtEl>
                                        <p:attrNameLst>
                                          <p:attrName>ppt_x</p:attrName>
                                        </p:attrNameLst>
                                      </p:cBhvr>
                                      <p:tavLst>
                                        <p:tav tm="0">
                                          <p:val>
                                            <p:strVal val="#ppt_x"/>
                                          </p:val>
                                        </p:tav>
                                        <p:tav tm="100000">
                                          <p:val>
                                            <p:strVal val="#ppt_x"/>
                                          </p:val>
                                        </p:tav>
                                      </p:tavLst>
                                    </p:anim>
                                    <p:anim calcmode="lin" valueType="num">
                                      <p:cBhvr>
                                        <p:cTn id="32" dur="250" fill="hold"/>
                                        <p:tgtEl>
                                          <p:spTgt spid="24"/>
                                        </p:tgtEl>
                                        <p:attrNameLst>
                                          <p:attrName>ppt_y</p:attrName>
                                        </p:attrNameLst>
                                      </p:cBhvr>
                                      <p:tavLst>
                                        <p:tav tm="0">
                                          <p:val>
                                            <p:strVal val="#ppt_y-#ppt_h/2"/>
                                          </p:val>
                                        </p:tav>
                                        <p:tav tm="100000">
                                          <p:val>
                                            <p:strVal val="#ppt_y"/>
                                          </p:val>
                                        </p:tav>
                                      </p:tavLst>
                                    </p:anim>
                                    <p:anim calcmode="lin" valueType="num">
                                      <p:cBhvr>
                                        <p:cTn id="33" dur="250" fill="hold"/>
                                        <p:tgtEl>
                                          <p:spTgt spid="24"/>
                                        </p:tgtEl>
                                        <p:attrNameLst>
                                          <p:attrName>ppt_w</p:attrName>
                                        </p:attrNameLst>
                                      </p:cBhvr>
                                      <p:tavLst>
                                        <p:tav tm="0">
                                          <p:val>
                                            <p:strVal val="#ppt_w"/>
                                          </p:val>
                                        </p:tav>
                                        <p:tav tm="100000">
                                          <p:val>
                                            <p:strVal val="#ppt_w"/>
                                          </p:val>
                                        </p:tav>
                                      </p:tavLst>
                                    </p:anim>
                                    <p:anim calcmode="lin" valueType="num">
                                      <p:cBhvr>
                                        <p:cTn id="34" dur="250" fill="hold"/>
                                        <p:tgtEl>
                                          <p:spTgt spid="24"/>
                                        </p:tgtEl>
                                        <p:attrNameLst>
                                          <p:attrName>ppt_h</p:attrName>
                                        </p:attrNameLst>
                                      </p:cBhvr>
                                      <p:tavLst>
                                        <p:tav tm="0">
                                          <p:val>
                                            <p:fltVal val="0"/>
                                          </p:val>
                                        </p:tav>
                                        <p:tav tm="100000">
                                          <p:val>
                                            <p:strVal val="#ppt_h"/>
                                          </p:val>
                                        </p:tav>
                                      </p:tavLst>
                                    </p:anim>
                                  </p:childTnLst>
                                </p:cTn>
                              </p:par>
                            </p:childTnLst>
                          </p:cTn>
                        </p:par>
                        <p:par>
                          <p:cTn id="35" fill="hold">
                            <p:stCondLst>
                              <p:cond delay="3550"/>
                            </p:stCondLst>
                            <p:childTnLst>
                              <p:par>
                                <p:cTn id="36" presetID="22" presetClass="entr" presetSubtype="8"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childTnLst>
                          </p:cTn>
                        </p:par>
                        <p:par>
                          <p:cTn id="39" fill="hold">
                            <p:stCondLst>
                              <p:cond delay="405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26"/>
                                        </p:tgtEl>
                                        <p:attrNameLst>
                                          <p:attrName>style.visibility</p:attrName>
                                        </p:attrNameLst>
                                      </p:cBhvr>
                                      <p:to>
                                        <p:strVal val="visible"/>
                                      </p:to>
                                    </p:set>
                                    <p:anim calcmode="lin" valueType="num">
                                      <p:cBhvr>
                                        <p:cTn id="42" dur="250" fill="hold"/>
                                        <p:tgtEl>
                                          <p:spTgt spid="26"/>
                                        </p:tgtEl>
                                        <p:attrNameLst>
                                          <p:attrName>ppt_x</p:attrName>
                                        </p:attrNameLst>
                                      </p:cBhvr>
                                      <p:tavLst>
                                        <p:tav tm="0">
                                          <p:val>
                                            <p:strVal val="#ppt_x"/>
                                          </p:val>
                                        </p:tav>
                                        <p:tav tm="100000">
                                          <p:val>
                                            <p:strVal val="#ppt_x"/>
                                          </p:val>
                                        </p:tav>
                                      </p:tavLst>
                                    </p:anim>
                                    <p:anim calcmode="lin" valueType="num">
                                      <p:cBhvr>
                                        <p:cTn id="43" dur="250" fill="hold"/>
                                        <p:tgtEl>
                                          <p:spTgt spid="26"/>
                                        </p:tgtEl>
                                        <p:attrNameLst>
                                          <p:attrName>ppt_y</p:attrName>
                                        </p:attrNameLst>
                                      </p:cBhvr>
                                      <p:tavLst>
                                        <p:tav tm="0">
                                          <p:val>
                                            <p:strVal val="#ppt_y-#ppt_h/2"/>
                                          </p:val>
                                        </p:tav>
                                        <p:tav tm="100000">
                                          <p:val>
                                            <p:strVal val="#ppt_y"/>
                                          </p:val>
                                        </p:tav>
                                      </p:tavLst>
                                    </p:anim>
                                    <p:anim calcmode="lin" valueType="num">
                                      <p:cBhvr>
                                        <p:cTn id="44" dur="250" fill="hold"/>
                                        <p:tgtEl>
                                          <p:spTgt spid="26"/>
                                        </p:tgtEl>
                                        <p:attrNameLst>
                                          <p:attrName>ppt_w</p:attrName>
                                        </p:attrNameLst>
                                      </p:cBhvr>
                                      <p:tavLst>
                                        <p:tav tm="0">
                                          <p:val>
                                            <p:strVal val="#ppt_w"/>
                                          </p:val>
                                        </p:tav>
                                        <p:tav tm="100000">
                                          <p:val>
                                            <p:strVal val="#ppt_w"/>
                                          </p:val>
                                        </p:tav>
                                      </p:tavLst>
                                    </p:anim>
                                    <p:anim calcmode="lin" valueType="num">
                                      <p:cBhvr>
                                        <p:cTn id="45" dur="250" fill="hold"/>
                                        <p:tgtEl>
                                          <p:spTgt spid="26"/>
                                        </p:tgtEl>
                                        <p:attrNameLst>
                                          <p:attrName>ppt_h</p:attrName>
                                        </p:attrNameLst>
                                      </p:cBhvr>
                                      <p:tavLst>
                                        <p:tav tm="0">
                                          <p:val>
                                            <p:fltVal val="0"/>
                                          </p:val>
                                        </p:tav>
                                        <p:tav tm="100000">
                                          <p:val>
                                            <p:strVal val="#ppt_h"/>
                                          </p:val>
                                        </p:tav>
                                      </p:tavLst>
                                    </p:anim>
                                  </p:childTnLst>
                                </p:cTn>
                              </p:par>
                            </p:childTnLst>
                          </p:cTn>
                        </p:par>
                        <p:par>
                          <p:cTn id="46" fill="hold">
                            <p:stCondLst>
                              <p:cond delay="4600"/>
                            </p:stCondLst>
                            <p:childTnLst>
                              <p:par>
                                <p:cTn id="47" presetID="22" presetClass="entr" presetSubtype="8"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childTnLst>
                          </p:cTn>
                        </p:par>
                        <p:par>
                          <p:cTn id="50" fill="hold">
                            <p:stCondLst>
                              <p:cond delay="5100"/>
                            </p:stCondLst>
                            <p:childTnLst>
                              <p:par>
                                <p:cTn id="51" presetID="17" presetClass="entr" presetSubtype="1" fill="hold" grpId="0" nodeType="afterEffect">
                                  <p:stCondLst>
                                    <p:cond delay="0"/>
                                  </p:stCondLst>
                                  <p:iterate type="lt">
                                    <p:tmPct val="40000"/>
                                  </p:iterate>
                                  <p:childTnLst>
                                    <p:set>
                                      <p:cBhvr>
                                        <p:cTn id="52" dur="1" fill="hold">
                                          <p:stCondLst>
                                            <p:cond delay="0"/>
                                          </p:stCondLst>
                                        </p:cTn>
                                        <p:tgtEl>
                                          <p:spTgt spid="28"/>
                                        </p:tgtEl>
                                        <p:attrNameLst>
                                          <p:attrName>style.visibility</p:attrName>
                                        </p:attrNameLst>
                                      </p:cBhvr>
                                      <p:to>
                                        <p:strVal val="visible"/>
                                      </p:to>
                                    </p:set>
                                    <p:anim calcmode="lin" valueType="num">
                                      <p:cBhvr>
                                        <p:cTn id="53" dur="250" fill="hold"/>
                                        <p:tgtEl>
                                          <p:spTgt spid="28"/>
                                        </p:tgtEl>
                                        <p:attrNameLst>
                                          <p:attrName>ppt_x</p:attrName>
                                        </p:attrNameLst>
                                      </p:cBhvr>
                                      <p:tavLst>
                                        <p:tav tm="0">
                                          <p:val>
                                            <p:strVal val="#ppt_x"/>
                                          </p:val>
                                        </p:tav>
                                        <p:tav tm="100000">
                                          <p:val>
                                            <p:strVal val="#ppt_x"/>
                                          </p:val>
                                        </p:tav>
                                      </p:tavLst>
                                    </p:anim>
                                    <p:anim calcmode="lin" valueType="num">
                                      <p:cBhvr>
                                        <p:cTn id="54" dur="250" fill="hold"/>
                                        <p:tgtEl>
                                          <p:spTgt spid="28"/>
                                        </p:tgtEl>
                                        <p:attrNameLst>
                                          <p:attrName>ppt_y</p:attrName>
                                        </p:attrNameLst>
                                      </p:cBhvr>
                                      <p:tavLst>
                                        <p:tav tm="0">
                                          <p:val>
                                            <p:strVal val="#ppt_y-#ppt_h/2"/>
                                          </p:val>
                                        </p:tav>
                                        <p:tav tm="100000">
                                          <p:val>
                                            <p:strVal val="#ppt_y"/>
                                          </p:val>
                                        </p:tav>
                                      </p:tavLst>
                                    </p:anim>
                                    <p:anim calcmode="lin" valueType="num">
                                      <p:cBhvr>
                                        <p:cTn id="55" dur="250" fill="hold"/>
                                        <p:tgtEl>
                                          <p:spTgt spid="28"/>
                                        </p:tgtEl>
                                        <p:attrNameLst>
                                          <p:attrName>ppt_w</p:attrName>
                                        </p:attrNameLst>
                                      </p:cBhvr>
                                      <p:tavLst>
                                        <p:tav tm="0">
                                          <p:val>
                                            <p:strVal val="#ppt_w"/>
                                          </p:val>
                                        </p:tav>
                                        <p:tav tm="100000">
                                          <p:val>
                                            <p:strVal val="#ppt_w"/>
                                          </p:val>
                                        </p:tav>
                                      </p:tavLst>
                                    </p:anim>
                                    <p:anim calcmode="lin" valueType="num">
                                      <p:cBhvr>
                                        <p:cTn id="56" dur="250" fill="hold"/>
                                        <p:tgtEl>
                                          <p:spTgt spid="28"/>
                                        </p:tgtEl>
                                        <p:attrNameLst>
                                          <p:attrName>ppt_h</p:attrName>
                                        </p:attrNameLst>
                                      </p:cBhvr>
                                      <p:tavLst>
                                        <p:tav tm="0">
                                          <p:val>
                                            <p:fltVal val="0"/>
                                          </p:val>
                                        </p:tav>
                                        <p:tav tm="100000">
                                          <p:val>
                                            <p:strVal val="#ppt_h"/>
                                          </p:val>
                                        </p:tav>
                                      </p:tavLst>
                                    </p:anim>
                                  </p:childTnLst>
                                </p:cTn>
                              </p:par>
                            </p:childTnLst>
                          </p:cTn>
                        </p:par>
                        <p:par>
                          <p:cTn id="57" fill="hold">
                            <p:stCondLst>
                              <p:cond delay="5650"/>
                            </p:stCondLst>
                            <p:childTnLst>
                              <p:par>
                                <p:cTn id="58" presetID="2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8" grpId="0" animBg="1"/>
      <p:bldP spid="23" grpId="0"/>
      <p:bldP spid="24" grpId="0"/>
      <p:bldP spid="25" grpId="0"/>
      <p:bldP spid="26" grpId="0"/>
      <p:bldP spid="27"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2"/>
          <p:cNvSpPr>
            <a:spLocks/>
          </p:cNvSpPr>
          <p:nvPr/>
        </p:nvSpPr>
        <p:spPr bwMode="auto">
          <a:xfrm>
            <a:off x="252414" y="744308"/>
            <a:ext cx="5116512" cy="4437280"/>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83806" tIns="41903" rIns="83806" bIns="41903" anchor="ctr"/>
          <a:lstStyle/>
          <a:p>
            <a:pPr algn="ctr" defTabSz="967511">
              <a:defRPr/>
            </a:pPr>
            <a:endParaRPr lang="zh-CN" altLang="en-US" sz="1700" kern="0" dirty="0">
              <a:solidFill>
                <a:srgbClr val="000000"/>
              </a:solidFill>
              <a:latin typeface="微软雅黑" panose="020B0503020204020204" pitchFamily="34" charset="-122"/>
              <a:ea typeface="微软雅黑" panose="020B0503020204020204" pitchFamily="34" charset="-122"/>
            </a:endParaRPr>
          </a:p>
        </p:txBody>
      </p:sp>
      <p:sp>
        <p:nvSpPr>
          <p:cNvPr id="30" name="圆角矩形 29"/>
          <p:cNvSpPr>
            <a:spLocks noChangeArrowheads="1"/>
          </p:cNvSpPr>
          <p:nvPr/>
        </p:nvSpPr>
        <p:spPr bwMode="auto">
          <a:xfrm>
            <a:off x="1677989" y="3486661"/>
            <a:ext cx="1997075" cy="372947"/>
          </a:xfrm>
          <a:prstGeom prst="roundRect">
            <a:avLst>
              <a:gd name="adj" fmla="val 16667"/>
            </a:avLst>
          </a:prstGeom>
          <a:solidFill>
            <a:schemeClr val="accent2"/>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2012</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4</a:t>
            </a:r>
            <a:r>
              <a:rPr lang="zh-CN" altLang="en-US" sz="1600" dirty="0">
                <a:solidFill>
                  <a:srgbClr val="FFFFFF"/>
                </a:solidFill>
                <a:latin typeface="微软雅黑" pitchFamily="34" charset="-122"/>
                <a:ea typeface="微软雅黑" pitchFamily="34" charset="-122"/>
              </a:rPr>
              <a:t>月</a:t>
            </a:r>
          </a:p>
        </p:txBody>
      </p:sp>
      <p:sp>
        <p:nvSpPr>
          <p:cNvPr id="31" name="圆角矩形 30"/>
          <p:cNvSpPr>
            <a:spLocks noChangeArrowheads="1"/>
          </p:cNvSpPr>
          <p:nvPr/>
        </p:nvSpPr>
        <p:spPr bwMode="auto">
          <a:xfrm>
            <a:off x="2516188" y="2648720"/>
            <a:ext cx="1995487" cy="374534"/>
          </a:xfrm>
          <a:prstGeom prst="roundRect">
            <a:avLst>
              <a:gd name="adj" fmla="val 16667"/>
            </a:avLst>
          </a:prstGeom>
          <a:solidFill>
            <a:schemeClr val="accent3"/>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2013</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5</a:t>
            </a:r>
            <a:r>
              <a:rPr lang="zh-CN" altLang="en-US" sz="1600" dirty="0">
                <a:solidFill>
                  <a:srgbClr val="FFFFFF"/>
                </a:solidFill>
                <a:latin typeface="微软雅黑" pitchFamily="34" charset="-122"/>
                <a:ea typeface="微软雅黑" pitchFamily="34" charset="-122"/>
              </a:rPr>
              <a:t>月</a:t>
            </a:r>
          </a:p>
        </p:txBody>
      </p:sp>
      <p:sp>
        <p:nvSpPr>
          <p:cNvPr id="32" name="圆角矩形 31"/>
          <p:cNvSpPr>
            <a:spLocks noChangeArrowheads="1"/>
          </p:cNvSpPr>
          <p:nvPr/>
        </p:nvSpPr>
        <p:spPr bwMode="auto">
          <a:xfrm>
            <a:off x="3125788" y="1886956"/>
            <a:ext cx="1995487" cy="374534"/>
          </a:xfrm>
          <a:prstGeom prst="roundRect">
            <a:avLst>
              <a:gd name="adj" fmla="val 16667"/>
            </a:avLst>
          </a:prstGeom>
          <a:solidFill>
            <a:schemeClr val="accent4"/>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2014</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6</a:t>
            </a:r>
            <a:r>
              <a:rPr lang="zh-CN" altLang="en-US" sz="1600" dirty="0">
                <a:solidFill>
                  <a:srgbClr val="FFFFFF"/>
                </a:solidFill>
                <a:latin typeface="微软雅黑" pitchFamily="34" charset="-122"/>
                <a:ea typeface="微软雅黑" pitchFamily="34" charset="-122"/>
              </a:rPr>
              <a:t>月</a:t>
            </a:r>
          </a:p>
        </p:txBody>
      </p:sp>
      <p:sp>
        <p:nvSpPr>
          <p:cNvPr id="33" name="圆角矩形 32"/>
          <p:cNvSpPr>
            <a:spLocks noChangeArrowheads="1"/>
          </p:cNvSpPr>
          <p:nvPr/>
        </p:nvSpPr>
        <p:spPr bwMode="auto">
          <a:xfrm>
            <a:off x="3887788" y="1125191"/>
            <a:ext cx="1995487" cy="374534"/>
          </a:xfrm>
          <a:prstGeom prst="roundRect">
            <a:avLst>
              <a:gd name="adj" fmla="val 16667"/>
            </a:avLst>
          </a:prstGeom>
          <a:solidFill>
            <a:schemeClr val="accent1"/>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chemeClr val="bg1"/>
                </a:solidFill>
                <a:latin typeface="微软雅黑" pitchFamily="34" charset="-122"/>
                <a:ea typeface="微软雅黑" pitchFamily="34" charset="-122"/>
              </a:rPr>
              <a:t>2015</a:t>
            </a:r>
            <a:r>
              <a:rPr lang="zh-CN" altLang="en-US" sz="1600" dirty="0">
                <a:solidFill>
                  <a:schemeClr val="bg1"/>
                </a:solidFill>
                <a:latin typeface="微软雅黑" pitchFamily="34" charset="-122"/>
                <a:ea typeface="微软雅黑" pitchFamily="34" charset="-122"/>
              </a:rPr>
              <a:t>年</a:t>
            </a:r>
            <a:r>
              <a:rPr lang="en-US" altLang="zh-CN" sz="1600" dirty="0">
                <a:solidFill>
                  <a:schemeClr val="bg1"/>
                </a:solidFill>
                <a:latin typeface="微软雅黑" pitchFamily="34" charset="-122"/>
                <a:ea typeface="微软雅黑" pitchFamily="34" charset="-122"/>
              </a:rPr>
              <a:t>12</a:t>
            </a:r>
            <a:r>
              <a:rPr lang="zh-CN" altLang="en-US" sz="1600" dirty="0">
                <a:solidFill>
                  <a:schemeClr val="bg1"/>
                </a:solidFill>
                <a:latin typeface="微软雅黑" pitchFamily="34" charset="-122"/>
                <a:ea typeface="微软雅黑" pitchFamily="34" charset="-122"/>
              </a:rPr>
              <a:t>月</a:t>
            </a:r>
          </a:p>
        </p:txBody>
      </p:sp>
      <p:sp>
        <p:nvSpPr>
          <p:cNvPr id="34" name="圆角矩形 33"/>
          <p:cNvSpPr>
            <a:spLocks noChangeArrowheads="1"/>
          </p:cNvSpPr>
          <p:nvPr/>
        </p:nvSpPr>
        <p:spPr bwMode="auto">
          <a:xfrm>
            <a:off x="898525" y="4203990"/>
            <a:ext cx="1997075" cy="374534"/>
          </a:xfrm>
          <a:prstGeom prst="roundRect">
            <a:avLst>
              <a:gd name="adj" fmla="val 16667"/>
            </a:avLst>
          </a:prstGeom>
          <a:solidFill>
            <a:schemeClr val="accent1"/>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2011</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3</a:t>
            </a:r>
            <a:r>
              <a:rPr lang="zh-CN" altLang="en-US" sz="1600" dirty="0">
                <a:solidFill>
                  <a:srgbClr val="FFFFFF"/>
                </a:solidFill>
                <a:latin typeface="微软雅黑" pitchFamily="34" charset="-122"/>
                <a:ea typeface="微软雅黑" pitchFamily="34" charset="-122"/>
              </a:rPr>
              <a:t>月</a:t>
            </a:r>
          </a:p>
        </p:txBody>
      </p:sp>
      <p:sp>
        <p:nvSpPr>
          <p:cNvPr id="35" name="矩形 34"/>
          <p:cNvSpPr>
            <a:spLocks noChangeArrowheads="1"/>
          </p:cNvSpPr>
          <p:nvPr/>
        </p:nvSpPr>
        <p:spPr bwMode="auto">
          <a:xfrm>
            <a:off x="3852864" y="4180185"/>
            <a:ext cx="1978025"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6" name="矩形 35"/>
          <p:cNvSpPr>
            <a:spLocks noChangeArrowheads="1"/>
          </p:cNvSpPr>
          <p:nvPr/>
        </p:nvSpPr>
        <p:spPr bwMode="auto">
          <a:xfrm>
            <a:off x="4379913" y="3386680"/>
            <a:ext cx="1979612"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7" name="矩形 36"/>
          <p:cNvSpPr>
            <a:spLocks noChangeArrowheads="1"/>
          </p:cNvSpPr>
          <p:nvPr/>
        </p:nvSpPr>
        <p:spPr bwMode="auto">
          <a:xfrm>
            <a:off x="4891088" y="2594762"/>
            <a:ext cx="1979612"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8" name="矩形 37"/>
          <p:cNvSpPr>
            <a:spLocks noChangeArrowheads="1"/>
          </p:cNvSpPr>
          <p:nvPr/>
        </p:nvSpPr>
        <p:spPr bwMode="auto">
          <a:xfrm>
            <a:off x="5368925" y="1802844"/>
            <a:ext cx="1981200"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9" name="矩形 38"/>
          <p:cNvSpPr>
            <a:spLocks noChangeArrowheads="1"/>
          </p:cNvSpPr>
          <p:nvPr/>
        </p:nvSpPr>
        <p:spPr bwMode="auto">
          <a:xfrm>
            <a:off x="6119813" y="1083929"/>
            <a:ext cx="1979612" cy="393578"/>
          </a:xfrm>
          <a:prstGeom prst="rect">
            <a:avLst/>
          </a:prstGeom>
          <a:noFill/>
          <a:ln w="9525">
            <a:solidFill>
              <a:schemeClr val="bg2"/>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34"/>
                                        </p:tgtEl>
                                        <p:attrNameLst>
                                          <p:attrName>style.visibility</p:attrName>
                                        </p:attrNameLst>
                                      </p:cBhvr>
                                      <p:to>
                                        <p:strVal val="visible"/>
                                      </p:to>
                                    </p:set>
                                    <p:anim calcmode="lin" valueType="num">
                                      <p:cBhvr additive="base">
                                        <p:cTn id="10" dur="500" fill="hold"/>
                                        <p:tgtEl>
                                          <p:spTgt spid="34"/>
                                        </p:tgtEl>
                                        <p:attrNameLst>
                                          <p:attrName>ppt_x</p:attrName>
                                        </p:attrNameLst>
                                      </p:cBhvr>
                                      <p:tavLst>
                                        <p:tav tm="0">
                                          <p:val>
                                            <p:strVal val="0-#ppt_w/2"/>
                                          </p:val>
                                        </p:tav>
                                        <p:tav tm="100000">
                                          <p:val>
                                            <p:strVal val="#ppt_x"/>
                                          </p:val>
                                        </p:tav>
                                      </p:tavLst>
                                    </p:anim>
                                    <p:anim calcmode="lin" valueType="num">
                                      <p:cBhvr additive="base">
                                        <p:cTn id="11" dur="500" fill="hold"/>
                                        <p:tgtEl>
                                          <p:spTgt spid="3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1+#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1+#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0-#ppt_w/2"/>
                                          </p:val>
                                        </p:tav>
                                        <p:tav tm="100000">
                                          <p:val>
                                            <p:strVal val="#ppt_x"/>
                                          </p:val>
                                        </p:tav>
                                      </p:tavLst>
                                    </p:anim>
                                    <p:anim calcmode="lin" valueType="num">
                                      <p:cBhvr additive="base">
                                        <p:cTn id="27" dur="5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1+#ppt_w/2"/>
                                          </p:val>
                                        </p:tav>
                                        <p:tav tm="100000">
                                          <p:val>
                                            <p:strVal val="#ppt_x"/>
                                          </p:val>
                                        </p:tav>
                                      </p:tavLst>
                                    </p:anim>
                                    <p:anim calcmode="lin" valueType="num">
                                      <p:cBhvr additive="base">
                                        <p:cTn id="31" dur="500" fill="hold"/>
                                        <p:tgtEl>
                                          <p:spTgt spid="3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0-#ppt_w/2"/>
                                          </p:val>
                                        </p:tav>
                                        <p:tav tm="100000">
                                          <p:val>
                                            <p:strVal val="#ppt_x"/>
                                          </p:val>
                                        </p:tav>
                                      </p:tavLst>
                                    </p:anim>
                                    <p:anim calcmode="lin" valueType="num">
                                      <p:cBhvr additive="base">
                                        <p:cTn id="35" dur="500" fill="hold"/>
                                        <p:tgtEl>
                                          <p:spTgt spid="3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1+#ppt_w/2"/>
                                          </p:val>
                                        </p:tav>
                                        <p:tav tm="100000">
                                          <p:val>
                                            <p:strVal val="#ppt_x"/>
                                          </p:val>
                                        </p:tav>
                                      </p:tavLst>
                                    </p:anim>
                                    <p:anim calcmode="lin" valueType="num">
                                      <p:cBhvr additive="base">
                                        <p:cTn id="39" dur="500" fill="hold"/>
                                        <p:tgtEl>
                                          <p:spTgt spid="3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1+#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157222" y="2087005"/>
            <a:ext cx="3499676" cy="1365567"/>
          </a:xfrm>
          <a:prstGeom prst="rect">
            <a:avLst/>
          </a:prstGeom>
          <a:ln>
            <a:noFill/>
          </a:ln>
        </p:spPr>
        <p:txBody>
          <a:bodyPr wrap="none">
            <a:spAutoFit/>
          </a:bodyPr>
          <a:lstStyle/>
          <a:p>
            <a:pPr fontAlgn="base">
              <a:lnSpc>
                <a:spcPct val="120000"/>
              </a:lnSpc>
            </a:pPr>
            <a:r>
              <a:rPr lang="zh-CN" altLang="en-US" sz="36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3600"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工作完成情况</a:t>
            </a:r>
            <a:endParaRPr lang="en-US" altLang="zh-CN" sz="3600"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a:p>
            <a:pPr fontAlgn="base">
              <a:lnSpc>
                <a:spcPct val="120000"/>
              </a:lnSpc>
            </a:pP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2"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smtClean="0">
                  <a:solidFill>
                    <a:schemeClr val="accent2"/>
                  </a:solidFill>
                  <a:latin typeface="Impact" pitchFamily="34" charset="0"/>
                  <a:ea typeface="微软雅黑" pitchFamily="34" charset="-122"/>
                </a:rPr>
                <a:t>02</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104"/>
          <p:cNvSpPr>
            <a:spLocks noChangeArrowheads="1"/>
          </p:cNvSpPr>
          <p:nvPr/>
        </p:nvSpPr>
        <p:spPr bwMode="auto">
          <a:xfrm>
            <a:off x="4325939" y="3135932"/>
            <a:ext cx="814387" cy="89666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3"/>
          </a:solidFill>
          <a:ln w="9525">
            <a:noFill/>
            <a:miter lim="800000"/>
            <a:headEnd/>
            <a:tailEnd/>
          </a:ln>
        </p:spPr>
        <p:txBody>
          <a:bodyPr lIns="68550" tIns="34275" rIns="68550" bIns="34275"/>
          <a:lstStyle/>
          <a:p>
            <a:pPr>
              <a:defRPr/>
            </a:pPr>
            <a:endParaRPr lang="zh-CN" altLang="en-US" dirty="0">
              <a:latin typeface="+mn-lt"/>
              <a:ea typeface="+mn-ea"/>
            </a:endParaRPr>
          </a:p>
        </p:txBody>
      </p:sp>
      <p:sp>
        <p:nvSpPr>
          <p:cNvPr id="28675" name="Freeform 105"/>
          <p:cNvSpPr>
            <a:spLocks noChangeArrowheads="1"/>
          </p:cNvSpPr>
          <p:nvPr/>
        </p:nvSpPr>
        <p:spPr bwMode="auto">
          <a:xfrm>
            <a:off x="4325939" y="3135932"/>
            <a:ext cx="814387" cy="89666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w="9525">
            <a:noFill/>
            <a:miter lim="800000"/>
            <a:headEnd/>
            <a:tailEnd/>
          </a:ln>
        </p:spPr>
        <p:txBody>
          <a:bodyPr lIns="68550" tIns="34275" rIns="68550" bIns="34275"/>
          <a:lstStyle/>
          <a:p>
            <a:endParaRPr lang="zh-CN" altLang="en-US"/>
          </a:p>
        </p:txBody>
      </p:sp>
      <p:sp>
        <p:nvSpPr>
          <p:cNvPr id="44" name="Freeform 106"/>
          <p:cNvSpPr>
            <a:spLocks noChangeArrowheads="1"/>
          </p:cNvSpPr>
          <p:nvPr/>
        </p:nvSpPr>
        <p:spPr bwMode="auto">
          <a:xfrm>
            <a:off x="3376613" y="3135932"/>
            <a:ext cx="817562" cy="89666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w="9525">
            <a:noFill/>
            <a:miter lim="800000"/>
            <a:headEnd/>
            <a:tailEnd/>
          </a:ln>
        </p:spPr>
        <p:txBody>
          <a:bodyPr lIns="68550" tIns="34275" rIns="68550" bIns="34275"/>
          <a:lstStyle/>
          <a:p>
            <a:pPr>
              <a:defRPr/>
            </a:pPr>
            <a:endParaRPr lang="zh-CN" altLang="en-US" dirty="0">
              <a:latin typeface="+mn-lt"/>
              <a:ea typeface="+mn-ea"/>
            </a:endParaRPr>
          </a:p>
        </p:txBody>
      </p:sp>
      <p:sp>
        <p:nvSpPr>
          <p:cNvPr id="28677" name="Freeform 107"/>
          <p:cNvSpPr>
            <a:spLocks noChangeArrowheads="1"/>
          </p:cNvSpPr>
          <p:nvPr/>
        </p:nvSpPr>
        <p:spPr bwMode="auto">
          <a:xfrm>
            <a:off x="3376613" y="3135932"/>
            <a:ext cx="817562" cy="89666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w="9525">
            <a:noFill/>
            <a:miter lim="800000"/>
            <a:headEnd/>
            <a:tailEnd/>
          </a:ln>
        </p:spPr>
        <p:txBody>
          <a:bodyPr lIns="68550" tIns="34275" rIns="68550" bIns="34275"/>
          <a:lstStyle/>
          <a:p>
            <a:endParaRPr lang="zh-CN" altLang="en-US"/>
          </a:p>
        </p:txBody>
      </p:sp>
      <p:sp>
        <p:nvSpPr>
          <p:cNvPr id="46" name="Freeform 108"/>
          <p:cNvSpPr>
            <a:spLocks noChangeArrowheads="1"/>
          </p:cNvSpPr>
          <p:nvPr/>
        </p:nvSpPr>
        <p:spPr bwMode="auto">
          <a:xfrm>
            <a:off x="4259264" y="1285480"/>
            <a:ext cx="1425575" cy="1699688"/>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w="9525">
            <a:noFill/>
            <a:miter lim="800000"/>
            <a:headEnd/>
            <a:tailEnd/>
          </a:ln>
        </p:spPr>
        <p:txBody>
          <a:bodyPr lIns="68550" tIns="34275" rIns="68550" bIns="34275"/>
          <a:lstStyle/>
          <a:p>
            <a:endParaRPr lang="zh-CN" altLang="en-US"/>
          </a:p>
        </p:txBody>
      </p:sp>
      <p:sp>
        <p:nvSpPr>
          <p:cNvPr id="47" name="Freeform 109"/>
          <p:cNvSpPr>
            <a:spLocks noChangeArrowheads="1"/>
          </p:cNvSpPr>
          <p:nvPr/>
        </p:nvSpPr>
        <p:spPr bwMode="auto">
          <a:xfrm>
            <a:off x="2833689" y="1285480"/>
            <a:ext cx="1425575" cy="1699688"/>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w="9525">
            <a:noFill/>
            <a:miter lim="800000"/>
            <a:headEnd/>
            <a:tailEnd/>
          </a:ln>
        </p:spPr>
        <p:txBody>
          <a:bodyPr lIns="68550" tIns="34275" rIns="68550" bIns="34275"/>
          <a:lstStyle/>
          <a:p>
            <a:endParaRPr lang="zh-CN" altLang="en-US"/>
          </a:p>
        </p:txBody>
      </p:sp>
      <p:sp>
        <p:nvSpPr>
          <p:cNvPr id="48" name="矩形 1"/>
          <p:cNvSpPr>
            <a:spLocks noChangeArrowheads="1"/>
          </p:cNvSpPr>
          <p:nvPr/>
        </p:nvSpPr>
        <p:spPr bwMode="auto">
          <a:xfrm>
            <a:off x="6019800" y="1410854"/>
            <a:ext cx="1627188" cy="1080753"/>
          </a:xfrm>
          <a:prstGeom prst="rect">
            <a:avLst/>
          </a:prstGeom>
          <a:noFill/>
          <a:ln w="9525">
            <a:noFill/>
            <a:miter lim="800000"/>
            <a:headEnd/>
            <a:tailEnd/>
          </a:ln>
        </p:spPr>
        <p:txBody>
          <a:bodyPr lIns="64774" tIns="32386" rIns="64774" bIns="32386">
            <a:spAutoFit/>
          </a:bodyPr>
          <a:lstStyle/>
          <a:p>
            <a:pPr algn="just" defTabSz="912539">
              <a:lnSpc>
                <a:spcPct val="150000"/>
              </a:lnSpc>
            </a:pPr>
            <a:r>
              <a:rPr lang="zh-CN" altLang="en-US" sz="1400" b="1" dirty="0">
                <a:solidFill>
                  <a:srgbClr val="595959"/>
                </a:solidFill>
                <a:latin typeface="微软雅黑" pitchFamily="34" charset="-122"/>
                <a:ea typeface="微软雅黑" pitchFamily="34" charset="-122"/>
                <a:sym typeface="微软雅黑" pitchFamily="34" charset="-122"/>
              </a:rPr>
              <a:t>此处添加标题内容</a:t>
            </a:r>
            <a:endParaRPr lang="en-US" altLang="zh-CN" sz="1400" b="1"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endParaRPr lang="en-US" altLang="zh-CN" sz="1000"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p>
          <a:p>
            <a:pPr algn="just" defTabSz="912539">
              <a:lnSpc>
                <a:spcPct val="150000"/>
              </a:lnSpc>
            </a:pPr>
            <a:endParaRPr lang="zh-CN" altLang="en-US" sz="1000" dirty="0">
              <a:solidFill>
                <a:srgbClr val="595959"/>
              </a:solidFill>
              <a:latin typeface="微软雅黑" pitchFamily="34" charset="-122"/>
              <a:ea typeface="微软雅黑" pitchFamily="34" charset="-122"/>
              <a:sym typeface="微软雅黑" pitchFamily="34" charset="-122"/>
            </a:endParaRPr>
          </a:p>
        </p:txBody>
      </p:sp>
      <p:sp>
        <p:nvSpPr>
          <p:cNvPr id="49" name="任意多边形 22"/>
          <p:cNvSpPr>
            <a:spLocks/>
          </p:cNvSpPr>
          <p:nvPr/>
        </p:nvSpPr>
        <p:spPr bwMode="auto">
          <a:xfrm flipH="1">
            <a:off x="1236664" y="1672710"/>
            <a:ext cx="2582862" cy="588781"/>
          </a:xfrm>
          <a:custGeom>
            <a:avLst/>
            <a:gdLst>
              <a:gd name="T0" fmla="*/ 0 w 2896333"/>
              <a:gd name="T1" fmla="*/ 665682 h 581025"/>
              <a:gd name="T2" fmla="*/ 267324 w 2896333"/>
              <a:gd name="T3" fmla="*/ 0 h 581025"/>
              <a:gd name="T4" fmla="*/ 2322490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50" name="矩形 1"/>
          <p:cNvSpPr>
            <a:spLocks noChangeArrowheads="1"/>
          </p:cNvSpPr>
          <p:nvPr/>
        </p:nvSpPr>
        <p:spPr bwMode="auto">
          <a:xfrm>
            <a:off x="1549401" y="1412439"/>
            <a:ext cx="1628775" cy="1080754"/>
          </a:xfrm>
          <a:prstGeom prst="rect">
            <a:avLst/>
          </a:prstGeom>
          <a:noFill/>
          <a:ln w="9525">
            <a:noFill/>
            <a:miter lim="800000"/>
            <a:headEnd/>
            <a:tailEnd/>
          </a:ln>
        </p:spPr>
        <p:txBody>
          <a:bodyPr lIns="64774" tIns="32386" rIns="64774" bIns="32386">
            <a:spAutoFit/>
          </a:bodyPr>
          <a:lstStyle/>
          <a:p>
            <a:pPr algn="just" defTabSz="912539">
              <a:lnSpc>
                <a:spcPct val="150000"/>
              </a:lnSpc>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此处添加标题内容</a:t>
            </a:r>
            <a:endParaRPr lang="en-US" altLang="zh-CN" sz="1400" b="1" dirty="0">
              <a:solidFill>
                <a:schemeClr val="tx1">
                  <a:lumMod val="65000"/>
                  <a:lumOff val="35000"/>
                </a:schemeClr>
              </a:solidFill>
              <a:latin typeface="微软雅黑" pitchFamily="34" charset="-122"/>
              <a:ea typeface="微软雅黑" pitchFamily="34" charset="-122"/>
              <a:sym typeface="微软雅黑" pitchFamily="34" charset="-122"/>
            </a:endParaRPr>
          </a:p>
          <a:p>
            <a:pPr algn="just" defTabSz="912539">
              <a:lnSpc>
                <a:spcPct val="15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sym typeface="微软雅黑" pitchFamily="34" charset="-122"/>
            </a:endParaRPr>
          </a:p>
          <a:p>
            <a:pPr algn="just" defTabSz="912539">
              <a:lnSpc>
                <a:spcPct val="15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点击此处添加内容</a:t>
            </a:r>
          </a:p>
          <a:p>
            <a:pPr algn="just" defTabSz="912539">
              <a:lnSpc>
                <a:spcPct val="150000"/>
              </a:lnSpc>
              <a:defRPr/>
            </a:pPr>
            <a:endParaRPr lang="zh-CN" altLang="en-US" sz="1000" dirty="0">
              <a:solidFill>
                <a:srgbClr val="595959"/>
              </a:solidFill>
              <a:latin typeface="微软雅黑" pitchFamily="34" charset="-122"/>
              <a:ea typeface="微软雅黑" pitchFamily="34" charset="-122"/>
              <a:sym typeface="微软雅黑" pitchFamily="34" charset="-122"/>
            </a:endParaRPr>
          </a:p>
        </p:txBody>
      </p:sp>
      <p:sp>
        <p:nvSpPr>
          <p:cNvPr id="51" name="任意多边形 24"/>
          <p:cNvSpPr>
            <a:spLocks/>
          </p:cNvSpPr>
          <p:nvPr/>
        </p:nvSpPr>
        <p:spPr bwMode="auto">
          <a:xfrm flipH="1">
            <a:off x="1246189" y="3131173"/>
            <a:ext cx="2295525" cy="591954"/>
          </a:xfrm>
          <a:custGeom>
            <a:avLst/>
            <a:gdLst>
              <a:gd name="T0" fmla="*/ 0 w 2528430"/>
              <a:gd name="T1" fmla="*/ 665820 h 587027"/>
              <a:gd name="T2" fmla="*/ 282310 w 2528430"/>
              <a:gd name="T3" fmla="*/ 6808 h 587027"/>
              <a:gd name="T4" fmla="*/ 2141139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89" name="矩形 1"/>
          <p:cNvSpPr>
            <a:spLocks noChangeArrowheads="1"/>
          </p:cNvSpPr>
          <p:nvPr/>
        </p:nvSpPr>
        <p:spPr bwMode="auto">
          <a:xfrm>
            <a:off x="1539875" y="2855033"/>
            <a:ext cx="1627188" cy="849993"/>
          </a:xfrm>
          <a:prstGeom prst="rect">
            <a:avLst/>
          </a:prstGeom>
          <a:noFill/>
          <a:ln w="9525">
            <a:noFill/>
            <a:miter lim="800000"/>
            <a:headEnd/>
            <a:tailEnd/>
          </a:ln>
        </p:spPr>
        <p:txBody>
          <a:bodyPr lIns="64774" tIns="32386" rIns="64774" bIns="32386">
            <a:spAutoFit/>
          </a:bodyPr>
          <a:lstStyle/>
          <a:p>
            <a:pPr algn="just" defTabSz="912539">
              <a:lnSpc>
                <a:spcPct val="150000"/>
              </a:lnSpc>
            </a:pPr>
            <a:r>
              <a:rPr lang="zh-CN" altLang="en-US" sz="1400" b="1" dirty="0">
                <a:solidFill>
                  <a:srgbClr val="595959"/>
                </a:solidFill>
                <a:latin typeface="微软雅黑" pitchFamily="34" charset="-122"/>
                <a:ea typeface="微软雅黑" pitchFamily="34" charset="-122"/>
                <a:sym typeface="微软雅黑" pitchFamily="34" charset="-122"/>
              </a:rPr>
              <a:t>此处添加标题内容</a:t>
            </a:r>
            <a:endParaRPr lang="en-US" altLang="zh-CN" sz="1400" b="1"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endParaRPr lang="en-US" altLang="zh-CN" sz="1000"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p>
        </p:txBody>
      </p:sp>
      <p:sp>
        <p:nvSpPr>
          <p:cNvPr id="90" name="矩形 1"/>
          <p:cNvSpPr>
            <a:spLocks noChangeArrowheads="1"/>
          </p:cNvSpPr>
          <p:nvPr/>
        </p:nvSpPr>
        <p:spPr bwMode="auto">
          <a:xfrm>
            <a:off x="6038850" y="2848685"/>
            <a:ext cx="1628775" cy="1080753"/>
          </a:xfrm>
          <a:prstGeom prst="rect">
            <a:avLst/>
          </a:prstGeom>
          <a:noFill/>
          <a:ln w="9525">
            <a:noFill/>
            <a:miter lim="800000"/>
            <a:headEnd/>
            <a:tailEnd/>
          </a:ln>
        </p:spPr>
        <p:txBody>
          <a:bodyPr lIns="64774" tIns="32386" rIns="64774" bIns="32386">
            <a:spAutoFit/>
          </a:bodyPr>
          <a:lstStyle/>
          <a:p>
            <a:pPr algn="just" defTabSz="912539">
              <a:lnSpc>
                <a:spcPct val="150000"/>
              </a:lnSpc>
            </a:pPr>
            <a:r>
              <a:rPr lang="zh-CN" altLang="en-US" sz="1400" b="1" dirty="0">
                <a:solidFill>
                  <a:srgbClr val="595959"/>
                </a:solidFill>
                <a:latin typeface="微软雅黑" pitchFamily="34" charset="-122"/>
                <a:ea typeface="微软雅黑" pitchFamily="34" charset="-122"/>
                <a:sym typeface="微软雅黑" pitchFamily="34" charset="-122"/>
              </a:rPr>
              <a:t>此处添加标题内容</a:t>
            </a:r>
            <a:endParaRPr lang="en-US" altLang="zh-CN" sz="1400" b="1"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endParaRPr lang="en-US" altLang="zh-CN" sz="1000"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p>
          <a:p>
            <a:pPr algn="just" defTabSz="912539">
              <a:lnSpc>
                <a:spcPct val="150000"/>
              </a:lnSpc>
            </a:pPr>
            <a:endParaRPr lang="zh-CN" altLang="en-US" sz="1000" dirty="0">
              <a:solidFill>
                <a:srgbClr val="000000"/>
              </a:solidFill>
              <a:latin typeface="Calibri" pitchFamily="34" charset="0"/>
              <a:ea typeface="微软雅黑" pitchFamily="34" charset="-122"/>
            </a:endParaRPr>
          </a:p>
        </p:txBody>
      </p:sp>
      <p:sp>
        <p:nvSpPr>
          <p:cNvPr id="91" name="任意多边形 27"/>
          <p:cNvSpPr>
            <a:spLocks/>
          </p:cNvSpPr>
          <p:nvPr/>
        </p:nvSpPr>
        <p:spPr bwMode="auto">
          <a:xfrm>
            <a:off x="4870450" y="1682232"/>
            <a:ext cx="2582863" cy="588781"/>
          </a:xfrm>
          <a:custGeom>
            <a:avLst/>
            <a:gdLst>
              <a:gd name="T0" fmla="*/ 0 w 2896333"/>
              <a:gd name="T1" fmla="*/ 665682 h 581025"/>
              <a:gd name="T2" fmla="*/ 267324 w 2896333"/>
              <a:gd name="T3" fmla="*/ 0 h 581025"/>
              <a:gd name="T4" fmla="*/ 2322490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92" name="任意多边形 28"/>
          <p:cNvSpPr>
            <a:spLocks/>
          </p:cNvSpPr>
          <p:nvPr/>
        </p:nvSpPr>
        <p:spPr bwMode="auto">
          <a:xfrm>
            <a:off x="4911726" y="3131173"/>
            <a:ext cx="2560638" cy="591954"/>
          </a:xfrm>
          <a:custGeom>
            <a:avLst/>
            <a:gdLst>
              <a:gd name="T0" fmla="*/ 0 w 2528430"/>
              <a:gd name="T1" fmla="*/ 665820 h 587027"/>
              <a:gd name="T2" fmla="*/ 391473 w 2528430"/>
              <a:gd name="T3" fmla="*/ 6808 h 587027"/>
              <a:gd name="T4" fmla="*/ 2969058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93" name="Oval 54"/>
          <p:cNvSpPr>
            <a:spLocks noChangeArrowheads="1"/>
          </p:cNvSpPr>
          <p:nvPr/>
        </p:nvSpPr>
        <p:spPr bwMode="auto">
          <a:xfrm>
            <a:off x="3779839" y="2226577"/>
            <a:ext cx="77787" cy="79351"/>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
        <p:nvSpPr>
          <p:cNvPr id="94" name="Oval 54"/>
          <p:cNvSpPr>
            <a:spLocks noChangeArrowheads="1"/>
          </p:cNvSpPr>
          <p:nvPr/>
        </p:nvSpPr>
        <p:spPr bwMode="auto">
          <a:xfrm>
            <a:off x="4824414" y="2232925"/>
            <a:ext cx="77787" cy="77763"/>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
        <p:nvSpPr>
          <p:cNvPr id="95" name="Oval 54"/>
          <p:cNvSpPr>
            <a:spLocks noChangeArrowheads="1"/>
          </p:cNvSpPr>
          <p:nvPr/>
        </p:nvSpPr>
        <p:spPr bwMode="auto">
          <a:xfrm>
            <a:off x="4870450" y="3683452"/>
            <a:ext cx="77788" cy="79351"/>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
        <p:nvSpPr>
          <p:cNvPr id="96" name="Oval 54"/>
          <p:cNvSpPr>
            <a:spLocks noChangeArrowheads="1"/>
          </p:cNvSpPr>
          <p:nvPr/>
        </p:nvSpPr>
        <p:spPr bwMode="auto">
          <a:xfrm>
            <a:off x="3511550" y="3683452"/>
            <a:ext cx="77788" cy="79351"/>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31" presetClass="entr" presetSubtype="0"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p:cTn id="28" dur="500" fill="hold"/>
                                        <p:tgtEl>
                                          <p:spTgt spid="93"/>
                                        </p:tgtEl>
                                        <p:attrNameLst>
                                          <p:attrName>ppt_w</p:attrName>
                                        </p:attrNameLst>
                                      </p:cBhvr>
                                      <p:tavLst>
                                        <p:tav tm="0">
                                          <p:val>
                                            <p:fltVal val="0"/>
                                          </p:val>
                                        </p:tav>
                                        <p:tav tm="100000">
                                          <p:val>
                                            <p:strVal val="#ppt_w"/>
                                          </p:val>
                                        </p:tav>
                                      </p:tavLst>
                                    </p:anim>
                                    <p:anim calcmode="lin" valueType="num">
                                      <p:cBhvr>
                                        <p:cTn id="29" dur="500" fill="hold"/>
                                        <p:tgtEl>
                                          <p:spTgt spid="93"/>
                                        </p:tgtEl>
                                        <p:attrNameLst>
                                          <p:attrName>ppt_h</p:attrName>
                                        </p:attrNameLst>
                                      </p:cBhvr>
                                      <p:tavLst>
                                        <p:tav tm="0">
                                          <p:val>
                                            <p:fltVal val="0"/>
                                          </p:val>
                                        </p:tav>
                                        <p:tav tm="100000">
                                          <p:val>
                                            <p:strVal val="#ppt_h"/>
                                          </p:val>
                                        </p:tav>
                                      </p:tavLst>
                                    </p:anim>
                                    <p:anim calcmode="lin" valueType="num">
                                      <p:cBhvr>
                                        <p:cTn id="30" dur="500" fill="hold"/>
                                        <p:tgtEl>
                                          <p:spTgt spid="93"/>
                                        </p:tgtEl>
                                        <p:attrNameLst>
                                          <p:attrName>style.rotation</p:attrName>
                                        </p:attrNameLst>
                                      </p:cBhvr>
                                      <p:tavLst>
                                        <p:tav tm="0">
                                          <p:val>
                                            <p:fltVal val="90"/>
                                          </p:val>
                                        </p:tav>
                                        <p:tav tm="100000">
                                          <p:val>
                                            <p:fltVal val="0"/>
                                          </p:val>
                                        </p:tav>
                                      </p:tavLst>
                                    </p:anim>
                                    <p:animEffect transition="in" filter="fade">
                                      <p:cBhvr>
                                        <p:cTn id="31" dur="500"/>
                                        <p:tgtEl>
                                          <p:spTgt spid="93"/>
                                        </p:tgtEl>
                                      </p:cBhvr>
                                    </p:animEffect>
                                  </p:childTnLst>
                                </p:cTn>
                              </p:par>
                            </p:childTnLst>
                          </p:cTn>
                        </p:par>
                        <p:par>
                          <p:cTn id="32" fill="hold">
                            <p:stCondLst>
                              <p:cond delay="1000"/>
                            </p:stCondLst>
                            <p:childTnLst>
                              <p:par>
                                <p:cTn id="33" presetID="22" presetClass="entr" presetSubtype="4" fill="hold" grpId="0" nodeType="after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wipe(left)">
                                      <p:cBhvr>
                                        <p:cTn id="39" dur="500"/>
                                        <p:tgtEl>
                                          <p:spTgt spid="50"/>
                                        </p:tgtEl>
                                      </p:cBhvr>
                                    </p:animEffect>
                                  </p:childTnLst>
                                </p:cTn>
                              </p:par>
                            </p:childTnLst>
                          </p:cTn>
                        </p:par>
                        <p:par>
                          <p:cTn id="40" fill="hold">
                            <p:stCondLst>
                              <p:cond delay="2000"/>
                            </p:stCondLst>
                            <p:childTnLst>
                              <p:par>
                                <p:cTn id="41" presetID="31" presetClass="entr" presetSubtype="0" fill="hold" grpId="0" nodeType="afterEffect">
                                  <p:stCondLst>
                                    <p:cond delay="0"/>
                                  </p:stCondLst>
                                  <p:childTnLst>
                                    <p:set>
                                      <p:cBhvr>
                                        <p:cTn id="42" dur="1" fill="hold">
                                          <p:stCondLst>
                                            <p:cond delay="0"/>
                                          </p:stCondLst>
                                        </p:cTn>
                                        <p:tgtEl>
                                          <p:spTgt spid="94"/>
                                        </p:tgtEl>
                                        <p:attrNameLst>
                                          <p:attrName>style.visibility</p:attrName>
                                        </p:attrNameLst>
                                      </p:cBhvr>
                                      <p:to>
                                        <p:strVal val="visible"/>
                                      </p:to>
                                    </p:set>
                                    <p:anim calcmode="lin" valueType="num">
                                      <p:cBhvr>
                                        <p:cTn id="43" dur="500" fill="hold"/>
                                        <p:tgtEl>
                                          <p:spTgt spid="94"/>
                                        </p:tgtEl>
                                        <p:attrNameLst>
                                          <p:attrName>ppt_w</p:attrName>
                                        </p:attrNameLst>
                                      </p:cBhvr>
                                      <p:tavLst>
                                        <p:tav tm="0">
                                          <p:val>
                                            <p:fltVal val="0"/>
                                          </p:val>
                                        </p:tav>
                                        <p:tav tm="100000">
                                          <p:val>
                                            <p:strVal val="#ppt_w"/>
                                          </p:val>
                                        </p:tav>
                                      </p:tavLst>
                                    </p:anim>
                                    <p:anim calcmode="lin" valueType="num">
                                      <p:cBhvr>
                                        <p:cTn id="44" dur="500" fill="hold"/>
                                        <p:tgtEl>
                                          <p:spTgt spid="94"/>
                                        </p:tgtEl>
                                        <p:attrNameLst>
                                          <p:attrName>ppt_h</p:attrName>
                                        </p:attrNameLst>
                                      </p:cBhvr>
                                      <p:tavLst>
                                        <p:tav tm="0">
                                          <p:val>
                                            <p:fltVal val="0"/>
                                          </p:val>
                                        </p:tav>
                                        <p:tav tm="100000">
                                          <p:val>
                                            <p:strVal val="#ppt_h"/>
                                          </p:val>
                                        </p:tav>
                                      </p:tavLst>
                                    </p:anim>
                                    <p:anim calcmode="lin" valueType="num">
                                      <p:cBhvr>
                                        <p:cTn id="45" dur="500" fill="hold"/>
                                        <p:tgtEl>
                                          <p:spTgt spid="94"/>
                                        </p:tgtEl>
                                        <p:attrNameLst>
                                          <p:attrName>style.rotation</p:attrName>
                                        </p:attrNameLst>
                                      </p:cBhvr>
                                      <p:tavLst>
                                        <p:tav tm="0">
                                          <p:val>
                                            <p:fltVal val="90"/>
                                          </p:val>
                                        </p:tav>
                                        <p:tav tm="100000">
                                          <p:val>
                                            <p:fltVal val="0"/>
                                          </p:val>
                                        </p:tav>
                                      </p:tavLst>
                                    </p:anim>
                                    <p:animEffect transition="in" filter="fade">
                                      <p:cBhvr>
                                        <p:cTn id="46" dur="500"/>
                                        <p:tgtEl>
                                          <p:spTgt spid="94"/>
                                        </p:tgtEl>
                                      </p:cBhvr>
                                    </p:animEffect>
                                  </p:childTnLst>
                                </p:cTn>
                              </p:par>
                            </p:childTnLst>
                          </p:cTn>
                        </p:par>
                        <p:par>
                          <p:cTn id="47" fill="hold">
                            <p:stCondLst>
                              <p:cond delay="2500"/>
                            </p:stCondLst>
                            <p:childTnLst>
                              <p:par>
                                <p:cTn id="48" presetID="22" presetClass="entr" presetSubtype="4" fill="hold" grpId="0" nodeType="afterEffect">
                                  <p:stCondLst>
                                    <p:cond delay="0"/>
                                  </p:stCondLst>
                                  <p:childTnLst>
                                    <p:set>
                                      <p:cBhvr>
                                        <p:cTn id="49" dur="1" fill="hold">
                                          <p:stCondLst>
                                            <p:cond delay="0"/>
                                          </p:stCondLst>
                                        </p:cTn>
                                        <p:tgtEl>
                                          <p:spTgt spid="91"/>
                                        </p:tgtEl>
                                        <p:attrNameLst>
                                          <p:attrName>style.visibility</p:attrName>
                                        </p:attrNameLst>
                                      </p:cBhvr>
                                      <p:to>
                                        <p:strVal val="visible"/>
                                      </p:to>
                                    </p:set>
                                    <p:animEffect transition="in" filter="wipe(down)">
                                      <p:cBhvr>
                                        <p:cTn id="50" dur="500"/>
                                        <p:tgtEl>
                                          <p:spTgt spid="91"/>
                                        </p:tgtEl>
                                      </p:cBhvr>
                                    </p:animEffect>
                                  </p:childTnLst>
                                </p:cTn>
                              </p:par>
                            </p:childTnLst>
                          </p:cTn>
                        </p:par>
                        <p:par>
                          <p:cTn id="51" fill="hold">
                            <p:stCondLst>
                              <p:cond delay="3000"/>
                            </p:stCondLst>
                            <p:childTnLst>
                              <p:par>
                                <p:cTn id="52" presetID="22" presetClass="entr" presetSubtype="8"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wipe(left)">
                                      <p:cBhvr>
                                        <p:cTn id="54" dur="500"/>
                                        <p:tgtEl>
                                          <p:spTgt spid="48"/>
                                        </p:tgtEl>
                                      </p:cBhvr>
                                    </p:animEffect>
                                  </p:childTnLst>
                                </p:cTn>
                              </p:par>
                            </p:childTnLst>
                          </p:cTn>
                        </p:par>
                        <p:par>
                          <p:cTn id="55" fill="hold">
                            <p:stCondLst>
                              <p:cond delay="3500"/>
                            </p:stCondLst>
                            <p:childTnLst>
                              <p:par>
                                <p:cTn id="56" presetID="31" presetClass="entr" presetSubtype="0" fill="hold" grpId="0" nodeType="afterEffect">
                                  <p:stCondLst>
                                    <p:cond delay="0"/>
                                  </p:stCondLst>
                                  <p:childTnLst>
                                    <p:set>
                                      <p:cBhvr>
                                        <p:cTn id="57" dur="1" fill="hold">
                                          <p:stCondLst>
                                            <p:cond delay="0"/>
                                          </p:stCondLst>
                                        </p:cTn>
                                        <p:tgtEl>
                                          <p:spTgt spid="96"/>
                                        </p:tgtEl>
                                        <p:attrNameLst>
                                          <p:attrName>style.visibility</p:attrName>
                                        </p:attrNameLst>
                                      </p:cBhvr>
                                      <p:to>
                                        <p:strVal val="visible"/>
                                      </p:to>
                                    </p:set>
                                    <p:anim calcmode="lin" valueType="num">
                                      <p:cBhvr>
                                        <p:cTn id="58" dur="500" fill="hold"/>
                                        <p:tgtEl>
                                          <p:spTgt spid="96"/>
                                        </p:tgtEl>
                                        <p:attrNameLst>
                                          <p:attrName>ppt_w</p:attrName>
                                        </p:attrNameLst>
                                      </p:cBhvr>
                                      <p:tavLst>
                                        <p:tav tm="0">
                                          <p:val>
                                            <p:fltVal val="0"/>
                                          </p:val>
                                        </p:tav>
                                        <p:tav tm="100000">
                                          <p:val>
                                            <p:strVal val="#ppt_w"/>
                                          </p:val>
                                        </p:tav>
                                      </p:tavLst>
                                    </p:anim>
                                    <p:anim calcmode="lin" valueType="num">
                                      <p:cBhvr>
                                        <p:cTn id="59" dur="500" fill="hold"/>
                                        <p:tgtEl>
                                          <p:spTgt spid="96"/>
                                        </p:tgtEl>
                                        <p:attrNameLst>
                                          <p:attrName>ppt_h</p:attrName>
                                        </p:attrNameLst>
                                      </p:cBhvr>
                                      <p:tavLst>
                                        <p:tav tm="0">
                                          <p:val>
                                            <p:fltVal val="0"/>
                                          </p:val>
                                        </p:tav>
                                        <p:tav tm="100000">
                                          <p:val>
                                            <p:strVal val="#ppt_h"/>
                                          </p:val>
                                        </p:tav>
                                      </p:tavLst>
                                    </p:anim>
                                    <p:anim calcmode="lin" valueType="num">
                                      <p:cBhvr>
                                        <p:cTn id="60" dur="500" fill="hold"/>
                                        <p:tgtEl>
                                          <p:spTgt spid="96"/>
                                        </p:tgtEl>
                                        <p:attrNameLst>
                                          <p:attrName>style.rotation</p:attrName>
                                        </p:attrNameLst>
                                      </p:cBhvr>
                                      <p:tavLst>
                                        <p:tav tm="0">
                                          <p:val>
                                            <p:fltVal val="90"/>
                                          </p:val>
                                        </p:tav>
                                        <p:tav tm="100000">
                                          <p:val>
                                            <p:fltVal val="0"/>
                                          </p:val>
                                        </p:tav>
                                      </p:tavLst>
                                    </p:anim>
                                    <p:animEffect transition="in" filter="fade">
                                      <p:cBhvr>
                                        <p:cTn id="61" dur="500"/>
                                        <p:tgtEl>
                                          <p:spTgt spid="96"/>
                                        </p:tgtEl>
                                      </p:cBhvr>
                                    </p:animEffect>
                                  </p:childTnLst>
                                </p:cTn>
                              </p:par>
                            </p:childTnLst>
                          </p:cTn>
                        </p:par>
                        <p:par>
                          <p:cTn id="62" fill="hold">
                            <p:stCondLst>
                              <p:cond delay="4000"/>
                            </p:stCondLst>
                            <p:childTnLst>
                              <p:par>
                                <p:cTn id="63" presetID="22" presetClass="entr" presetSubtype="4"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wipe(down)">
                                      <p:cBhvr>
                                        <p:cTn id="65" dur="500"/>
                                        <p:tgtEl>
                                          <p:spTgt spid="51"/>
                                        </p:tgtEl>
                                      </p:cBhvr>
                                    </p:animEffect>
                                  </p:childTnLst>
                                </p:cTn>
                              </p:par>
                            </p:childTnLst>
                          </p:cTn>
                        </p:par>
                        <p:par>
                          <p:cTn id="66" fill="hold">
                            <p:stCondLst>
                              <p:cond delay="4500"/>
                            </p:stCondLst>
                            <p:childTnLst>
                              <p:par>
                                <p:cTn id="67" presetID="22" presetClass="entr" presetSubtype="8" fill="hold" grpId="0" nodeType="afterEffect">
                                  <p:stCondLst>
                                    <p:cond delay="0"/>
                                  </p:stCondLst>
                                  <p:childTnLst>
                                    <p:set>
                                      <p:cBhvr>
                                        <p:cTn id="68" dur="1" fill="hold">
                                          <p:stCondLst>
                                            <p:cond delay="0"/>
                                          </p:stCondLst>
                                        </p:cTn>
                                        <p:tgtEl>
                                          <p:spTgt spid="89"/>
                                        </p:tgtEl>
                                        <p:attrNameLst>
                                          <p:attrName>style.visibility</p:attrName>
                                        </p:attrNameLst>
                                      </p:cBhvr>
                                      <p:to>
                                        <p:strVal val="visible"/>
                                      </p:to>
                                    </p:set>
                                    <p:animEffect transition="in" filter="wipe(left)">
                                      <p:cBhvr>
                                        <p:cTn id="69" dur="500"/>
                                        <p:tgtEl>
                                          <p:spTgt spid="89"/>
                                        </p:tgtEl>
                                      </p:cBhvr>
                                    </p:animEffect>
                                  </p:childTnLst>
                                </p:cTn>
                              </p:par>
                            </p:childTnLst>
                          </p:cTn>
                        </p:par>
                        <p:par>
                          <p:cTn id="70" fill="hold">
                            <p:stCondLst>
                              <p:cond delay="5000"/>
                            </p:stCondLst>
                            <p:childTnLst>
                              <p:par>
                                <p:cTn id="71" presetID="31" presetClass="entr" presetSubtype="0" fill="hold" grpId="0" nodeType="afterEffect">
                                  <p:stCondLst>
                                    <p:cond delay="0"/>
                                  </p:stCondLst>
                                  <p:childTnLst>
                                    <p:set>
                                      <p:cBhvr>
                                        <p:cTn id="72" dur="1" fill="hold">
                                          <p:stCondLst>
                                            <p:cond delay="0"/>
                                          </p:stCondLst>
                                        </p:cTn>
                                        <p:tgtEl>
                                          <p:spTgt spid="95"/>
                                        </p:tgtEl>
                                        <p:attrNameLst>
                                          <p:attrName>style.visibility</p:attrName>
                                        </p:attrNameLst>
                                      </p:cBhvr>
                                      <p:to>
                                        <p:strVal val="visible"/>
                                      </p:to>
                                    </p:set>
                                    <p:anim calcmode="lin" valueType="num">
                                      <p:cBhvr>
                                        <p:cTn id="73" dur="500" fill="hold"/>
                                        <p:tgtEl>
                                          <p:spTgt spid="95"/>
                                        </p:tgtEl>
                                        <p:attrNameLst>
                                          <p:attrName>ppt_w</p:attrName>
                                        </p:attrNameLst>
                                      </p:cBhvr>
                                      <p:tavLst>
                                        <p:tav tm="0">
                                          <p:val>
                                            <p:fltVal val="0"/>
                                          </p:val>
                                        </p:tav>
                                        <p:tav tm="100000">
                                          <p:val>
                                            <p:strVal val="#ppt_w"/>
                                          </p:val>
                                        </p:tav>
                                      </p:tavLst>
                                    </p:anim>
                                    <p:anim calcmode="lin" valueType="num">
                                      <p:cBhvr>
                                        <p:cTn id="74" dur="500" fill="hold"/>
                                        <p:tgtEl>
                                          <p:spTgt spid="95"/>
                                        </p:tgtEl>
                                        <p:attrNameLst>
                                          <p:attrName>ppt_h</p:attrName>
                                        </p:attrNameLst>
                                      </p:cBhvr>
                                      <p:tavLst>
                                        <p:tav tm="0">
                                          <p:val>
                                            <p:fltVal val="0"/>
                                          </p:val>
                                        </p:tav>
                                        <p:tav tm="100000">
                                          <p:val>
                                            <p:strVal val="#ppt_h"/>
                                          </p:val>
                                        </p:tav>
                                      </p:tavLst>
                                    </p:anim>
                                    <p:anim calcmode="lin" valueType="num">
                                      <p:cBhvr>
                                        <p:cTn id="75" dur="500" fill="hold"/>
                                        <p:tgtEl>
                                          <p:spTgt spid="95"/>
                                        </p:tgtEl>
                                        <p:attrNameLst>
                                          <p:attrName>style.rotation</p:attrName>
                                        </p:attrNameLst>
                                      </p:cBhvr>
                                      <p:tavLst>
                                        <p:tav tm="0">
                                          <p:val>
                                            <p:fltVal val="90"/>
                                          </p:val>
                                        </p:tav>
                                        <p:tav tm="100000">
                                          <p:val>
                                            <p:fltVal val="0"/>
                                          </p:val>
                                        </p:tav>
                                      </p:tavLst>
                                    </p:anim>
                                    <p:animEffect transition="in" filter="fade">
                                      <p:cBhvr>
                                        <p:cTn id="76" dur="500"/>
                                        <p:tgtEl>
                                          <p:spTgt spid="95"/>
                                        </p:tgtEl>
                                      </p:cBhvr>
                                    </p:animEffect>
                                  </p:childTnLst>
                                </p:cTn>
                              </p:par>
                            </p:childTnLst>
                          </p:cTn>
                        </p:par>
                        <p:par>
                          <p:cTn id="77" fill="hold">
                            <p:stCondLst>
                              <p:cond delay="5500"/>
                            </p:stCondLst>
                            <p:childTnLst>
                              <p:par>
                                <p:cTn id="78" presetID="22" presetClass="entr" presetSubtype="4" fill="hold" grpId="0" nodeType="afterEffect">
                                  <p:stCondLst>
                                    <p:cond delay="0"/>
                                  </p:stCondLst>
                                  <p:childTnLst>
                                    <p:set>
                                      <p:cBhvr>
                                        <p:cTn id="79" dur="1" fill="hold">
                                          <p:stCondLst>
                                            <p:cond delay="0"/>
                                          </p:stCondLst>
                                        </p:cTn>
                                        <p:tgtEl>
                                          <p:spTgt spid="92"/>
                                        </p:tgtEl>
                                        <p:attrNameLst>
                                          <p:attrName>style.visibility</p:attrName>
                                        </p:attrNameLst>
                                      </p:cBhvr>
                                      <p:to>
                                        <p:strVal val="visible"/>
                                      </p:to>
                                    </p:set>
                                    <p:animEffect transition="in" filter="wipe(down)">
                                      <p:cBhvr>
                                        <p:cTn id="80" dur="500"/>
                                        <p:tgtEl>
                                          <p:spTgt spid="92"/>
                                        </p:tgtEl>
                                      </p:cBhvr>
                                    </p:animEffect>
                                  </p:childTnLst>
                                </p:cTn>
                              </p:par>
                            </p:childTnLst>
                          </p:cTn>
                        </p:par>
                        <p:par>
                          <p:cTn id="81" fill="hold">
                            <p:stCondLst>
                              <p:cond delay="6000"/>
                            </p:stCondLst>
                            <p:childTnLst>
                              <p:par>
                                <p:cTn id="82" presetID="22" presetClass="entr" presetSubtype="8" fill="hold" grpId="0" nodeType="afterEffect">
                                  <p:stCondLst>
                                    <p:cond delay="0"/>
                                  </p:stCondLst>
                                  <p:childTnLst>
                                    <p:set>
                                      <p:cBhvr>
                                        <p:cTn id="83" dur="1" fill="hold">
                                          <p:stCondLst>
                                            <p:cond delay="0"/>
                                          </p:stCondLst>
                                        </p:cTn>
                                        <p:tgtEl>
                                          <p:spTgt spid="90"/>
                                        </p:tgtEl>
                                        <p:attrNameLst>
                                          <p:attrName>style.visibility</p:attrName>
                                        </p:attrNameLst>
                                      </p:cBhvr>
                                      <p:to>
                                        <p:strVal val="visible"/>
                                      </p:to>
                                    </p:set>
                                    <p:animEffect transition="in" filter="wipe(left)">
                                      <p:cBhvr>
                                        <p:cTn id="8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animBg="1"/>
      <p:bldP spid="50" grpId="0"/>
      <p:bldP spid="51" grpId="0" animBg="1"/>
      <p:bldP spid="89" grpId="0"/>
      <p:bldP spid="90" grpId="0"/>
      <p:bldP spid="91" grpId="0" animBg="1"/>
      <p:bldP spid="92" grpId="0" animBg="1"/>
      <p:bldP spid="93" grpId="0" animBg="1"/>
      <p:bldP spid="94" grpId="0" animBg="1"/>
      <p:bldP spid="95" grpId="0" animBg="1"/>
      <p:bldP spid="9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rot="16200000" flipV="1">
            <a:off x="3700057"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619672" y="3424709"/>
            <a:ext cx="1067456" cy="10842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14" name="TextBox 16"/>
          <p:cNvSpPr txBox="1"/>
          <p:nvPr/>
        </p:nvSpPr>
        <p:spPr>
          <a:xfrm>
            <a:off x="1689817" y="3630578"/>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2" name="组合 14"/>
          <p:cNvGrpSpPr/>
          <p:nvPr/>
        </p:nvGrpSpPr>
        <p:grpSpPr>
          <a:xfrm>
            <a:off x="3453145" y="2663170"/>
            <a:ext cx="2237712" cy="2948289"/>
            <a:chOff x="3815003" y="3087488"/>
            <a:chExt cx="2237712" cy="2948289"/>
          </a:xfrm>
        </p:grpSpPr>
        <p:sp>
          <p:nvSpPr>
            <p:cNvPr id="16" name="椭圆 15"/>
            <p:cNvSpPr/>
            <p:nvPr/>
          </p:nvSpPr>
          <p:spPr>
            <a:xfrm>
              <a:off x="3993415" y="3271064"/>
              <a:ext cx="1872208" cy="18722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16"/>
            <p:cNvGrpSpPr/>
            <p:nvPr/>
          </p:nvGrpSpPr>
          <p:grpSpPr>
            <a:xfrm>
              <a:off x="3815003" y="3087488"/>
              <a:ext cx="2237712" cy="2948289"/>
              <a:chOff x="3692888" y="2889538"/>
              <a:chExt cx="2473262" cy="3258636"/>
            </a:xfrm>
          </p:grpSpPr>
          <p:sp>
            <p:nvSpPr>
              <p:cNvPr id="18"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4710544" y="5261738"/>
                <a:ext cx="437950" cy="886436"/>
              </a:xfrm>
              <a:prstGeom prst="roundRect">
                <a:avLst>
                  <a:gd name="adj" fmla="val 50000"/>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0" name="Rectangle 11"/>
          <p:cNvSpPr>
            <a:spLocks noChangeArrowheads="1"/>
          </p:cNvSpPr>
          <p:nvPr/>
        </p:nvSpPr>
        <p:spPr bwMode="gray">
          <a:xfrm>
            <a:off x="3836056" y="3376033"/>
            <a:ext cx="1463708" cy="707886"/>
          </a:xfrm>
          <a:prstGeom prst="rect">
            <a:avLst/>
          </a:prstGeom>
          <a:noFill/>
          <a:ln>
            <a:noFill/>
          </a:ln>
          <a:extLst/>
        </p:spPr>
        <p:txBody>
          <a:bodyPr wrap="square" lIns="91413" tIns="45706" rIns="91413" bIns="45706">
            <a:spAutoFit/>
          </a:bodyPr>
          <a:lstStyle/>
          <a:p>
            <a:pPr algn="ctr"/>
            <a:r>
              <a:rPr lang="zh-CN" altLang="en-US" sz="2000" b="1" dirty="0">
                <a:solidFill>
                  <a:schemeClr val="bg1"/>
                </a:solidFill>
                <a:latin typeface="微软雅黑" pitchFamily="34" charset="-122"/>
                <a:ea typeface="微软雅黑" pitchFamily="34" charset="-122"/>
              </a:rPr>
              <a:t>点击添加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标题内容</a:t>
            </a:r>
          </a:p>
        </p:txBody>
      </p:sp>
      <p:sp>
        <p:nvSpPr>
          <p:cNvPr id="21" name="椭圆 20"/>
          <p:cNvSpPr/>
          <p:nvPr/>
        </p:nvSpPr>
        <p:spPr>
          <a:xfrm>
            <a:off x="2280408" y="1707655"/>
            <a:ext cx="1067456" cy="10842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2" name="椭圆 21"/>
          <p:cNvSpPr/>
          <p:nvPr/>
        </p:nvSpPr>
        <p:spPr>
          <a:xfrm>
            <a:off x="4053984" y="1055426"/>
            <a:ext cx="1067456" cy="108427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3" name="椭圆 22"/>
          <p:cNvSpPr/>
          <p:nvPr/>
        </p:nvSpPr>
        <p:spPr>
          <a:xfrm>
            <a:off x="5652121" y="1707655"/>
            <a:ext cx="1067456" cy="10842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4" name="椭圆 23"/>
          <p:cNvSpPr/>
          <p:nvPr/>
        </p:nvSpPr>
        <p:spPr>
          <a:xfrm>
            <a:off x="6456873" y="3424709"/>
            <a:ext cx="1067456" cy="10842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5" name="TextBox 36"/>
          <p:cNvSpPr txBox="1"/>
          <p:nvPr/>
        </p:nvSpPr>
        <p:spPr>
          <a:xfrm>
            <a:off x="2384912" y="1923228"/>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26" name="TextBox 37"/>
          <p:cNvSpPr txBox="1"/>
          <p:nvPr/>
        </p:nvSpPr>
        <p:spPr>
          <a:xfrm>
            <a:off x="4132607" y="1275606"/>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27" name="TextBox 38"/>
          <p:cNvSpPr txBox="1"/>
          <p:nvPr/>
        </p:nvSpPr>
        <p:spPr>
          <a:xfrm>
            <a:off x="5724129" y="1941209"/>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28" name="TextBox 39"/>
          <p:cNvSpPr txBox="1"/>
          <p:nvPr/>
        </p:nvSpPr>
        <p:spPr>
          <a:xfrm>
            <a:off x="6548712" y="3631403"/>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4" name="组合 28"/>
          <p:cNvGrpSpPr/>
          <p:nvPr/>
        </p:nvGrpSpPr>
        <p:grpSpPr>
          <a:xfrm>
            <a:off x="755576" y="1059584"/>
            <a:ext cx="2913592" cy="500137"/>
            <a:chOff x="539552" y="1182027"/>
            <a:chExt cx="2913592" cy="500137"/>
          </a:xfrm>
        </p:grpSpPr>
        <p:sp>
          <p:nvSpPr>
            <p:cNvPr id="30"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点击输入本页需要详写的文字内容，简明扼要，此为概念图解，根据您的具体内容酌情修改。</a:t>
              </a:r>
              <a:endParaRPr lang="en-US" altLang="zh-CN" dirty="0"/>
            </a:p>
          </p:txBody>
        </p:sp>
        <p:sp>
          <p:nvSpPr>
            <p:cNvPr id="31" name="矩形 30"/>
            <p:cNvSpPr/>
            <p:nvPr/>
          </p:nvSpPr>
          <p:spPr>
            <a:xfrm>
              <a:off x="539552" y="1203485"/>
              <a:ext cx="120566" cy="12056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5714066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par>
                                <p:cTn id="34" presetID="53" presetClass="entr" presetSubtype="16"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 fill="hold"/>
                                        <p:tgtEl>
                                          <p:spTgt spid="13"/>
                                        </p:tgtEl>
                                        <p:attrNameLst>
                                          <p:attrName>ppt_w</p:attrName>
                                        </p:attrNameLst>
                                      </p:cBhvr>
                                      <p:tavLst>
                                        <p:tav tm="0">
                                          <p:val>
                                            <p:fltVal val="0"/>
                                          </p:val>
                                        </p:tav>
                                        <p:tav tm="100000">
                                          <p:val>
                                            <p:strVal val="#ppt_w"/>
                                          </p:val>
                                        </p:tav>
                                      </p:tavLst>
                                    </p:anim>
                                    <p:anim calcmode="lin" valueType="num">
                                      <p:cBhvr>
                                        <p:cTn id="43" dur="300" fill="hold"/>
                                        <p:tgtEl>
                                          <p:spTgt spid="13"/>
                                        </p:tgtEl>
                                        <p:attrNameLst>
                                          <p:attrName>ppt_h</p:attrName>
                                        </p:attrNameLst>
                                      </p:cBhvr>
                                      <p:tavLst>
                                        <p:tav tm="0">
                                          <p:val>
                                            <p:fltVal val="0"/>
                                          </p:val>
                                        </p:tav>
                                        <p:tav tm="100000">
                                          <p:val>
                                            <p:strVal val="#ppt_h"/>
                                          </p:val>
                                        </p:tav>
                                      </p:tavLst>
                                    </p:anim>
                                    <p:animEffect transition="in" filter="fade">
                                      <p:cBhvr>
                                        <p:cTn id="44" dur="3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300" fill="hold"/>
                                        <p:tgtEl>
                                          <p:spTgt spid="21"/>
                                        </p:tgtEl>
                                        <p:attrNameLst>
                                          <p:attrName>ppt_w</p:attrName>
                                        </p:attrNameLst>
                                      </p:cBhvr>
                                      <p:tavLst>
                                        <p:tav tm="0">
                                          <p:val>
                                            <p:fltVal val="0"/>
                                          </p:val>
                                        </p:tav>
                                        <p:tav tm="100000">
                                          <p:val>
                                            <p:strVal val="#ppt_w"/>
                                          </p:val>
                                        </p:tav>
                                      </p:tavLst>
                                    </p:anim>
                                    <p:anim calcmode="lin" valueType="num">
                                      <p:cBhvr>
                                        <p:cTn id="54" dur="300" fill="hold"/>
                                        <p:tgtEl>
                                          <p:spTgt spid="21"/>
                                        </p:tgtEl>
                                        <p:attrNameLst>
                                          <p:attrName>ppt_h</p:attrName>
                                        </p:attrNameLst>
                                      </p:cBhvr>
                                      <p:tavLst>
                                        <p:tav tm="0">
                                          <p:val>
                                            <p:fltVal val="0"/>
                                          </p:val>
                                        </p:tav>
                                        <p:tav tm="100000">
                                          <p:val>
                                            <p:strVal val="#ppt_h"/>
                                          </p:val>
                                        </p:tav>
                                      </p:tavLst>
                                    </p:anim>
                                    <p:animEffect transition="in" filter="fade">
                                      <p:cBhvr>
                                        <p:cTn id="55" dur="300"/>
                                        <p:tgtEl>
                                          <p:spTgt spid="2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Effect transition="in" filter="fade">
                                      <p:cBhvr>
                                        <p:cTn id="60" dur="500"/>
                                        <p:tgtEl>
                                          <p:spTgt spid="25"/>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300" fill="hold"/>
                                        <p:tgtEl>
                                          <p:spTgt spid="22"/>
                                        </p:tgtEl>
                                        <p:attrNameLst>
                                          <p:attrName>ppt_w</p:attrName>
                                        </p:attrNameLst>
                                      </p:cBhvr>
                                      <p:tavLst>
                                        <p:tav tm="0">
                                          <p:val>
                                            <p:fltVal val="0"/>
                                          </p:val>
                                        </p:tav>
                                        <p:tav tm="100000">
                                          <p:val>
                                            <p:strVal val="#ppt_w"/>
                                          </p:val>
                                        </p:tav>
                                      </p:tavLst>
                                    </p:anim>
                                    <p:anim calcmode="lin" valueType="num">
                                      <p:cBhvr>
                                        <p:cTn id="65" dur="300" fill="hold"/>
                                        <p:tgtEl>
                                          <p:spTgt spid="22"/>
                                        </p:tgtEl>
                                        <p:attrNameLst>
                                          <p:attrName>ppt_h</p:attrName>
                                        </p:attrNameLst>
                                      </p:cBhvr>
                                      <p:tavLst>
                                        <p:tav tm="0">
                                          <p:val>
                                            <p:fltVal val="0"/>
                                          </p:val>
                                        </p:tav>
                                        <p:tav tm="100000">
                                          <p:val>
                                            <p:strVal val="#ppt_h"/>
                                          </p:val>
                                        </p:tav>
                                      </p:tavLst>
                                    </p:anim>
                                    <p:animEffect transition="in" filter="fade">
                                      <p:cBhvr>
                                        <p:cTn id="66" dur="300"/>
                                        <p:tgtEl>
                                          <p:spTgt spid="2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300" fill="hold"/>
                                        <p:tgtEl>
                                          <p:spTgt spid="23"/>
                                        </p:tgtEl>
                                        <p:attrNameLst>
                                          <p:attrName>ppt_w</p:attrName>
                                        </p:attrNameLst>
                                      </p:cBhvr>
                                      <p:tavLst>
                                        <p:tav tm="0">
                                          <p:val>
                                            <p:fltVal val="0"/>
                                          </p:val>
                                        </p:tav>
                                        <p:tav tm="100000">
                                          <p:val>
                                            <p:strVal val="#ppt_w"/>
                                          </p:val>
                                        </p:tav>
                                      </p:tavLst>
                                    </p:anim>
                                    <p:anim calcmode="lin" valueType="num">
                                      <p:cBhvr>
                                        <p:cTn id="76" dur="300" fill="hold"/>
                                        <p:tgtEl>
                                          <p:spTgt spid="23"/>
                                        </p:tgtEl>
                                        <p:attrNameLst>
                                          <p:attrName>ppt_h</p:attrName>
                                        </p:attrNameLst>
                                      </p:cBhvr>
                                      <p:tavLst>
                                        <p:tav tm="0">
                                          <p:val>
                                            <p:fltVal val="0"/>
                                          </p:val>
                                        </p:tav>
                                        <p:tav tm="100000">
                                          <p:val>
                                            <p:strVal val="#ppt_h"/>
                                          </p:val>
                                        </p:tav>
                                      </p:tavLst>
                                    </p:anim>
                                    <p:animEffect transition="in" filter="fade">
                                      <p:cBhvr>
                                        <p:cTn id="77" dur="300"/>
                                        <p:tgtEl>
                                          <p:spTgt spid="23"/>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500" fill="hold"/>
                                        <p:tgtEl>
                                          <p:spTgt spid="27"/>
                                        </p:tgtEl>
                                        <p:attrNameLst>
                                          <p:attrName>ppt_w</p:attrName>
                                        </p:attrNameLst>
                                      </p:cBhvr>
                                      <p:tavLst>
                                        <p:tav tm="0">
                                          <p:val>
                                            <p:fltVal val="0"/>
                                          </p:val>
                                        </p:tav>
                                        <p:tav tm="100000">
                                          <p:val>
                                            <p:strVal val="#ppt_w"/>
                                          </p:val>
                                        </p:tav>
                                      </p:tavLst>
                                    </p:anim>
                                    <p:anim calcmode="lin" valueType="num">
                                      <p:cBhvr>
                                        <p:cTn id="81" dur="500" fill="hold"/>
                                        <p:tgtEl>
                                          <p:spTgt spid="27"/>
                                        </p:tgtEl>
                                        <p:attrNameLst>
                                          <p:attrName>ppt_h</p:attrName>
                                        </p:attrNameLst>
                                      </p:cBhvr>
                                      <p:tavLst>
                                        <p:tav tm="0">
                                          <p:val>
                                            <p:fltVal val="0"/>
                                          </p:val>
                                        </p:tav>
                                        <p:tav tm="100000">
                                          <p:val>
                                            <p:strVal val="#ppt_h"/>
                                          </p:val>
                                        </p:tav>
                                      </p:tavLst>
                                    </p:anim>
                                    <p:animEffect transition="in" filter="fade">
                                      <p:cBhvr>
                                        <p:cTn id="82" dur="500"/>
                                        <p:tgtEl>
                                          <p:spTgt spid="27"/>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 fill="hold"/>
                                        <p:tgtEl>
                                          <p:spTgt spid="24"/>
                                        </p:tgtEl>
                                        <p:attrNameLst>
                                          <p:attrName>ppt_w</p:attrName>
                                        </p:attrNameLst>
                                      </p:cBhvr>
                                      <p:tavLst>
                                        <p:tav tm="0">
                                          <p:val>
                                            <p:fltVal val="0"/>
                                          </p:val>
                                        </p:tav>
                                        <p:tav tm="100000">
                                          <p:val>
                                            <p:strVal val="#ppt_w"/>
                                          </p:val>
                                        </p:tav>
                                      </p:tavLst>
                                    </p:anim>
                                    <p:anim calcmode="lin" valueType="num">
                                      <p:cBhvr>
                                        <p:cTn id="87" dur="300" fill="hold"/>
                                        <p:tgtEl>
                                          <p:spTgt spid="24"/>
                                        </p:tgtEl>
                                        <p:attrNameLst>
                                          <p:attrName>ppt_h</p:attrName>
                                        </p:attrNameLst>
                                      </p:cBhvr>
                                      <p:tavLst>
                                        <p:tav tm="0">
                                          <p:val>
                                            <p:fltVal val="0"/>
                                          </p:val>
                                        </p:tav>
                                        <p:tav tm="100000">
                                          <p:val>
                                            <p:strVal val="#ppt_h"/>
                                          </p:val>
                                        </p:tav>
                                      </p:tavLst>
                                    </p:anim>
                                    <p:animEffect transition="in" filter="fade">
                                      <p:cBhvr>
                                        <p:cTn id="88" dur="300"/>
                                        <p:tgtEl>
                                          <p:spTgt spid="24"/>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500" fill="hold"/>
                                        <p:tgtEl>
                                          <p:spTgt spid="28"/>
                                        </p:tgtEl>
                                        <p:attrNameLst>
                                          <p:attrName>ppt_w</p:attrName>
                                        </p:attrNameLst>
                                      </p:cBhvr>
                                      <p:tavLst>
                                        <p:tav tm="0">
                                          <p:val>
                                            <p:fltVal val="0"/>
                                          </p:val>
                                        </p:tav>
                                        <p:tav tm="100000">
                                          <p:val>
                                            <p:strVal val="#ppt_w"/>
                                          </p:val>
                                        </p:tav>
                                      </p:tavLst>
                                    </p:anim>
                                    <p:anim calcmode="lin" valueType="num">
                                      <p:cBhvr>
                                        <p:cTn id="92" dur="500" fill="hold"/>
                                        <p:tgtEl>
                                          <p:spTgt spid="28"/>
                                        </p:tgtEl>
                                        <p:attrNameLst>
                                          <p:attrName>ppt_h</p:attrName>
                                        </p:attrNameLst>
                                      </p:cBhvr>
                                      <p:tavLst>
                                        <p:tav tm="0">
                                          <p:val>
                                            <p:fltVal val="0"/>
                                          </p:val>
                                        </p:tav>
                                        <p:tav tm="100000">
                                          <p:val>
                                            <p:strVal val="#ppt_h"/>
                                          </p:val>
                                        </p:tav>
                                      </p:tavLst>
                                    </p:anim>
                                    <p:animEffect transition="in" filter="fade">
                                      <p:cBhvr>
                                        <p:cTn id="93" dur="500"/>
                                        <p:tgtEl>
                                          <p:spTgt spid="28"/>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wipe(left)">
                                      <p:cBhvr>
                                        <p:cTn id="9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20" grpId="0"/>
      <p:bldP spid="21" grpId="0" animBg="1"/>
      <p:bldP spid="22" grpId="0" animBg="1"/>
      <p:bldP spid="23" grpId="0" animBg="1"/>
      <p:bldP spid="24" grpId="0" animBg="1"/>
      <p:bldP spid="25" grpId="0"/>
      <p:bldP spid="26" grpId="0"/>
      <p:bldP spid="27"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7" name="对角圆角矩形 59"/>
          <p:cNvSpPr>
            <a:spLocks noChangeArrowheads="1"/>
          </p:cNvSpPr>
          <p:nvPr/>
        </p:nvSpPr>
        <p:spPr bwMode="auto">
          <a:xfrm>
            <a:off x="1417639" y="958555"/>
            <a:ext cx="1341437" cy="599890"/>
          </a:xfrm>
          <a:custGeom>
            <a:avLst/>
            <a:gdLst>
              <a:gd name="T0" fmla="*/ 17661850 w 1343546"/>
              <a:gd name="T1" fmla="*/ 6024175 h 573340"/>
              <a:gd name="T2" fmla="*/ 8830949 w 1343546"/>
              <a:gd name="T3" fmla="*/ 12048308 h 573340"/>
              <a:gd name="T4" fmla="*/ 0 w 1343546"/>
              <a:gd name="T5" fmla="*/ 6024175 h 573340"/>
              <a:gd name="T6" fmla="*/ 8830949 w 1343546"/>
              <a:gd name="T7" fmla="*/ 0 h 573340"/>
              <a:gd name="T8" fmla="*/ 0 60000 65536"/>
              <a:gd name="T9" fmla="*/ 5898240 60000 65536"/>
              <a:gd name="T10" fmla="*/ 11796480 60000 65536"/>
              <a:gd name="T11" fmla="*/ 17694720 60000 65536"/>
              <a:gd name="T12" fmla="*/ 27988 w 1343546"/>
              <a:gd name="T13" fmla="*/ 27988 h 573340"/>
              <a:gd name="T14" fmla="*/ 1315558 w 1343546"/>
              <a:gd name="T15" fmla="*/ 545352 h 573340"/>
            </a:gdLst>
            <a:ahLst/>
            <a:cxnLst>
              <a:cxn ang="T8">
                <a:pos x="T0" y="T1"/>
              </a:cxn>
              <a:cxn ang="T9">
                <a:pos x="T2" y="T3"/>
              </a:cxn>
              <a:cxn ang="T10">
                <a:pos x="T4" y="T5"/>
              </a:cxn>
              <a:cxn ang="T11">
                <a:pos x="T6" y="T7"/>
              </a:cxn>
            </a:cxnLst>
            <a:rect l="T12" t="T13" r="T14" b="T15"/>
            <a:pathLst>
              <a:path w="1343546" h="573340">
                <a:moveTo>
                  <a:pt x="95559" y="0"/>
                </a:moveTo>
                <a:lnTo>
                  <a:pt x="1343546" y="0"/>
                </a:lnTo>
                <a:lnTo>
                  <a:pt x="1343546" y="477781"/>
                </a:lnTo>
                <a:cubicBezTo>
                  <a:pt x="1343546" y="530556"/>
                  <a:pt x="1300762" y="573339"/>
                  <a:pt x="1247987" y="573340"/>
                </a:cubicBezTo>
                <a:lnTo>
                  <a:pt x="0" y="573340"/>
                </a:lnTo>
                <a:lnTo>
                  <a:pt x="0" y="95559"/>
                </a:lnTo>
                <a:cubicBezTo>
                  <a:pt x="0" y="42783"/>
                  <a:pt x="42783" y="0"/>
                  <a:pt x="95558" y="0"/>
                </a:cubicBezTo>
                <a:close/>
              </a:path>
            </a:pathLst>
          </a:custGeom>
          <a:solidFill>
            <a:schemeClr val="accent1"/>
          </a:solidFill>
          <a:ln w="25400" algn="ctr">
            <a:noFill/>
            <a:miter lim="800000"/>
            <a:headEnd/>
            <a:tailEnd/>
          </a:ln>
        </p:spPr>
        <p:txBody>
          <a:bodyPr lIns="100240" tIns="50121" rIns="100240" bIns="50121" anchor="ctr"/>
          <a:lstStyle/>
          <a:p>
            <a:pPr algn="ctr" defTabSz="929996"/>
            <a:r>
              <a:rPr lang="zh-CN" altLang="en-US" sz="1700" b="1" dirty="0">
                <a:solidFill>
                  <a:schemeClr val="bg1"/>
                </a:solidFill>
                <a:latin typeface="微软雅黑" pitchFamily="34" charset="-122"/>
                <a:ea typeface="微软雅黑" pitchFamily="34" charset="-122"/>
              </a:rPr>
              <a:t>添加内容</a:t>
            </a:r>
          </a:p>
        </p:txBody>
      </p:sp>
      <p:sp>
        <p:nvSpPr>
          <p:cNvPr id="27658" name="对角圆角矩形 80"/>
          <p:cNvSpPr>
            <a:spLocks noChangeArrowheads="1"/>
          </p:cNvSpPr>
          <p:nvPr/>
        </p:nvSpPr>
        <p:spPr bwMode="auto">
          <a:xfrm>
            <a:off x="2419351" y="1801258"/>
            <a:ext cx="1343025" cy="599890"/>
          </a:xfrm>
          <a:custGeom>
            <a:avLst/>
            <a:gdLst>
              <a:gd name="T0" fmla="*/ 17762482 w 1345257"/>
              <a:gd name="T1" fmla="*/ 6023982 h 573342"/>
              <a:gd name="T2" fmla="*/ 8881249 w 1345257"/>
              <a:gd name="T3" fmla="*/ 12047948 h 573342"/>
              <a:gd name="T4" fmla="*/ 0 w 1345257"/>
              <a:gd name="T5" fmla="*/ 6023982 h 573342"/>
              <a:gd name="T6" fmla="*/ 8881249 w 1345257"/>
              <a:gd name="T7" fmla="*/ 0 h 573342"/>
              <a:gd name="T8" fmla="*/ 0 60000 65536"/>
              <a:gd name="T9" fmla="*/ 5898240 60000 65536"/>
              <a:gd name="T10" fmla="*/ 11796480 60000 65536"/>
              <a:gd name="T11" fmla="*/ 17694720 60000 65536"/>
              <a:gd name="T12" fmla="*/ 27988 w 1345257"/>
              <a:gd name="T13" fmla="*/ 27988 h 573342"/>
              <a:gd name="T14" fmla="*/ 1317269 w 1345257"/>
              <a:gd name="T15" fmla="*/ 545354 h 573342"/>
            </a:gdLst>
            <a:ahLst/>
            <a:cxnLst>
              <a:cxn ang="T8">
                <a:pos x="T0" y="T1"/>
              </a:cxn>
              <a:cxn ang="T9">
                <a:pos x="T2" y="T3"/>
              </a:cxn>
              <a:cxn ang="T10">
                <a:pos x="T4" y="T5"/>
              </a:cxn>
              <a:cxn ang="T11">
                <a:pos x="T6" y="T7"/>
              </a:cxn>
            </a:cxnLst>
            <a:rect l="T12" t="T13" r="T14" b="T15"/>
            <a:pathLst>
              <a:path w="1345257" h="573342">
                <a:moveTo>
                  <a:pt x="95559" y="0"/>
                </a:moveTo>
                <a:lnTo>
                  <a:pt x="1345257" y="0"/>
                </a:lnTo>
                <a:lnTo>
                  <a:pt x="1345257" y="477783"/>
                </a:lnTo>
                <a:cubicBezTo>
                  <a:pt x="1345257" y="530558"/>
                  <a:pt x="1302473" y="573341"/>
                  <a:pt x="1249698" y="573342"/>
                </a:cubicBezTo>
                <a:lnTo>
                  <a:pt x="0" y="573342"/>
                </a:lnTo>
                <a:lnTo>
                  <a:pt x="0" y="95559"/>
                </a:lnTo>
                <a:cubicBezTo>
                  <a:pt x="0" y="42783"/>
                  <a:pt x="42783" y="0"/>
                  <a:pt x="95558" y="0"/>
                </a:cubicBezTo>
                <a:close/>
              </a:path>
            </a:pathLst>
          </a:custGeom>
          <a:solidFill>
            <a:schemeClr val="accent2"/>
          </a:solidFill>
          <a:ln w="25400" algn="ctr">
            <a:noFill/>
            <a:miter lim="800000"/>
            <a:headEnd/>
            <a:tailEnd/>
          </a:ln>
        </p:spPr>
        <p:txBody>
          <a:bodyPr lIns="100240" tIns="50121" rIns="100240" bIns="50121" anchor="ctr"/>
          <a:lstStyle/>
          <a:p>
            <a:pPr algn="ctr" defTabSz="929996"/>
            <a:r>
              <a:rPr lang="zh-CN" altLang="en-US" sz="1700" b="1" dirty="0">
                <a:solidFill>
                  <a:schemeClr val="bg1"/>
                </a:solidFill>
                <a:latin typeface="微软雅黑" pitchFamily="34" charset="-122"/>
                <a:ea typeface="微软雅黑" pitchFamily="34" charset="-122"/>
              </a:rPr>
              <a:t>添加内容</a:t>
            </a:r>
          </a:p>
        </p:txBody>
      </p:sp>
      <p:sp>
        <p:nvSpPr>
          <p:cNvPr id="27659" name="对角圆角矩形 81"/>
          <p:cNvSpPr>
            <a:spLocks noChangeArrowheads="1"/>
          </p:cNvSpPr>
          <p:nvPr/>
        </p:nvSpPr>
        <p:spPr bwMode="auto">
          <a:xfrm>
            <a:off x="3413125" y="2647134"/>
            <a:ext cx="1346200" cy="601477"/>
          </a:xfrm>
          <a:custGeom>
            <a:avLst/>
            <a:gdLst>
              <a:gd name="T0" fmla="*/ 17934383 w 1345257"/>
              <a:gd name="T1" fmla="*/ 5857612 h 573340"/>
              <a:gd name="T2" fmla="*/ 8967207 w 1345257"/>
              <a:gd name="T3" fmla="*/ 11715202 h 573340"/>
              <a:gd name="T4" fmla="*/ 0 w 1345257"/>
              <a:gd name="T5" fmla="*/ 5857612 h 573340"/>
              <a:gd name="T6" fmla="*/ 8967207 w 1345257"/>
              <a:gd name="T7" fmla="*/ 0 h 573340"/>
              <a:gd name="T8" fmla="*/ 0 60000 65536"/>
              <a:gd name="T9" fmla="*/ 5898240 60000 65536"/>
              <a:gd name="T10" fmla="*/ 11796480 60000 65536"/>
              <a:gd name="T11" fmla="*/ 17694720 60000 65536"/>
              <a:gd name="T12" fmla="*/ 27988 w 1345257"/>
              <a:gd name="T13" fmla="*/ 27988 h 573340"/>
              <a:gd name="T14" fmla="*/ 1317269 w 1345257"/>
              <a:gd name="T15" fmla="*/ 545352 h 573340"/>
            </a:gdLst>
            <a:ahLst/>
            <a:cxnLst>
              <a:cxn ang="T8">
                <a:pos x="T0" y="T1"/>
              </a:cxn>
              <a:cxn ang="T9">
                <a:pos x="T2" y="T3"/>
              </a:cxn>
              <a:cxn ang="T10">
                <a:pos x="T4" y="T5"/>
              </a:cxn>
              <a:cxn ang="T11">
                <a:pos x="T6" y="T7"/>
              </a:cxn>
            </a:cxnLst>
            <a:rect l="T12" t="T13" r="T14" b="T15"/>
            <a:pathLst>
              <a:path w="1345257" h="573340">
                <a:moveTo>
                  <a:pt x="95559" y="0"/>
                </a:moveTo>
                <a:lnTo>
                  <a:pt x="1345257" y="0"/>
                </a:lnTo>
                <a:lnTo>
                  <a:pt x="1345257" y="477781"/>
                </a:lnTo>
                <a:cubicBezTo>
                  <a:pt x="1345257" y="530556"/>
                  <a:pt x="1302473" y="573339"/>
                  <a:pt x="1249698" y="573340"/>
                </a:cubicBezTo>
                <a:lnTo>
                  <a:pt x="0" y="573340"/>
                </a:lnTo>
                <a:lnTo>
                  <a:pt x="0" y="95559"/>
                </a:lnTo>
                <a:cubicBezTo>
                  <a:pt x="0" y="42783"/>
                  <a:pt x="42783" y="0"/>
                  <a:pt x="95558" y="0"/>
                </a:cubicBezTo>
                <a:close/>
              </a:path>
            </a:pathLst>
          </a:custGeom>
          <a:solidFill>
            <a:schemeClr val="accent3"/>
          </a:solidFill>
          <a:ln w="25400" algn="ctr">
            <a:noFill/>
            <a:miter lim="800000"/>
            <a:headEnd/>
            <a:tailEnd/>
          </a:ln>
        </p:spPr>
        <p:txBody>
          <a:bodyPr lIns="100240" tIns="50121" rIns="100240" bIns="50121" anchor="ctr"/>
          <a:lstStyle/>
          <a:p>
            <a:pPr algn="ctr" defTabSz="929996">
              <a:defRPr/>
            </a:pPr>
            <a:r>
              <a:rPr lang="zh-CN" altLang="en-US" sz="1700" b="1" dirty="0">
                <a:solidFill>
                  <a:schemeClr val="bg1"/>
                </a:solidFill>
                <a:latin typeface="微软雅黑" pitchFamily="34" charset="-122"/>
                <a:ea typeface="微软雅黑" pitchFamily="34" charset="-122"/>
              </a:rPr>
              <a:t>添加内容</a:t>
            </a:r>
          </a:p>
        </p:txBody>
      </p:sp>
      <p:sp>
        <p:nvSpPr>
          <p:cNvPr id="27660" name="对角圆角矩形 82"/>
          <p:cNvSpPr>
            <a:spLocks noChangeArrowheads="1"/>
          </p:cNvSpPr>
          <p:nvPr/>
        </p:nvSpPr>
        <p:spPr bwMode="auto">
          <a:xfrm>
            <a:off x="4414838" y="3493011"/>
            <a:ext cx="1344612" cy="599890"/>
          </a:xfrm>
          <a:custGeom>
            <a:avLst/>
            <a:gdLst>
              <a:gd name="T0" fmla="*/ 17831364 w 1343546"/>
              <a:gd name="T1" fmla="*/ 5753844 h 573342"/>
              <a:gd name="T2" fmla="*/ 8915682 w 1343546"/>
              <a:gd name="T3" fmla="*/ 11507677 h 573342"/>
              <a:gd name="T4" fmla="*/ 0 w 1343546"/>
              <a:gd name="T5" fmla="*/ 5753844 h 573342"/>
              <a:gd name="T6" fmla="*/ 8915682 w 1343546"/>
              <a:gd name="T7" fmla="*/ 0 h 573342"/>
              <a:gd name="T8" fmla="*/ 0 60000 65536"/>
              <a:gd name="T9" fmla="*/ 5898240 60000 65536"/>
              <a:gd name="T10" fmla="*/ 11796480 60000 65536"/>
              <a:gd name="T11" fmla="*/ 17694720 60000 65536"/>
              <a:gd name="T12" fmla="*/ 27988 w 1343546"/>
              <a:gd name="T13" fmla="*/ 27988 h 573342"/>
              <a:gd name="T14" fmla="*/ 1315558 w 1343546"/>
              <a:gd name="T15" fmla="*/ 545354 h 573342"/>
            </a:gdLst>
            <a:ahLst/>
            <a:cxnLst>
              <a:cxn ang="T8">
                <a:pos x="T0" y="T1"/>
              </a:cxn>
              <a:cxn ang="T9">
                <a:pos x="T2" y="T3"/>
              </a:cxn>
              <a:cxn ang="T10">
                <a:pos x="T4" y="T5"/>
              </a:cxn>
              <a:cxn ang="T11">
                <a:pos x="T6" y="T7"/>
              </a:cxn>
            </a:cxnLst>
            <a:rect l="T12" t="T13" r="T14" b="T15"/>
            <a:pathLst>
              <a:path w="1343546" h="573342">
                <a:moveTo>
                  <a:pt x="95559" y="0"/>
                </a:moveTo>
                <a:lnTo>
                  <a:pt x="1343546" y="0"/>
                </a:lnTo>
                <a:lnTo>
                  <a:pt x="1343546" y="477783"/>
                </a:lnTo>
                <a:cubicBezTo>
                  <a:pt x="1343546" y="530558"/>
                  <a:pt x="1300762" y="573341"/>
                  <a:pt x="1247987" y="573342"/>
                </a:cubicBezTo>
                <a:lnTo>
                  <a:pt x="0" y="573342"/>
                </a:lnTo>
                <a:lnTo>
                  <a:pt x="0" y="95559"/>
                </a:lnTo>
                <a:cubicBezTo>
                  <a:pt x="0" y="42783"/>
                  <a:pt x="42783" y="0"/>
                  <a:pt x="95558" y="0"/>
                </a:cubicBezTo>
                <a:close/>
              </a:path>
            </a:pathLst>
          </a:custGeom>
          <a:solidFill>
            <a:schemeClr val="accent5"/>
          </a:solidFill>
          <a:ln w="25400" algn="ctr">
            <a:noFill/>
            <a:miter lim="800000"/>
            <a:headEnd/>
            <a:tailEnd/>
          </a:ln>
        </p:spPr>
        <p:txBody>
          <a:bodyPr lIns="100240" tIns="50121" rIns="100240" bIns="50121" anchor="ctr"/>
          <a:lstStyle/>
          <a:p>
            <a:pPr algn="ctr" defTabSz="929996">
              <a:defRPr/>
            </a:pPr>
            <a:r>
              <a:rPr lang="zh-CN" altLang="en-US" sz="1700" b="1" dirty="0">
                <a:solidFill>
                  <a:schemeClr val="bg1"/>
                </a:solidFill>
                <a:latin typeface="微软雅黑" pitchFamily="34" charset="-122"/>
                <a:ea typeface="微软雅黑" pitchFamily="34" charset="-122"/>
              </a:rPr>
              <a:t>添加内容</a:t>
            </a:r>
          </a:p>
        </p:txBody>
      </p:sp>
      <p:cxnSp>
        <p:nvCxnSpPr>
          <p:cNvPr id="61456" name="直接箭头连接符 83"/>
          <p:cNvCxnSpPr>
            <a:cxnSpLocks noChangeShapeType="1"/>
          </p:cNvCxnSpPr>
          <p:nvPr/>
        </p:nvCxnSpPr>
        <p:spPr bwMode="auto">
          <a:xfrm>
            <a:off x="2917826" y="1204541"/>
            <a:ext cx="1295400" cy="0"/>
          </a:xfrm>
          <a:prstGeom prst="straightConnector1">
            <a:avLst/>
          </a:prstGeom>
          <a:noFill/>
          <a:ln w="25400" cap="rnd" algn="ctr">
            <a:solidFill>
              <a:schemeClr val="bg1">
                <a:lumMod val="65000"/>
              </a:schemeClr>
            </a:solidFill>
            <a:prstDash val="sysDash"/>
            <a:round/>
            <a:headEnd/>
            <a:tailEnd type="stealth" w="med" len="med"/>
          </a:ln>
        </p:spPr>
      </p:cxnSp>
      <p:grpSp>
        <p:nvGrpSpPr>
          <p:cNvPr id="2" name="组合 84"/>
          <p:cNvGrpSpPr>
            <a:grpSpLocks/>
          </p:cNvGrpSpPr>
          <p:nvPr/>
        </p:nvGrpSpPr>
        <p:grpSpPr bwMode="auto">
          <a:xfrm>
            <a:off x="4278314" y="898247"/>
            <a:ext cx="2833687" cy="649088"/>
            <a:chOff x="3024807" y="1419622"/>
            <a:chExt cx="2627313" cy="574675"/>
          </a:xfrm>
        </p:grpSpPr>
        <p:sp>
          <p:nvSpPr>
            <p:cNvPr id="171016" name="文本框 8"/>
            <p:cNvSpPr txBox="1">
              <a:spLocks noChangeArrowheads="1"/>
            </p:cNvSpPr>
            <p:nvPr/>
          </p:nvSpPr>
          <p:spPr bwMode="auto">
            <a:xfrm>
              <a:off x="3024807" y="1419622"/>
              <a:ext cx="1128935" cy="320356"/>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17" name="文本框 9"/>
            <p:cNvSpPr txBox="1">
              <a:spLocks noChangeArrowheads="1"/>
            </p:cNvSpPr>
            <p:nvPr/>
          </p:nvSpPr>
          <p:spPr bwMode="auto">
            <a:xfrm>
              <a:off x="3024807" y="1704852"/>
              <a:ext cx="2627313" cy="289445"/>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cxnSp>
        <p:nvCxnSpPr>
          <p:cNvPr id="61460" name="直接箭头连接符 87"/>
          <p:cNvCxnSpPr>
            <a:cxnSpLocks noChangeShapeType="1"/>
          </p:cNvCxnSpPr>
          <p:nvPr/>
        </p:nvCxnSpPr>
        <p:spPr bwMode="auto">
          <a:xfrm>
            <a:off x="3852863" y="2139290"/>
            <a:ext cx="1079500" cy="0"/>
          </a:xfrm>
          <a:prstGeom prst="straightConnector1">
            <a:avLst/>
          </a:prstGeom>
          <a:noFill/>
          <a:ln w="25400" cap="rnd" algn="ctr">
            <a:solidFill>
              <a:schemeClr val="bg1">
                <a:lumMod val="65000"/>
              </a:schemeClr>
            </a:solidFill>
            <a:prstDash val="sysDash"/>
            <a:round/>
            <a:headEnd/>
            <a:tailEnd type="stealth" w="med" len="med"/>
          </a:ln>
        </p:spPr>
      </p:cxnSp>
      <p:grpSp>
        <p:nvGrpSpPr>
          <p:cNvPr id="3" name="组合 88"/>
          <p:cNvGrpSpPr>
            <a:grpSpLocks/>
          </p:cNvGrpSpPr>
          <p:nvPr/>
        </p:nvGrpSpPr>
        <p:grpSpPr bwMode="auto">
          <a:xfrm>
            <a:off x="5005388" y="1707624"/>
            <a:ext cx="2832100" cy="645914"/>
            <a:chOff x="3888903" y="2139702"/>
            <a:chExt cx="2627313" cy="573088"/>
          </a:xfrm>
        </p:grpSpPr>
        <p:sp>
          <p:nvSpPr>
            <p:cNvPr id="171020" name="文本框 11"/>
            <p:cNvSpPr txBox="1">
              <a:spLocks noChangeArrowheads="1"/>
            </p:cNvSpPr>
            <p:nvPr/>
          </p:nvSpPr>
          <p:spPr bwMode="auto">
            <a:xfrm>
              <a:off x="3888903" y="2139702"/>
              <a:ext cx="1129567" cy="319634"/>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21" name="文本框 12"/>
            <p:cNvSpPr txBox="1">
              <a:spLocks noChangeArrowheads="1"/>
            </p:cNvSpPr>
            <p:nvPr/>
          </p:nvSpPr>
          <p:spPr bwMode="auto">
            <a:xfrm>
              <a:off x="3888903" y="2425542"/>
              <a:ext cx="2627313" cy="287248"/>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cxnSp>
        <p:nvCxnSpPr>
          <p:cNvPr id="61464" name="直接箭头连接符 91"/>
          <p:cNvCxnSpPr>
            <a:cxnSpLocks noChangeShapeType="1"/>
          </p:cNvCxnSpPr>
          <p:nvPr/>
        </p:nvCxnSpPr>
        <p:spPr bwMode="auto">
          <a:xfrm>
            <a:off x="4933950" y="3005797"/>
            <a:ext cx="863600" cy="0"/>
          </a:xfrm>
          <a:prstGeom prst="straightConnector1">
            <a:avLst/>
          </a:prstGeom>
          <a:noFill/>
          <a:ln w="25400" cap="rnd" algn="ctr">
            <a:solidFill>
              <a:schemeClr val="bg1">
                <a:lumMod val="65000"/>
              </a:schemeClr>
            </a:solidFill>
            <a:prstDash val="sysDash"/>
            <a:round/>
            <a:headEnd/>
            <a:tailEnd type="stealth" w="med" len="med"/>
          </a:ln>
        </p:spPr>
      </p:cxnSp>
      <p:grpSp>
        <p:nvGrpSpPr>
          <p:cNvPr id="4" name="组合 92"/>
          <p:cNvGrpSpPr>
            <a:grpSpLocks/>
          </p:cNvGrpSpPr>
          <p:nvPr/>
        </p:nvGrpSpPr>
        <p:grpSpPr bwMode="auto">
          <a:xfrm>
            <a:off x="5845175" y="2626502"/>
            <a:ext cx="2832100" cy="647500"/>
            <a:chOff x="4738688" y="2934767"/>
            <a:chExt cx="2627312" cy="573087"/>
          </a:xfrm>
        </p:grpSpPr>
        <p:sp>
          <p:nvSpPr>
            <p:cNvPr id="171024" name="文本框 14"/>
            <p:cNvSpPr txBox="1">
              <a:spLocks noChangeArrowheads="1"/>
            </p:cNvSpPr>
            <p:nvPr/>
          </p:nvSpPr>
          <p:spPr bwMode="auto">
            <a:xfrm>
              <a:off x="4738688" y="2934767"/>
              <a:ext cx="1129568" cy="320255"/>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25" name="文本框 15"/>
            <p:cNvSpPr txBox="1">
              <a:spLocks noChangeArrowheads="1"/>
            </p:cNvSpPr>
            <p:nvPr/>
          </p:nvSpPr>
          <p:spPr bwMode="auto">
            <a:xfrm>
              <a:off x="4738688" y="3219905"/>
              <a:ext cx="2627312" cy="287949"/>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cxnSp>
        <p:nvCxnSpPr>
          <p:cNvPr id="61468" name="直接箭头连接符 95"/>
          <p:cNvCxnSpPr>
            <a:cxnSpLocks noChangeShapeType="1"/>
          </p:cNvCxnSpPr>
          <p:nvPr/>
        </p:nvCxnSpPr>
        <p:spPr bwMode="auto">
          <a:xfrm>
            <a:off x="5922963" y="3869130"/>
            <a:ext cx="233362" cy="0"/>
          </a:xfrm>
          <a:prstGeom prst="straightConnector1">
            <a:avLst/>
          </a:prstGeom>
          <a:noFill/>
          <a:ln w="25400" cap="rnd" algn="ctr">
            <a:solidFill>
              <a:schemeClr val="bg1">
                <a:lumMod val="65000"/>
              </a:schemeClr>
            </a:solidFill>
            <a:prstDash val="sysDash"/>
            <a:round/>
            <a:headEnd/>
            <a:tailEnd type="stealth" w="med" len="med"/>
          </a:ln>
        </p:spPr>
      </p:cxnSp>
      <p:grpSp>
        <p:nvGrpSpPr>
          <p:cNvPr id="5" name="组合 96"/>
          <p:cNvGrpSpPr>
            <a:grpSpLocks/>
          </p:cNvGrpSpPr>
          <p:nvPr/>
        </p:nvGrpSpPr>
        <p:grpSpPr bwMode="auto">
          <a:xfrm>
            <a:off x="6224588" y="3497770"/>
            <a:ext cx="2832100" cy="649088"/>
            <a:chOff x="5651500" y="3654846"/>
            <a:chExt cx="2627313" cy="573088"/>
          </a:xfrm>
        </p:grpSpPr>
        <p:sp>
          <p:nvSpPr>
            <p:cNvPr id="171028" name="文本框 17"/>
            <p:cNvSpPr txBox="1">
              <a:spLocks noChangeArrowheads="1"/>
            </p:cNvSpPr>
            <p:nvPr/>
          </p:nvSpPr>
          <p:spPr bwMode="auto">
            <a:xfrm>
              <a:off x="5651500" y="3654846"/>
              <a:ext cx="1129567" cy="320873"/>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29" name="文本框 18"/>
            <p:cNvSpPr txBox="1">
              <a:spLocks noChangeArrowheads="1"/>
            </p:cNvSpPr>
            <p:nvPr/>
          </p:nvSpPr>
          <p:spPr bwMode="auto">
            <a:xfrm>
              <a:off x="5651500" y="3940689"/>
              <a:ext cx="2627313" cy="287245"/>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sp>
        <p:nvSpPr>
          <p:cNvPr id="27669" name="直角上箭头 99"/>
          <p:cNvSpPr>
            <a:spLocks/>
          </p:cNvSpPr>
          <p:nvPr/>
        </p:nvSpPr>
        <p:spPr bwMode="auto">
          <a:xfrm rot="5400000">
            <a:off x="1751107" y="1694840"/>
            <a:ext cx="606238" cy="568325"/>
          </a:xfrm>
          <a:custGeom>
            <a:avLst/>
            <a:gdLst>
              <a:gd name="T0" fmla="*/ 8782714 w 580186"/>
              <a:gd name="T1" fmla="*/ 0 h 569938"/>
              <a:gd name="T2" fmla="*/ 5923679 w 580186"/>
              <a:gd name="T3" fmla="*/ 1873245 h 569938"/>
              <a:gd name="T4" fmla="*/ 0 w 580186"/>
              <a:gd name="T5" fmla="*/ 6556338 h 569938"/>
              <a:gd name="T6" fmla="*/ 5106110 w 580186"/>
              <a:gd name="T7" fmla="*/ 7492947 h 569938"/>
              <a:gd name="T8" fmla="*/ 10212203 w 580186"/>
              <a:gd name="T9" fmla="*/ 4683093 h 569938"/>
              <a:gd name="T10" fmla="*/ 11641704 w 580186"/>
              <a:gd name="T11" fmla="*/ 1873245 h 569938"/>
              <a:gd name="T12" fmla="*/ 17694720 60000 65536"/>
              <a:gd name="T13" fmla="*/ 11796480 60000 65536"/>
              <a:gd name="T14" fmla="*/ 11796480 60000 65536"/>
              <a:gd name="T15" fmla="*/ 5898240 60000 65536"/>
              <a:gd name="T16" fmla="*/ 0 60000 65536"/>
              <a:gd name="T17" fmla="*/ 0 60000 65536"/>
              <a:gd name="T18" fmla="*/ 0 w 580186"/>
              <a:gd name="T19" fmla="*/ 427454 h 569938"/>
              <a:gd name="T20" fmla="*/ 508944 w 580186"/>
              <a:gd name="T21" fmla="*/ 569938 h 569938"/>
            </a:gdLst>
            <a:ahLst/>
            <a:cxnLst>
              <a:cxn ang="T12">
                <a:pos x="T0" y="T1"/>
              </a:cxn>
              <a:cxn ang="T13">
                <a:pos x="T2" y="T3"/>
              </a:cxn>
              <a:cxn ang="T14">
                <a:pos x="T4" y="T5"/>
              </a:cxn>
              <a:cxn ang="T15">
                <a:pos x="T6" y="T7"/>
              </a:cxn>
              <a:cxn ang="T16">
                <a:pos x="T8" y="T9"/>
              </a:cxn>
              <a:cxn ang="T17">
                <a:pos x="T10" y="T11"/>
              </a:cxn>
            </a:cxnLst>
            <a:rect l="T18" t="T19" r="T20" b="T21"/>
            <a:pathLst>
              <a:path w="580186" h="569938">
                <a:moveTo>
                  <a:pt x="0" y="427454"/>
                </a:moveTo>
                <a:lnTo>
                  <a:pt x="366459" y="427454"/>
                </a:lnTo>
                <a:lnTo>
                  <a:pt x="366459" y="142485"/>
                </a:lnTo>
                <a:lnTo>
                  <a:pt x="295217" y="142485"/>
                </a:lnTo>
                <a:lnTo>
                  <a:pt x="437702" y="0"/>
                </a:lnTo>
                <a:lnTo>
                  <a:pt x="580186" y="142485"/>
                </a:lnTo>
                <a:lnTo>
                  <a:pt x="508944" y="142485"/>
                </a:lnTo>
                <a:lnTo>
                  <a:pt x="508944" y="569938"/>
                </a:lnTo>
                <a:lnTo>
                  <a:pt x="0" y="569938"/>
                </a:lnTo>
                <a:close/>
              </a:path>
            </a:pathLst>
          </a:custGeom>
          <a:solidFill>
            <a:schemeClr val="bg1">
              <a:lumMod val="65000"/>
            </a:schemeClr>
          </a:solidFill>
          <a:ln w="25400" cap="flat" cmpd="sng" algn="ctr">
            <a:noFill/>
            <a:prstDash val="solid"/>
            <a:round/>
            <a:headEnd/>
            <a:tailEnd/>
          </a:ln>
        </p:spPr>
        <p:txBody>
          <a:bodyPr lIns="98551" tIns="49276" rIns="98551" bIns="49276" anchor="ctr"/>
          <a:lstStyle/>
          <a:p>
            <a:pPr>
              <a:defRPr/>
            </a:pPr>
            <a:endParaRPr lang="zh-CN" altLang="en-US" dirty="0">
              <a:latin typeface="+mn-lt"/>
              <a:ea typeface="+mn-ea"/>
            </a:endParaRPr>
          </a:p>
        </p:txBody>
      </p:sp>
      <p:sp>
        <p:nvSpPr>
          <p:cNvPr id="27670" name="直角上箭头 100"/>
          <p:cNvSpPr>
            <a:spLocks/>
          </p:cNvSpPr>
          <p:nvPr/>
        </p:nvSpPr>
        <p:spPr bwMode="auto">
          <a:xfrm rot="5400000">
            <a:off x="2755201" y="2527228"/>
            <a:ext cx="612586" cy="569912"/>
          </a:xfrm>
          <a:custGeom>
            <a:avLst/>
            <a:gdLst>
              <a:gd name="T0" fmla="*/ 9060597 w 581897"/>
              <a:gd name="T1" fmla="*/ 0 h 568226"/>
              <a:gd name="T2" fmla="*/ 6134276 w 581897"/>
              <a:gd name="T3" fmla="*/ 1918878 h 568226"/>
              <a:gd name="T4" fmla="*/ 0 w 581897"/>
              <a:gd name="T5" fmla="*/ 6716044 h 568226"/>
              <a:gd name="T6" fmla="*/ 5261884 w 581897"/>
              <a:gd name="T7" fmla="*/ 7675474 h 568226"/>
              <a:gd name="T8" fmla="*/ 10523758 w 581897"/>
              <a:gd name="T9" fmla="*/ 4797167 h 568226"/>
              <a:gd name="T10" fmla="*/ 11986932 w 581897"/>
              <a:gd name="T11" fmla="*/ 1918878 h 568226"/>
              <a:gd name="T12" fmla="*/ 17694720 60000 65536"/>
              <a:gd name="T13" fmla="*/ 11796480 60000 65536"/>
              <a:gd name="T14" fmla="*/ 11796480 60000 65536"/>
              <a:gd name="T15" fmla="*/ 5898240 60000 65536"/>
              <a:gd name="T16" fmla="*/ 0 60000 65536"/>
              <a:gd name="T17" fmla="*/ 0 60000 65536"/>
              <a:gd name="T18" fmla="*/ 0 w 581897"/>
              <a:gd name="T19" fmla="*/ 426170 h 568226"/>
              <a:gd name="T20" fmla="*/ 510869 w 581897"/>
              <a:gd name="T21" fmla="*/ 568226 h 568226"/>
            </a:gdLst>
            <a:ahLst/>
            <a:cxnLst>
              <a:cxn ang="T12">
                <a:pos x="T0" y="T1"/>
              </a:cxn>
              <a:cxn ang="T13">
                <a:pos x="T2" y="T3"/>
              </a:cxn>
              <a:cxn ang="T14">
                <a:pos x="T4" y="T5"/>
              </a:cxn>
              <a:cxn ang="T15">
                <a:pos x="T6" y="T7"/>
              </a:cxn>
              <a:cxn ang="T16">
                <a:pos x="T8" y="T9"/>
              </a:cxn>
              <a:cxn ang="T17">
                <a:pos x="T10" y="T11"/>
              </a:cxn>
            </a:cxnLst>
            <a:rect l="T18" t="T19" r="T20" b="T21"/>
            <a:pathLst>
              <a:path w="581897" h="568226">
                <a:moveTo>
                  <a:pt x="0" y="426170"/>
                </a:moveTo>
                <a:lnTo>
                  <a:pt x="368812" y="426170"/>
                </a:lnTo>
                <a:lnTo>
                  <a:pt x="368812" y="142057"/>
                </a:lnTo>
                <a:lnTo>
                  <a:pt x="297784" y="142057"/>
                </a:lnTo>
                <a:lnTo>
                  <a:pt x="439841" y="0"/>
                </a:lnTo>
                <a:lnTo>
                  <a:pt x="581897" y="142057"/>
                </a:lnTo>
                <a:lnTo>
                  <a:pt x="510869" y="142057"/>
                </a:lnTo>
                <a:lnTo>
                  <a:pt x="510869" y="568226"/>
                </a:lnTo>
                <a:lnTo>
                  <a:pt x="0" y="568226"/>
                </a:lnTo>
                <a:close/>
              </a:path>
            </a:pathLst>
          </a:custGeom>
          <a:solidFill>
            <a:schemeClr val="bg1">
              <a:lumMod val="65000"/>
            </a:schemeClr>
          </a:solidFill>
          <a:ln w="25400" cap="flat" cmpd="sng" algn="ctr">
            <a:noFill/>
            <a:prstDash val="solid"/>
            <a:round/>
            <a:headEnd/>
            <a:tailEnd/>
          </a:ln>
        </p:spPr>
        <p:txBody>
          <a:bodyPr lIns="98551" tIns="49276" rIns="98551" bIns="49276" anchor="ctr"/>
          <a:lstStyle/>
          <a:p>
            <a:pPr>
              <a:defRPr/>
            </a:pPr>
            <a:endParaRPr lang="zh-CN" altLang="en-US" dirty="0">
              <a:latin typeface="+mn-lt"/>
              <a:ea typeface="+mn-ea"/>
            </a:endParaRPr>
          </a:p>
        </p:txBody>
      </p:sp>
      <p:sp>
        <p:nvSpPr>
          <p:cNvPr id="27671" name="直角上箭头 101"/>
          <p:cNvSpPr>
            <a:spLocks/>
          </p:cNvSpPr>
          <p:nvPr/>
        </p:nvSpPr>
        <p:spPr bwMode="auto">
          <a:xfrm rot="5400000">
            <a:off x="3771201" y="3360406"/>
            <a:ext cx="610998" cy="571500"/>
          </a:xfrm>
          <a:custGeom>
            <a:avLst/>
            <a:gdLst>
              <a:gd name="T0" fmla="*/ 8894270 w 581897"/>
              <a:gd name="T1" fmla="*/ 0 h 569937"/>
              <a:gd name="T2" fmla="*/ 6010231 w 581897"/>
              <a:gd name="T3" fmla="*/ 1908837 h 569937"/>
              <a:gd name="T4" fmla="*/ 0 w 581897"/>
              <a:gd name="T5" fmla="*/ 6680948 h 569937"/>
              <a:gd name="T6" fmla="*/ 5168132 w 581897"/>
              <a:gd name="T7" fmla="*/ 7635374 h 569937"/>
              <a:gd name="T8" fmla="*/ 10336286 w 581897"/>
              <a:gd name="T9" fmla="*/ 4772097 h 569937"/>
              <a:gd name="T10" fmla="*/ 11778311 w 581897"/>
              <a:gd name="T11" fmla="*/ 1908837 h 569937"/>
              <a:gd name="T12" fmla="*/ 17694720 60000 65536"/>
              <a:gd name="T13" fmla="*/ 11796480 60000 65536"/>
              <a:gd name="T14" fmla="*/ 11796480 60000 65536"/>
              <a:gd name="T15" fmla="*/ 5898240 60000 65536"/>
              <a:gd name="T16" fmla="*/ 0 60000 65536"/>
              <a:gd name="T17" fmla="*/ 0 60000 65536"/>
              <a:gd name="T18" fmla="*/ 0 w 581897"/>
              <a:gd name="T19" fmla="*/ 427453 h 569937"/>
              <a:gd name="T20" fmla="*/ 510655 w 581897"/>
              <a:gd name="T21" fmla="*/ 569937 h 569937"/>
            </a:gdLst>
            <a:ahLst/>
            <a:cxnLst>
              <a:cxn ang="T12">
                <a:pos x="T0" y="T1"/>
              </a:cxn>
              <a:cxn ang="T13">
                <a:pos x="T2" y="T3"/>
              </a:cxn>
              <a:cxn ang="T14">
                <a:pos x="T4" y="T5"/>
              </a:cxn>
              <a:cxn ang="T15">
                <a:pos x="T6" y="T7"/>
              </a:cxn>
              <a:cxn ang="T16">
                <a:pos x="T8" y="T9"/>
              </a:cxn>
              <a:cxn ang="T17">
                <a:pos x="T10" y="T11"/>
              </a:cxn>
            </a:cxnLst>
            <a:rect l="T18" t="T19" r="T20" b="T21"/>
            <a:pathLst>
              <a:path w="581897" h="569937">
                <a:moveTo>
                  <a:pt x="0" y="427453"/>
                </a:moveTo>
                <a:lnTo>
                  <a:pt x="368171" y="427453"/>
                </a:lnTo>
                <a:lnTo>
                  <a:pt x="368171" y="142484"/>
                </a:lnTo>
                <a:lnTo>
                  <a:pt x="296929" y="142484"/>
                </a:lnTo>
                <a:lnTo>
                  <a:pt x="439413" y="0"/>
                </a:lnTo>
                <a:lnTo>
                  <a:pt x="581897" y="142484"/>
                </a:lnTo>
                <a:lnTo>
                  <a:pt x="510655" y="142484"/>
                </a:lnTo>
                <a:lnTo>
                  <a:pt x="510655" y="569937"/>
                </a:lnTo>
                <a:lnTo>
                  <a:pt x="0" y="569937"/>
                </a:lnTo>
                <a:close/>
              </a:path>
            </a:pathLst>
          </a:custGeom>
          <a:solidFill>
            <a:schemeClr val="bg1">
              <a:lumMod val="65000"/>
            </a:schemeClr>
          </a:solidFill>
          <a:ln w="25400" cap="flat" cmpd="sng" algn="ctr">
            <a:noFill/>
            <a:prstDash val="solid"/>
            <a:round/>
            <a:headEnd/>
            <a:tailEnd/>
          </a:ln>
        </p:spPr>
        <p:txBody>
          <a:bodyPr lIns="98551" tIns="49276" rIns="98551" bIns="49276" anchor="ctr"/>
          <a:lstStyle/>
          <a:p>
            <a:pPr>
              <a:defRPr/>
            </a:pPr>
            <a:endParaRPr lang="zh-CN" altLang="en-US" dirty="0">
              <a:latin typeface="+mn-lt"/>
              <a:ea typeface="+mn-ea"/>
            </a:endParaRPr>
          </a:p>
        </p:txBody>
      </p:sp>
      <p:sp>
        <p:nvSpPr>
          <p:cNvPr id="73779" name="Rectangle 51"/>
          <p:cNvSpPr>
            <a:spLocks noChangeArrowheads="1"/>
          </p:cNvSpPr>
          <p:nvPr/>
        </p:nvSpPr>
        <p:spPr bwMode="auto">
          <a:xfrm>
            <a:off x="574676" y="3383505"/>
            <a:ext cx="2106613" cy="992284"/>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微软雅黑" pitchFamily="34" charset="-122"/>
                <a:ea typeface="微软雅黑" pitchFamily="34" charset="-122"/>
              </a:rPr>
              <a:t>添加文本内容添加文本内容添加文本内容添加文本添加文本内容添加文本内容添加文本内容添加文本添加文本内容添加文本内容</a:t>
            </a:r>
          </a:p>
        </p:txBody>
      </p:sp>
      <p:sp>
        <p:nvSpPr>
          <p:cNvPr id="73780" name="Rectangle 52"/>
          <p:cNvSpPr>
            <a:spLocks noChangeArrowheads="1"/>
          </p:cNvSpPr>
          <p:nvPr/>
        </p:nvSpPr>
        <p:spPr bwMode="auto">
          <a:xfrm>
            <a:off x="574675" y="3078801"/>
            <a:ext cx="1216025" cy="284075"/>
          </a:xfrm>
          <a:prstGeom prst="rect">
            <a:avLst/>
          </a:prstGeom>
          <a:noFill/>
          <a:ln w="9525">
            <a:noFill/>
            <a:miter lim="800000"/>
            <a:headEnd/>
            <a:tailEnd/>
          </a:ln>
        </p:spPr>
        <p:txBody>
          <a:bodyPr wrap="none"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点击输入标题</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7657"/>
                                        </p:tgtEl>
                                        <p:attrNameLst>
                                          <p:attrName>style.visibility</p:attrName>
                                        </p:attrNameLst>
                                      </p:cBhvr>
                                      <p:to>
                                        <p:strVal val="visible"/>
                                      </p:to>
                                    </p:set>
                                    <p:anim calcmode="lin" valueType="num">
                                      <p:cBhvr additive="base">
                                        <p:cTn id="7" dur="500" fill="hold"/>
                                        <p:tgtEl>
                                          <p:spTgt spid="27657"/>
                                        </p:tgtEl>
                                        <p:attrNameLst>
                                          <p:attrName>ppt_x</p:attrName>
                                        </p:attrNameLst>
                                      </p:cBhvr>
                                      <p:tavLst>
                                        <p:tav tm="0">
                                          <p:val>
                                            <p:strVal val="#ppt_x"/>
                                          </p:val>
                                        </p:tav>
                                        <p:tav tm="100000">
                                          <p:val>
                                            <p:strVal val="#ppt_x"/>
                                          </p:val>
                                        </p:tav>
                                      </p:tavLst>
                                    </p:anim>
                                    <p:anim calcmode="lin" valueType="num">
                                      <p:cBhvr additive="base">
                                        <p:cTn id="8" dur="500" fill="hold"/>
                                        <p:tgtEl>
                                          <p:spTgt spid="2765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1456"/>
                                        </p:tgtEl>
                                        <p:attrNameLst>
                                          <p:attrName>style.visibility</p:attrName>
                                        </p:attrNameLst>
                                      </p:cBhvr>
                                      <p:to>
                                        <p:strVal val="visible"/>
                                      </p:to>
                                    </p:set>
                                    <p:animEffect transition="in" filter="wipe(left)">
                                      <p:cBhvr>
                                        <p:cTn id="12" dur="500"/>
                                        <p:tgtEl>
                                          <p:spTgt spid="614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12" presetClass="entr" presetSubtype="1" fill="hold" nodeType="afterEffect">
                                  <p:stCondLst>
                                    <p:cond delay="0"/>
                                  </p:stCondLst>
                                  <p:childTnLst>
                                    <p:set>
                                      <p:cBhvr>
                                        <p:cTn id="19" dur="1" fill="hold">
                                          <p:stCondLst>
                                            <p:cond delay="0"/>
                                          </p:stCondLst>
                                        </p:cTn>
                                        <p:tgtEl>
                                          <p:spTgt spid="27669"/>
                                        </p:tgtEl>
                                        <p:attrNameLst>
                                          <p:attrName>style.visibility</p:attrName>
                                        </p:attrNameLst>
                                      </p:cBhvr>
                                      <p:to>
                                        <p:strVal val="visible"/>
                                      </p:to>
                                    </p:set>
                                    <p:anim calcmode="lin" valueType="num">
                                      <p:cBhvr additive="base">
                                        <p:cTn id="20" dur="500"/>
                                        <p:tgtEl>
                                          <p:spTgt spid="27669"/>
                                        </p:tgtEl>
                                        <p:attrNameLst>
                                          <p:attrName>ppt_y</p:attrName>
                                        </p:attrNameLst>
                                      </p:cBhvr>
                                      <p:tavLst>
                                        <p:tav tm="0">
                                          <p:val>
                                            <p:strVal val="#ppt_y-#ppt_h*1.125000"/>
                                          </p:val>
                                        </p:tav>
                                        <p:tav tm="100000">
                                          <p:val>
                                            <p:strVal val="#ppt_y"/>
                                          </p:val>
                                        </p:tav>
                                      </p:tavLst>
                                    </p:anim>
                                    <p:animEffect transition="in" filter="wipe(down)">
                                      <p:cBhvr>
                                        <p:cTn id="21" dur="500"/>
                                        <p:tgtEl>
                                          <p:spTgt spid="2766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7658"/>
                                        </p:tgtEl>
                                        <p:attrNameLst>
                                          <p:attrName>style.visibility</p:attrName>
                                        </p:attrNameLst>
                                      </p:cBhvr>
                                      <p:to>
                                        <p:strVal val="visible"/>
                                      </p:to>
                                    </p:set>
                                    <p:animEffect transition="in" filter="wipe(left)">
                                      <p:cBhvr>
                                        <p:cTn id="25" dur="500"/>
                                        <p:tgtEl>
                                          <p:spTgt spid="2765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61460"/>
                                        </p:tgtEl>
                                        <p:attrNameLst>
                                          <p:attrName>style.visibility</p:attrName>
                                        </p:attrNameLst>
                                      </p:cBhvr>
                                      <p:to>
                                        <p:strVal val="visible"/>
                                      </p:to>
                                    </p:set>
                                    <p:animEffect transition="in" filter="wipe(left)">
                                      <p:cBhvr>
                                        <p:cTn id="29" dur="500"/>
                                        <p:tgtEl>
                                          <p:spTgt spid="61460"/>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3500"/>
                            </p:stCondLst>
                            <p:childTnLst>
                              <p:par>
                                <p:cTn id="35" presetID="12" presetClass="entr" presetSubtype="1" fill="hold" nodeType="afterEffect">
                                  <p:stCondLst>
                                    <p:cond delay="0"/>
                                  </p:stCondLst>
                                  <p:childTnLst>
                                    <p:set>
                                      <p:cBhvr>
                                        <p:cTn id="36" dur="1" fill="hold">
                                          <p:stCondLst>
                                            <p:cond delay="0"/>
                                          </p:stCondLst>
                                        </p:cTn>
                                        <p:tgtEl>
                                          <p:spTgt spid="27670"/>
                                        </p:tgtEl>
                                        <p:attrNameLst>
                                          <p:attrName>style.visibility</p:attrName>
                                        </p:attrNameLst>
                                      </p:cBhvr>
                                      <p:to>
                                        <p:strVal val="visible"/>
                                      </p:to>
                                    </p:set>
                                    <p:anim calcmode="lin" valueType="num">
                                      <p:cBhvr additive="base">
                                        <p:cTn id="37" dur="500"/>
                                        <p:tgtEl>
                                          <p:spTgt spid="27670"/>
                                        </p:tgtEl>
                                        <p:attrNameLst>
                                          <p:attrName>ppt_y</p:attrName>
                                        </p:attrNameLst>
                                      </p:cBhvr>
                                      <p:tavLst>
                                        <p:tav tm="0">
                                          <p:val>
                                            <p:strVal val="#ppt_y-#ppt_h*1.125000"/>
                                          </p:val>
                                        </p:tav>
                                        <p:tav tm="100000">
                                          <p:val>
                                            <p:strVal val="#ppt_y"/>
                                          </p:val>
                                        </p:tav>
                                      </p:tavLst>
                                    </p:anim>
                                    <p:animEffect transition="in" filter="wipe(down)">
                                      <p:cBhvr>
                                        <p:cTn id="38" dur="500"/>
                                        <p:tgtEl>
                                          <p:spTgt spid="27670"/>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transition="in" filter="wipe(left)">
                                      <p:cBhvr>
                                        <p:cTn id="42" dur="500"/>
                                        <p:tgtEl>
                                          <p:spTgt spid="27659"/>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61464"/>
                                        </p:tgtEl>
                                        <p:attrNameLst>
                                          <p:attrName>style.visibility</p:attrName>
                                        </p:attrNameLst>
                                      </p:cBhvr>
                                      <p:to>
                                        <p:strVal val="visible"/>
                                      </p:to>
                                    </p:set>
                                    <p:animEffect transition="in" filter="wipe(left)">
                                      <p:cBhvr>
                                        <p:cTn id="46" dur="500"/>
                                        <p:tgtEl>
                                          <p:spTgt spid="61464"/>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left)">
                                      <p:cBhvr>
                                        <p:cTn id="50" dur="500"/>
                                        <p:tgtEl>
                                          <p:spTgt spid="4"/>
                                        </p:tgtEl>
                                      </p:cBhvr>
                                    </p:animEffect>
                                  </p:childTnLst>
                                </p:cTn>
                              </p:par>
                            </p:childTnLst>
                          </p:cTn>
                        </p:par>
                        <p:par>
                          <p:cTn id="51" fill="hold">
                            <p:stCondLst>
                              <p:cond delay="5500"/>
                            </p:stCondLst>
                            <p:childTnLst>
                              <p:par>
                                <p:cTn id="52" presetID="12" presetClass="entr" presetSubtype="1" fill="hold" nodeType="afterEffect">
                                  <p:stCondLst>
                                    <p:cond delay="0"/>
                                  </p:stCondLst>
                                  <p:childTnLst>
                                    <p:set>
                                      <p:cBhvr>
                                        <p:cTn id="53" dur="1" fill="hold">
                                          <p:stCondLst>
                                            <p:cond delay="0"/>
                                          </p:stCondLst>
                                        </p:cTn>
                                        <p:tgtEl>
                                          <p:spTgt spid="27671"/>
                                        </p:tgtEl>
                                        <p:attrNameLst>
                                          <p:attrName>style.visibility</p:attrName>
                                        </p:attrNameLst>
                                      </p:cBhvr>
                                      <p:to>
                                        <p:strVal val="visible"/>
                                      </p:to>
                                    </p:set>
                                    <p:anim calcmode="lin" valueType="num">
                                      <p:cBhvr additive="base">
                                        <p:cTn id="54" dur="500"/>
                                        <p:tgtEl>
                                          <p:spTgt spid="27671"/>
                                        </p:tgtEl>
                                        <p:attrNameLst>
                                          <p:attrName>ppt_y</p:attrName>
                                        </p:attrNameLst>
                                      </p:cBhvr>
                                      <p:tavLst>
                                        <p:tav tm="0">
                                          <p:val>
                                            <p:strVal val="#ppt_y-#ppt_h*1.125000"/>
                                          </p:val>
                                        </p:tav>
                                        <p:tav tm="100000">
                                          <p:val>
                                            <p:strVal val="#ppt_y"/>
                                          </p:val>
                                        </p:tav>
                                      </p:tavLst>
                                    </p:anim>
                                    <p:animEffect transition="in" filter="wipe(down)">
                                      <p:cBhvr>
                                        <p:cTn id="55" dur="500"/>
                                        <p:tgtEl>
                                          <p:spTgt spid="27671"/>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27660"/>
                                        </p:tgtEl>
                                        <p:attrNameLst>
                                          <p:attrName>style.visibility</p:attrName>
                                        </p:attrNameLst>
                                      </p:cBhvr>
                                      <p:to>
                                        <p:strVal val="visible"/>
                                      </p:to>
                                    </p:set>
                                    <p:animEffect transition="in" filter="wipe(left)">
                                      <p:cBhvr>
                                        <p:cTn id="59" dur="500"/>
                                        <p:tgtEl>
                                          <p:spTgt spid="27660"/>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61468"/>
                                        </p:tgtEl>
                                        <p:attrNameLst>
                                          <p:attrName>style.visibility</p:attrName>
                                        </p:attrNameLst>
                                      </p:cBhvr>
                                      <p:to>
                                        <p:strVal val="visible"/>
                                      </p:to>
                                    </p:set>
                                    <p:animEffect transition="in" filter="wipe(left)">
                                      <p:cBhvr>
                                        <p:cTn id="63" dur="500"/>
                                        <p:tgtEl>
                                          <p:spTgt spid="61468"/>
                                        </p:tgtEl>
                                      </p:cBhvr>
                                    </p:animEffect>
                                  </p:childTnLst>
                                </p:cTn>
                              </p:par>
                            </p:childTnLst>
                          </p:cTn>
                        </p:par>
                        <p:par>
                          <p:cTn id="64" fill="hold">
                            <p:stCondLst>
                              <p:cond delay="70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p:stCondLst>
                              <p:cond delay="7500"/>
                            </p:stCondLst>
                            <p:childTnLst>
                              <p:par>
                                <p:cTn id="69" presetID="41" presetClass="entr" presetSubtype="0" fill="hold" nodeType="afterEffect">
                                  <p:stCondLst>
                                    <p:cond delay="0"/>
                                  </p:stCondLst>
                                  <p:iterate type="lt">
                                    <p:tmPct val="10000"/>
                                  </p:iterate>
                                  <p:childTnLst>
                                    <p:set>
                                      <p:cBhvr>
                                        <p:cTn id="70" dur="1" fill="hold">
                                          <p:stCondLst>
                                            <p:cond delay="0"/>
                                          </p:stCondLst>
                                        </p:cTn>
                                        <p:tgtEl>
                                          <p:spTgt spid="73780">
                                            <p:txEl>
                                              <p:pRg st="0" end="0"/>
                                            </p:txEl>
                                          </p:spTgt>
                                        </p:tgtEl>
                                        <p:attrNameLst>
                                          <p:attrName>style.visibility</p:attrName>
                                        </p:attrNameLst>
                                      </p:cBhvr>
                                      <p:to>
                                        <p:strVal val="visible"/>
                                      </p:to>
                                    </p:set>
                                    <p:anim calcmode="lin" valueType="num">
                                      <p:cBhvr>
                                        <p:cTn id="71" dur="500" fill="hold"/>
                                        <p:tgtEl>
                                          <p:spTgt spid="7378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73780">
                                            <p:txEl>
                                              <p:pRg st="0" end="0"/>
                                            </p:txEl>
                                          </p:spTgt>
                                        </p:tgtEl>
                                        <p:attrNameLst>
                                          <p:attrName>ppt_y</p:attrName>
                                        </p:attrNameLst>
                                      </p:cBhvr>
                                      <p:tavLst>
                                        <p:tav tm="0">
                                          <p:val>
                                            <p:strVal val="#ppt_y"/>
                                          </p:val>
                                        </p:tav>
                                        <p:tav tm="100000">
                                          <p:val>
                                            <p:strVal val="#ppt_y"/>
                                          </p:val>
                                        </p:tav>
                                      </p:tavLst>
                                    </p:anim>
                                    <p:anim calcmode="lin" valueType="num">
                                      <p:cBhvr>
                                        <p:cTn id="73" dur="500" fill="hold"/>
                                        <p:tgtEl>
                                          <p:spTgt spid="7378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7378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73780">
                                            <p:txEl>
                                              <p:pRg st="0" end="0"/>
                                            </p:txEl>
                                          </p:spTgt>
                                        </p:tgtEl>
                                      </p:cBhvr>
                                    </p:animEffect>
                                  </p:childTnLst>
                                </p:cTn>
                              </p:par>
                            </p:childTnLst>
                          </p:cTn>
                        </p:par>
                        <p:par>
                          <p:cTn id="76" fill="hold">
                            <p:stCondLst>
                              <p:cond delay="825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73779">
                                            <p:txEl>
                                              <p:pRg st="0" end="0"/>
                                            </p:txEl>
                                          </p:spTgt>
                                        </p:tgtEl>
                                        <p:attrNameLst>
                                          <p:attrName>style.visibility</p:attrName>
                                        </p:attrNameLst>
                                      </p:cBhvr>
                                      <p:to>
                                        <p:strVal val="visible"/>
                                      </p:to>
                                    </p:set>
                                    <p:anim calcmode="lin" valueType="num">
                                      <p:cBhvr>
                                        <p:cTn id="79" dur="500" fill="hold"/>
                                        <p:tgtEl>
                                          <p:spTgt spid="7377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73779">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7377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7377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737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7" grpId="0" animBg="1"/>
      <p:bldP spid="27658" grpId="0" animBg="1"/>
      <p:bldP spid="27659" grpId="0" animBg="1"/>
      <p:bldP spid="2766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03" name="Picture 2" descr="C:\Users\Thinkpad\Desktop\e3e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4325" y="566563"/>
            <a:ext cx="3749675" cy="2767745"/>
          </a:xfrm>
          <a:prstGeom prst="rect">
            <a:avLst/>
          </a:prstGeom>
          <a:noFill/>
          <a:ln w="9525">
            <a:noFill/>
            <a:miter lim="800000"/>
            <a:headEnd/>
            <a:tailEnd/>
          </a:ln>
        </p:spPr>
      </p:pic>
      <p:grpSp>
        <p:nvGrpSpPr>
          <p:cNvPr id="2" name="组合 93"/>
          <p:cNvGrpSpPr>
            <a:grpSpLocks/>
          </p:cNvGrpSpPr>
          <p:nvPr/>
        </p:nvGrpSpPr>
        <p:grpSpPr bwMode="auto">
          <a:xfrm>
            <a:off x="5087939" y="695111"/>
            <a:ext cx="1009650" cy="909357"/>
            <a:chOff x="0" y="0"/>
            <a:chExt cx="1116000" cy="1116000"/>
          </a:xfrm>
        </p:grpSpPr>
        <p:grpSp>
          <p:nvGrpSpPr>
            <p:cNvPr id="3" name="组合 94"/>
            <p:cNvGrpSpPr>
              <a:grpSpLocks noChangeAspect="1"/>
            </p:cNvGrpSpPr>
            <p:nvPr/>
          </p:nvGrpSpPr>
          <p:grpSpPr bwMode="auto">
            <a:xfrm>
              <a:off x="0" y="0"/>
              <a:ext cx="1116000" cy="1116000"/>
              <a:chOff x="0" y="0"/>
              <a:chExt cx="1116000" cy="1116000"/>
            </a:xfrm>
          </p:grpSpPr>
          <p:sp>
            <p:nvSpPr>
              <p:cNvPr id="27669" name="椭圆 96"/>
              <p:cNvSpPr>
                <a:spLocks noChangeAspect="1" noChangeArrowheads="1"/>
              </p:cNvSpPr>
              <p:nvPr/>
            </p:nvSpPr>
            <p:spPr bwMode="auto">
              <a:xfrm>
                <a:off x="0" y="0"/>
                <a:ext cx="1116000" cy="1116000"/>
              </a:xfrm>
              <a:prstGeom prst="ellipse">
                <a:avLst/>
              </a:prstGeom>
              <a:solidFill>
                <a:schemeClr val="accent1"/>
              </a:solidFill>
              <a:ln w="9525">
                <a:noFill/>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sp>
            <p:nvSpPr>
              <p:cNvPr id="27670" name="椭圆 97"/>
              <p:cNvSpPr>
                <a:spLocks noChangeAspect="1"/>
              </p:cNvSpPr>
              <p:nvPr/>
            </p:nvSpPr>
            <p:spPr bwMode="auto">
              <a:xfrm>
                <a:off x="36000" y="36000"/>
                <a:ext cx="1044000" cy="1044000"/>
              </a:xfrm>
              <a:prstGeom prst="ellipse">
                <a:avLst/>
              </a:prstGeom>
              <a:noFill/>
              <a:ln w="9525">
                <a:solidFill>
                  <a:schemeClr val="bg1"/>
                </a:solidFill>
                <a:prstDash val="sysDash"/>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grpSp>
        <p:sp>
          <p:nvSpPr>
            <p:cNvPr id="27668" name="TextBox 95"/>
            <p:cNvSpPr txBox="1">
              <a:spLocks noChangeArrowheads="1"/>
            </p:cNvSpPr>
            <p:nvPr/>
          </p:nvSpPr>
          <p:spPr bwMode="auto">
            <a:xfrm>
              <a:off x="66679" y="264879"/>
              <a:ext cx="960152" cy="620873"/>
            </a:xfrm>
            <a:prstGeom prst="rect">
              <a:avLst/>
            </a:prstGeom>
            <a:noFill/>
            <a:ln w="9525">
              <a:noFill/>
              <a:miter lim="800000"/>
              <a:headEnd/>
              <a:tailEnd/>
            </a:ln>
          </p:spPr>
          <p:txBody>
            <a:bodyPr wrap="none" lIns="74452" tIns="37226" rIns="74452" bIns="37226">
              <a:spAutoFit/>
            </a:bodyPr>
            <a:lstStyle/>
            <a:p>
              <a:pPr defTabSz="877625"/>
              <a:r>
                <a:rPr lang="zh-CN" altLang="en-US" sz="1400" dirty="0">
                  <a:solidFill>
                    <a:srgbClr val="FFFFFF"/>
                  </a:solidFill>
                  <a:latin typeface="微软雅黑" pitchFamily="34" charset="-122"/>
                  <a:ea typeface="微软雅黑" pitchFamily="34" charset="-122"/>
                </a:rPr>
                <a:t>点击添加</a:t>
              </a:r>
            </a:p>
            <a:p>
              <a:pPr defTabSz="877625"/>
              <a:r>
                <a:rPr lang="zh-CN" altLang="en-US" sz="1400" dirty="0">
                  <a:solidFill>
                    <a:srgbClr val="FFFFFF"/>
                  </a:solidFill>
                  <a:latin typeface="微软雅黑" pitchFamily="34" charset="-122"/>
                  <a:ea typeface="微软雅黑" pitchFamily="34" charset="-122"/>
                </a:rPr>
                <a:t>文字模板</a:t>
              </a:r>
            </a:p>
          </p:txBody>
        </p:sp>
      </p:grpSp>
      <p:grpSp>
        <p:nvGrpSpPr>
          <p:cNvPr id="4" name="组合 98"/>
          <p:cNvGrpSpPr>
            <a:grpSpLocks/>
          </p:cNvGrpSpPr>
          <p:nvPr/>
        </p:nvGrpSpPr>
        <p:grpSpPr bwMode="auto">
          <a:xfrm>
            <a:off x="5905500" y="1988526"/>
            <a:ext cx="1011238" cy="909356"/>
            <a:chOff x="0" y="0"/>
            <a:chExt cx="1116000" cy="1116000"/>
          </a:xfrm>
        </p:grpSpPr>
        <p:grpSp>
          <p:nvGrpSpPr>
            <p:cNvPr id="5" name="组合 99"/>
            <p:cNvGrpSpPr>
              <a:grpSpLocks noChangeAspect="1"/>
            </p:cNvGrpSpPr>
            <p:nvPr/>
          </p:nvGrpSpPr>
          <p:grpSpPr bwMode="auto">
            <a:xfrm>
              <a:off x="0" y="0"/>
              <a:ext cx="1116000" cy="1116000"/>
              <a:chOff x="0" y="0"/>
              <a:chExt cx="1116000" cy="1116000"/>
            </a:xfrm>
          </p:grpSpPr>
          <p:sp>
            <p:nvSpPr>
              <p:cNvPr id="27665" name="椭圆 101"/>
              <p:cNvSpPr>
                <a:spLocks noChangeAspect="1" noChangeArrowheads="1"/>
              </p:cNvSpPr>
              <p:nvPr/>
            </p:nvSpPr>
            <p:spPr bwMode="auto">
              <a:xfrm>
                <a:off x="0" y="0"/>
                <a:ext cx="1116000" cy="1116000"/>
              </a:xfrm>
              <a:prstGeom prst="ellipse">
                <a:avLst/>
              </a:prstGeom>
              <a:solidFill>
                <a:schemeClr val="accent2"/>
              </a:solidFill>
              <a:ln w="9525">
                <a:noFill/>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sp>
            <p:nvSpPr>
              <p:cNvPr id="27666" name="椭圆 102"/>
              <p:cNvSpPr>
                <a:spLocks noChangeAspect="1"/>
              </p:cNvSpPr>
              <p:nvPr/>
            </p:nvSpPr>
            <p:spPr bwMode="auto">
              <a:xfrm>
                <a:off x="36000" y="36000"/>
                <a:ext cx="1044000" cy="1044000"/>
              </a:xfrm>
              <a:prstGeom prst="ellipse">
                <a:avLst/>
              </a:prstGeom>
              <a:noFill/>
              <a:ln w="9525">
                <a:solidFill>
                  <a:schemeClr val="bg1"/>
                </a:solidFill>
                <a:prstDash val="sysDash"/>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grpSp>
        <p:sp>
          <p:nvSpPr>
            <p:cNvPr id="27664" name="TextBox 100"/>
            <p:cNvSpPr txBox="1">
              <a:spLocks noChangeArrowheads="1"/>
            </p:cNvSpPr>
            <p:nvPr/>
          </p:nvSpPr>
          <p:spPr bwMode="auto">
            <a:xfrm>
              <a:off x="106870" y="243455"/>
              <a:ext cx="958646" cy="620874"/>
            </a:xfrm>
            <a:prstGeom prst="rect">
              <a:avLst/>
            </a:prstGeom>
            <a:noFill/>
            <a:ln w="9525">
              <a:noFill/>
              <a:miter lim="800000"/>
              <a:headEnd/>
              <a:tailEnd/>
            </a:ln>
          </p:spPr>
          <p:txBody>
            <a:bodyPr wrap="none" lIns="74452" tIns="37226" rIns="74452" bIns="37226">
              <a:spAutoFit/>
            </a:bodyPr>
            <a:lstStyle/>
            <a:p>
              <a:pPr defTabSz="877625"/>
              <a:r>
                <a:rPr lang="zh-CN" altLang="en-US" sz="1400" dirty="0">
                  <a:solidFill>
                    <a:srgbClr val="FFFFFF"/>
                  </a:solidFill>
                  <a:latin typeface="微软雅黑" pitchFamily="34" charset="-122"/>
                  <a:ea typeface="微软雅黑" pitchFamily="34" charset="-122"/>
                </a:rPr>
                <a:t>点击添加</a:t>
              </a:r>
            </a:p>
            <a:p>
              <a:pPr defTabSz="877625"/>
              <a:r>
                <a:rPr lang="zh-CN" altLang="en-US" sz="1400" dirty="0">
                  <a:solidFill>
                    <a:srgbClr val="FFFFFF"/>
                  </a:solidFill>
                  <a:latin typeface="微软雅黑" pitchFamily="34" charset="-122"/>
                  <a:ea typeface="微软雅黑" pitchFamily="34" charset="-122"/>
                </a:rPr>
                <a:t>文字模板</a:t>
              </a:r>
            </a:p>
          </p:txBody>
        </p:sp>
      </p:grpSp>
      <p:grpSp>
        <p:nvGrpSpPr>
          <p:cNvPr id="6" name="组合 103"/>
          <p:cNvGrpSpPr>
            <a:grpSpLocks/>
          </p:cNvGrpSpPr>
          <p:nvPr/>
        </p:nvGrpSpPr>
        <p:grpSpPr bwMode="auto">
          <a:xfrm>
            <a:off x="7448550" y="2778857"/>
            <a:ext cx="1011238" cy="909356"/>
            <a:chOff x="0" y="0"/>
            <a:chExt cx="1116000" cy="1116000"/>
          </a:xfrm>
        </p:grpSpPr>
        <p:grpSp>
          <p:nvGrpSpPr>
            <p:cNvPr id="7" name="组合 104"/>
            <p:cNvGrpSpPr>
              <a:grpSpLocks noChangeAspect="1"/>
            </p:cNvGrpSpPr>
            <p:nvPr/>
          </p:nvGrpSpPr>
          <p:grpSpPr bwMode="auto">
            <a:xfrm>
              <a:off x="0" y="0"/>
              <a:ext cx="1116000" cy="1116000"/>
              <a:chOff x="0" y="0"/>
              <a:chExt cx="1116000" cy="1116000"/>
            </a:xfrm>
          </p:grpSpPr>
          <p:sp>
            <p:nvSpPr>
              <p:cNvPr id="37916" name="椭圆 106"/>
              <p:cNvSpPr>
                <a:spLocks noChangeAspect="1" noChangeArrowheads="1"/>
              </p:cNvSpPr>
              <p:nvPr/>
            </p:nvSpPr>
            <p:spPr bwMode="auto">
              <a:xfrm>
                <a:off x="0" y="0"/>
                <a:ext cx="1116000" cy="1116000"/>
              </a:xfrm>
              <a:prstGeom prst="ellipse">
                <a:avLst/>
              </a:prstGeom>
              <a:solidFill>
                <a:schemeClr val="accent3"/>
              </a:solidFill>
              <a:ln w="9525">
                <a:noFill/>
                <a:round/>
                <a:headEnd/>
                <a:tailEnd/>
              </a:ln>
            </p:spPr>
            <p:txBody>
              <a:bodyPr lIns="74452" tIns="37226" rIns="74452" bIns="37226" anchor="ctr"/>
              <a:lstStyle/>
              <a:p>
                <a:pPr algn="ctr" defTabSz="877625">
                  <a:defRPr/>
                </a:pPr>
                <a:endParaRPr lang="zh-CN" altLang="en-US" dirty="0">
                  <a:solidFill>
                    <a:srgbClr val="FFFFFF"/>
                  </a:solidFill>
                  <a:latin typeface="Calibri" pitchFamily="34" charset="0"/>
                </a:endParaRPr>
              </a:p>
            </p:txBody>
          </p:sp>
          <p:sp>
            <p:nvSpPr>
              <p:cNvPr id="27662" name="椭圆 107"/>
              <p:cNvSpPr>
                <a:spLocks noChangeAspect="1"/>
              </p:cNvSpPr>
              <p:nvPr/>
            </p:nvSpPr>
            <p:spPr bwMode="auto">
              <a:xfrm>
                <a:off x="36000" y="36000"/>
                <a:ext cx="1044000" cy="1044000"/>
              </a:xfrm>
              <a:prstGeom prst="ellipse">
                <a:avLst/>
              </a:prstGeom>
              <a:noFill/>
              <a:ln w="9525">
                <a:solidFill>
                  <a:schemeClr val="bg1"/>
                </a:solidFill>
                <a:prstDash val="sysDash"/>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grpSp>
        <p:sp>
          <p:nvSpPr>
            <p:cNvPr id="27660" name="TextBox 105"/>
            <p:cNvSpPr txBox="1">
              <a:spLocks noChangeArrowheads="1"/>
            </p:cNvSpPr>
            <p:nvPr/>
          </p:nvSpPr>
          <p:spPr bwMode="auto">
            <a:xfrm>
              <a:off x="94606" y="231770"/>
              <a:ext cx="958646" cy="620874"/>
            </a:xfrm>
            <a:prstGeom prst="rect">
              <a:avLst/>
            </a:prstGeom>
            <a:noFill/>
            <a:ln w="9525">
              <a:noFill/>
              <a:miter lim="800000"/>
              <a:headEnd/>
              <a:tailEnd/>
            </a:ln>
          </p:spPr>
          <p:txBody>
            <a:bodyPr wrap="none" lIns="74452" tIns="37226" rIns="74452" bIns="37226">
              <a:spAutoFit/>
            </a:bodyPr>
            <a:lstStyle/>
            <a:p>
              <a:pPr defTabSz="877625"/>
              <a:r>
                <a:rPr lang="zh-CN" altLang="en-US" sz="1400" dirty="0">
                  <a:solidFill>
                    <a:srgbClr val="FFFFFF"/>
                  </a:solidFill>
                  <a:latin typeface="微软雅黑" pitchFamily="34" charset="-122"/>
                  <a:ea typeface="微软雅黑" pitchFamily="34" charset="-122"/>
                </a:rPr>
                <a:t>点击添加</a:t>
              </a:r>
            </a:p>
            <a:p>
              <a:pPr defTabSz="877625"/>
              <a:r>
                <a:rPr lang="zh-CN" altLang="en-US" sz="1400" dirty="0">
                  <a:solidFill>
                    <a:srgbClr val="FFFFFF"/>
                  </a:solidFill>
                  <a:latin typeface="微软雅黑" pitchFamily="34" charset="-122"/>
                  <a:ea typeface="微软雅黑" pitchFamily="34" charset="-122"/>
                </a:rPr>
                <a:t>文字模板</a:t>
              </a:r>
            </a:p>
          </p:txBody>
        </p:sp>
      </p:grpSp>
      <p:sp>
        <p:nvSpPr>
          <p:cNvPr id="37919" name="Arc 10"/>
          <p:cNvSpPr>
            <a:spLocks/>
          </p:cNvSpPr>
          <p:nvPr/>
        </p:nvSpPr>
        <p:spPr bwMode="auto">
          <a:xfrm rot="-10191123">
            <a:off x="5373689" y="1710797"/>
            <a:ext cx="439737" cy="444363"/>
          </a:xfrm>
          <a:custGeom>
            <a:avLst/>
            <a:gdLst>
              <a:gd name="T0" fmla="*/ -1 w 21600"/>
              <a:gd name="T1" fmla="*/ 0 h 21600"/>
              <a:gd name="T2" fmla="*/ 21600 w 21600"/>
              <a:gd name="T3" fmla="*/ 21600 h 21600"/>
              <a:gd name="T4" fmla="*/ -1 w 21600"/>
              <a:gd name="T5" fmla="*/ 0 h 21600"/>
              <a:gd name="T6" fmla="*/ 21600 w 21600"/>
              <a:gd name="T7" fmla="*/ 21600 h 21600"/>
              <a:gd name="T8" fmla="*/ 0 w 21600"/>
              <a:gd name="T9" fmla="*/ 21600 h 21600"/>
              <a:gd name="T10" fmla="*/ -1 w 21600"/>
              <a:gd name="T11" fmla="*/ 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cmpd="sng">
            <a:solidFill>
              <a:schemeClr val="accent1"/>
            </a:solidFill>
            <a:prstDash val="sysDot"/>
            <a:bevel/>
            <a:headEnd type="triangle" w="med" len="med"/>
            <a:tailEnd/>
          </a:ln>
        </p:spPr>
        <p:txBody>
          <a:bodyPr wrap="none" lIns="97694" tIns="48847" rIns="97694" bIns="48847" anchor="ctr"/>
          <a:lstStyle/>
          <a:p>
            <a:endParaRPr lang="zh-CN" altLang="en-US"/>
          </a:p>
        </p:txBody>
      </p:sp>
      <p:sp>
        <p:nvSpPr>
          <p:cNvPr id="37920" name="Arc 10"/>
          <p:cNvSpPr>
            <a:spLocks/>
          </p:cNvSpPr>
          <p:nvPr/>
        </p:nvSpPr>
        <p:spPr bwMode="auto">
          <a:xfrm rot="9942264">
            <a:off x="6815139" y="2886772"/>
            <a:ext cx="439737" cy="444363"/>
          </a:xfrm>
          <a:custGeom>
            <a:avLst/>
            <a:gdLst>
              <a:gd name="T0" fmla="*/ -1 w 21600"/>
              <a:gd name="T1" fmla="*/ 0 h 21600"/>
              <a:gd name="T2" fmla="*/ 21600 w 21600"/>
              <a:gd name="T3" fmla="*/ 21600 h 21600"/>
              <a:gd name="T4" fmla="*/ -1 w 21600"/>
              <a:gd name="T5" fmla="*/ 0 h 21600"/>
              <a:gd name="T6" fmla="*/ 21600 w 21600"/>
              <a:gd name="T7" fmla="*/ 21600 h 21600"/>
              <a:gd name="T8" fmla="*/ 0 w 21600"/>
              <a:gd name="T9" fmla="*/ 21600 h 21600"/>
              <a:gd name="T10" fmla="*/ -1 w 21600"/>
              <a:gd name="T11" fmla="*/ 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cmpd="sng">
            <a:solidFill>
              <a:schemeClr val="accent2"/>
            </a:solidFill>
            <a:prstDash val="sysDot"/>
            <a:bevel/>
            <a:headEnd type="triangle" w="med" len="med"/>
            <a:tailEnd/>
          </a:ln>
        </p:spPr>
        <p:txBody>
          <a:bodyPr wrap="none" lIns="97694" tIns="48847" rIns="97694" bIns="48847" anchor="ctr"/>
          <a:lstStyle/>
          <a:p>
            <a:endParaRPr lang="zh-CN" altLang="en-US"/>
          </a:p>
        </p:txBody>
      </p:sp>
      <p:sp>
        <p:nvSpPr>
          <p:cNvPr id="37921" name="TextBox 110"/>
          <p:cNvSpPr txBox="1">
            <a:spLocks noChangeArrowheads="1"/>
          </p:cNvSpPr>
          <p:nvPr/>
        </p:nvSpPr>
        <p:spPr bwMode="auto">
          <a:xfrm>
            <a:off x="882650" y="1144235"/>
            <a:ext cx="3392488" cy="1041079"/>
          </a:xfrm>
          <a:prstGeom prst="rect">
            <a:avLst/>
          </a:prstGeom>
          <a:noFill/>
          <a:ln w="9525">
            <a:noFill/>
            <a:miter lim="800000"/>
            <a:headEnd/>
            <a:tailEnd/>
          </a:ln>
        </p:spPr>
        <p:txBody>
          <a:bodyPr lIns="79543" tIns="39771" rIns="79543" bIns="39771">
            <a:spAutoFit/>
          </a:bodyPr>
          <a:lstStyle/>
          <a:p>
            <a:pPr defTabSz="877625">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625">
              <a:lnSpc>
                <a:spcPct val="120000"/>
              </a:lnSpc>
              <a:defRPr/>
            </a:pPr>
            <a:endParaRPr lang="zh-CN" altLang="en-US" sz="1100" dirty="0">
              <a:solidFill>
                <a:srgbClr val="0D0D0D"/>
              </a:solidFill>
              <a:latin typeface="微软雅黑" pitchFamily="34" charset="-122"/>
              <a:ea typeface="微软雅黑" pitchFamily="34" charset="-122"/>
            </a:endParaRPr>
          </a:p>
        </p:txBody>
      </p:sp>
      <p:sp>
        <p:nvSpPr>
          <p:cNvPr id="37922" name="TextBox 111"/>
          <p:cNvSpPr txBox="1">
            <a:spLocks noChangeArrowheads="1"/>
          </p:cNvSpPr>
          <p:nvPr/>
        </p:nvSpPr>
        <p:spPr bwMode="auto">
          <a:xfrm>
            <a:off x="849313" y="2415431"/>
            <a:ext cx="3944937" cy="847463"/>
          </a:xfrm>
          <a:prstGeom prst="rect">
            <a:avLst/>
          </a:prstGeom>
          <a:noFill/>
          <a:ln w="9525">
            <a:noFill/>
            <a:miter lim="800000"/>
            <a:headEnd/>
            <a:tailEnd/>
          </a:ln>
        </p:spPr>
        <p:txBody>
          <a:bodyPr lIns="79543" tIns="39771" rIns="79543" bIns="39771">
            <a:spAutoFit/>
          </a:bodyPr>
          <a:lstStyle/>
          <a:p>
            <a:pPr defTabSz="877625">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625">
              <a:lnSpc>
                <a:spcPct val="120000"/>
              </a:lnSpc>
              <a:defRPr/>
            </a:pPr>
            <a:endParaRPr lang="zh-CN" altLang="en-US" sz="1100" dirty="0">
              <a:solidFill>
                <a:srgbClr val="0D0D0D"/>
              </a:solidFill>
              <a:latin typeface="微软雅黑" pitchFamily="34" charset="-122"/>
              <a:ea typeface="微软雅黑" pitchFamily="34" charset="-122"/>
            </a:endParaRPr>
          </a:p>
        </p:txBody>
      </p:sp>
      <p:sp>
        <p:nvSpPr>
          <p:cNvPr id="37923" name="TextBox 112"/>
          <p:cNvSpPr txBox="1">
            <a:spLocks noChangeArrowheads="1"/>
          </p:cNvSpPr>
          <p:nvPr/>
        </p:nvSpPr>
        <p:spPr bwMode="auto">
          <a:xfrm>
            <a:off x="882650" y="3480314"/>
            <a:ext cx="5399088" cy="652606"/>
          </a:xfrm>
          <a:prstGeom prst="rect">
            <a:avLst/>
          </a:prstGeom>
          <a:noFill/>
          <a:ln w="9525">
            <a:noFill/>
            <a:miter lim="800000"/>
            <a:headEnd/>
            <a:tailEnd/>
          </a:ln>
        </p:spPr>
        <p:txBody>
          <a:bodyPr lIns="79543" tIns="39771" rIns="79543" bIns="39771">
            <a:spAutoFit/>
          </a:bodyPr>
          <a:lstStyle/>
          <a:p>
            <a:pPr defTabSz="877625">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625">
              <a:lnSpc>
                <a:spcPct val="120000"/>
              </a:lnSpc>
              <a:defRPr/>
            </a:pPr>
            <a:endParaRPr lang="zh-CN" altLang="en-US" sz="1100" dirty="0">
              <a:solidFill>
                <a:srgbClr val="0D0D0D"/>
              </a:solidFill>
              <a:latin typeface="微软雅黑" pitchFamily="34" charset="-122"/>
              <a:ea typeface="微软雅黑" pitchFamily="34" charset="-122"/>
            </a:endParaRPr>
          </a:p>
        </p:txBody>
      </p:sp>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903"/>
                                        </p:tgtEl>
                                        <p:attrNameLst>
                                          <p:attrName>style.visibility</p:attrName>
                                        </p:attrNameLst>
                                      </p:cBhvr>
                                      <p:to>
                                        <p:strVal val="visible"/>
                                      </p:to>
                                    </p:set>
                                    <p:animEffect transition="in" filter="fade">
                                      <p:cBhvr>
                                        <p:cTn id="7" dur="500"/>
                                        <p:tgtEl>
                                          <p:spTgt spid="37903"/>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childTnLst>
                          </p:cTn>
                        </p:par>
                        <p:par>
                          <p:cTn id="12" fill="hold">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37921"/>
                                        </p:tgtEl>
                                        <p:attrNameLst>
                                          <p:attrName>style.visibility</p:attrName>
                                        </p:attrNameLst>
                                      </p:cBhvr>
                                      <p:to>
                                        <p:strVal val="visible"/>
                                      </p:to>
                                    </p:set>
                                    <p:animEffect transition="in" filter="wipe(right)">
                                      <p:cBhvr>
                                        <p:cTn id="15" dur="500"/>
                                        <p:tgtEl>
                                          <p:spTgt spid="37921"/>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37919"/>
                                        </p:tgtEl>
                                        <p:attrNameLst>
                                          <p:attrName>style.visibility</p:attrName>
                                        </p:attrNameLst>
                                      </p:cBhvr>
                                      <p:to>
                                        <p:strVal val="visible"/>
                                      </p:to>
                                    </p:set>
                                    <p:animEffect transition="in" filter="wipe(up)">
                                      <p:cBhvr>
                                        <p:cTn id="19" dur="500"/>
                                        <p:tgtEl>
                                          <p:spTgt spid="37919"/>
                                        </p:tgtEl>
                                      </p:cBhvr>
                                    </p:animEffect>
                                  </p:childTnLst>
                                </p:cTn>
                              </p:par>
                            </p:childTnLst>
                          </p:cTn>
                        </p:par>
                        <p:par>
                          <p:cTn id="20" fill="hold">
                            <p:stCondLst>
                              <p:cond delay="2500"/>
                            </p:stCondLst>
                            <p:childTnLst>
                              <p:par>
                                <p:cTn id="21" presetID="21"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1000"/>
                                        <p:tgtEl>
                                          <p:spTgt spid="4"/>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37922"/>
                                        </p:tgtEl>
                                        <p:attrNameLst>
                                          <p:attrName>style.visibility</p:attrName>
                                        </p:attrNameLst>
                                      </p:cBhvr>
                                      <p:to>
                                        <p:strVal val="visible"/>
                                      </p:to>
                                    </p:set>
                                    <p:animEffect transition="in" filter="wipe(right)">
                                      <p:cBhvr>
                                        <p:cTn id="27" dur="500"/>
                                        <p:tgtEl>
                                          <p:spTgt spid="37922"/>
                                        </p:tgtEl>
                                      </p:cBhvr>
                                    </p:animEffect>
                                  </p:childTnLst>
                                </p:cTn>
                              </p:par>
                            </p:childTnLst>
                          </p:cTn>
                        </p:par>
                        <p:par>
                          <p:cTn id="28" fill="hold">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37920"/>
                                        </p:tgtEl>
                                        <p:attrNameLst>
                                          <p:attrName>style.visibility</p:attrName>
                                        </p:attrNameLst>
                                      </p:cBhvr>
                                      <p:to>
                                        <p:strVal val="visible"/>
                                      </p:to>
                                    </p:set>
                                    <p:animEffect transition="in" filter="wipe(up)">
                                      <p:cBhvr>
                                        <p:cTn id="31" dur="500"/>
                                        <p:tgtEl>
                                          <p:spTgt spid="37920"/>
                                        </p:tgtEl>
                                      </p:cBhvr>
                                    </p:animEffect>
                                  </p:childTnLst>
                                </p:cTn>
                              </p:par>
                            </p:childTnLst>
                          </p:cTn>
                        </p:par>
                        <p:par>
                          <p:cTn id="32" fill="hold">
                            <p:stCondLst>
                              <p:cond delay="4500"/>
                            </p:stCondLst>
                            <p:childTnLst>
                              <p:par>
                                <p:cTn id="33" presetID="21" presetClass="entr" presetSubtype="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heel(1)">
                                      <p:cBhvr>
                                        <p:cTn id="35" dur="1000"/>
                                        <p:tgtEl>
                                          <p:spTgt spid="6"/>
                                        </p:tgtEl>
                                      </p:cBhvr>
                                    </p:animEffect>
                                  </p:childTnLst>
                                </p:cTn>
                              </p:par>
                            </p:childTnLst>
                          </p:cTn>
                        </p:par>
                        <p:par>
                          <p:cTn id="36" fill="hold">
                            <p:stCondLst>
                              <p:cond delay="5500"/>
                            </p:stCondLst>
                            <p:childTnLst>
                              <p:par>
                                <p:cTn id="37" presetID="22" presetClass="entr" presetSubtype="2" fill="hold" grpId="0" nodeType="afterEffect">
                                  <p:stCondLst>
                                    <p:cond delay="0"/>
                                  </p:stCondLst>
                                  <p:childTnLst>
                                    <p:set>
                                      <p:cBhvr>
                                        <p:cTn id="38" dur="1" fill="hold">
                                          <p:stCondLst>
                                            <p:cond delay="0"/>
                                          </p:stCondLst>
                                        </p:cTn>
                                        <p:tgtEl>
                                          <p:spTgt spid="37923"/>
                                        </p:tgtEl>
                                        <p:attrNameLst>
                                          <p:attrName>style.visibility</p:attrName>
                                        </p:attrNameLst>
                                      </p:cBhvr>
                                      <p:to>
                                        <p:strVal val="visible"/>
                                      </p:to>
                                    </p:set>
                                    <p:animEffect transition="in" filter="wipe(right)">
                                      <p:cBhvr>
                                        <p:cTn id="39" dur="500"/>
                                        <p:tgtEl>
                                          <p:spTgt spid="37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9" grpId="0" animBg="1"/>
      <p:bldP spid="37920" grpId="0" animBg="1"/>
      <p:bldP spid="37921" grpId="0" autoUpdateAnimBg="0"/>
      <p:bldP spid="37922" grpId="0" autoUpdateAnimBg="0"/>
      <p:bldP spid="3792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707904" y="2087005"/>
            <a:ext cx="2954655" cy="700769"/>
          </a:xfrm>
          <a:prstGeom prst="rect">
            <a:avLst/>
          </a:prstGeom>
          <a:ln>
            <a:noFill/>
          </a:ln>
        </p:spPr>
        <p:txBody>
          <a:bodyPr wrap="none">
            <a:spAutoFit/>
          </a:bodyPr>
          <a:lstStyle/>
          <a:p>
            <a:pPr fontAlgn="base">
              <a:lnSpc>
                <a:spcPct val="120000"/>
              </a:lnSpc>
            </a:pPr>
            <a:r>
              <a:rPr lang="zh-CN" altLang="en-US" sz="3600"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成功项目展示</a:t>
            </a:r>
            <a:endParaRPr lang="en-US" altLang="zh-CN" sz="3600"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2"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smtClean="0">
                  <a:solidFill>
                    <a:schemeClr val="accent2"/>
                  </a:solidFill>
                  <a:latin typeface="Impact" pitchFamily="34" charset="0"/>
                  <a:ea typeface="微软雅黑" pitchFamily="34" charset="-122"/>
                </a:rPr>
                <a:t>03</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箭头连接符 20"/>
          <p:cNvCxnSpPr>
            <a:cxnSpLocks noChangeShapeType="1"/>
          </p:cNvCxnSpPr>
          <p:nvPr/>
        </p:nvCxnSpPr>
        <p:spPr bwMode="auto">
          <a:xfrm>
            <a:off x="5961063" y="1909174"/>
            <a:ext cx="1530350" cy="0"/>
          </a:xfrm>
          <a:prstGeom prst="straightConnector1">
            <a:avLst/>
          </a:prstGeom>
          <a:noFill/>
          <a:ln w="9525" algn="ctr">
            <a:solidFill>
              <a:schemeClr val="bg1">
                <a:lumMod val="65000"/>
              </a:schemeClr>
            </a:solidFill>
            <a:round/>
            <a:headEnd/>
            <a:tailEnd type="arrow" w="med" len="med"/>
          </a:ln>
        </p:spPr>
      </p:cxnSp>
      <p:cxnSp>
        <p:nvCxnSpPr>
          <p:cNvPr id="23" name="直接箭头连接符 22"/>
          <p:cNvCxnSpPr>
            <a:cxnSpLocks noChangeShapeType="1"/>
            <a:stCxn id="20" idx="4"/>
          </p:cNvCxnSpPr>
          <p:nvPr/>
        </p:nvCxnSpPr>
        <p:spPr bwMode="auto">
          <a:xfrm>
            <a:off x="4368800" y="3715191"/>
            <a:ext cx="4763" cy="944270"/>
          </a:xfrm>
          <a:prstGeom prst="straightConnector1">
            <a:avLst/>
          </a:prstGeom>
          <a:noFill/>
          <a:ln w="9525" algn="ctr">
            <a:solidFill>
              <a:schemeClr val="bg1">
                <a:lumMod val="65000"/>
              </a:schemeClr>
            </a:solidFill>
            <a:round/>
            <a:headEnd/>
            <a:tailEnd type="arrow" w="med" len="med"/>
          </a:ln>
        </p:spPr>
      </p:cxnSp>
      <p:cxnSp>
        <p:nvCxnSpPr>
          <p:cNvPr id="25" name="直接箭头连接符 24"/>
          <p:cNvCxnSpPr>
            <a:cxnSpLocks noChangeShapeType="1"/>
          </p:cNvCxnSpPr>
          <p:nvPr/>
        </p:nvCxnSpPr>
        <p:spPr bwMode="auto">
          <a:xfrm flipH="1">
            <a:off x="1114425" y="2091679"/>
            <a:ext cx="1671638" cy="0"/>
          </a:xfrm>
          <a:prstGeom prst="straightConnector1">
            <a:avLst/>
          </a:prstGeom>
          <a:noFill/>
          <a:ln w="9525" algn="ctr">
            <a:solidFill>
              <a:schemeClr val="bg1">
                <a:lumMod val="65000"/>
              </a:schemeClr>
            </a:solidFill>
            <a:round/>
            <a:headEnd/>
            <a:tailEnd type="arrow" w="med" len="med"/>
          </a:ln>
        </p:spPr>
      </p:cxnSp>
      <p:sp>
        <p:nvSpPr>
          <p:cNvPr id="18" name="Oval 98"/>
          <p:cNvSpPr>
            <a:spLocks noChangeArrowheads="1"/>
          </p:cNvSpPr>
          <p:nvPr/>
        </p:nvSpPr>
        <p:spPr bwMode="auto">
          <a:xfrm>
            <a:off x="2952750" y="1175976"/>
            <a:ext cx="1698625" cy="1520356"/>
          </a:xfrm>
          <a:prstGeom prst="ellipse">
            <a:avLst/>
          </a:prstGeom>
          <a:solidFill>
            <a:schemeClr val="accent1"/>
          </a:solidFill>
          <a:ln w="25400">
            <a:solidFill>
              <a:schemeClr val="bg1"/>
            </a:solidFill>
          </a:ln>
          <a:extLst/>
        </p:spPr>
        <p:txBody>
          <a:bodyPr lIns="86367" tIns="43183" rIns="86367" bIns="43183"/>
          <a:lstStyle/>
          <a:p>
            <a:pPr>
              <a:defRPr/>
            </a:pPr>
            <a:endParaRPr lang="zh-CN" altLang="en-US" kern="0" dirty="0">
              <a:solidFill>
                <a:schemeClr val="bg2">
                  <a:lumMod val="10000"/>
                </a:schemeClr>
              </a:solidFill>
              <a:latin typeface="Calibri"/>
              <a:ea typeface="微软雅黑"/>
            </a:endParaRPr>
          </a:p>
        </p:txBody>
      </p:sp>
      <p:sp>
        <p:nvSpPr>
          <p:cNvPr id="19" name="Oval 100"/>
          <p:cNvSpPr>
            <a:spLocks noChangeArrowheads="1"/>
          </p:cNvSpPr>
          <p:nvPr/>
        </p:nvSpPr>
        <p:spPr bwMode="auto">
          <a:xfrm>
            <a:off x="4216401" y="1098211"/>
            <a:ext cx="2112963" cy="1893303"/>
          </a:xfrm>
          <a:prstGeom prst="ellipse">
            <a:avLst/>
          </a:prstGeom>
          <a:solidFill>
            <a:schemeClr val="accent2"/>
          </a:solidFill>
          <a:ln w="19050">
            <a:solidFill>
              <a:schemeClr val="bg1"/>
            </a:solidFill>
          </a:ln>
          <a:extLst/>
        </p:spPr>
        <p:txBody>
          <a:bodyPr lIns="86367" tIns="43183" rIns="86367" bIns="43183"/>
          <a:lstStyle/>
          <a:p>
            <a:pPr>
              <a:defRPr/>
            </a:pPr>
            <a:endParaRPr lang="zh-CN" altLang="en-US" kern="0" dirty="0">
              <a:solidFill>
                <a:schemeClr val="bg2">
                  <a:lumMod val="10000"/>
                </a:schemeClr>
              </a:solidFill>
              <a:latin typeface="Calibri"/>
              <a:ea typeface="微软雅黑"/>
            </a:endParaRPr>
          </a:p>
        </p:txBody>
      </p:sp>
      <p:sp>
        <p:nvSpPr>
          <p:cNvPr id="20" name="Oval 101"/>
          <p:cNvSpPr>
            <a:spLocks noChangeArrowheads="1"/>
          </p:cNvSpPr>
          <p:nvPr/>
        </p:nvSpPr>
        <p:spPr bwMode="auto">
          <a:xfrm>
            <a:off x="3484564" y="2109137"/>
            <a:ext cx="1768475" cy="1598119"/>
          </a:xfrm>
          <a:prstGeom prst="ellipse">
            <a:avLst/>
          </a:prstGeom>
          <a:solidFill>
            <a:schemeClr val="accent3"/>
          </a:solidFill>
          <a:ln w="19050">
            <a:solidFill>
              <a:schemeClr val="bg1"/>
            </a:solidFill>
          </a:ln>
          <a:extLst/>
        </p:spPr>
        <p:txBody>
          <a:bodyPr lIns="86367" tIns="43183" rIns="86367" bIns="43183"/>
          <a:lstStyle/>
          <a:p>
            <a:pPr>
              <a:defRPr/>
            </a:pPr>
            <a:endParaRPr lang="zh-CN" altLang="en-US" dirty="0">
              <a:solidFill>
                <a:schemeClr val="bg2">
                  <a:lumMod val="10000"/>
                </a:schemeClr>
              </a:solidFill>
              <a:latin typeface="Calibri"/>
              <a:ea typeface="微软雅黑"/>
            </a:endParaRPr>
          </a:p>
        </p:txBody>
      </p:sp>
      <p:sp>
        <p:nvSpPr>
          <p:cNvPr id="22" name="TextBox 21"/>
          <p:cNvSpPr txBox="1"/>
          <p:nvPr/>
        </p:nvSpPr>
        <p:spPr>
          <a:xfrm>
            <a:off x="6415088" y="985534"/>
            <a:ext cx="1541462" cy="779492"/>
          </a:xfrm>
          <a:prstGeom prst="rect">
            <a:avLst/>
          </a:prstGeom>
          <a:noFill/>
        </p:spPr>
        <p:txBody>
          <a:bodyPr lIns="86367" tIns="43183" rIns="86367" bIns="43183">
            <a:spAutoFit/>
          </a:bodyPr>
          <a:lstStyle/>
          <a:p>
            <a:pPr>
              <a:lnSpc>
                <a:spcPct val="150000"/>
              </a:lnSpc>
              <a:defRPr/>
            </a:pPr>
            <a:r>
              <a:rPr lang="zh-CN" altLang="en-US" sz="1000" dirty="0">
                <a:solidFill>
                  <a:schemeClr val="tx1">
                    <a:lumMod val="65000"/>
                    <a:lumOff val="35000"/>
                  </a:schemeClr>
                </a:solidFill>
                <a:latin typeface="Calibri"/>
                <a:ea typeface="微软雅黑"/>
              </a:rPr>
              <a:t>添加文本说明内容添加文本说明内容</a:t>
            </a:r>
          </a:p>
          <a:p>
            <a:pPr>
              <a:lnSpc>
                <a:spcPct val="150000"/>
              </a:lnSpc>
              <a:defRPr/>
            </a:pPr>
            <a:r>
              <a:rPr lang="zh-CN" altLang="en-US" sz="1000" dirty="0">
                <a:solidFill>
                  <a:schemeClr val="tx1">
                    <a:lumMod val="65000"/>
                    <a:lumOff val="35000"/>
                  </a:schemeClr>
                </a:solidFill>
                <a:latin typeface="Calibri"/>
                <a:ea typeface="微软雅黑"/>
              </a:rPr>
              <a:t>添加文本说明内容</a:t>
            </a:r>
          </a:p>
        </p:txBody>
      </p:sp>
      <p:sp>
        <p:nvSpPr>
          <p:cNvPr id="24" name="TextBox 23"/>
          <p:cNvSpPr txBox="1"/>
          <p:nvPr/>
        </p:nvSpPr>
        <p:spPr>
          <a:xfrm>
            <a:off x="4489451" y="3707257"/>
            <a:ext cx="1803400" cy="641035"/>
          </a:xfrm>
          <a:prstGeom prst="rect">
            <a:avLst/>
          </a:prstGeom>
          <a:noFill/>
        </p:spPr>
        <p:txBody>
          <a:bodyPr lIns="86367" tIns="43183" rIns="86367" bIns="43183">
            <a:spAutoFit/>
          </a:bodyPr>
          <a:lstStyle/>
          <a:p>
            <a:pPr>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p>
          <a:p>
            <a:pPr>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p>
        </p:txBody>
      </p:sp>
      <p:sp>
        <p:nvSpPr>
          <p:cNvPr id="26" name="TextBox 25"/>
          <p:cNvSpPr txBox="1"/>
          <p:nvPr/>
        </p:nvSpPr>
        <p:spPr>
          <a:xfrm>
            <a:off x="1373188" y="1148996"/>
            <a:ext cx="1541462" cy="779492"/>
          </a:xfrm>
          <a:prstGeom prst="rect">
            <a:avLst/>
          </a:prstGeom>
          <a:noFill/>
        </p:spPr>
        <p:txBody>
          <a:bodyPr lIns="86367" tIns="43183" rIns="86367" bIns="43183">
            <a:spAutoFit/>
          </a:bodyPr>
          <a:lstStyle/>
          <a:p>
            <a:pPr>
              <a:lnSpc>
                <a:spcPct val="150000"/>
              </a:lnSpc>
              <a:defRPr/>
            </a:pPr>
            <a:r>
              <a:rPr lang="zh-CN" altLang="en-US" sz="1000" dirty="0">
                <a:solidFill>
                  <a:schemeClr val="tx1">
                    <a:lumMod val="65000"/>
                    <a:lumOff val="35000"/>
                  </a:schemeClr>
                </a:solidFill>
                <a:latin typeface="Calibri"/>
                <a:ea typeface="微软雅黑"/>
              </a:rPr>
              <a:t>添加文本说明内容添加文本说明内容</a:t>
            </a:r>
          </a:p>
          <a:p>
            <a:pPr>
              <a:lnSpc>
                <a:spcPct val="150000"/>
              </a:lnSpc>
              <a:defRPr/>
            </a:pPr>
            <a:r>
              <a:rPr lang="zh-CN" altLang="en-US" sz="1000" dirty="0">
                <a:solidFill>
                  <a:schemeClr val="tx1">
                    <a:lumMod val="65000"/>
                    <a:lumOff val="35000"/>
                  </a:schemeClr>
                </a:solidFill>
                <a:latin typeface="Calibri"/>
                <a:ea typeface="微软雅黑"/>
              </a:rPr>
              <a:t>添加文本说明内容</a:t>
            </a:r>
          </a:p>
        </p:txBody>
      </p:sp>
      <p:sp>
        <p:nvSpPr>
          <p:cNvPr id="28" name="TextBox 27"/>
          <p:cNvSpPr txBox="1">
            <a:spLocks noChangeArrowheads="1"/>
          </p:cNvSpPr>
          <p:nvPr/>
        </p:nvSpPr>
        <p:spPr bwMode="auto">
          <a:xfrm>
            <a:off x="3311525" y="1645730"/>
            <a:ext cx="879475" cy="379295"/>
          </a:xfrm>
          <a:prstGeom prst="rect">
            <a:avLst/>
          </a:prstGeom>
          <a:noFill/>
          <a:ln w="9525">
            <a:noFill/>
            <a:miter lim="800000"/>
            <a:headEnd/>
            <a:tailEnd/>
          </a:ln>
        </p:spPr>
        <p:txBody>
          <a:bodyPr lIns="86367" tIns="43183" rIns="86367" bIns="43183">
            <a:spAutoFit/>
          </a:bodyPr>
          <a:lstStyle/>
          <a:p>
            <a:r>
              <a:rPr lang="zh-CN" altLang="en-US" sz="1900" b="1" dirty="0">
                <a:solidFill>
                  <a:schemeClr val="bg1"/>
                </a:solidFill>
                <a:latin typeface="微软雅黑" pitchFamily="34" charset="-122"/>
                <a:ea typeface="微软雅黑" pitchFamily="34" charset="-122"/>
              </a:rPr>
              <a:t>项目</a:t>
            </a:r>
            <a:r>
              <a:rPr lang="en-US" altLang="zh-CN" sz="1900" b="1" dirty="0">
                <a:solidFill>
                  <a:schemeClr val="bg1"/>
                </a:solidFill>
                <a:latin typeface="微软雅黑" pitchFamily="34" charset="-122"/>
                <a:ea typeface="微软雅黑" pitchFamily="34" charset="-122"/>
              </a:rPr>
              <a:t>1</a:t>
            </a:r>
            <a:endParaRPr lang="zh-CN" altLang="en-US" sz="1900" b="1" dirty="0">
              <a:solidFill>
                <a:schemeClr val="bg1"/>
              </a:solidFill>
              <a:latin typeface="微软雅黑" pitchFamily="34" charset="-122"/>
              <a:ea typeface="微软雅黑" pitchFamily="34" charset="-122"/>
            </a:endParaRPr>
          </a:p>
        </p:txBody>
      </p:sp>
      <p:sp>
        <p:nvSpPr>
          <p:cNvPr id="29" name="TextBox 28"/>
          <p:cNvSpPr txBox="1">
            <a:spLocks noChangeArrowheads="1"/>
          </p:cNvSpPr>
          <p:nvPr/>
        </p:nvSpPr>
        <p:spPr bwMode="auto">
          <a:xfrm>
            <a:off x="4921250" y="1756821"/>
            <a:ext cx="879475" cy="379295"/>
          </a:xfrm>
          <a:prstGeom prst="rect">
            <a:avLst/>
          </a:prstGeom>
          <a:noFill/>
          <a:ln w="9525">
            <a:noFill/>
            <a:miter lim="800000"/>
            <a:headEnd/>
            <a:tailEnd/>
          </a:ln>
        </p:spPr>
        <p:txBody>
          <a:bodyPr lIns="86367" tIns="43183" rIns="86367" bIns="43183">
            <a:spAutoFit/>
          </a:bodyPr>
          <a:lstStyle/>
          <a:p>
            <a:r>
              <a:rPr lang="zh-CN" altLang="en-US" sz="1900" b="1" dirty="0">
                <a:solidFill>
                  <a:schemeClr val="bg1"/>
                </a:solidFill>
                <a:latin typeface="微软雅黑" pitchFamily="34" charset="-122"/>
                <a:ea typeface="微软雅黑" pitchFamily="34" charset="-122"/>
              </a:rPr>
              <a:t>项目</a:t>
            </a:r>
            <a:r>
              <a:rPr lang="en-US" altLang="zh-CN" sz="1900" b="1" dirty="0">
                <a:solidFill>
                  <a:schemeClr val="bg1"/>
                </a:solidFill>
                <a:latin typeface="微软雅黑" pitchFamily="34" charset="-122"/>
                <a:ea typeface="微软雅黑" pitchFamily="34" charset="-122"/>
              </a:rPr>
              <a:t>2</a:t>
            </a:r>
            <a:endParaRPr lang="zh-CN" altLang="en-US" sz="1900" b="1" dirty="0">
              <a:solidFill>
                <a:schemeClr val="bg1"/>
              </a:solidFill>
              <a:latin typeface="微软雅黑" pitchFamily="34" charset="-122"/>
              <a:ea typeface="微软雅黑" pitchFamily="34" charset="-122"/>
            </a:endParaRPr>
          </a:p>
        </p:txBody>
      </p:sp>
      <p:sp>
        <p:nvSpPr>
          <p:cNvPr id="30" name="TextBox 29"/>
          <p:cNvSpPr txBox="1">
            <a:spLocks noChangeArrowheads="1"/>
          </p:cNvSpPr>
          <p:nvPr/>
        </p:nvSpPr>
        <p:spPr bwMode="auto">
          <a:xfrm>
            <a:off x="3941764" y="2726483"/>
            <a:ext cx="879475" cy="380882"/>
          </a:xfrm>
          <a:prstGeom prst="rect">
            <a:avLst/>
          </a:prstGeom>
          <a:noFill/>
          <a:ln w="9525">
            <a:noFill/>
            <a:miter lim="800000"/>
            <a:headEnd/>
            <a:tailEnd/>
          </a:ln>
        </p:spPr>
        <p:txBody>
          <a:bodyPr lIns="86367" tIns="43183" rIns="86367" bIns="43183">
            <a:spAutoFit/>
          </a:bodyPr>
          <a:lstStyle/>
          <a:p>
            <a:r>
              <a:rPr lang="zh-CN" altLang="en-US" sz="1900" b="1" dirty="0">
                <a:solidFill>
                  <a:schemeClr val="bg1"/>
                </a:solidFill>
                <a:latin typeface="微软雅黑" pitchFamily="34" charset="-122"/>
                <a:ea typeface="微软雅黑" pitchFamily="34" charset="-122"/>
              </a:rPr>
              <a:t>项目</a:t>
            </a:r>
            <a:r>
              <a:rPr lang="en-US" altLang="zh-CN" sz="1900" b="1" dirty="0">
                <a:solidFill>
                  <a:schemeClr val="bg1"/>
                </a:solidFill>
                <a:latin typeface="微软雅黑" pitchFamily="34" charset="-122"/>
                <a:ea typeface="微软雅黑" pitchFamily="34" charset="-122"/>
              </a:rPr>
              <a:t>3</a:t>
            </a:r>
            <a:endParaRPr lang="zh-CN" altLang="en-US" sz="1900" b="1" dirty="0">
              <a:solidFill>
                <a:schemeClr val="bg1"/>
              </a:solidFill>
              <a:latin typeface="微软雅黑" pitchFamily="34" charset="-122"/>
              <a:ea typeface="微软雅黑" pitchFamily="34" charset="-122"/>
            </a:endParaRPr>
          </a:p>
        </p:txBody>
      </p:sp>
      <p:sp>
        <p:nvSpPr>
          <p:cNvPr id="31" name="右弧形箭头 30"/>
          <p:cNvSpPr>
            <a:spLocks noChangeArrowheads="1"/>
          </p:cNvSpPr>
          <p:nvPr/>
        </p:nvSpPr>
        <p:spPr bwMode="auto">
          <a:xfrm rot="9229339">
            <a:off x="2792414" y="2532870"/>
            <a:ext cx="504825" cy="853811"/>
          </a:xfrm>
          <a:prstGeom prst="curvedLeftArrow">
            <a:avLst>
              <a:gd name="adj1" fmla="val 22171"/>
              <a:gd name="adj2" fmla="val 44343"/>
              <a:gd name="adj3" fmla="val 25000"/>
            </a:avLst>
          </a:prstGeom>
          <a:solidFill>
            <a:schemeClr val="accent3"/>
          </a:solidFill>
          <a:ln w="19050">
            <a:noFill/>
            <a:miter lim="800000"/>
            <a:headEnd/>
            <a:tailEnd/>
          </a:ln>
        </p:spPr>
        <p:txBody>
          <a:bodyPr rot="10800000" lIns="86367" tIns="43183" rIns="86367" bIns="43183"/>
          <a:lstStyle/>
          <a:p>
            <a:pPr>
              <a:defRPr/>
            </a:pPr>
            <a:endParaRPr lang="zh-CN" altLang="en-US" kern="0" dirty="0">
              <a:solidFill>
                <a:schemeClr val="bg2">
                  <a:lumMod val="10000"/>
                </a:schemeClr>
              </a:solidFill>
              <a:latin typeface="Calibri"/>
              <a:ea typeface="微软雅黑"/>
            </a:endParaRPr>
          </a:p>
        </p:txBody>
      </p:sp>
      <p:sp>
        <p:nvSpPr>
          <p:cNvPr id="32" name="TextBox 31"/>
          <p:cNvSpPr txBox="1"/>
          <p:nvPr/>
        </p:nvSpPr>
        <p:spPr>
          <a:xfrm>
            <a:off x="1535113" y="2996277"/>
            <a:ext cx="1355725" cy="303119"/>
          </a:xfrm>
          <a:prstGeom prst="rect">
            <a:avLst/>
          </a:prstGeom>
          <a:noFill/>
        </p:spPr>
        <p:txBody>
          <a:bodyPr lIns="86367" tIns="43183" rIns="86367" bIns="43183">
            <a:spAutoFit/>
          </a:bodyPr>
          <a:lstStyle/>
          <a:p>
            <a:pPr algn="ctr">
              <a:defRPr/>
            </a:pPr>
            <a:r>
              <a:rPr lang="zh-CN" altLang="en-US" sz="1400" b="1" dirty="0">
                <a:solidFill>
                  <a:schemeClr val="tx1">
                    <a:lumMod val="65000"/>
                    <a:lumOff val="35000"/>
                  </a:schemeClr>
                </a:solidFill>
                <a:latin typeface="Broadway BT"/>
                <a:ea typeface="微软雅黑"/>
              </a:rPr>
              <a:t>补充性文字</a:t>
            </a:r>
          </a:p>
        </p:txBody>
      </p:sp>
    </p:spTree>
  </p:cSld>
  <p:clrMapOvr>
    <a:masterClrMapping/>
  </p:clrMapOvr>
  <p:transition spd="slow" advClick="0"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strVal val="4*#ppt_w"/>
                                          </p:val>
                                        </p:tav>
                                        <p:tav tm="100000">
                                          <p:val>
                                            <p:strVal val="#ppt_w"/>
                                          </p:val>
                                        </p:tav>
                                      </p:tavLst>
                                    </p:anim>
                                    <p:anim calcmode="lin" valueType="num">
                                      <p:cBhvr>
                                        <p:cTn id="8" dur="50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ppt_w"/>
                                          </p:val>
                                        </p:tav>
                                        <p:tav tm="100000">
                                          <p:val>
                                            <p:strVal val="#ppt_w"/>
                                          </p:val>
                                        </p:tav>
                                      </p:tavLst>
                                    </p:anim>
                                    <p:anim calcmode="lin" valueType="num">
                                      <p:cBhvr>
                                        <p:cTn id="12" dur="500" fill="hold"/>
                                        <p:tgtEl>
                                          <p:spTgt spid="18"/>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50" fill="hold"/>
                                        <p:tgtEl>
                                          <p:spTgt spid="20"/>
                                        </p:tgtEl>
                                        <p:attrNameLst>
                                          <p:attrName>ppt_w</p:attrName>
                                        </p:attrNameLst>
                                      </p:cBhvr>
                                      <p:tavLst>
                                        <p:tav tm="0">
                                          <p:val>
                                            <p:strVal val="4*#ppt_w"/>
                                          </p:val>
                                        </p:tav>
                                        <p:tav tm="100000">
                                          <p:val>
                                            <p:strVal val="#ppt_w"/>
                                          </p:val>
                                        </p:tav>
                                      </p:tavLst>
                                    </p:anim>
                                    <p:anim calcmode="lin" valueType="num">
                                      <p:cBhvr>
                                        <p:cTn id="16" dur="250" fill="hold"/>
                                        <p:tgtEl>
                                          <p:spTgt spid="20"/>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p:cTn id="20" dur="500" fill="hold"/>
                                        <p:tgtEl>
                                          <p:spTgt spid="28"/>
                                        </p:tgtEl>
                                        <p:attrNameLst>
                                          <p:attrName>ppt_w</p:attrName>
                                        </p:attrNameLst>
                                      </p:cBhvr>
                                      <p:tavLst>
                                        <p:tav tm="0">
                                          <p:val>
                                            <p:fltVal val="0"/>
                                          </p:val>
                                        </p:tav>
                                        <p:tav tm="100000">
                                          <p:val>
                                            <p:strVal val="#ppt_w"/>
                                          </p:val>
                                        </p:tav>
                                      </p:tavLst>
                                    </p:anim>
                                    <p:anim calcmode="lin" valueType="num">
                                      <p:cBhvr>
                                        <p:cTn id="21" dur="500" fill="hold"/>
                                        <p:tgtEl>
                                          <p:spTgt spid="28"/>
                                        </p:tgtEl>
                                        <p:attrNameLst>
                                          <p:attrName>ppt_h</p:attrName>
                                        </p:attrNameLst>
                                      </p:cBhvr>
                                      <p:tavLst>
                                        <p:tav tm="0">
                                          <p:val>
                                            <p:fltVal val="0"/>
                                          </p:val>
                                        </p:tav>
                                        <p:tav tm="100000">
                                          <p:val>
                                            <p:strVal val="#ppt_h"/>
                                          </p:val>
                                        </p:tav>
                                      </p:tavLst>
                                    </p:anim>
                                    <p:anim calcmode="lin" valueType="num">
                                      <p:cBhvr>
                                        <p:cTn id="22" dur="500" fill="hold"/>
                                        <p:tgtEl>
                                          <p:spTgt spid="28"/>
                                        </p:tgtEl>
                                        <p:attrNameLst>
                                          <p:attrName>style.rotation</p:attrName>
                                        </p:attrNameLst>
                                      </p:cBhvr>
                                      <p:tavLst>
                                        <p:tav tm="0">
                                          <p:val>
                                            <p:fltVal val="360"/>
                                          </p:val>
                                        </p:tav>
                                        <p:tav tm="100000">
                                          <p:val>
                                            <p:fltVal val="0"/>
                                          </p:val>
                                        </p:tav>
                                      </p:tavLst>
                                    </p:anim>
                                    <p:animEffect transition="in" filter="fade">
                                      <p:cBhvr>
                                        <p:cTn id="23" dur="500"/>
                                        <p:tgtEl>
                                          <p:spTgt spid="28"/>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 calcmode="lin" valueType="num">
                                      <p:cBhvr>
                                        <p:cTn id="28" dur="500" fill="hold"/>
                                        <p:tgtEl>
                                          <p:spTgt spid="30"/>
                                        </p:tgtEl>
                                        <p:attrNameLst>
                                          <p:attrName>style.rotation</p:attrName>
                                        </p:attrNameLst>
                                      </p:cBhvr>
                                      <p:tavLst>
                                        <p:tav tm="0">
                                          <p:val>
                                            <p:fltVal val="360"/>
                                          </p:val>
                                        </p:tav>
                                        <p:tav tm="100000">
                                          <p:val>
                                            <p:fltVal val="0"/>
                                          </p:val>
                                        </p:tav>
                                      </p:tavLst>
                                    </p:anim>
                                    <p:animEffect transition="in" filter="fade">
                                      <p:cBhvr>
                                        <p:cTn id="29" dur="500"/>
                                        <p:tgtEl>
                                          <p:spTgt spid="30"/>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 calcmode="lin" valueType="num">
                                      <p:cBhvr>
                                        <p:cTn id="34" dur="500" fill="hold"/>
                                        <p:tgtEl>
                                          <p:spTgt spid="29"/>
                                        </p:tgtEl>
                                        <p:attrNameLst>
                                          <p:attrName>style.rotation</p:attrName>
                                        </p:attrNameLst>
                                      </p:cBhvr>
                                      <p:tavLst>
                                        <p:tav tm="0">
                                          <p:val>
                                            <p:fltVal val="360"/>
                                          </p:val>
                                        </p:tav>
                                        <p:tav tm="100000">
                                          <p:val>
                                            <p:fltVal val="0"/>
                                          </p:val>
                                        </p:tav>
                                      </p:tavLst>
                                    </p:anim>
                                    <p:animEffect transition="in" filter="fade">
                                      <p:cBhvr>
                                        <p:cTn id="35" dur="500"/>
                                        <p:tgtEl>
                                          <p:spTgt spid="29"/>
                                        </p:tgtEl>
                                      </p:cBhvr>
                                    </p:animEffect>
                                  </p:childTnLst>
                                </p:cTn>
                              </p:par>
                            </p:childTnLst>
                          </p:cTn>
                        </p:par>
                        <p:par>
                          <p:cTn id="36" fill="hold">
                            <p:stCondLst>
                              <p:cond delay="1250"/>
                            </p:stCondLst>
                            <p:childTnLst>
                              <p:par>
                                <p:cTn id="37" presetID="2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1"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up)">
                                      <p:cBhvr>
                                        <p:cTn id="42" dur="500"/>
                                        <p:tgtEl>
                                          <p:spTgt spid="23"/>
                                        </p:tgtEl>
                                      </p:cBhvr>
                                    </p:animEffect>
                                  </p:childTnLst>
                                </p:cTn>
                              </p:par>
                              <p:par>
                                <p:cTn id="43" presetID="22" presetClass="entr" presetSubtype="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right)">
                                      <p:cBhvr>
                                        <p:cTn id="45" dur="500"/>
                                        <p:tgtEl>
                                          <p:spTgt spid="25"/>
                                        </p:tgtEl>
                                      </p:cBhvr>
                                    </p:animEffect>
                                  </p:childTnLst>
                                </p:cTn>
                              </p:par>
                            </p:childTnLst>
                          </p:cTn>
                        </p:par>
                        <p:par>
                          <p:cTn id="46" fill="hold">
                            <p:stCondLst>
                              <p:cond delay="175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right)">
                                      <p:cBhvr>
                                        <p:cTn id="52" dur="500"/>
                                        <p:tgtEl>
                                          <p:spTgt spid="24"/>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right)">
                                      <p:cBhvr>
                                        <p:cTn id="55" dur="500"/>
                                        <p:tgtEl>
                                          <p:spTgt spid="22"/>
                                        </p:tgtEl>
                                      </p:cBhvr>
                                    </p:animEffect>
                                  </p:childTnLst>
                                </p:cTn>
                              </p:par>
                            </p:childTnLst>
                          </p:cTn>
                        </p:par>
                        <p:par>
                          <p:cTn id="56" fill="hold">
                            <p:stCondLst>
                              <p:cond delay="2250"/>
                            </p:stCondLst>
                            <p:childTnLst>
                              <p:par>
                                <p:cTn id="57" presetID="22" presetClass="entr" presetSubtype="4"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down)">
                                      <p:cBhvr>
                                        <p:cTn id="59" dur="500"/>
                                        <p:tgtEl>
                                          <p:spTgt spid="31"/>
                                        </p:tgtEl>
                                      </p:cBhvr>
                                    </p:animEffect>
                                  </p:childTnLst>
                                </p:cTn>
                              </p:par>
                            </p:childTnLst>
                          </p:cTn>
                        </p:par>
                        <p:par>
                          <p:cTn id="60" fill="hold">
                            <p:stCondLst>
                              <p:cond delay="2750"/>
                            </p:stCondLst>
                            <p:childTnLst>
                              <p:par>
                                <p:cTn id="61" presetID="16" presetClass="entr" presetSubtype="37"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p:bldP spid="24" grpId="0"/>
      <p:bldP spid="26" grpId="0"/>
      <p:bldP spid="28" grpId="0"/>
      <p:bldP spid="29" grpId="0"/>
      <p:bldP spid="30" grpId="0"/>
      <p:bldP spid="31" grpId="0" animBg="1"/>
      <p:bldP spid="3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9" name="Isosceles Triangle 7"/>
          <p:cNvSpPr>
            <a:spLocks noChangeArrowheads="1"/>
          </p:cNvSpPr>
          <p:nvPr/>
        </p:nvSpPr>
        <p:spPr bwMode="auto">
          <a:xfrm rot="10800000">
            <a:off x="5320904" y="1807865"/>
            <a:ext cx="1150144" cy="990600"/>
          </a:xfrm>
          <a:prstGeom prst="triangle">
            <a:avLst>
              <a:gd name="adj" fmla="val 50000"/>
            </a:avLst>
          </a:prstGeom>
          <a:solidFill>
            <a:schemeClr val="accent1"/>
          </a:solidFill>
          <a:ln w="25400" algn="ctr">
            <a:noFill/>
            <a:miter lim="800000"/>
            <a:headEnd/>
            <a:tailEnd/>
          </a:ln>
        </p:spPr>
        <p:txBody>
          <a:bodyPr rot="10800000" lIns="68559" tIns="34280" rIns="68559" bIns="34280" anchor="ctr"/>
          <a:lstStyle/>
          <a:p>
            <a:pPr algn="ctr"/>
            <a:endParaRPr lang="id-ID" altLang="zh-CN">
              <a:latin typeface="微软雅黑" pitchFamily="34" charset="-122"/>
              <a:ea typeface="微软雅黑" pitchFamily="34" charset="-122"/>
            </a:endParaRPr>
          </a:p>
        </p:txBody>
      </p:sp>
      <p:sp>
        <p:nvSpPr>
          <p:cNvPr id="76810" name="Isosceles Triangle 8"/>
          <p:cNvSpPr>
            <a:spLocks noChangeArrowheads="1"/>
          </p:cNvSpPr>
          <p:nvPr/>
        </p:nvSpPr>
        <p:spPr bwMode="auto">
          <a:xfrm rot="10800000">
            <a:off x="4048125" y="1807865"/>
            <a:ext cx="1148954" cy="990600"/>
          </a:xfrm>
          <a:prstGeom prst="triangle">
            <a:avLst>
              <a:gd name="adj" fmla="val 50000"/>
            </a:avLst>
          </a:prstGeom>
          <a:solidFill>
            <a:schemeClr val="accent3"/>
          </a:solidFill>
          <a:ln w="25400" algn="ctr">
            <a:noFill/>
            <a:miter lim="800000"/>
            <a:headEnd/>
            <a:tailEnd/>
          </a:ln>
        </p:spPr>
        <p:txBody>
          <a:bodyPr rot="10800000" lIns="68559" tIns="34280" rIns="68559" bIns="34280" anchor="ctr"/>
          <a:lstStyle/>
          <a:p>
            <a:pPr algn="ctr"/>
            <a:endParaRPr lang="id-ID" altLang="zh-CN">
              <a:latin typeface="微软雅黑" pitchFamily="34" charset="-122"/>
              <a:ea typeface="微软雅黑" pitchFamily="34" charset="-122"/>
            </a:endParaRPr>
          </a:p>
        </p:txBody>
      </p:sp>
      <p:sp>
        <p:nvSpPr>
          <p:cNvPr id="76811" name="Isosceles Triangle 9"/>
          <p:cNvSpPr>
            <a:spLocks noChangeArrowheads="1"/>
          </p:cNvSpPr>
          <p:nvPr/>
        </p:nvSpPr>
        <p:spPr bwMode="auto">
          <a:xfrm rot="10800000">
            <a:off x="2774156" y="1807865"/>
            <a:ext cx="1150144" cy="990600"/>
          </a:xfrm>
          <a:prstGeom prst="triangle">
            <a:avLst>
              <a:gd name="adj" fmla="val 50000"/>
            </a:avLst>
          </a:prstGeom>
          <a:solidFill>
            <a:schemeClr val="accent1"/>
          </a:solidFill>
          <a:ln w="25400" algn="ctr">
            <a:noFill/>
            <a:miter lim="800000"/>
            <a:headEnd/>
            <a:tailEnd/>
          </a:ln>
        </p:spPr>
        <p:txBody>
          <a:bodyPr rot="10800000" lIns="68559" tIns="34280" rIns="68559" bIns="34280" anchor="ctr"/>
          <a:lstStyle/>
          <a:p>
            <a:pPr algn="ctr"/>
            <a:endParaRPr lang="id-ID" altLang="zh-CN">
              <a:latin typeface="微软雅黑" pitchFamily="34" charset="-122"/>
              <a:ea typeface="微软雅黑" pitchFamily="34" charset="-122"/>
            </a:endParaRPr>
          </a:p>
        </p:txBody>
      </p:sp>
      <p:sp>
        <p:nvSpPr>
          <p:cNvPr id="76812" name="Isosceles Triangle 10"/>
          <p:cNvSpPr>
            <a:spLocks noChangeArrowheads="1"/>
          </p:cNvSpPr>
          <p:nvPr/>
        </p:nvSpPr>
        <p:spPr bwMode="auto">
          <a:xfrm>
            <a:off x="3415906" y="2048371"/>
            <a:ext cx="1148953" cy="990600"/>
          </a:xfrm>
          <a:prstGeom prst="triangle">
            <a:avLst>
              <a:gd name="adj" fmla="val 50000"/>
            </a:avLst>
          </a:prstGeom>
          <a:solidFill>
            <a:schemeClr val="accent2"/>
          </a:solidFill>
          <a:ln w="25400" algn="ctr">
            <a:noFill/>
            <a:miter lim="800000"/>
            <a:headEnd/>
            <a:tailEnd/>
          </a:ln>
        </p:spPr>
        <p:txBody>
          <a:bodyPr lIns="68559" tIns="34280" rIns="68559" bIns="34280" anchor="ctr"/>
          <a:lstStyle/>
          <a:p>
            <a:pPr algn="ctr"/>
            <a:endParaRPr lang="id-ID" altLang="zh-CN">
              <a:latin typeface="微软雅黑" pitchFamily="34" charset="-122"/>
              <a:ea typeface="微软雅黑" pitchFamily="34" charset="-122"/>
            </a:endParaRPr>
          </a:p>
        </p:txBody>
      </p:sp>
      <p:sp>
        <p:nvSpPr>
          <p:cNvPr id="76813" name="Isosceles Triangle 11"/>
          <p:cNvSpPr>
            <a:spLocks noChangeArrowheads="1"/>
          </p:cNvSpPr>
          <p:nvPr/>
        </p:nvSpPr>
        <p:spPr bwMode="auto">
          <a:xfrm>
            <a:off x="4689875" y="2048371"/>
            <a:ext cx="1148953" cy="990600"/>
          </a:xfrm>
          <a:prstGeom prst="triangle">
            <a:avLst>
              <a:gd name="adj" fmla="val 50000"/>
            </a:avLst>
          </a:prstGeom>
          <a:solidFill>
            <a:schemeClr val="accent4"/>
          </a:solidFill>
          <a:ln w="25400" algn="ctr">
            <a:noFill/>
            <a:miter lim="800000"/>
            <a:headEnd/>
            <a:tailEnd/>
          </a:ln>
        </p:spPr>
        <p:txBody>
          <a:bodyPr lIns="68559" tIns="34280" rIns="68559" bIns="34280" anchor="ctr"/>
          <a:lstStyle/>
          <a:p>
            <a:pPr algn="ctr"/>
            <a:endParaRPr lang="id-ID" altLang="zh-CN">
              <a:latin typeface="微软雅黑" pitchFamily="34" charset="-122"/>
              <a:ea typeface="微软雅黑" pitchFamily="34" charset="-122"/>
            </a:endParaRPr>
          </a:p>
        </p:txBody>
      </p:sp>
      <p:pic>
        <p:nvPicPr>
          <p:cNvPr id="76814" name="Group 12"/>
          <p:cNvPicPr preferRelativeResize="0">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27785" y="2022178"/>
            <a:ext cx="255984" cy="255984"/>
          </a:xfrm>
          <a:prstGeom prst="rect">
            <a:avLst/>
          </a:prstGeom>
          <a:noFill/>
          <a:ln w="25400">
            <a:noFill/>
            <a:miter lim="800000"/>
            <a:headEnd/>
            <a:tailEnd/>
          </a:ln>
        </p:spPr>
      </p:pic>
      <p:pic>
        <p:nvPicPr>
          <p:cNvPr id="76815" name="Group 15"/>
          <p:cNvPicPr preferRelativeResize="0">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49292" y="2579392"/>
            <a:ext cx="260747" cy="265509"/>
          </a:xfrm>
          <a:prstGeom prst="rect">
            <a:avLst/>
          </a:prstGeom>
          <a:noFill/>
          <a:ln w="25400">
            <a:noFill/>
            <a:miter lim="800000"/>
            <a:headEnd/>
            <a:tailEnd/>
          </a:ln>
        </p:spPr>
      </p:pic>
      <p:pic>
        <p:nvPicPr>
          <p:cNvPr id="76816" name="Group 18"/>
          <p:cNvPicPr preferRelativeResize="0">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526756" y="1980505"/>
            <a:ext cx="204788" cy="292894"/>
          </a:xfrm>
          <a:prstGeom prst="rect">
            <a:avLst/>
          </a:prstGeom>
          <a:noFill/>
          <a:ln w="25400">
            <a:noFill/>
            <a:miter lim="800000"/>
            <a:headEnd/>
            <a:tailEnd/>
          </a:ln>
        </p:spPr>
      </p:pic>
      <p:pic>
        <p:nvPicPr>
          <p:cNvPr id="76817" name="Group 21"/>
          <p:cNvPicPr preferRelativeResize="0">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093496" y="2606775"/>
            <a:ext cx="320279" cy="223838"/>
          </a:xfrm>
          <a:prstGeom prst="rect">
            <a:avLst/>
          </a:prstGeom>
          <a:noFill/>
          <a:ln w="25400">
            <a:noFill/>
            <a:miter lim="800000"/>
            <a:headEnd/>
            <a:tailEnd/>
          </a:ln>
        </p:spPr>
      </p:pic>
      <p:pic>
        <p:nvPicPr>
          <p:cNvPr id="76818" name="Group 30"/>
          <p:cNvPicPr preferRelativeResize="0">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74534" y="1994793"/>
            <a:ext cx="241697" cy="259556"/>
          </a:xfrm>
          <a:prstGeom prst="rect">
            <a:avLst/>
          </a:prstGeom>
          <a:noFill/>
          <a:ln w="25400">
            <a:noFill/>
            <a:miter lim="800000"/>
            <a:headEnd/>
            <a:tailEnd/>
          </a:ln>
        </p:spPr>
      </p:pic>
      <p:cxnSp>
        <p:nvCxnSpPr>
          <p:cNvPr id="25618" name="Straight Connector 33"/>
          <p:cNvCxnSpPr>
            <a:cxnSpLocks noChangeShapeType="1"/>
          </p:cNvCxnSpPr>
          <p:nvPr/>
        </p:nvCxnSpPr>
        <p:spPr bwMode="auto">
          <a:xfrm flipH="1">
            <a:off x="2516983" y="1570930"/>
            <a:ext cx="832247" cy="0"/>
          </a:xfrm>
          <a:prstGeom prst="line">
            <a:avLst/>
          </a:prstGeom>
          <a:noFill/>
          <a:ln w="25400" algn="ctr">
            <a:solidFill>
              <a:schemeClr val="accent1"/>
            </a:solidFill>
            <a:prstDash val="dash"/>
            <a:miter lim="800000"/>
            <a:headEnd/>
            <a:tailEnd type="oval" w="med" len="med"/>
          </a:ln>
        </p:spPr>
      </p:cxnSp>
      <p:cxnSp>
        <p:nvCxnSpPr>
          <p:cNvPr id="25619" name="Straight Connector 34"/>
          <p:cNvCxnSpPr>
            <a:cxnSpLocks noChangeShapeType="1"/>
          </p:cNvCxnSpPr>
          <p:nvPr/>
        </p:nvCxnSpPr>
        <p:spPr bwMode="auto">
          <a:xfrm>
            <a:off x="4622006" y="2810371"/>
            <a:ext cx="0" cy="621506"/>
          </a:xfrm>
          <a:prstGeom prst="line">
            <a:avLst/>
          </a:prstGeom>
          <a:noFill/>
          <a:ln w="25400" algn="ctr">
            <a:solidFill>
              <a:schemeClr val="accent3"/>
            </a:solidFill>
            <a:prstDash val="dash"/>
            <a:miter lim="800000"/>
            <a:headEnd/>
            <a:tailEnd type="oval" w="med" len="med"/>
          </a:ln>
        </p:spPr>
      </p:cxnSp>
      <p:cxnSp>
        <p:nvCxnSpPr>
          <p:cNvPr id="25620" name="Straight Connector 35"/>
          <p:cNvCxnSpPr>
            <a:cxnSpLocks noChangeShapeType="1"/>
          </p:cNvCxnSpPr>
          <p:nvPr/>
        </p:nvCxnSpPr>
        <p:spPr bwMode="auto">
          <a:xfrm flipV="1">
            <a:off x="3348038" y="1568549"/>
            <a:ext cx="0" cy="239316"/>
          </a:xfrm>
          <a:prstGeom prst="line">
            <a:avLst/>
          </a:prstGeom>
          <a:noFill/>
          <a:ln w="25400" algn="ctr">
            <a:solidFill>
              <a:schemeClr val="accent1"/>
            </a:solidFill>
            <a:prstDash val="dash"/>
            <a:miter lim="800000"/>
            <a:headEnd/>
            <a:tailEnd/>
          </a:ln>
        </p:spPr>
      </p:cxnSp>
      <p:cxnSp>
        <p:nvCxnSpPr>
          <p:cNvPr id="25621" name="Straight Connector 36"/>
          <p:cNvCxnSpPr>
            <a:cxnSpLocks noChangeShapeType="1"/>
          </p:cNvCxnSpPr>
          <p:nvPr/>
        </p:nvCxnSpPr>
        <p:spPr bwMode="auto">
          <a:xfrm flipH="1">
            <a:off x="5888834" y="1570930"/>
            <a:ext cx="832247" cy="0"/>
          </a:xfrm>
          <a:prstGeom prst="line">
            <a:avLst/>
          </a:prstGeom>
          <a:noFill/>
          <a:ln w="25400" algn="ctr">
            <a:solidFill>
              <a:schemeClr val="accent1"/>
            </a:solidFill>
            <a:prstDash val="dash"/>
            <a:miter lim="800000"/>
            <a:headEnd type="oval" w="med" len="med"/>
            <a:tailEnd/>
          </a:ln>
        </p:spPr>
      </p:cxnSp>
      <p:cxnSp>
        <p:nvCxnSpPr>
          <p:cNvPr id="25622" name="Straight Connector 37"/>
          <p:cNvCxnSpPr>
            <a:cxnSpLocks noChangeShapeType="1"/>
          </p:cNvCxnSpPr>
          <p:nvPr/>
        </p:nvCxnSpPr>
        <p:spPr bwMode="auto">
          <a:xfrm flipV="1">
            <a:off x="5891213" y="1568549"/>
            <a:ext cx="0" cy="239316"/>
          </a:xfrm>
          <a:prstGeom prst="line">
            <a:avLst/>
          </a:prstGeom>
          <a:noFill/>
          <a:ln w="25400" algn="ctr">
            <a:solidFill>
              <a:schemeClr val="accent1"/>
            </a:solidFill>
            <a:prstDash val="dash"/>
            <a:miter lim="800000"/>
            <a:headEnd/>
            <a:tailEnd/>
          </a:ln>
        </p:spPr>
      </p:cxnSp>
      <p:cxnSp>
        <p:nvCxnSpPr>
          <p:cNvPr id="25623" name="Straight Connector 38"/>
          <p:cNvCxnSpPr>
            <a:cxnSpLocks noChangeShapeType="1"/>
          </p:cNvCxnSpPr>
          <p:nvPr/>
        </p:nvCxnSpPr>
        <p:spPr bwMode="auto">
          <a:xfrm flipH="1">
            <a:off x="3158730" y="3273524"/>
            <a:ext cx="832247" cy="0"/>
          </a:xfrm>
          <a:prstGeom prst="line">
            <a:avLst/>
          </a:prstGeom>
          <a:noFill/>
          <a:ln w="25400" algn="ctr">
            <a:solidFill>
              <a:schemeClr val="accent2"/>
            </a:solidFill>
            <a:prstDash val="dash"/>
            <a:miter lim="800000"/>
            <a:headEnd/>
            <a:tailEnd type="oval" w="med" len="med"/>
          </a:ln>
        </p:spPr>
      </p:cxnSp>
      <p:cxnSp>
        <p:nvCxnSpPr>
          <p:cNvPr id="25624" name="Straight Connector 39"/>
          <p:cNvCxnSpPr>
            <a:cxnSpLocks noChangeShapeType="1"/>
          </p:cNvCxnSpPr>
          <p:nvPr/>
        </p:nvCxnSpPr>
        <p:spPr bwMode="auto">
          <a:xfrm>
            <a:off x="3989785" y="3036590"/>
            <a:ext cx="0" cy="240506"/>
          </a:xfrm>
          <a:prstGeom prst="line">
            <a:avLst/>
          </a:prstGeom>
          <a:noFill/>
          <a:ln w="25400" algn="ctr">
            <a:solidFill>
              <a:schemeClr val="accent2"/>
            </a:solidFill>
            <a:prstDash val="dash"/>
            <a:miter lim="800000"/>
            <a:headEnd/>
            <a:tailEnd/>
          </a:ln>
        </p:spPr>
      </p:cxnSp>
      <p:cxnSp>
        <p:nvCxnSpPr>
          <p:cNvPr id="25625" name="Straight Connector 40"/>
          <p:cNvCxnSpPr>
            <a:cxnSpLocks noChangeShapeType="1"/>
          </p:cNvCxnSpPr>
          <p:nvPr/>
        </p:nvCxnSpPr>
        <p:spPr bwMode="auto">
          <a:xfrm flipH="1">
            <a:off x="5262563" y="3273524"/>
            <a:ext cx="831056" cy="0"/>
          </a:xfrm>
          <a:prstGeom prst="line">
            <a:avLst/>
          </a:prstGeom>
          <a:noFill/>
          <a:ln w="25400" algn="ctr">
            <a:solidFill>
              <a:schemeClr val="accent4"/>
            </a:solidFill>
            <a:prstDash val="dash"/>
            <a:miter lim="800000"/>
            <a:headEnd type="oval" w="med" len="med"/>
            <a:tailEnd/>
          </a:ln>
        </p:spPr>
      </p:cxnSp>
      <p:cxnSp>
        <p:nvCxnSpPr>
          <p:cNvPr id="25626" name="Straight Connector 41"/>
          <p:cNvCxnSpPr>
            <a:cxnSpLocks noChangeShapeType="1"/>
          </p:cNvCxnSpPr>
          <p:nvPr/>
        </p:nvCxnSpPr>
        <p:spPr bwMode="auto">
          <a:xfrm>
            <a:off x="5263754" y="3036590"/>
            <a:ext cx="0" cy="240506"/>
          </a:xfrm>
          <a:prstGeom prst="line">
            <a:avLst/>
          </a:prstGeom>
          <a:noFill/>
          <a:ln w="25400" algn="ctr">
            <a:solidFill>
              <a:schemeClr val="accent4"/>
            </a:solidFill>
            <a:prstDash val="dash"/>
            <a:miter lim="800000"/>
            <a:headEnd/>
            <a:tailEnd/>
          </a:ln>
        </p:spPr>
      </p:cxnSp>
      <p:sp>
        <p:nvSpPr>
          <p:cNvPr id="115734" name="TextBox 42"/>
          <p:cNvSpPr txBox="1">
            <a:spLocks noChangeArrowheads="1"/>
          </p:cNvSpPr>
          <p:nvPr/>
        </p:nvSpPr>
        <p:spPr bwMode="auto">
          <a:xfrm>
            <a:off x="862015" y="1176835"/>
            <a:ext cx="1635919"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16405" name="TextBox 43"/>
          <p:cNvSpPr txBox="1">
            <a:spLocks noChangeArrowheads="1"/>
          </p:cNvSpPr>
          <p:nvPr/>
        </p:nvSpPr>
        <p:spPr bwMode="auto">
          <a:xfrm>
            <a:off x="852488" y="1485205"/>
            <a:ext cx="1664494" cy="746128"/>
          </a:xfrm>
          <a:prstGeom prst="rect">
            <a:avLst/>
          </a:prstGeom>
          <a:noFill/>
          <a:ln w="25400">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p:txBody>
      </p:sp>
      <p:sp>
        <p:nvSpPr>
          <p:cNvPr id="76830" name="TextBox 44"/>
          <p:cNvSpPr txBox="1">
            <a:spLocks noChangeArrowheads="1"/>
          </p:cNvSpPr>
          <p:nvPr/>
        </p:nvSpPr>
        <p:spPr bwMode="auto">
          <a:xfrm>
            <a:off x="1510904" y="2863950"/>
            <a:ext cx="1501378" cy="284605"/>
          </a:xfrm>
          <a:prstGeom prst="rect">
            <a:avLst/>
          </a:prstGeom>
          <a:noFill/>
          <a:ln w="25400">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46" name="TextBox 45"/>
          <p:cNvSpPr txBox="1">
            <a:spLocks noChangeArrowheads="1"/>
          </p:cNvSpPr>
          <p:nvPr/>
        </p:nvSpPr>
        <p:spPr bwMode="auto">
          <a:xfrm>
            <a:off x="1491856" y="3172321"/>
            <a:ext cx="1663303" cy="746128"/>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p:txBody>
      </p:sp>
      <p:sp>
        <p:nvSpPr>
          <p:cNvPr id="115738" name="TextBox 46"/>
          <p:cNvSpPr txBox="1">
            <a:spLocks noChangeArrowheads="1"/>
          </p:cNvSpPr>
          <p:nvPr/>
        </p:nvSpPr>
        <p:spPr bwMode="auto">
          <a:xfrm>
            <a:off x="6098384" y="2797275"/>
            <a:ext cx="2378869"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48" name="TextBox 47"/>
          <p:cNvSpPr txBox="1">
            <a:spLocks noChangeArrowheads="1"/>
          </p:cNvSpPr>
          <p:nvPr/>
        </p:nvSpPr>
        <p:spPr bwMode="auto">
          <a:xfrm>
            <a:off x="6099575" y="3091357"/>
            <a:ext cx="1834753" cy="746128"/>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a:p>
            <a:endParaRPr lang="zh-CN" altLang="en-US" sz="1100" dirty="0">
              <a:latin typeface="微软雅黑" pitchFamily="34" charset="-122"/>
              <a:ea typeface="微软雅黑" pitchFamily="34" charset="-122"/>
            </a:endParaRPr>
          </a:p>
        </p:txBody>
      </p:sp>
      <p:sp>
        <p:nvSpPr>
          <p:cNvPr id="115740" name="TextBox 48"/>
          <p:cNvSpPr txBox="1">
            <a:spLocks noChangeArrowheads="1"/>
          </p:cNvSpPr>
          <p:nvPr/>
        </p:nvSpPr>
        <p:spPr bwMode="auto">
          <a:xfrm>
            <a:off x="6719887" y="1131591"/>
            <a:ext cx="1796654"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50" name="TextBox 49"/>
          <p:cNvSpPr txBox="1">
            <a:spLocks noChangeArrowheads="1"/>
          </p:cNvSpPr>
          <p:nvPr/>
        </p:nvSpPr>
        <p:spPr bwMode="auto">
          <a:xfrm>
            <a:off x="6721080" y="1406623"/>
            <a:ext cx="1833563" cy="746128"/>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a:p>
            <a:endParaRPr lang="zh-CN" altLang="en-US" sz="1100" dirty="0">
              <a:latin typeface="微软雅黑" pitchFamily="34" charset="-122"/>
              <a:ea typeface="微软雅黑" pitchFamily="34" charset="-122"/>
            </a:endParaRPr>
          </a:p>
        </p:txBody>
      </p:sp>
      <p:sp>
        <p:nvSpPr>
          <p:cNvPr id="115742" name="TextBox 50"/>
          <p:cNvSpPr txBox="1">
            <a:spLocks noChangeArrowheads="1"/>
          </p:cNvSpPr>
          <p:nvPr/>
        </p:nvSpPr>
        <p:spPr bwMode="auto">
          <a:xfrm>
            <a:off x="4170762" y="3577134"/>
            <a:ext cx="1339453"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id-ID" altLang="zh-CN" sz="1400" b="1" dirty="0">
              <a:solidFill>
                <a:schemeClr val="tx1">
                  <a:lumMod val="65000"/>
                  <a:lumOff val="35000"/>
                </a:schemeClr>
              </a:solidFill>
              <a:latin typeface="微软雅黑" pitchFamily="34" charset="-122"/>
              <a:ea typeface="微软雅黑" pitchFamily="34" charset="-122"/>
            </a:endParaRPr>
          </a:p>
        </p:txBody>
      </p:sp>
      <p:sp>
        <p:nvSpPr>
          <p:cNvPr id="115743" name="TextBox 51"/>
          <p:cNvSpPr txBox="1">
            <a:spLocks noChangeArrowheads="1"/>
          </p:cNvSpPr>
          <p:nvPr/>
        </p:nvSpPr>
        <p:spPr bwMode="auto">
          <a:xfrm>
            <a:off x="3762377" y="3890267"/>
            <a:ext cx="1882379" cy="771512"/>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a:p>
            <a:pPr algn="ctr"/>
            <a:endParaRPr lang="zh-CN" altLang="en-US" sz="1100" dirty="0">
              <a:latin typeface="微软雅黑" pitchFamily="34" charset="-122"/>
              <a:ea typeface="微软雅黑" pitchFamily="34" charset="-122"/>
            </a:endParaRPr>
          </a:p>
        </p:txBody>
      </p:sp>
    </p:spTree>
  </p:cSld>
  <p:clrMapOvr>
    <a:masterClrMapping/>
  </p:clrMapOvr>
  <p:transition spd="med" advClick="0" advTm="3994">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6811"/>
                                        </p:tgtEl>
                                        <p:attrNameLst>
                                          <p:attrName>style.visibility</p:attrName>
                                        </p:attrNameLst>
                                      </p:cBhvr>
                                      <p:to>
                                        <p:strVal val="visible"/>
                                      </p:to>
                                    </p:set>
                                    <p:anim calcmode="lin" valueType="num">
                                      <p:cBhvr additive="base">
                                        <p:cTn id="7" dur="750" fill="hold"/>
                                        <p:tgtEl>
                                          <p:spTgt spid="76811"/>
                                        </p:tgtEl>
                                        <p:attrNameLst>
                                          <p:attrName>ppt_x</p:attrName>
                                        </p:attrNameLst>
                                      </p:cBhvr>
                                      <p:tavLst>
                                        <p:tav tm="0">
                                          <p:val>
                                            <p:strVal val="#ppt_x"/>
                                          </p:val>
                                        </p:tav>
                                        <p:tav tm="100000">
                                          <p:val>
                                            <p:strVal val="#ppt_x"/>
                                          </p:val>
                                        </p:tav>
                                      </p:tavLst>
                                    </p:anim>
                                    <p:anim calcmode="lin" valueType="num">
                                      <p:cBhvr additive="base">
                                        <p:cTn id="8" dur="750" fill="hold"/>
                                        <p:tgtEl>
                                          <p:spTgt spid="76811"/>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76814"/>
                                        </p:tgtEl>
                                        <p:attrNameLst>
                                          <p:attrName>style.visibility</p:attrName>
                                        </p:attrNameLst>
                                      </p:cBhvr>
                                      <p:to>
                                        <p:strVal val="visible"/>
                                      </p:to>
                                    </p:set>
                                    <p:anim calcmode="lin" valueType="num">
                                      <p:cBhvr additive="base">
                                        <p:cTn id="11" dur="750" fill="hold"/>
                                        <p:tgtEl>
                                          <p:spTgt spid="76814"/>
                                        </p:tgtEl>
                                        <p:attrNameLst>
                                          <p:attrName>ppt_x</p:attrName>
                                        </p:attrNameLst>
                                      </p:cBhvr>
                                      <p:tavLst>
                                        <p:tav tm="0">
                                          <p:val>
                                            <p:strVal val="#ppt_x"/>
                                          </p:val>
                                        </p:tav>
                                        <p:tav tm="100000">
                                          <p:val>
                                            <p:strVal val="#ppt_x"/>
                                          </p:val>
                                        </p:tav>
                                      </p:tavLst>
                                    </p:anim>
                                    <p:anim calcmode="lin" valueType="num">
                                      <p:cBhvr additive="base">
                                        <p:cTn id="12" dur="750" fill="hold"/>
                                        <p:tgtEl>
                                          <p:spTgt spid="76814"/>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76812"/>
                                        </p:tgtEl>
                                        <p:attrNameLst>
                                          <p:attrName>style.visibility</p:attrName>
                                        </p:attrNameLst>
                                      </p:cBhvr>
                                      <p:to>
                                        <p:strVal val="visible"/>
                                      </p:to>
                                    </p:set>
                                    <p:anim calcmode="lin" valueType="num">
                                      <p:cBhvr additive="base">
                                        <p:cTn id="15" dur="750" fill="hold"/>
                                        <p:tgtEl>
                                          <p:spTgt spid="76812"/>
                                        </p:tgtEl>
                                        <p:attrNameLst>
                                          <p:attrName>ppt_x</p:attrName>
                                        </p:attrNameLst>
                                      </p:cBhvr>
                                      <p:tavLst>
                                        <p:tav tm="0">
                                          <p:val>
                                            <p:strVal val="#ppt_x"/>
                                          </p:val>
                                        </p:tav>
                                        <p:tav tm="100000">
                                          <p:val>
                                            <p:strVal val="#ppt_x"/>
                                          </p:val>
                                        </p:tav>
                                      </p:tavLst>
                                    </p:anim>
                                    <p:anim calcmode="lin" valueType="num">
                                      <p:cBhvr additive="base">
                                        <p:cTn id="16" dur="750" fill="hold"/>
                                        <p:tgtEl>
                                          <p:spTgt spid="768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76815"/>
                                        </p:tgtEl>
                                        <p:attrNameLst>
                                          <p:attrName>style.visibility</p:attrName>
                                        </p:attrNameLst>
                                      </p:cBhvr>
                                      <p:to>
                                        <p:strVal val="visible"/>
                                      </p:to>
                                    </p:set>
                                    <p:anim calcmode="lin" valueType="num">
                                      <p:cBhvr additive="base">
                                        <p:cTn id="19" dur="750" fill="hold"/>
                                        <p:tgtEl>
                                          <p:spTgt spid="76815"/>
                                        </p:tgtEl>
                                        <p:attrNameLst>
                                          <p:attrName>ppt_x</p:attrName>
                                        </p:attrNameLst>
                                      </p:cBhvr>
                                      <p:tavLst>
                                        <p:tav tm="0">
                                          <p:val>
                                            <p:strVal val="#ppt_x"/>
                                          </p:val>
                                        </p:tav>
                                        <p:tav tm="100000">
                                          <p:val>
                                            <p:strVal val="#ppt_x"/>
                                          </p:val>
                                        </p:tav>
                                      </p:tavLst>
                                    </p:anim>
                                    <p:anim calcmode="lin" valueType="num">
                                      <p:cBhvr additive="base">
                                        <p:cTn id="20" dur="750" fill="hold"/>
                                        <p:tgtEl>
                                          <p:spTgt spid="76815"/>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76810"/>
                                        </p:tgtEl>
                                        <p:attrNameLst>
                                          <p:attrName>style.visibility</p:attrName>
                                        </p:attrNameLst>
                                      </p:cBhvr>
                                      <p:to>
                                        <p:strVal val="visible"/>
                                      </p:to>
                                    </p:set>
                                    <p:anim calcmode="lin" valueType="num">
                                      <p:cBhvr additive="base">
                                        <p:cTn id="23" dur="750" fill="hold"/>
                                        <p:tgtEl>
                                          <p:spTgt spid="76810"/>
                                        </p:tgtEl>
                                        <p:attrNameLst>
                                          <p:attrName>ppt_x</p:attrName>
                                        </p:attrNameLst>
                                      </p:cBhvr>
                                      <p:tavLst>
                                        <p:tav tm="0">
                                          <p:val>
                                            <p:strVal val="#ppt_x"/>
                                          </p:val>
                                        </p:tav>
                                        <p:tav tm="100000">
                                          <p:val>
                                            <p:strVal val="#ppt_x"/>
                                          </p:val>
                                        </p:tav>
                                      </p:tavLst>
                                    </p:anim>
                                    <p:anim calcmode="lin" valueType="num">
                                      <p:cBhvr additive="base">
                                        <p:cTn id="24" dur="750" fill="hold"/>
                                        <p:tgtEl>
                                          <p:spTgt spid="76810"/>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76816"/>
                                        </p:tgtEl>
                                        <p:attrNameLst>
                                          <p:attrName>style.visibility</p:attrName>
                                        </p:attrNameLst>
                                      </p:cBhvr>
                                      <p:to>
                                        <p:strVal val="visible"/>
                                      </p:to>
                                    </p:set>
                                    <p:anim calcmode="lin" valueType="num">
                                      <p:cBhvr additive="base">
                                        <p:cTn id="27" dur="750" fill="hold"/>
                                        <p:tgtEl>
                                          <p:spTgt spid="76816"/>
                                        </p:tgtEl>
                                        <p:attrNameLst>
                                          <p:attrName>ppt_x</p:attrName>
                                        </p:attrNameLst>
                                      </p:cBhvr>
                                      <p:tavLst>
                                        <p:tav tm="0">
                                          <p:val>
                                            <p:strVal val="#ppt_x"/>
                                          </p:val>
                                        </p:tav>
                                        <p:tav tm="100000">
                                          <p:val>
                                            <p:strVal val="#ppt_x"/>
                                          </p:val>
                                        </p:tav>
                                      </p:tavLst>
                                    </p:anim>
                                    <p:anim calcmode="lin" valueType="num">
                                      <p:cBhvr additive="base">
                                        <p:cTn id="28" dur="750" fill="hold"/>
                                        <p:tgtEl>
                                          <p:spTgt spid="76816"/>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750"/>
                                  </p:stCondLst>
                                  <p:childTnLst>
                                    <p:set>
                                      <p:cBhvr>
                                        <p:cTn id="30" dur="1" fill="hold">
                                          <p:stCondLst>
                                            <p:cond delay="0"/>
                                          </p:stCondLst>
                                        </p:cTn>
                                        <p:tgtEl>
                                          <p:spTgt spid="76813"/>
                                        </p:tgtEl>
                                        <p:attrNameLst>
                                          <p:attrName>style.visibility</p:attrName>
                                        </p:attrNameLst>
                                      </p:cBhvr>
                                      <p:to>
                                        <p:strVal val="visible"/>
                                      </p:to>
                                    </p:set>
                                    <p:anim calcmode="lin" valueType="num">
                                      <p:cBhvr additive="base">
                                        <p:cTn id="31" dur="750" fill="hold"/>
                                        <p:tgtEl>
                                          <p:spTgt spid="76813"/>
                                        </p:tgtEl>
                                        <p:attrNameLst>
                                          <p:attrName>ppt_x</p:attrName>
                                        </p:attrNameLst>
                                      </p:cBhvr>
                                      <p:tavLst>
                                        <p:tav tm="0">
                                          <p:val>
                                            <p:strVal val="#ppt_x"/>
                                          </p:val>
                                        </p:tav>
                                        <p:tav tm="100000">
                                          <p:val>
                                            <p:strVal val="#ppt_x"/>
                                          </p:val>
                                        </p:tav>
                                      </p:tavLst>
                                    </p:anim>
                                    <p:anim calcmode="lin" valueType="num">
                                      <p:cBhvr additive="base">
                                        <p:cTn id="32" dur="750" fill="hold"/>
                                        <p:tgtEl>
                                          <p:spTgt spid="7681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750"/>
                                  </p:stCondLst>
                                  <p:childTnLst>
                                    <p:set>
                                      <p:cBhvr>
                                        <p:cTn id="34" dur="1" fill="hold">
                                          <p:stCondLst>
                                            <p:cond delay="0"/>
                                          </p:stCondLst>
                                        </p:cTn>
                                        <p:tgtEl>
                                          <p:spTgt spid="76817"/>
                                        </p:tgtEl>
                                        <p:attrNameLst>
                                          <p:attrName>style.visibility</p:attrName>
                                        </p:attrNameLst>
                                      </p:cBhvr>
                                      <p:to>
                                        <p:strVal val="visible"/>
                                      </p:to>
                                    </p:set>
                                    <p:anim calcmode="lin" valueType="num">
                                      <p:cBhvr additive="base">
                                        <p:cTn id="35" dur="750" fill="hold"/>
                                        <p:tgtEl>
                                          <p:spTgt spid="76817"/>
                                        </p:tgtEl>
                                        <p:attrNameLst>
                                          <p:attrName>ppt_x</p:attrName>
                                        </p:attrNameLst>
                                      </p:cBhvr>
                                      <p:tavLst>
                                        <p:tav tm="0">
                                          <p:val>
                                            <p:strVal val="#ppt_x"/>
                                          </p:val>
                                        </p:tav>
                                        <p:tav tm="100000">
                                          <p:val>
                                            <p:strVal val="#ppt_x"/>
                                          </p:val>
                                        </p:tav>
                                      </p:tavLst>
                                    </p:anim>
                                    <p:anim calcmode="lin" valueType="num">
                                      <p:cBhvr additive="base">
                                        <p:cTn id="36" dur="750" fill="hold"/>
                                        <p:tgtEl>
                                          <p:spTgt spid="76817"/>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000"/>
                                  </p:stCondLst>
                                  <p:childTnLst>
                                    <p:set>
                                      <p:cBhvr>
                                        <p:cTn id="38" dur="1" fill="hold">
                                          <p:stCondLst>
                                            <p:cond delay="0"/>
                                          </p:stCondLst>
                                        </p:cTn>
                                        <p:tgtEl>
                                          <p:spTgt spid="76809"/>
                                        </p:tgtEl>
                                        <p:attrNameLst>
                                          <p:attrName>style.visibility</p:attrName>
                                        </p:attrNameLst>
                                      </p:cBhvr>
                                      <p:to>
                                        <p:strVal val="visible"/>
                                      </p:to>
                                    </p:set>
                                    <p:anim calcmode="lin" valueType="num">
                                      <p:cBhvr additive="base">
                                        <p:cTn id="39" dur="750" fill="hold"/>
                                        <p:tgtEl>
                                          <p:spTgt spid="76809"/>
                                        </p:tgtEl>
                                        <p:attrNameLst>
                                          <p:attrName>ppt_x</p:attrName>
                                        </p:attrNameLst>
                                      </p:cBhvr>
                                      <p:tavLst>
                                        <p:tav tm="0">
                                          <p:val>
                                            <p:strVal val="#ppt_x"/>
                                          </p:val>
                                        </p:tav>
                                        <p:tav tm="100000">
                                          <p:val>
                                            <p:strVal val="#ppt_x"/>
                                          </p:val>
                                        </p:tav>
                                      </p:tavLst>
                                    </p:anim>
                                    <p:anim calcmode="lin" valueType="num">
                                      <p:cBhvr additive="base">
                                        <p:cTn id="40" dur="750" fill="hold"/>
                                        <p:tgtEl>
                                          <p:spTgt spid="76809"/>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1000"/>
                                  </p:stCondLst>
                                  <p:childTnLst>
                                    <p:set>
                                      <p:cBhvr>
                                        <p:cTn id="42" dur="1" fill="hold">
                                          <p:stCondLst>
                                            <p:cond delay="0"/>
                                          </p:stCondLst>
                                        </p:cTn>
                                        <p:tgtEl>
                                          <p:spTgt spid="76818"/>
                                        </p:tgtEl>
                                        <p:attrNameLst>
                                          <p:attrName>style.visibility</p:attrName>
                                        </p:attrNameLst>
                                      </p:cBhvr>
                                      <p:to>
                                        <p:strVal val="visible"/>
                                      </p:to>
                                    </p:set>
                                    <p:anim calcmode="lin" valueType="num">
                                      <p:cBhvr additive="base">
                                        <p:cTn id="43" dur="750" fill="hold"/>
                                        <p:tgtEl>
                                          <p:spTgt spid="76818"/>
                                        </p:tgtEl>
                                        <p:attrNameLst>
                                          <p:attrName>ppt_x</p:attrName>
                                        </p:attrNameLst>
                                      </p:cBhvr>
                                      <p:tavLst>
                                        <p:tav tm="0">
                                          <p:val>
                                            <p:strVal val="#ppt_x"/>
                                          </p:val>
                                        </p:tav>
                                        <p:tav tm="100000">
                                          <p:val>
                                            <p:strVal val="#ppt_x"/>
                                          </p:val>
                                        </p:tav>
                                      </p:tavLst>
                                    </p:anim>
                                    <p:anim calcmode="lin" valueType="num">
                                      <p:cBhvr additive="base">
                                        <p:cTn id="44" dur="750" fill="hold"/>
                                        <p:tgtEl>
                                          <p:spTgt spid="76818"/>
                                        </p:tgtEl>
                                        <p:attrNameLst>
                                          <p:attrName>ppt_y</p:attrName>
                                        </p:attrNameLst>
                                      </p:cBhvr>
                                      <p:tavLst>
                                        <p:tav tm="0">
                                          <p:val>
                                            <p:strVal val="0-#ppt_h/2"/>
                                          </p:val>
                                        </p:tav>
                                        <p:tav tm="100000">
                                          <p:val>
                                            <p:strVal val="#ppt_y"/>
                                          </p:val>
                                        </p:tav>
                                      </p:tavLst>
                                    </p:anim>
                                  </p:childTnLst>
                                </p:cTn>
                              </p:par>
                            </p:childTnLst>
                          </p:cTn>
                        </p:par>
                        <p:par>
                          <p:cTn id="45" fill="hold">
                            <p:stCondLst>
                              <p:cond delay="1750"/>
                            </p:stCondLst>
                            <p:childTnLst>
                              <p:par>
                                <p:cTn id="46" presetID="22" presetClass="entr" presetSubtype="4" fill="hold" nodeType="afterEffect">
                                  <p:stCondLst>
                                    <p:cond delay="0"/>
                                  </p:stCondLst>
                                  <p:childTnLst>
                                    <p:set>
                                      <p:cBhvr>
                                        <p:cTn id="47" dur="1" fill="hold">
                                          <p:stCondLst>
                                            <p:cond delay="0"/>
                                          </p:stCondLst>
                                        </p:cTn>
                                        <p:tgtEl>
                                          <p:spTgt spid="25620"/>
                                        </p:tgtEl>
                                        <p:attrNameLst>
                                          <p:attrName>style.visibility</p:attrName>
                                        </p:attrNameLst>
                                      </p:cBhvr>
                                      <p:to>
                                        <p:strVal val="visible"/>
                                      </p:to>
                                    </p:set>
                                    <p:animEffect transition="in" filter="wipe(down)">
                                      <p:cBhvr>
                                        <p:cTn id="48" dur="500"/>
                                        <p:tgtEl>
                                          <p:spTgt spid="25620"/>
                                        </p:tgtEl>
                                      </p:cBhvr>
                                    </p:animEffect>
                                  </p:childTnLst>
                                </p:cTn>
                              </p:par>
                              <p:par>
                                <p:cTn id="49" presetID="22" presetClass="entr" presetSubtype="1" fill="hold" nodeType="withEffect">
                                  <p:stCondLst>
                                    <p:cond delay="0"/>
                                  </p:stCondLst>
                                  <p:childTnLst>
                                    <p:set>
                                      <p:cBhvr>
                                        <p:cTn id="50" dur="1" fill="hold">
                                          <p:stCondLst>
                                            <p:cond delay="0"/>
                                          </p:stCondLst>
                                        </p:cTn>
                                        <p:tgtEl>
                                          <p:spTgt spid="25624"/>
                                        </p:tgtEl>
                                        <p:attrNameLst>
                                          <p:attrName>style.visibility</p:attrName>
                                        </p:attrNameLst>
                                      </p:cBhvr>
                                      <p:to>
                                        <p:strVal val="visible"/>
                                      </p:to>
                                    </p:set>
                                    <p:animEffect transition="in" filter="wipe(up)">
                                      <p:cBhvr>
                                        <p:cTn id="51" dur="500"/>
                                        <p:tgtEl>
                                          <p:spTgt spid="25624"/>
                                        </p:tgtEl>
                                      </p:cBhvr>
                                    </p:animEffect>
                                  </p:childTnLst>
                                </p:cTn>
                              </p:par>
                              <p:par>
                                <p:cTn id="52" presetID="22" presetClass="entr" presetSubtype="1" fill="hold" nodeType="withEffect">
                                  <p:stCondLst>
                                    <p:cond delay="0"/>
                                  </p:stCondLst>
                                  <p:childTnLst>
                                    <p:set>
                                      <p:cBhvr>
                                        <p:cTn id="53" dur="1" fill="hold">
                                          <p:stCondLst>
                                            <p:cond delay="0"/>
                                          </p:stCondLst>
                                        </p:cTn>
                                        <p:tgtEl>
                                          <p:spTgt spid="25619"/>
                                        </p:tgtEl>
                                        <p:attrNameLst>
                                          <p:attrName>style.visibility</p:attrName>
                                        </p:attrNameLst>
                                      </p:cBhvr>
                                      <p:to>
                                        <p:strVal val="visible"/>
                                      </p:to>
                                    </p:set>
                                    <p:animEffect transition="in" filter="wipe(up)">
                                      <p:cBhvr>
                                        <p:cTn id="54" dur="500"/>
                                        <p:tgtEl>
                                          <p:spTgt spid="25619"/>
                                        </p:tgtEl>
                                      </p:cBhvr>
                                    </p:animEffect>
                                  </p:childTnLst>
                                </p:cTn>
                              </p:par>
                              <p:par>
                                <p:cTn id="55" presetID="22" presetClass="entr" presetSubtype="1" fill="hold" nodeType="withEffect">
                                  <p:stCondLst>
                                    <p:cond delay="0"/>
                                  </p:stCondLst>
                                  <p:childTnLst>
                                    <p:set>
                                      <p:cBhvr>
                                        <p:cTn id="56" dur="1" fill="hold">
                                          <p:stCondLst>
                                            <p:cond delay="0"/>
                                          </p:stCondLst>
                                        </p:cTn>
                                        <p:tgtEl>
                                          <p:spTgt spid="25626"/>
                                        </p:tgtEl>
                                        <p:attrNameLst>
                                          <p:attrName>style.visibility</p:attrName>
                                        </p:attrNameLst>
                                      </p:cBhvr>
                                      <p:to>
                                        <p:strVal val="visible"/>
                                      </p:to>
                                    </p:set>
                                    <p:animEffect transition="in" filter="wipe(up)">
                                      <p:cBhvr>
                                        <p:cTn id="57" dur="500"/>
                                        <p:tgtEl>
                                          <p:spTgt spid="25626"/>
                                        </p:tgtEl>
                                      </p:cBhvr>
                                    </p:animEffect>
                                  </p:childTnLst>
                                </p:cTn>
                              </p:par>
                              <p:par>
                                <p:cTn id="58" presetID="22" presetClass="entr" presetSubtype="4" fill="hold" nodeType="withEffect">
                                  <p:stCondLst>
                                    <p:cond delay="0"/>
                                  </p:stCondLst>
                                  <p:childTnLst>
                                    <p:set>
                                      <p:cBhvr>
                                        <p:cTn id="59" dur="1" fill="hold">
                                          <p:stCondLst>
                                            <p:cond delay="0"/>
                                          </p:stCondLst>
                                        </p:cTn>
                                        <p:tgtEl>
                                          <p:spTgt spid="25622"/>
                                        </p:tgtEl>
                                        <p:attrNameLst>
                                          <p:attrName>style.visibility</p:attrName>
                                        </p:attrNameLst>
                                      </p:cBhvr>
                                      <p:to>
                                        <p:strVal val="visible"/>
                                      </p:to>
                                    </p:set>
                                    <p:animEffect transition="in" filter="wipe(down)">
                                      <p:cBhvr>
                                        <p:cTn id="60" dur="500"/>
                                        <p:tgtEl>
                                          <p:spTgt spid="25622"/>
                                        </p:tgtEl>
                                      </p:cBhvr>
                                    </p:animEffect>
                                  </p:childTnLst>
                                </p:cTn>
                              </p:par>
                            </p:childTnLst>
                          </p:cTn>
                        </p:par>
                        <p:par>
                          <p:cTn id="61" fill="hold">
                            <p:stCondLst>
                              <p:cond delay="2250"/>
                            </p:stCondLst>
                            <p:childTnLst>
                              <p:par>
                                <p:cTn id="62" presetID="22" presetClass="entr" presetSubtype="2" fill="hold" nodeType="afterEffect">
                                  <p:stCondLst>
                                    <p:cond delay="0"/>
                                  </p:stCondLst>
                                  <p:childTnLst>
                                    <p:set>
                                      <p:cBhvr>
                                        <p:cTn id="63" dur="1" fill="hold">
                                          <p:stCondLst>
                                            <p:cond delay="0"/>
                                          </p:stCondLst>
                                        </p:cTn>
                                        <p:tgtEl>
                                          <p:spTgt spid="25618"/>
                                        </p:tgtEl>
                                        <p:attrNameLst>
                                          <p:attrName>style.visibility</p:attrName>
                                        </p:attrNameLst>
                                      </p:cBhvr>
                                      <p:to>
                                        <p:strVal val="visible"/>
                                      </p:to>
                                    </p:set>
                                    <p:animEffect transition="in" filter="wipe(right)">
                                      <p:cBhvr>
                                        <p:cTn id="64" dur="500"/>
                                        <p:tgtEl>
                                          <p:spTgt spid="25618"/>
                                        </p:tgtEl>
                                      </p:cBhvr>
                                    </p:animEffect>
                                  </p:childTnLst>
                                </p:cTn>
                              </p:par>
                              <p:par>
                                <p:cTn id="65" presetID="22" presetClass="entr" presetSubtype="2" fill="hold" nodeType="withEffect">
                                  <p:stCondLst>
                                    <p:cond delay="0"/>
                                  </p:stCondLst>
                                  <p:childTnLst>
                                    <p:set>
                                      <p:cBhvr>
                                        <p:cTn id="66" dur="1" fill="hold">
                                          <p:stCondLst>
                                            <p:cond delay="0"/>
                                          </p:stCondLst>
                                        </p:cTn>
                                        <p:tgtEl>
                                          <p:spTgt spid="25623"/>
                                        </p:tgtEl>
                                        <p:attrNameLst>
                                          <p:attrName>style.visibility</p:attrName>
                                        </p:attrNameLst>
                                      </p:cBhvr>
                                      <p:to>
                                        <p:strVal val="visible"/>
                                      </p:to>
                                    </p:set>
                                    <p:animEffect transition="in" filter="wipe(right)">
                                      <p:cBhvr>
                                        <p:cTn id="67" dur="500"/>
                                        <p:tgtEl>
                                          <p:spTgt spid="25623"/>
                                        </p:tgtEl>
                                      </p:cBhvr>
                                    </p:animEffect>
                                  </p:childTnLst>
                                </p:cTn>
                              </p:par>
                              <p:par>
                                <p:cTn id="68" presetID="22" presetClass="entr" presetSubtype="8" fill="hold" nodeType="withEffect">
                                  <p:stCondLst>
                                    <p:cond delay="0"/>
                                  </p:stCondLst>
                                  <p:childTnLst>
                                    <p:set>
                                      <p:cBhvr>
                                        <p:cTn id="69" dur="1" fill="hold">
                                          <p:stCondLst>
                                            <p:cond delay="0"/>
                                          </p:stCondLst>
                                        </p:cTn>
                                        <p:tgtEl>
                                          <p:spTgt spid="25625"/>
                                        </p:tgtEl>
                                        <p:attrNameLst>
                                          <p:attrName>style.visibility</p:attrName>
                                        </p:attrNameLst>
                                      </p:cBhvr>
                                      <p:to>
                                        <p:strVal val="visible"/>
                                      </p:to>
                                    </p:set>
                                    <p:animEffect transition="in" filter="wipe(left)">
                                      <p:cBhvr>
                                        <p:cTn id="70" dur="500"/>
                                        <p:tgtEl>
                                          <p:spTgt spid="25625"/>
                                        </p:tgtEl>
                                      </p:cBhvr>
                                    </p:animEffect>
                                  </p:childTnLst>
                                </p:cTn>
                              </p:par>
                              <p:par>
                                <p:cTn id="71" presetID="22" presetClass="entr" presetSubtype="8" fill="hold" nodeType="withEffect">
                                  <p:stCondLst>
                                    <p:cond delay="0"/>
                                  </p:stCondLst>
                                  <p:childTnLst>
                                    <p:set>
                                      <p:cBhvr>
                                        <p:cTn id="72" dur="1" fill="hold">
                                          <p:stCondLst>
                                            <p:cond delay="0"/>
                                          </p:stCondLst>
                                        </p:cTn>
                                        <p:tgtEl>
                                          <p:spTgt spid="25621"/>
                                        </p:tgtEl>
                                        <p:attrNameLst>
                                          <p:attrName>style.visibility</p:attrName>
                                        </p:attrNameLst>
                                      </p:cBhvr>
                                      <p:to>
                                        <p:strVal val="visible"/>
                                      </p:to>
                                    </p:set>
                                    <p:animEffect transition="in" filter="wipe(left)">
                                      <p:cBhvr>
                                        <p:cTn id="73" dur="500"/>
                                        <p:tgtEl>
                                          <p:spTgt spid="25621"/>
                                        </p:tgtEl>
                                      </p:cBhvr>
                                    </p:animEffect>
                                  </p:childTnLst>
                                </p:cTn>
                              </p:par>
                            </p:childTnLst>
                          </p:cTn>
                        </p:par>
                        <p:par>
                          <p:cTn id="74" fill="hold">
                            <p:stCondLst>
                              <p:cond delay="2750"/>
                            </p:stCondLst>
                            <p:childTnLst>
                              <p:par>
                                <p:cTn id="75" presetID="10" presetClass="entr" presetSubtype="0" fill="hold" grpId="0" nodeType="afterEffect">
                                  <p:stCondLst>
                                    <p:cond delay="0"/>
                                  </p:stCondLst>
                                  <p:childTnLst>
                                    <p:set>
                                      <p:cBhvr>
                                        <p:cTn id="76" dur="1" fill="hold">
                                          <p:stCondLst>
                                            <p:cond delay="0"/>
                                          </p:stCondLst>
                                        </p:cTn>
                                        <p:tgtEl>
                                          <p:spTgt spid="115734"/>
                                        </p:tgtEl>
                                        <p:attrNameLst>
                                          <p:attrName>style.visibility</p:attrName>
                                        </p:attrNameLst>
                                      </p:cBhvr>
                                      <p:to>
                                        <p:strVal val="visible"/>
                                      </p:to>
                                    </p:set>
                                    <p:animEffect transition="in" filter="fade">
                                      <p:cBhvr>
                                        <p:cTn id="77" dur="500"/>
                                        <p:tgtEl>
                                          <p:spTgt spid="11573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6405"/>
                                        </p:tgtEl>
                                        <p:attrNameLst>
                                          <p:attrName>style.visibility</p:attrName>
                                        </p:attrNameLst>
                                      </p:cBhvr>
                                      <p:to>
                                        <p:strVal val="visible"/>
                                      </p:to>
                                    </p:set>
                                    <p:animEffect transition="in" filter="fade">
                                      <p:cBhvr>
                                        <p:cTn id="80" dur="500"/>
                                        <p:tgtEl>
                                          <p:spTgt spid="1640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76830"/>
                                        </p:tgtEl>
                                        <p:attrNameLst>
                                          <p:attrName>style.visibility</p:attrName>
                                        </p:attrNameLst>
                                      </p:cBhvr>
                                      <p:to>
                                        <p:strVal val="visible"/>
                                      </p:to>
                                    </p:set>
                                    <p:animEffect transition="in" filter="fade">
                                      <p:cBhvr>
                                        <p:cTn id="83" dur="500"/>
                                        <p:tgtEl>
                                          <p:spTgt spid="7683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15742"/>
                                        </p:tgtEl>
                                        <p:attrNameLst>
                                          <p:attrName>style.visibility</p:attrName>
                                        </p:attrNameLst>
                                      </p:cBhvr>
                                      <p:to>
                                        <p:strVal val="visible"/>
                                      </p:to>
                                    </p:set>
                                    <p:animEffect transition="in" filter="fade">
                                      <p:cBhvr>
                                        <p:cTn id="89" dur="500"/>
                                        <p:tgtEl>
                                          <p:spTgt spid="11574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15743"/>
                                        </p:tgtEl>
                                        <p:attrNameLst>
                                          <p:attrName>style.visibility</p:attrName>
                                        </p:attrNameLst>
                                      </p:cBhvr>
                                      <p:to>
                                        <p:strVal val="visible"/>
                                      </p:to>
                                    </p:set>
                                    <p:animEffect transition="in" filter="fade">
                                      <p:cBhvr>
                                        <p:cTn id="92" dur="500"/>
                                        <p:tgtEl>
                                          <p:spTgt spid="115743"/>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15738"/>
                                        </p:tgtEl>
                                        <p:attrNameLst>
                                          <p:attrName>style.visibility</p:attrName>
                                        </p:attrNameLst>
                                      </p:cBhvr>
                                      <p:to>
                                        <p:strVal val="visible"/>
                                      </p:to>
                                    </p:set>
                                    <p:animEffect transition="in" filter="fade">
                                      <p:cBhvr>
                                        <p:cTn id="95" dur="500"/>
                                        <p:tgtEl>
                                          <p:spTgt spid="11573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Effect transition="in" filter="fade">
                                      <p:cBhvr>
                                        <p:cTn id="98" dur="500"/>
                                        <p:tgtEl>
                                          <p:spTgt spid="4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15740"/>
                                        </p:tgtEl>
                                        <p:attrNameLst>
                                          <p:attrName>style.visibility</p:attrName>
                                        </p:attrNameLst>
                                      </p:cBhvr>
                                      <p:to>
                                        <p:strVal val="visible"/>
                                      </p:to>
                                    </p:set>
                                    <p:animEffect transition="in" filter="fade">
                                      <p:cBhvr>
                                        <p:cTn id="101" dur="500"/>
                                        <p:tgtEl>
                                          <p:spTgt spid="11574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0"/>
                                        </p:tgtEl>
                                        <p:attrNameLst>
                                          <p:attrName>style.visibility</p:attrName>
                                        </p:attrNameLst>
                                      </p:cBhvr>
                                      <p:to>
                                        <p:strVal val="visible"/>
                                      </p:to>
                                    </p:set>
                                    <p:animEffect transition="in" filter="fade">
                                      <p:cBhvr>
                                        <p:cTn id="10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9" grpId="0" animBg="1"/>
      <p:bldP spid="76810" grpId="0" animBg="1"/>
      <p:bldP spid="76811" grpId="0" animBg="1"/>
      <p:bldP spid="76812" grpId="0" animBg="1"/>
      <p:bldP spid="76813" grpId="0" animBg="1"/>
      <p:bldP spid="115734" grpId="0"/>
      <p:bldP spid="16405" grpId="0"/>
      <p:bldP spid="76830" grpId="0"/>
      <p:bldP spid="46" grpId="0"/>
      <p:bldP spid="115738" grpId="0"/>
      <p:bldP spid="48" grpId="0"/>
      <p:bldP spid="115740" grpId="0"/>
      <p:bldP spid="50" grpId="0"/>
      <p:bldP spid="115742" grpId="0"/>
      <p:bldP spid="1157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00" name="文本框 13"/>
          <p:cNvSpPr txBox="1">
            <a:spLocks noChangeArrowheads="1"/>
          </p:cNvSpPr>
          <p:nvPr/>
        </p:nvSpPr>
        <p:spPr bwMode="auto">
          <a:xfrm>
            <a:off x="822326" y="2086919"/>
            <a:ext cx="1577975"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3" name="文本框 13"/>
          <p:cNvSpPr txBox="1">
            <a:spLocks noChangeArrowheads="1"/>
          </p:cNvSpPr>
          <p:nvPr/>
        </p:nvSpPr>
        <p:spPr bwMode="auto">
          <a:xfrm>
            <a:off x="4735514" y="2090093"/>
            <a:ext cx="1576387"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23563" name="燕尾形 2"/>
          <p:cNvSpPr>
            <a:spLocks noChangeArrowheads="1"/>
          </p:cNvSpPr>
          <p:nvPr/>
        </p:nvSpPr>
        <p:spPr bwMode="auto">
          <a:xfrm>
            <a:off x="684213" y="1168039"/>
            <a:ext cx="2106612" cy="780809"/>
          </a:xfrm>
          <a:prstGeom prst="chevron">
            <a:avLst>
              <a:gd name="adj" fmla="val 48037"/>
            </a:avLst>
          </a:prstGeom>
          <a:solidFill>
            <a:schemeClr val="accent1"/>
          </a:solidFill>
          <a:ln w="3175" algn="ctr">
            <a:noFill/>
            <a:miter lim="800000"/>
            <a:headEnd/>
            <a:tailEnd/>
          </a:ln>
        </p:spPr>
        <p:txBody>
          <a:bodyPr lIns="68568" tIns="34285" rIns="68568" bIns="34285" anchor="ctr"/>
          <a:lstStyle/>
          <a:p>
            <a:pPr algn="ctr" defTabSz="685594"/>
            <a:endParaRPr lang="zh-CN" altLang="en-US" sz="1400" dirty="0">
              <a:solidFill>
                <a:srgbClr val="FFFFFF"/>
              </a:solidFill>
              <a:latin typeface="Calibri" pitchFamily="34" charset="0"/>
            </a:endParaRPr>
          </a:p>
        </p:txBody>
      </p:sp>
      <p:sp>
        <p:nvSpPr>
          <p:cNvPr id="23564" name="燕尾形 2"/>
          <p:cNvSpPr>
            <a:spLocks noChangeArrowheads="1"/>
          </p:cNvSpPr>
          <p:nvPr/>
        </p:nvSpPr>
        <p:spPr bwMode="auto">
          <a:xfrm>
            <a:off x="2628901" y="1168039"/>
            <a:ext cx="2106613" cy="780809"/>
          </a:xfrm>
          <a:prstGeom prst="chevron">
            <a:avLst>
              <a:gd name="adj" fmla="val 48037"/>
            </a:avLst>
          </a:prstGeom>
          <a:solidFill>
            <a:schemeClr val="accent2"/>
          </a:solidFill>
          <a:ln w="3175" algn="ctr">
            <a:noFill/>
            <a:miter lim="800000"/>
            <a:headEnd/>
            <a:tailEnd/>
          </a:ln>
        </p:spPr>
        <p:txBody>
          <a:bodyPr lIns="68568" tIns="34285" rIns="68568" bIns="34285" anchor="ctr"/>
          <a:lstStyle/>
          <a:p>
            <a:pPr algn="ctr" defTabSz="685594"/>
            <a:endParaRPr lang="zh-CN" altLang="en-US" sz="1400" dirty="0">
              <a:solidFill>
                <a:srgbClr val="FFFFFF"/>
              </a:solidFill>
              <a:latin typeface="Calibri" pitchFamily="34" charset="0"/>
            </a:endParaRPr>
          </a:p>
        </p:txBody>
      </p:sp>
      <p:sp>
        <p:nvSpPr>
          <p:cNvPr id="23565" name="燕尾形 2"/>
          <p:cNvSpPr>
            <a:spLocks noChangeArrowheads="1"/>
          </p:cNvSpPr>
          <p:nvPr/>
        </p:nvSpPr>
        <p:spPr bwMode="auto">
          <a:xfrm>
            <a:off x="4573589" y="1168039"/>
            <a:ext cx="2105025" cy="780809"/>
          </a:xfrm>
          <a:prstGeom prst="chevron">
            <a:avLst>
              <a:gd name="adj" fmla="val 47988"/>
            </a:avLst>
          </a:prstGeom>
          <a:solidFill>
            <a:schemeClr val="accent3"/>
          </a:solidFill>
          <a:ln w="3175" algn="ctr">
            <a:noFill/>
            <a:miter lim="800000"/>
            <a:headEnd/>
            <a:tailEnd/>
          </a:ln>
        </p:spPr>
        <p:txBody>
          <a:bodyPr lIns="68568" tIns="34285" rIns="68568" bIns="34285" anchor="ctr"/>
          <a:lstStyle/>
          <a:p>
            <a:pPr algn="ctr" defTabSz="685594">
              <a:defRPr/>
            </a:pPr>
            <a:endParaRPr lang="zh-CN" altLang="en-US" sz="1400" dirty="0">
              <a:solidFill>
                <a:srgbClr val="FFFFFF"/>
              </a:solidFill>
              <a:latin typeface="Calibri" pitchFamily="34" charset="0"/>
            </a:endParaRPr>
          </a:p>
        </p:txBody>
      </p:sp>
      <p:sp>
        <p:nvSpPr>
          <p:cNvPr id="23566" name="燕尾形 2"/>
          <p:cNvSpPr>
            <a:spLocks noChangeArrowheads="1"/>
          </p:cNvSpPr>
          <p:nvPr/>
        </p:nvSpPr>
        <p:spPr bwMode="auto">
          <a:xfrm>
            <a:off x="6464301" y="1168039"/>
            <a:ext cx="2106613" cy="780809"/>
          </a:xfrm>
          <a:prstGeom prst="chevron">
            <a:avLst>
              <a:gd name="adj" fmla="val 48024"/>
            </a:avLst>
          </a:prstGeom>
          <a:solidFill>
            <a:schemeClr val="accent4"/>
          </a:solidFill>
          <a:ln w="3175" algn="ctr">
            <a:noFill/>
            <a:miter lim="800000"/>
            <a:headEnd/>
            <a:tailEnd/>
          </a:ln>
        </p:spPr>
        <p:txBody>
          <a:bodyPr lIns="68568" tIns="34285" rIns="68568" bIns="34285" anchor="ctr"/>
          <a:lstStyle/>
          <a:p>
            <a:pPr algn="ctr" defTabSz="685594">
              <a:defRPr/>
            </a:pPr>
            <a:endParaRPr lang="zh-CN" altLang="en-US" sz="1400" dirty="0">
              <a:solidFill>
                <a:srgbClr val="FFFFFF"/>
              </a:solidFill>
              <a:latin typeface="Calibri" pitchFamily="34" charset="0"/>
            </a:endParaRPr>
          </a:p>
        </p:txBody>
      </p:sp>
      <p:sp>
        <p:nvSpPr>
          <p:cNvPr id="146456" name="文本框 13"/>
          <p:cNvSpPr txBox="1">
            <a:spLocks noChangeArrowheads="1"/>
          </p:cNvSpPr>
          <p:nvPr/>
        </p:nvSpPr>
        <p:spPr bwMode="auto">
          <a:xfrm>
            <a:off x="990601" y="2434474"/>
            <a:ext cx="1098550"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146459" name="文本框 13"/>
          <p:cNvSpPr txBox="1">
            <a:spLocks noChangeArrowheads="1"/>
          </p:cNvSpPr>
          <p:nvPr/>
        </p:nvSpPr>
        <p:spPr bwMode="auto">
          <a:xfrm>
            <a:off x="2952751" y="2434474"/>
            <a:ext cx="1098550"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2" name="文本框 13"/>
          <p:cNvSpPr txBox="1">
            <a:spLocks noChangeArrowheads="1"/>
          </p:cNvSpPr>
          <p:nvPr/>
        </p:nvSpPr>
        <p:spPr bwMode="auto">
          <a:xfrm>
            <a:off x="2779714" y="2086919"/>
            <a:ext cx="1577975"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146461" name="文本框 13"/>
          <p:cNvSpPr txBox="1">
            <a:spLocks noChangeArrowheads="1"/>
          </p:cNvSpPr>
          <p:nvPr/>
        </p:nvSpPr>
        <p:spPr bwMode="auto">
          <a:xfrm>
            <a:off x="4879975" y="2434474"/>
            <a:ext cx="1098550"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146463" name="文本框 13"/>
          <p:cNvSpPr txBox="1">
            <a:spLocks noChangeArrowheads="1"/>
          </p:cNvSpPr>
          <p:nvPr/>
        </p:nvSpPr>
        <p:spPr bwMode="auto">
          <a:xfrm>
            <a:off x="6788150" y="2434474"/>
            <a:ext cx="1096963"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4" name="文本框 13"/>
          <p:cNvSpPr txBox="1">
            <a:spLocks noChangeArrowheads="1"/>
          </p:cNvSpPr>
          <p:nvPr/>
        </p:nvSpPr>
        <p:spPr bwMode="auto">
          <a:xfrm>
            <a:off x="6613526" y="2086919"/>
            <a:ext cx="1577975"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146465" name="文本框 13"/>
          <p:cNvSpPr txBox="1">
            <a:spLocks noChangeArrowheads="1"/>
          </p:cNvSpPr>
          <p:nvPr/>
        </p:nvSpPr>
        <p:spPr bwMode="auto">
          <a:xfrm>
            <a:off x="1385888"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第一项</a:t>
            </a:r>
          </a:p>
        </p:txBody>
      </p:sp>
      <p:sp>
        <p:nvSpPr>
          <p:cNvPr id="146466" name="文本框 13"/>
          <p:cNvSpPr txBox="1">
            <a:spLocks noChangeArrowheads="1"/>
          </p:cNvSpPr>
          <p:nvPr/>
        </p:nvSpPr>
        <p:spPr bwMode="auto">
          <a:xfrm>
            <a:off x="3330575"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第二项</a:t>
            </a:r>
          </a:p>
        </p:txBody>
      </p:sp>
      <p:sp>
        <p:nvSpPr>
          <p:cNvPr id="146467" name="文本框 13"/>
          <p:cNvSpPr txBox="1">
            <a:spLocks noChangeArrowheads="1"/>
          </p:cNvSpPr>
          <p:nvPr/>
        </p:nvSpPr>
        <p:spPr bwMode="auto">
          <a:xfrm>
            <a:off x="5275263"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第三项</a:t>
            </a:r>
          </a:p>
        </p:txBody>
      </p:sp>
      <p:sp>
        <p:nvSpPr>
          <p:cNvPr id="146468" name="文本框 13"/>
          <p:cNvSpPr txBox="1">
            <a:spLocks noChangeArrowheads="1"/>
          </p:cNvSpPr>
          <p:nvPr/>
        </p:nvSpPr>
        <p:spPr bwMode="auto">
          <a:xfrm>
            <a:off x="7165975"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第四项</a:t>
            </a:r>
          </a:p>
        </p:txBody>
      </p:sp>
      <p:sp>
        <p:nvSpPr>
          <p:cNvPr id="27682" name="文本框 13"/>
          <p:cNvSpPr txBox="1">
            <a:spLocks noChangeArrowheads="1"/>
          </p:cNvSpPr>
          <p:nvPr/>
        </p:nvSpPr>
        <p:spPr bwMode="auto">
          <a:xfrm>
            <a:off x="736601" y="3599339"/>
            <a:ext cx="7400925" cy="761522"/>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r>
              <a:rPr lang="zh-CN" altLang="en-US" sz="1000" dirty="0">
                <a:solidFill>
                  <a:schemeClr val="tx1">
                    <a:lumMod val="65000"/>
                    <a:lumOff val="35000"/>
                  </a:schemeClr>
                </a:solidFill>
                <a:ea typeface="微软雅黑"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563"/>
                                        </p:tgtEl>
                                        <p:attrNameLst>
                                          <p:attrName>style.visibility</p:attrName>
                                        </p:attrNameLst>
                                      </p:cBhvr>
                                      <p:to>
                                        <p:strVal val="visible"/>
                                      </p:to>
                                    </p:set>
                                    <p:anim calcmode="lin" valueType="num">
                                      <p:cBhvr additive="base">
                                        <p:cTn id="7" dur="500" fill="hold"/>
                                        <p:tgtEl>
                                          <p:spTgt spid="23563"/>
                                        </p:tgtEl>
                                        <p:attrNameLst>
                                          <p:attrName>ppt_x</p:attrName>
                                        </p:attrNameLst>
                                      </p:cBhvr>
                                      <p:tavLst>
                                        <p:tav tm="0">
                                          <p:val>
                                            <p:strVal val="0-#ppt_w/2"/>
                                          </p:val>
                                        </p:tav>
                                        <p:tav tm="100000">
                                          <p:val>
                                            <p:strVal val="#ppt_x"/>
                                          </p:val>
                                        </p:tav>
                                      </p:tavLst>
                                    </p:anim>
                                    <p:anim calcmode="lin" valueType="num">
                                      <p:cBhvr additive="base">
                                        <p:cTn id="8" dur="500" fill="hold"/>
                                        <p:tgtEl>
                                          <p:spTgt spid="2356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564"/>
                                        </p:tgtEl>
                                        <p:attrNameLst>
                                          <p:attrName>style.visibility</p:attrName>
                                        </p:attrNameLst>
                                      </p:cBhvr>
                                      <p:to>
                                        <p:strVal val="visible"/>
                                      </p:to>
                                    </p:set>
                                    <p:anim calcmode="lin" valueType="num">
                                      <p:cBhvr additive="base">
                                        <p:cTn id="12" dur="500" fill="hold"/>
                                        <p:tgtEl>
                                          <p:spTgt spid="23564"/>
                                        </p:tgtEl>
                                        <p:attrNameLst>
                                          <p:attrName>ppt_x</p:attrName>
                                        </p:attrNameLst>
                                      </p:cBhvr>
                                      <p:tavLst>
                                        <p:tav tm="0">
                                          <p:val>
                                            <p:strVal val="0-#ppt_w/2"/>
                                          </p:val>
                                        </p:tav>
                                        <p:tav tm="100000">
                                          <p:val>
                                            <p:strVal val="#ppt_x"/>
                                          </p:val>
                                        </p:tav>
                                      </p:tavLst>
                                    </p:anim>
                                    <p:anim calcmode="lin" valueType="num">
                                      <p:cBhvr additive="base">
                                        <p:cTn id="13" dur="500" fill="hold"/>
                                        <p:tgtEl>
                                          <p:spTgt spid="2356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3565"/>
                                        </p:tgtEl>
                                        <p:attrNameLst>
                                          <p:attrName>style.visibility</p:attrName>
                                        </p:attrNameLst>
                                      </p:cBhvr>
                                      <p:to>
                                        <p:strVal val="visible"/>
                                      </p:to>
                                    </p:set>
                                    <p:anim calcmode="lin" valueType="num">
                                      <p:cBhvr additive="base">
                                        <p:cTn id="17" dur="500" fill="hold"/>
                                        <p:tgtEl>
                                          <p:spTgt spid="23565"/>
                                        </p:tgtEl>
                                        <p:attrNameLst>
                                          <p:attrName>ppt_x</p:attrName>
                                        </p:attrNameLst>
                                      </p:cBhvr>
                                      <p:tavLst>
                                        <p:tav tm="0">
                                          <p:val>
                                            <p:strVal val="0-#ppt_w/2"/>
                                          </p:val>
                                        </p:tav>
                                        <p:tav tm="100000">
                                          <p:val>
                                            <p:strVal val="#ppt_x"/>
                                          </p:val>
                                        </p:tav>
                                      </p:tavLst>
                                    </p:anim>
                                    <p:anim calcmode="lin" valueType="num">
                                      <p:cBhvr additive="base">
                                        <p:cTn id="18" dur="500" fill="hold"/>
                                        <p:tgtEl>
                                          <p:spTgt spid="2356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3566"/>
                                        </p:tgtEl>
                                        <p:attrNameLst>
                                          <p:attrName>style.visibility</p:attrName>
                                        </p:attrNameLst>
                                      </p:cBhvr>
                                      <p:to>
                                        <p:strVal val="visible"/>
                                      </p:to>
                                    </p:set>
                                    <p:anim calcmode="lin" valueType="num">
                                      <p:cBhvr additive="base">
                                        <p:cTn id="22" dur="500" fill="hold"/>
                                        <p:tgtEl>
                                          <p:spTgt spid="23566"/>
                                        </p:tgtEl>
                                        <p:attrNameLst>
                                          <p:attrName>ppt_x</p:attrName>
                                        </p:attrNameLst>
                                      </p:cBhvr>
                                      <p:tavLst>
                                        <p:tav tm="0">
                                          <p:val>
                                            <p:strVal val="0-#ppt_w/2"/>
                                          </p:val>
                                        </p:tav>
                                        <p:tav tm="100000">
                                          <p:val>
                                            <p:strVal val="#ppt_x"/>
                                          </p:val>
                                        </p:tav>
                                      </p:tavLst>
                                    </p:anim>
                                    <p:anim calcmode="lin" valueType="num">
                                      <p:cBhvr additive="base">
                                        <p:cTn id="23" dur="500" fill="hold"/>
                                        <p:tgtEl>
                                          <p:spTgt spid="2356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iterate type="lt">
                                    <p:tmPct val="0"/>
                                  </p:iterate>
                                  <p:childTnLst>
                                    <p:set>
                                      <p:cBhvr>
                                        <p:cTn id="26" dur="1" fill="hold">
                                          <p:stCondLst>
                                            <p:cond delay="0"/>
                                          </p:stCondLst>
                                        </p:cTn>
                                        <p:tgtEl>
                                          <p:spTgt spid="146465"/>
                                        </p:tgtEl>
                                        <p:attrNameLst>
                                          <p:attrName>style.visibility</p:attrName>
                                        </p:attrNameLst>
                                      </p:cBhvr>
                                      <p:to>
                                        <p:strVal val="visible"/>
                                      </p:to>
                                    </p:set>
                                    <p:anim calcmode="lin" valueType="num">
                                      <p:cBhvr additive="base">
                                        <p:cTn id="27" dur="500" fill="hold"/>
                                        <p:tgtEl>
                                          <p:spTgt spid="146465"/>
                                        </p:tgtEl>
                                        <p:attrNameLst>
                                          <p:attrName>ppt_x</p:attrName>
                                        </p:attrNameLst>
                                      </p:cBhvr>
                                      <p:tavLst>
                                        <p:tav tm="0">
                                          <p:val>
                                            <p:strVal val="0-#ppt_w/2"/>
                                          </p:val>
                                        </p:tav>
                                        <p:tav tm="100000">
                                          <p:val>
                                            <p:strVal val="#ppt_x"/>
                                          </p:val>
                                        </p:tav>
                                      </p:tavLst>
                                    </p:anim>
                                    <p:anim calcmode="lin" valueType="num">
                                      <p:cBhvr additive="base">
                                        <p:cTn id="28" dur="500" fill="hold"/>
                                        <p:tgtEl>
                                          <p:spTgt spid="14646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iterate type="lt">
                                    <p:tmPct val="0"/>
                                  </p:iterate>
                                  <p:childTnLst>
                                    <p:set>
                                      <p:cBhvr>
                                        <p:cTn id="31" dur="1" fill="hold">
                                          <p:stCondLst>
                                            <p:cond delay="0"/>
                                          </p:stCondLst>
                                        </p:cTn>
                                        <p:tgtEl>
                                          <p:spTgt spid="146466"/>
                                        </p:tgtEl>
                                        <p:attrNameLst>
                                          <p:attrName>style.visibility</p:attrName>
                                        </p:attrNameLst>
                                      </p:cBhvr>
                                      <p:to>
                                        <p:strVal val="visible"/>
                                      </p:to>
                                    </p:set>
                                    <p:anim calcmode="lin" valueType="num">
                                      <p:cBhvr additive="base">
                                        <p:cTn id="32" dur="500" fill="hold"/>
                                        <p:tgtEl>
                                          <p:spTgt spid="146466"/>
                                        </p:tgtEl>
                                        <p:attrNameLst>
                                          <p:attrName>ppt_x</p:attrName>
                                        </p:attrNameLst>
                                      </p:cBhvr>
                                      <p:tavLst>
                                        <p:tav tm="0">
                                          <p:val>
                                            <p:strVal val="0-#ppt_w/2"/>
                                          </p:val>
                                        </p:tav>
                                        <p:tav tm="100000">
                                          <p:val>
                                            <p:strVal val="#ppt_x"/>
                                          </p:val>
                                        </p:tav>
                                      </p:tavLst>
                                    </p:anim>
                                    <p:anim calcmode="lin" valueType="num">
                                      <p:cBhvr additive="base">
                                        <p:cTn id="33" dur="500" fill="hold"/>
                                        <p:tgtEl>
                                          <p:spTgt spid="14646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iterate type="lt">
                                    <p:tmPct val="0"/>
                                  </p:iterate>
                                  <p:childTnLst>
                                    <p:set>
                                      <p:cBhvr>
                                        <p:cTn id="36" dur="1" fill="hold">
                                          <p:stCondLst>
                                            <p:cond delay="0"/>
                                          </p:stCondLst>
                                        </p:cTn>
                                        <p:tgtEl>
                                          <p:spTgt spid="146467"/>
                                        </p:tgtEl>
                                        <p:attrNameLst>
                                          <p:attrName>style.visibility</p:attrName>
                                        </p:attrNameLst>
                                      </p:cBhvr>
                                      <p:to>
                                        <p:strVal val="visible"/>
                                      </p:to>
                                    </p:set>
                                    <p:anim calcmode="lin" valueType="num">
                                      <p:cBhvr additive="base">
                                        <p:cTn id="37" dur="500" fill="hold"/>
                                        <p:tgtEl>
                                          <p:spTgt spid="146467"/>
                                        </p:tgtEl>
                                        <p:attrNameLst>
                                          <p:attrName>ppt_x</p:attrName>
                                        </p:attrNameLst>
                                      </p:cBhvr>
                                      <p:tavLst>
                                        <p:tav tm="0">
                                          <p:val>
                                            <p:strVal val="0-#ppt_w/2"/>
                                          </p:val>
                                        </p:tav>
                                        <p:tav tm="100000">
                                          <p:val>
                                            <p:strVal val="#ppt_x"/>
                                          </p:val>
                                        </p:tav>
                                      </p:tavLst>
                                    </p:anim>
                                    <p:anim calcmode="lin" valueType="num">
                                      <p:cBhvr additive="base">
                                        <p:cTn id="38" dur="500" fill="hold"/>
                                        <p:tgtEl>
                                          <p:spTgt spid="14646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iterate type="lt">
                                    <p:tmPct val="0"/>
                                  </p:iterate>
                                  <p:childTnLst>
                                    <p:set>
                                      <p:cBhvr>
                                        <p:cTn id="41" dur="1" fill="hold">
                                          <p:stCondLst>
                                            <p:cond delay="0"/>
                                          </p:stCondLst>
                                        </p:cTn>
                                        <p:tgtEl>
                                          <p:spTgt spid="146468"/>
                                        </p:tgtEl>
                                        <p:attrNameLst>
                                          <p:attrName>style.visibility</p:attrName>
                                        </p:attrNameLst>
                                      </p:cBhvr>
                                      <p:to>
                                        <p:strVal val="visible"/>
                                      </p:to>
                                    </p:set>
                                    <p:anim calcmode="lin" valueType="num">
                                      <p:cBhvr additive="base">
                                        <p:cTn id="42" dur="500" fill="hold"/>
                                        <p:tgtEl>
                                          <p:spTgt spid="146468"/>
                                        </p:tgtEl>
                                        <p:attrNameLst>
                                          <p:attrName>ppt_x</p:attrName>
                                        </p:attrNameLst>
                                      </p:cBhvr>
                                      <p:tavLst>
                                        <p:tav tm="0">
                                          <p:val>
                                            <p:strVal val="0-#ppt_w/2"/>
                                          </p:val>
                                        </p:tav>
                                        <p:tav tm="100000">
                                          <p:val>
                                            <p:strVal val="#ppt_x"/>
                                          </p:val>
                                        </p:tav>
                                      </p:tavLst>
                                    </p:anim>
                                    <p:anim calcmode="lin" valueType="num">
                                      <p:cBhvr additive="base">
                                        <p:cTn id="43" dur="500" fill="hold"/>
                                        <p:tgtEl>
                                          <p:spTgt spid="146468"/>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56" presetClass="entr" presetSubtype="0" fill="hold" grpId="0" nodeType="afterEffect">
                                  <p:stCondLst>
                                    <p:cond delay="0"/>
                                  </p:stCondLst>
                                  <p:iterate type="lt">
                                    <p:tmPct val="10000"/>
                                  </p:iterate>
                                  <p:childTnLst>
                                    <p:set>
                                      <p:cBhvr>
                                        <p:cTn id="46" dur="1" fill="hold">
                                          <p:stCondLst>
                                            <p:cond delay="0"/>
                                          </p:stCondLst>
                                        </p:cTn>
                                        <p:tgtEl>
                                          <p:spTgt spid="24600"/>
                                        </p:tgtEl>
                                        <p:attrNameLst>
                                          <p:attrName>style.visibility</p:attrName>
                                        </p:attrNameLst>
                                      </p:cBhvr>
                                      <p:to>
                                        <p:strVal val="visible"/>
                                      </p:to>
                                    </p:set>
                                    <p:anim by="(-#ppt_w*2)" calcmode="lin" valueType="num">
                                      <p:cBhvr rctx="PPT">
                                        <p:cTn id="47" dur="250" autoRev="1" fill="hold">
                                          <p:stCondLst>
                                            <p:cond delay="0"/>
                                          </p:stCondLst>
                                        </p:cTn>
                                        <p:tgtEl>
                                          <p:spTgt spid="24600"/>
                                        </p:tgtEl>
                                        <p:attrNameLst>
                                          <p:attrName>ppt_w</p:attrName>
                                        </p:attrNameLst>
                                      </p:cBhvr>
                                    </p:anim>
                                    <p:anim by="(#ppt_w*0.50)" calcmode="lin" valueType="num">
                                      <p:cBhvr>
                                        <p:cTn id="48" dur="250" decel="50000" autoRev="1" fill="hold">
                                          <p:stCondLst>
                                            <p:cond delay="0"/>
                                          </p:stCondLst>
                                        </p:cTn>
                                        <p:tgtEl>
                                          <p:spTgt spid="24600"/>
                                        </p:tgtEl>
                                        <p:attrNameLst>
                                          <p:attrName>ppt_x</p:attrName>
                                        </p:attrNameLst>
                                      </p:cBhvr>
                                    </p:anim>
                                    <p:anim from="(-#ppt_h/2)" to="(#ppt_y)" calcmode="lin" valueType="num">
                                      <p:cBhvr>
                                        <p:cTn id="49" dur="500" fill="hold">
                                          <p:stCondLst>
                                            <p:cond delay="0"/>
                                          </p:stCondLst>
                                        </p:cTn>
                                        <p:tgtEl>
                                          <p:spTgt spid="24600"/>
                                        </p:tgtEl>
                                        <p:attrNameLst>
                                          <p:attrName>ppt_y</p:attrName>
                                        </p:attrNameLst>
                                      </p:cBhvr>
                                    </p:anim>
                                    <p:animRot by="21600000">
                                      <p:cBhvr>
                                        <p:cTn id="50" dur="500" fill="hold">
                                          <p:stCondLst>
                                            <p:cond delay="0"/>
                                          </p:stCondLst>
                                        </p:cTn>
                                        <p:tgtEl>
                                          <p:spTgt spid="24600"/>
                                        </p:tgtEl>
                                        <p:attrNameLst>
                                          <p:attrName>r</p:attrName>
                                        </p:attrNameLst>
                                      </p:cBhvr>
                                    </p:animRot>
                                  </p:childTnLst>
                                </p:cTn>
                              </p:par>
                            </p:childTnLst>
                          </p:cTn>
                        </p:par>
                        <p:par>
                          <p:cTn id="51" fill="hold">
                            <p:stCondLst>
                              <p:cond delay="4750"/>
                            </p:stCondLst>
                            <p:childTnLst>
                              <p:par>
                                <p:cTn id="52" presetID="12" presetClass="entr" presetSubtype="4" fill="hold" grpId="0" nodeType="afterEffect">
                                  <p:stCondLst>
                                    <p:cond delay="0"/>
                                  </p:stCondLst>
                                  <p:childTnLst>
                                    <p:set>
                                      <p:cBhvr>
                                        <p:cTn id="53" dur="1" fill="hold">
                                          <p:stCondLst>
                                            <p:cond delay="0"/>
                                          </p:stCondLst>
                                        </p:cTn>
                                        <p:tgtEl>
                                          <p:spTgt spid="146456"/>
                                        </p:tgtEl>
                                        <p:attrNameLst>
                                          <p:attrName>style.visibility</p:attrName>
                                        </p:attrNameLst>
                                      </p:cBhvr>
                                      <p:to>
                                        <p:strVal val="visible"/>
                                      </p:to>
                                    </p:set>
                                    <p:animEffect transition="in" filter="slide(fromBottom)">
                                      <p:cBhvr>
                                        <p:cTn id="54" dur="500"/>
                                        <p:tgtEl>
                                          <p:spTgt spid="146456"/>
                                        </p:tgtEl>
                                      </p:cBhvr>
                                    </p:animEffect>
                                  </p:childTnLst>
                                </p:cTn>
                              </p:par>
                            </p:childTnLst>
                          </p:cTn>
                        </p:par>
                        <p:par>
                          <p:cTn id="55" fill="hold">
                            <p:stCondLst>
                              <p:cond delay="5250"/>
                            </p:stCondLst>
                            <p:childTnLst>
                              <p:par>
                                <p:cTn id="56" presetID="56" presetClass="entr" presetSubtype="0" fill="hold" grpId="0" nodeType="afterEffect">
                                  <p:stCondLst>
                                    <p:cond delay="0"/>
                                  </p:stCondLst>
                                  <p:iterate type="lt">
                                    <p:tmPct val="10000"/>
                                  </p:iterate>
                                  <p:childTnLst>
                                    <p:set>
                                      <p:cBhvr>
                                        <p:cTn id="57" dur="1" fill="hold">
                                          <p:stCondLst>
                                            <p:cond delay="0"/>
                                          </p:stCondLst>
                                        </p:cTn>
                                        <p:tgtEl>
                                          <p:spTgt spid="2"/>
                                        </p:tgtEl>
                                        <p:attrNameLst>
                                          <p:attrName>style.visibility</p:attrName>
                                        </p:attrNameLst>
                                      </p:cBhvr>
                                      <p:to>
                                        <p:strVal val="visible"/>
                                      </p:to>
                                    </p:set>
                                    <p:anim by="(-#ppt_w*2)" calcmode="lin" valueType="num">
                                      <p:cBhvr rctx="PPT">
                                        <p:cTn id="58" dur="250" autoRev="1" fill="hold">
                                          <p:stCondLst>
                                            <p:cond delay="0"/>
                                          </p:stCondLst>
                                        </p:cTn>
                                        <p:tgtEl>
                                          <p:spTgt spid="2"/>
                                        </p:tgtEl>
                                        <p:attrNameLst>
                                          <p:attrName>ppt_w</p:attrName>
                                        </p:attrNameLst>
                                      </p:cBhvr>
                                    </p:anim>
                                    <p:anim by="(#ppt_w*0.50)" calcmode="lin" valueType="num">
                                      <p:cBhvr>
                                        <p:cTn id="59" dur="250" decel="50000" autoRev="1" fill="hold">
                                          <p:stCondLst>
                                            <p:cond delay="0"/>
                                          </p:stCondLst>
                                        </p:cTn>
                                        <p:tgtEl>
                                          <p:spTgt spid="2"/>
                                        </p:tgtEl>
                                        <p:attrNameLst>
                                          <p:attrName>ppt_x</p:attrName>
                                        </p:attrNameLst>
                                      </p:cBhvr>
                                    </p:anim>
                                    <p:anim from="(-#ppt_h/2)" to="(#ppt_y)" calcmode="lin" valueType="num">
                                      <p:cBhvr>
                                        <p:cTn id="60" dur="500" fill="hold">
                                          <p:stCondLst>
                                            <p:cond delay="0"/>
                                          </p:stCondLst>
                                        </p:cTn>
                                        <p:tgtEl>
                                          <p:spTgt spid="2"/>
                                        </p:tgtEl>
                                        <p:attrNameLst>
                                          <p:attrName>ppt_y</p:attrName>
                                        </p:attrNameLst>
                                      </p:cBhvr>
                                    </p:anim>
                                    <p:animRot by="21600000">
                                      <p:cBhvr>
                                        <p:cTn id="61" dur="500" fill="hold">
                                          <p:stCondLst>
                                            <p:cond delay="0"/>
                                          </p:stCondLst>
                                        </p:cTn>
                                        <p:tgtEl>
                                          <p:spTgt spid="2"/>
                                        </p:tgtEl>
                                        <p:attrNameLst>
                                          <p:attrName>r</p:attrName>
                                        </p:attrNameLst>
                                      </p:cBhvr>
                                    </p:animRot>
                                  </p:childTnLst>
                                </p:cTn>
                              </p:par>
                            </p:childTnLst>
                          </p:cTn>
                        </p:par>
                        <p:par>
                          <p:cTn id="62" fill="hold">
                            <p:stCondLst>
                              <p:cond delay="6000"/>
                            </p:stCondLst>
                            <p:childTnLst>
                              <p:par>
                                <p:cTn id="63" presetID="12" presetClass="entr" presetSubtype="4" fill="hold" grpId="0" nodeType="afterEffect">
                                  <p:stCondLst>
                                    <p:cond delay="0"/>
                                  </p:stCondLst>
                                  <p:childTnLst>
                                    <p:set>
                                      <p:cBhvr>
                                        <p:cTn id="64" dur="1" fill="hold">
                                          <p:stCondLst>
                                            <p:cond delay="0"/>
                                          </p:stCondLst>
                                        </p:cTn>
                                        <p:tgtEl>
                                          <p:spTgt spid="146459"/>
                                        </p:tgtEl>
                                        <p:attrNameLst>
                                          <p:attrName>style.visibility</p:attrName>
                                        </p:attrNameLst>
                                      </p:cBhvr>
                                      <p:to>
                                        <p:strVal val="visible"/>
                                      </p:to>
                                    </p:set>
                                    <p:animEffect transition="in" filter="slide(fromBottom)">
                                      <p:cBhvr>
                                        <p:cTn id="65" dur="500"/>
                                        <p:tgtEl>
                                          <p:spTgt spid="146459"/>
                                        </p:tgtEl>
                                      </p:cBhvr>
                                    </p:animEffect>
                                  </p:childTnLst>
                                </p:cTn>
                              </p:par>
                            </p:childTnLst>
                          </p:cTn>
                        </p:par>
                        <p:par>
                          <p:cTn id="66" fill="hold">
                            <p:stCondLst>
                              <p:cond delay="6500"/>
                            </p:stCondLst>
                            <p:childTnLst>
                              <p:par>
                                <p:cTn id="67" presetID="56" presetClass="entr" presetSubtype="0" fill="hold" grpId="0" nodeType="afterEffect">
                                  <p:stCondLst>
                                    <p:cond delay="0"/>
                                  </p:stCondLst>
                                  <p:iterate type="lt">
                                    <p:tmPct val="10000"/>
                                  </p:iterate>
                                  <p:childTnLst>
                                    <p:set>
                                      <p:cBhvr>
                                        <p:cTn id="68" dur="1" fill="hold">
                                          <p:stCondLst>
                                            <p:cond delay="0"/>
                                          </p:stCondLst>
                                        </p:cTn>
                                        <p:tgtEl>
                                          <p:spTgt spid="3"/>
                                        </p:tgtEl>
                                        <p:attrNameLst>
                                          <p:attrName>style.visibility</p:attrName>
                                        </p:attrNameLst>
                                      </p:cBhvr>
                                      <p:to>
                                        <p:strVal val="visible"/>
                                      </p:to>
                                    </p:set>
                                    <p:anim by="(-#ppt_w*2)" calcmode="lin" valueType="num">
                                      <p:cBhvr rctx="PPT">
                                        <p:cTn id="69" dur="250" autoRev="1" fill="hold">
                                          <p:stCondLst>
                                            <p:cond delay="0"/>
                                          </p:stCondLst>
                                        </p:cTn>
                                        <p:tgtEl>
                                          <p:spTgt spid="3"/>
                                        </p:tgtEl>
                                        <p:attrNameLst>
                                          <p:attrName>ppt_w</p:attrName>
                                        </p:attrNameLst>
                                      </p:cBhvr>
                                    </p:anim>
                                    <p:anim by="(#ppt_w*0.50)" calcmode="lin" valueType="num">
                                      <p:cBhvr>
                                        <p:cTn id="70" dur="250" decel="50000" autoRev="1" fill="hold">
                                          <p:stCondLst>
                                            <p:cond delay="0"/>
                                          </p:stCondLst>
                                        </p:cTn>
                                        <p:tgtEl>
                                          <p:spTgt spid="3"/>
                                        </p:tgtEl>
                                        <p:attrNameLst>
                                          <p:attrName>ppt_x</p:attrName>
                                        </p:attrNameLst>
                                      </p:cBhvr>
                                    </p:anim>
                                    <p:anim from="(-#ppt_h/2)" to="(#ppt_y)" calcmode="lin" valueType="num">
                                      <p:cBhvr>
                                        <p:cTn id="71" dur="500" fill="hold">
                                          <p:stCondLst>
                                            <p:cond delay="0"/>
                                          </p:stCondLst>
                                        </p:cTn>
                                        <p:tgtEl>
                                          <p:spTgt spid="3"/>
                                        </p:tgtEl>
                                        <p:attrNameLst>
                                          <p:attrName>ppt_y</p:attrName>
                                        </p:attrNameLst>
                                      </p:cBhvr>
                                    </p:anim>
                                    <p:animRot by="21600000">
                                      <p:cBhvr>
                                        <p:cTn id="72" dur="500" fill="hold">
                                          <p:stCondLst>
                                            <p:cond delay="0"/>
                                          </p:stCondLst>
                                        </p:cTn>
                                        <p:tgtEl>
                                          <p:spTgt spid="3"/>
                                        </p:tgtEl>
                                        <p:attrNameLst>
                                          <p:attrName>r</p:attrName>
                                        </p:attrNameLst>
                                      </p:cBhvr>
                                    </p:animRot>
                                  </p:childTnLst>
                                </p:cTn>
                              </p:par>
                            </p:childTnLst>
                          </p:cTn>
                        </p:par>
                        <p:par>
                          <p:cTn id="73" fill="hold">
                            <p:stCondLst>
                              <p:cond delay="7250"/>
                            </p:stCondLst>
                            <p:childTnLst>
                              <p:par>
                                <p:cTn id="74" presetID="12" presetClass="entr" presetSubtype="4" fill="hold" grpId="0" nodeType="afterEffect">
                                  <p:stCondLst>
                                    <p:cond delay="0"/>
                                  </p:stCondLst>
                                  <p:childTnLst>
                                    <p:set>
                                      <p:cBhvr>
                                        <p:cTn id="75" dur="1" fill="hold">
                                          <p:stCondLst>
                                            <p:cond delay="0"/>
                                          </p:stCondLst>
                                        </p:cTn>
                                        <p:tgtEl>
                                          <p:spTgt spid="146461"/>
                                        </p:tgtEl>
                                        <p:attrNameLst>
                                          <p:attrName>style.visibility</p:attrName>
                                        </p:attrNameLst>
                                      </p:cBhvr>
                                      <p:to>
                                        <p:strVal val="visible"/>
                                      </p:to>
                                    </p:set>
                                    <p:animEffect transition="in" filter="slide(fromBottom)">
                                      <p:cBhvr>
                                        <p:cTn id="76" dur="500"/>
                                        <p:tgtEl>
                                          <p:spTgt spid="146461"/>
                                        </p:tgtEl>
                                      </p:cBhvr>
                                    </p:animEffect>
                                  </p:childTnLst>
                                </p:cTn>
                              </p:par>
                            </p:childTnLst>
                          </p:cTn>
                        </p:par>
                        <p:par>
                          <p:cTn id="77" fill="hold">
                            <p:stCondLst>
                              <p:cond delay="7750"/>
                            </p:stCondLst>
                            <p:childTnLst>
                              <p:par>
                                <p:cTn id="78" presetID="56" presetClass="entr" presetSubtype="0" fill="hold" grpId="0" nodeType="afterEffect">
                                  <p:stCondLst>
                                    <p:cond delay="0"/>
                                  </p:stCondLst>
                                  <p:iterate type="lt">
                                    <p:tmPct val="10000"/>
                                  </p:iterate>
                                  <p:childTnLst>
                                    <p:set>
                                      <p:cBhvr>
                                        <p:cTn id="79" dur="1" fill="hold">
                                          <p:stCondLst>
                                            <p:cond delay="0"/>
                                          </p:stCondLst>
                                        </p:cTn>
                                        <p:tgtEl>
                                          <p:spTgt spid="4"/>
                                        </p:tgtEl>
                                        <p:attrNameLst>
                                          <p:attrName>style.visibility</p:attrName>
                                        </p:attrNameLst>
                                      </p:cBhvr>
                                      <p:to>
                                        <p:strVal val="visible"/>
                                      </p:to>
                                    </p:set>
                                    <p:anim by="(-#ppt_w*2)" calcmode="lin" valueType="num">
                                      <p:cBhvr rctx="PPT">
                                        <p:cTn id="80" dur="250" autoRev="1" fill="hold">
                                          <p:stCondLst>
                                            <p:cond delay="0"/>
                                          </p:stCondLst>
                                        </p:cTn>
                                        <p:tgtEl>
                                          <p:spTgt spid="4"/>
                                        </p:tgtEl>
                                        <p:attrNameLst>
                                          <p:attrName>ppt_w</p:attrName>
                                        </p:attrNameLst>
                                      </p:cBhvr>
                                    </p:anim>
                                    <p:anim by="(#ppt_w*0.50)" calcmode="lin" valueType="num">
                                      <p:cBhvr>
                                        <p:cTn id="81" dur="250" decel="50000" autoRev="1" fill="hold">
                                          <p:stCondLst>
                                            <p:cond delay="0"/>
                                          </p:stCondLst>
                                        </p:cTn>
                                        <p:tgtEl>
                                          <p:spTgt spid="4"/>
                                        </p:tgtEl>
                                        <p:attrNameLst>
                                          <p:attrName>ppt_x</p:attrName>
                                        </p:attrNameLst>
                                      </p:cBhvr>
                                    </p:anim>
                                    <p:anim from="(-#ppt_h/2)" to="(#ppt_y)" calcmode="lin" valueType="num">
                                      <p:cBhvr>
                                        <p:cTn id="82" dur="500" fill="hold">
                                          <p:stCondLst>
                                            <p:cond delay="0"/>
                                          </p:stCondLst>
                                        </p:cTn>
                                        <p:tgtEl>
                                          <p:spTgt spid="4"/>
                                        </p:tgtEl>
                                        <p:attrNameLst>
                                          <p:attrName>ppt_y</p:attrName>
                                        </p:attrNameLst>
                                      </p:cBhvr>
                                    </p:anim>
                                    <p:animRot by="21600000">
                                      <p:cBhvr>
                                        <p:cTn id="83" dur="500" fill="hold">
                                          <p:stCondLst>
                                            <p:cond delay="0"/>
                                          </p:stCondLst>
                                        </p:cTn>
                                        <p:tgtEl>
                                          <p:spTgt spid="4"/>
                                        </p:tgtEl>
                                        <p:attrNameLst>
                                          <p:attrName>r</p:attrName>
                                        </p:attrNameLst>
                                      </p:cBhvr>
                                    </p:animRot>
                                  </p:childTnLst>
                                </p:cTn>
                              </p:par>
                            </p:childTnLst>
                          </p:cTn>
                        </p:par>
                        <p:par>
                          <p:cTn id="84" fill="hold">
                            <p:stCondLst>
                              <p:cond delay="8500"/>
                            </p:stCondLst>
                            <p:childTnLst>
                              <p:par>
                                <p:cTn id="85" presetID="12" presetClass="entr" presetSubtype="4" fill="hold" grpId="0" nodeType="afterEffect">
                                  <p:stCondLst>
                                    <p:cond delay="0"/>
                                  </p:stCondLst>
                                  <p:childTnLst>
                                    <p:set>
                                      <p:cBhvr>
                                        <p:cTn id="86" dur="1" fill="hold">
                                          <p:stCondLst>
                                            <p:cond delay="0"/>
                                          </p:stCondLst>
                                        </p:cTn>
                                        <p:tgtEl>
                                          <p:spTgt spid="146463"/>
                                        </p:tgtEl>
                                        <p:attrNameLst>
                                          <p:attrName>style.visibility</p:attrName>
                                        </p:attrNameLst>
                                      </p:cBhvr>
                                      <p:to>
                                        <p:strVal val="visible"/>
                                      </p:to>
                                    </p:set>
                                    <p:animEffect transition="in" filter="slide(fromBottom)">
                                      <p:cBhvr>
                                        <p:cTn id="87" dur="500"/>
                                        <p:tgtEl>
                                          <p:spTgt spid="146463"/>
                                        </p:tgtEl>
                                      </p:cBhvr>
                                    </p:animEffect>
                                  </p:childTnLst>
                                </p:cTn>
                              </p:par>
                            </p:childTnLst>
                          </p:cTn>
                        </p:par>
                        <p:par>
                          <p:cTn id="88" fill="hold">
                            <p:stCondLst>
                              <p:cond delay="9000"/>
                            </p:stCondLst>
                            <p:childTnLst>
                              <p:par>
                                <p:cTn id="89" presetID="52" presetClass="entr" presetSubtype="0" fill="hold" grpId="0" nodeType="afterEffect">
                                  <p:stCondLst>
                                    <p:cond delay="0"/>
                                  </p:stCondLst>
                                  <p:childTnLst>
                                    <p:set>
                                      <p:cBhvr>
                                        <p:cTn id="90" dur="1" fill="hold">
                                          <p:stCondLst>
                                            <p:cond delay="0"/>
                                          </p:stCondLst>
                                        </p:cTn>
                                        <p:tgtEl>
                                          <p:spTgt spid="27682"/>
                                        </p:tgtEl>
                                        <p:attrNameLst>
                                          <p:attrName>style.visibility</p:attrName>
                                        </p:attrNameLst>
                                      </p:cBhvr>
                                      <p:to>
                                        <p:strVal val="visible"/>
                                      </p:to>
                                    </p:set>
                                    <p:animScale>
                                      <p:cBhvr>
                                        <p:cTn id="91" dur="1000" decel="50000" fill="hold">
                                          <p:stCondLst>
                                            <p:cond delay="0"/>
                                          </p:stCondLst>
                                        </p:cTn>
                                        <p:tgtEl>
                                          <p:spTgt spid="276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2" dur="1000" decel="50000" fill="hold">
                                          <p:stCondLst>
                                            <p:cond delay="0"/>
                                          </p:stCondLst>
                                        </p:cTn>
                                        <p:tgtEl>
                                          <p:spTgt spid="27682"/>
                                        </p:tgtEl>
                                        <p:attrNameLst>
                                          <p:attrName>ppt_x</p:attrName>
                                          <p:attrName>ppt_y</p:attrName>
                                        </p:attrNameLst>
                                      </p:cBhvr>
                                    </p:animMotion>
                                    <p:animEffect transition="in" filter="fade">
                                      <p:cBhvr>
                                        <p:cTn id="93" dur="1000"/>
                                        <p:tgtEl>
                                          <p:spTgt spid="27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0" grpId="0"/>
      <p:bldP spid="3" grpId="0"/>
      <p:bldP spid="23563" grpId="0" animBg="1"/>
      <p:bldP spid="23564" grpId="0" animBg="1"/>
      <p:bldP spid="23565" grpId="0" animBg="1"/>
      <p:bldP spid="23566" grpId="0" animBg="1"/>
      <p:bldP spid="146456" grpId="0"/>
      <p:bldP spid="146459" grpId="0"/>
      <p:bldP spid="2" grpId="0"/>
      <p:bldP spid="146461" grpId="0"/>
      <p:bldP spid="146463" grpId="0"/>
      <p:bldP spid="4" grpId="0"/>
      <p:bldP spid="146465" grpId="0"/>
      <p:bldP spid="146466" grpId="0"/>
      <p:bldP spid="146467" grpId="0"/>
      <p:bldP spid="146468" grpId="0"/>
      <p:bldP spid="2768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10431" y="1020886"/>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5" name="图片占位符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97745" y="1202180"/>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6" name="图片占位符 2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364089" y="3143859"/>
            <a:ext cx="1768475"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 name="图片占位符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9673" y="1459022"/>
            <a:ext cx="1766888" cy="1766888"/>
          </a:xfrm>
          <a:prstGeom prst="ellipse">
            <a:avLst/>
          </a:prstGeom>
          <a:blipFill>
            <a:blip r:embed="rId7"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8" name="图片占位符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627784" y="2787774"/>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9" name="Rounded Rectangle 36"/>
          <p:cNvSpPr/>
          <p:nvPr/>
        </p:nvSpPr>
        <p:spPr>
          <a:xfrm>
            <a:off x="7666038" y="1441007"/>
            <a:ext cx="925512" cy="206311"/>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05</a:t>
            </a:r>
            <a:endParaRPr lang="en-US" altLang="zh-CN" sz="900" b="1" dirty="0">
              <a:solidFill>
                <a:srgbClr val="FFFFFF"/>
              </a:solidFill>
              <a:ea typeface="Source Sans Pro ExtraLight"/>
              <a:cs typeface="Source Sans Pro ExtraLight"/>
            </a:endParaRPr>
          </a:p>
        </p:txBody>
      </p:sp>
      <p:sp>
        <p:nvSpPr>
          <p:cNvPr id="10" name="Rounded Rectangle 33"/>
          <p:cNvSpPr/>
          <p:nvPr/>
        </p:nvSpPr>
        <p:spPr>
          <a:xfrm>
            <a:off x="3889376" y="2904230"/>
            <a:ext cx="814388" cy="206311"/>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a:t>
            </a:r>
            <a:r>
              <a:rPr lang="en-US" altLang="zh-CN" sz="900" b="1" dirty="0">
                <a:solidFill>
                  <a:srgbClr val="FFFFFF"/>
                </a:solidFill>
                <a:ea typeface="Source Sans Pro ExtraLight"/>
                <a:cs typeface="Source Sans Pro ExtraLight"/>
              </a:rPr>
              <a:t>2</a:t>
            </a:r>
          </a:p>
        </p:txBody>
      </p:sp>
      <p:sp>
        <p:nvSpPr>
          <p:cNvPr id="11" name="Rounded Rectangle 32"/>
          <p:cNvSpPr/>
          <p:nvPr/>
        </p:nvSpPr>
        <p:spPr>
          <a:xfrm>
            <a:off x="1812925" y="1574316"/>
            <a:ext cx="814388" cy="206311"/>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a:t>
            </a:r>
            <a:r>
              <a:rPr lang="en-US" altLang="zh-CN" sz="900" b="1" dirty="0">
                <a:solidFill>
                  <a:srgbClr val="FFFFFF"/>
                </a:solidFill>
                <a:ea typeface="Source Sans Pro ExtraLight"/>
                <a:cs typeface="Source Sans Pro ExtraLight"/>
              </a:rPr>
              <a:t>1</a:t>
            </a:r>
          </a:p>
        </p:txBody>
      </p:sp>
      <p:sp>
        <p:nvSpPr>
          <p:cNvPr id="12" name="Rounded Rectangle 34"/>
          <p:cNvSpPr/>
          <p:nvPr/>
        </p:nvSpPr>
        <p:spPr>
          <a:xfrm>
            <a:off x="5159375" y="1134714"/>
            <a:ext cx="814388" cy="206311"/>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03</a:t>
            </a:r>
            <a:endParaRPr lang="en-US" altLang="zh-CN" sz="900" b="1" dirty="0">
              <a:solidFill>
                <a:srgbClr val="FFFFFF"/>
              </a:solidFill>
              <a:ea typeface="Source Sans Pro ExtraLight"/>
              <a:cs typeface="Source Sans Pro ExtraLight"/>
            </a:endParaRPr>
          </a:p>
        </p:txBody>
      </p:sp>
      <p:sp>
        <p:nvSpPr>
          <p:cNvPr id="13" name="Rounded Rectangle 35"/>
          <p:cNvSpPr/>
          <p:nvPr/>
        </p:nvSpPr>
        <p:spPr>
          <a:xfrm>
            <a:off x="6546850" y="3396203"/>
            <a:ext cx="895350" cy="206311"/>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1000" b="1" dirty="0">
                <a:solidFill>
                  <a:srgbClr val="FFFFFF"/>
                </a:solidFill>
                <a:latin typeface="宋体" pitchFamily="2" charset="-122"/>
                <a:ea typeface="Source Sans Pro ExtraLight"/>
                <a:cs typeface="Source Sans Pro ExtraLight"/>
              </a:rPr>
              <a:t>项目名称 </a:t>
            </a:r>
            <a:r>
              <a:rPr lang="en-US" altLang="zh-CN" sz="1000" b="1" dirty="0">
                <a:solidFill>
                  <a:srgbClr val="FFFFFF"/>
                </a:solidFill>
                <a:latin typeface="宋体" pitchFamily="2" charset="-122"/>
                <a:ea typeface="Source Sans Pro ExtraLight"/>
                <a:cs typeface="Source Sans Pro ExtraLight"/>
              </a:rPr>
              <a:t>04</a:t>
            </a:r>
            <a:endParaRPr lang="en-US" altLang="zh-CN" sz="1000" b="1" dirty="0">
              <a:solidFill>
                <a:srgbClr val="FFFFFF"/>
              </a:solidFill>
              <a:ea typeface="Source Sans Pro ExtraLight"/>
              <a:cs typeface="Source Sans Pro ExtraLight"/>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ppt_x"/>
                                          </p:val>
                                        </p:tav>
                                        <p:tav tm="100000">
                                          <p:val>
                                            <p:strVal val="#ppt_x"/>
                                          </p:val>
                                        </p:tav>
                                      </p:tavLst>
                                    </p:anim>
                                    <p:anim calcmode="lin" valueType="num">
                                      <p:cBhvr additive="base">
                                        <p:cTn id="12" dur="1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0-#ppt_w/2"/>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accel="65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1+#ppt_w/2"/>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635896" y="2087005"/>
            <a:ext cx="2954655" cy="700769"/>
          </a:xfrm>
          <a:prstGeom prst="rect">
            <a:avLst/>
          </a:prstGeom>
          <a:ln>
            <a:noFill/>
          </a:ln>
        </p:spPr>
        <p:txBody>
          <a:bodyPr wrap="none">
            <a:spAutoFit/>
          </a:bodyPr>
          <a:lstStyle/>
          <a:p>
            <a:pPr fontAlgn="base">
              <a:lnSpc>
                <a:spcPct val="120000"/>
              </a:lnSpc>
            </a:pPr>
            <a:r>
              <a:rPr lang="zh-CN" altLang="en-US" sz="3600"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工作存在情况</a:t>
            </a:r>
            <a:endParaRPr lang="en-US" altLang="zh-CN" sz="3600"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2"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smtClean="0">
                  <a:solidFill>
                    <a:schemeClr val="accent2"/>
                  </a:solidFill>
                  <a:latin typeface="Impact" pitchFamily="34" charset="0"/>
                  <a:ea typeface="微软雅黑" pitchFamily="34" charset="-122"/>
                </a:rPr>
                <a:t>04</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23"/>
          <p:cNvGrpSpPr>
            <a:grpSpLocks/>
          </p:cNvGrpSpPr>
          <p:nvPr/>
        </p:nvGrpSpPr>
        <p:grpSpPr bwMode="auto">
          <a:xfrm>
            <a:off x="3438525" y="1437831"/>
            <a:ext cx="2693988" cy="2748701"/>
            <a:chOff x="4277618" y="1813081"/>
            <a:chExt cx="3512584" cy="3496242"/>
          </a:xfrm>
        </p:grpSpPr>
        <p:grpSp>
          <p:nvGrpSpPr>
            <p:cNvPr id="6" name="组合 13"/>
            <p:cNvGrpSpPr>
              <a:grpSpLocks/>
            </p:cNvGrpSpPr>
            <p:nvPr/>
          </p:nvGrpSpPr>
          <p:grpSpPr bwMode="auto">
            <a:xfrm>
              <a:off x="4277618" y="3489753"/>
              <a:ext cx="1677196" cy="1819570"/>
              <a:chOff x="4277618" y="3489753"/>
              <a:chExt cx="1677196" cy="1819570"/>
            </a:xfrm>
          </p:grpSpPr>
          <p:sp>
            <p:nvSpPr>
              <p:cNvPr id="152593" name="等腰三角形 51"/>
              <p:cNvSpPr>
                <a:spLocks noChangeArrowheads="1"/>
              </p:cNvSpPr>
              <p:nvPr/>
            </p:nvSpPr>
            <p:spPr bwMode="auto">
              <a:xfrm>
                <a:off x="4277618" y="3490552"/>
                <a:ext cx="1676601" cy="1818771"/>
              </a:xfrm>
              <a:custGeom>
                <a:avLst/>
                <a:gdLst>
                  <a:gd name="T0" fmla="*/ 2126014 w 1260000"/>
                  <a:gd name="T1" fmla="*/ 0 h 1367762"/>
                  <a:gd name="T2" fmla="*/ 2833073 w 1260000"/>
                  <a:gd name="T3" fmla="*/ 1057140 h 1367762"/>
                  <a:gd name="T4" fmla="*/ 8392582 w 1260000"/>
                  <a:gd name="T5" fmla="*/ 1057140 h 1367762"/>
                  <a:gd name="T6" fmla="*/ 12400807 w 1260000"/>
                  <a:gd name="T7" fmla="*/ 5077119 h 1367762"/>
                  <a:gd name="T8" fmla="*/ 12400807 w 1260000"/>
                  <a:gd name="T9" fmla="*/ 10240230 h 1367762"/>
                  <a:gd name="T10" fmla="*/ 11337891 w 1260000"/>
                  <a:gd name="T11" fmla="*/ 10946553 h 1367762"/>
                  <a:gd name="T12" fmla="*/ 12400807 w 1260000"/>
                  <a:gd name="T13" fmla="*/ 11652873 h 1367762"/>
                  <a:gd name="T14" fmla="*/ 12400807 w 1260000"/>
                  <a:gd name="T15" fmla="*/ 13417631 h 1367762"/>
                  <a:gd name="T16" fmla="*/ 0 w 1260000"/>
                  <a:gd name="T17" fmla="*/ 13417631 h 1367762"/>
                  <a:gd name="T18" fmla="*/ 0 w 1260000"/>
                  <a:gd name="T19" fmla="*/ 1057140 h 1367762"/>
                  <a:gd name="T20" fmla="*/ 1418961 w 1260000"/>
                  <a:gd name="T21" fmla="*/ 1057140 h 13677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7762"/>
                  <a:gd name="T35" fmla="*/ 1260000 w 1260000"/>
                  <a:gd name="T36" fmla="*/ 1367762 h 13677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7762">
                    <a:moveTo>
                      <a:pt x="216016" y="0"/>
                    </a:moveTo>
                    <a:lnTo>
                      <a:pt x="287857" y="107762"/>
                    </a:lnTo>
                    <a:lnTo>
                      <a:pt x="852738" y="107762"/>
                    </a:lnTo>
                    <a:cubicBezTo>
                      <a:pt x="874619" y="323286"/>
                      <a:pt x="1044854" y="494352"/>
                      <a:pt x="1260000" y="517549"/>
                    </a:cubicBezTo>
                    <a:lnTo>
                      <a:pt x="1260000" y="1043866"/>
                    </a:lnTo>
                    <a:lnTo>
                      <a:pt x="1152000" y="1115866"/>
                    </a:lnTo>
                    <a:lnTo>
                      <a:pt x="1260000" y="1187866"/>
                    </a:lnTo>
                    <a:lnTo>
                      <a:pt x="1260000" y="1367762"/>
                    </a:lnTo>
                    <a:lnTo>
                      <a:pt x="0" y="1367762"/>
                    </a:lnTo>
                    <a:lnTo>
                      <a:pt x="0" y="107762"/>
                    </a:lnTo>
                    <a:lnTo>
                      <a:pt x="144175" y="107762"/>
                    </a:lnTo>
                    <a:close/>
                  </a:path>
                </a:pathLst>
              </a:custGeom>
              <a:solidFill>
                <a:schemeClr val="accent4"/>
              </a:solidFill>
              <a:ln w="9525">
                <a:noFill/>
                <a:round/>
                <a:headEnd/>
                <a:tailEnd/>
              </a:ln>
            </p:spPr>
            <p:txBody>
              <a:bodyPr anchor="ctr"/>
              <a:lstStyle/>
              <a:p>
                <a:pPr>
                  <a:defRPr/>
                </a:pPr>
                <a:endParaRPr lang="zh-CN" altLang="en-US" dirty="0">
                  <a:latin typeface="+mn-lt"/>
                  <a:ea typeface="+mn-ea"/>
                </a:endParaRPr>
              </a:p>
            </p:txBody>
          </p:sp>
          <p:sp>
            <p:nvSpPr>
              <p:cNvPr id="7193" name="矩形 83"/>
              <p:cNvSpPr>
                <a:spLocks noChangeArrowheads="1"/>
              </p:cNvSpPr>
              <p:nvPr/>
            </p:nvSpPr>
            <p:spPr bwMode="auto">
              <a:xfrm>
                <a:off x="4277618" y="4256366"/>
                <a:ext cx="1677196" cy="525721"/>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nvGrpSpPr>
            <p:cNvPr id="7" name="组合 14"/>
            <p:cNvGrpSpPr>
              <a:grpSpLocks/>
            </p:cNvGrpSpPr>
            <p:nvPr/>
          </p:nvGrpSpPr>
          <p:grpSpPr bwMode="auto">
            <a:xfrm>
              <a:off x="5954512" y="3632651"/>
              <a:ext cx="1821398" cy="1676672"/>
              <a:chOff x="5954512" y="3632651"/>
              <a:chExt cx="1821398" cy="1676672"/>
            </a:xfrm>
          </p:grpSpPr>
          <p:sp>
            <p:nvSpPr>
              <p:cNvPr id="152596" name="矩形 42"/>
              <p:cNvSpPr>
                <a:spLocks noChangeArrowheads="1"/>
              </p:cNvSpPr>
              <p:nvPr/>
            </p:nvSpPr>
            <p:spPr bwMode="auto">
              <a:xfrm>
                <a:off x="5954220" y="3631854"/>
                <a:ext cx="1821493" cy="1677469"/>
              </a:xfrm>
              <a:custGeom>
                <a:avLst/>
                <a:gdLst>
                  <a:gd name="T0" fmla="*/ 1065588 w 1368152"/>
                  <a:gd name="T1" fmla="*/ 9203305 h 1260000"/>
                  <a:gd name="T2" fmla="*/ 1065588 w 1368152"/>
                  <a:gd name="T3" fmla="*/ 10619038 h 1260000"/>
                  <a:gd name="T4" fmla="*/ 0 w 1368152"/>
                  <a:gd name="T5" fmla="*/ 9911174 h 1260000"/>
                  <a:gd name="T6" fmla="*/ 5113044 w 1368152"/>
                  <a:gd name="T7" fmla="*/ 0 h 1260000"/>
                  <a:gd name="T8" fmla="*/ 10606956 w 1368152"/>
                  <a:gd name="T9" fmla="*/ 0 h 1260000"/>
                  <a:gd name="T10" fmla="*/ 11299402 w 1368152"/>
                  <a:gd name="T11" fmla="*/ 1034994 h 1260000"/>
                  <a:gd name="T12" fmla="*/ 11991861 w 1368152"/>
                  <a:gd name="T13" fmla="*/ 0 h 1260000"/>
                  <a:gd name="T14" fmla="*/ 13498873 w 1368152"/>
                  <a:gd name="T15" fmla="*/ 0 h 1260000"/>
                  <a:gd name="T16" fmla="*/ 13498873 w 1368152"/>
                  <a:gd name="T17" fmla="*/ 12387700 h 1260000"/>
                  <a:gd name="T18" fmla="*/ 1067086 w 1368152"/>
                  <a:gd name="T19" fmla="*/ 12387700 h 1260000"/>
                  <a:gd name="T20" fmla="*/ 1067086 w 1368152"/>
                  <a:gd name="T21" fmla="*/ 4031608 h 1260000"/>
                  <a:gd name="T22" fmla="*/ 5113044 w 1368152"/>
                  <a:gd name="T23" fmla="*/ 0 h 12600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8152"/>
                  <a:gd name="T37" fmla="*/ 0 h 1260000"/>
                  <a:gd name="T38" fmla="*/ 1368152 w 1368152"/>
                  <a:gd name="T39" fmla="*/ 1260000 h 12600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8152" h="1260000">
                    <a:moveTo>
                      <a:pt x="108000" y="936104"/>
                    </a:moveTo>
                    <a:lnTo>
                      <a:pt x="108000" y="1080104"/>
                    </a:lnTo>
                    <a:lnTo>
                      <a:pt x="0" y="1008104"/>
                    </a:lnTo>
                    <a:close/>
                    <a:moveTo>
                      <a:pt x="518222" y="0"/>
                    </a:moveTo>
                    <a:lnTo>
                      <a:pt x="1075047" y="0"/>
                    </a:lnTo>
                    <a:lnTo>
                      <a:pt x="1145229" y="105273"/>
                    </a:lnTo>
                    <a:lnTo>
                      <a:pt x="1215411" y="0"/>
                    </a:lnTo>
                    <a:lnTo>
                      <a:pt x="1368152" y="0"/>
                    </a:lnTo>
                    <a:lnTo>
                      <a:pt x="1368152" y="1260000"/>
                    </a:lnTo>
                    <a:lnTo>
                      <a:pt x="108152" y="1260000"/>
                    </a:lnTo>
                    <a:lnTo>
                      <a:pt x="108152" y="410070"/>
                    </a:lnTo>
                    <a:cubicBezTo>
                      <a:pt x="324617" y="388083"/>
                      <a:pt x="496235" y="216464"/>
                      <a:pt x="518222" y="0"/>
                    </a:cubicBezTo>
                    <a:close/>
                  </a:path>
                </a:pathLst>
              </a:custGeom>
              <a:solidFill>
                <a:schemeClr val="accent3"/>
              </a:solidFill>
              <a:ln w="9525">
                <a:noFill/>
                <a:round/>
                <a:headEnd/>
                <a:tailEnd/>
              </a:ln>
            </p:spPr>
            <p:txBody>
              <a:bodyPr anchor="ctr"/>
              <a:lstStyle/>
              <a:p>
                <a:pPr>
                  <a:defRPr/>
                </a:pPr>
                <a:endParaRPr lang="zh-CN" altLang="en-US" dirty="0">
                  <a:latin typeface="+mn-lt"/>
                  <a:ea typeface="+mn-ea"/>
                </a:endParaRPr>
              </a:p>
            </p:txBody>
          </p:sp>
          <p:sp>
            <p:nvSpPr>
              <p:cNvPr id="7191" name="矩形 84"/>
              <p:cNvSpPr>
                <a:spLocks noChangeArrowheads="1"/>
              </p:cNvSpPr>
              <p:nvPr/>
            </p:nvSpPr>
            <p:spPr bwMode="auto">
              <a:xfrm>
                <a:off x="6099143" y="4208723"/>
                <a:ext cx="1676767" cy="526044"/>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nvGrpSpPr>
            <p:cNvPr id="8" name="组合 15"/>
            <p:cNvGrpSpPr>
              <a:grpSpLocks/>
            </p:cNvGrpSpPr>
            <p:nvPr/>
          </p:nvGrpSpPr>
          <p:grpSpPr bwMode="auto">
            <a:xfrm>
              <a:off x="6099016" y="1813081"/>
              <a:ext cx="1691186" cy="1821158"/>
              <a:chOff x="6099016" y="1813081"/>
              <a:chExt cx="1691186" cy="1821158"/>
            </a:xfrm>
          </p:grpSpPr>
          <p:sp>
            <p:nvSpPr>
              <p:cNvPr id="7188" name="矩形 35"/>
              <p:cNvSpPr>
                <a:spLocks noChangeArrowheads="1"/>
              </p:cNvSpPr>
              <p:nvPr/>
            </p:nvSpPr>
            <p:spPr bwMode="auto">
              <a:xfrm>
                <a:off x="6099016" y="1813081"/>
                <a:ext cx="1676894" cy="1821158"/>
              </a:xfrm>
              <a:custGeom>
                <a:avLst/>
                <a:gdLst>
                  <a:gd name="T0" fmla="*/ 12640864 w 1260000"/>
                  <a:gd name="T1" fmla="*/ 16509970 h 1368389"/>
                  <a:gd name="T2" fmla="*/ 14527023 w 1260000"/>
                  <a:gd name="T3" fmla="*/ 16509970 h 1368389"/>
                  <a:gd name="T4" fmla="*/ 13583949 w 1260000"/>
                  <a:gd name="T5" fmla="*/ 17924692 h 1368389"/>
                  <a:gd name="T6" fmla="*/ 0 w 1260000"/>
                  <a:gd name="T7" fmla="*/ 0 h 1368389"/>
                  <a:gd name="T8" fmla="*/ 16503830 w 1260000"/>
                  <a:gd name="T9" fmla="*/ 0 h 1368389"/>
                  <a:gd name="T10" fmla="*/ 16503830 w 1260000"/>
                  <a:gd name="T11" fmla="*/ 16504881 h 1368389"/>
                  <a:gd name="T12" fmla="*/ 5367505 w 1260000"/>
                  <a:gd name="T13" fmla="*/ 16504881 h 1368389"/>
                  <a:gd name="T14" fmla="*/ 0 w 1260000"/>
                  <a:gd name="T15" fmla="*/ 11170119 h 1368389"/>
                  <a:gd name="T16" fmla="*/ 0 w 1260000"/>
                  <a:gd name="T17" fmla="*/ 3772758 h 1368389"/>
                  <a:gd name="T18" fmla="*/ 1414617 w 1260000"/>
                  <a:gd name="T19" fmla="*/ 2829619 h 1368389"/>
                  <a:gd name="T20" fmla="*/ 0 w 1260000"/>
                  <a:gd name="T21" fmla="*/ 1886485 h 13683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8389"/>
                  <a:gd name="T35" fmla="*/ 1260000 w 1260000"/>
                  <a:gd name="T36" fmla="*/ 1368389 h 13683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8389">
                    <a:moveTo>
                      <a:pt x="965077" y="1260389"/>
                    </a:moveTo>
                    <a:lnTo>
                      <a:pt x="1109077" y="1260389"/>
                    </a:lnTo>
                    <a:lnTo>
                      <a:pt x="1037077" y="1368389"/>
                    </a:lnTo>
                    <a:close/>
                    <a:moveTo>
                      <a:pt x="0" y="0"/>
                    </a:moveTo>
                    <a:lnTo>
                      <a:pt x="1260000" y="0"/>
                    </a:lnTo>
                    <a:lnTo>
                      <a:pt x="1260000" y="1260000"/>
                    </a:lnTo>
                    <a:lnTo>
                      <a:pt x="409787" y="1260000"/>
                    </a:lnTo>
                    <a:cubicBezTo>
                      <a:pt x="386590" y="1044854"/>
                      <a:pt x="215525" y="874619"/>
                      <a:pt x="0" y="852738"/>
                    </a:cubicBezTo>
                    <a:lnTo>
                      <a:pt x="0" y="288016"/>
                    </a:lnTo>
                    <a:lnTo>
                      <a:pt x="108000" y="216016"/>
                    </a:lnTo>
                    <a:lnTo>
                      <a:pt x="0" y="144016"/>
                    </a:lnTo>
                    <a:close/>
                  </a:path>
                </a:pathLst>
              </a:custGeom>
              <a:solidFill>
                <a:schemeClr val="accent2"/>
              </a:solidFill>
              <a:ln w="9525">
                <a:noFill/>
                <a:round/>
                <a:headEnd/>
                <a:tailEnd/>
              </a:ln>
            </p:spPr>
            <p:txBody>
              <a:bodyPr anchor="ctr"/>
              <a:lstStyle/>
              <a:p>
                <a:endParaRPr lang="zh-CN" altLang="en-US"/>
              </a:p>
            </p:txBody>
          </p:sp>
          <p:sp>
            <p:nvSpPr>
              <p:cNvPr id="7189" name="矩形 85"/>
              <p:cNvSpPr>
                <a:spLocks noChangeArrowheads="1"/>
              </p:cNvSpPr>
              <p:nvPr/>
            </p:nvSpPr>
            <p:spPr bwMode="auto">
              <a:xfrm>
                <a:off x="6113308" y="2273673"/>
                <a:ext cx="1676894" cy="525742"/>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nvGrpSpPr>
            <p:cNvPr id="9" name="组合 16"/>
            <p:cNvGrpSpPr>
              <a:grpSpLocks/>
            </p:cNvGrpSpPr>
            <p:nvPr/>
          </p:nvGrpSpPr>
          <p:grpSpPr bwMode="auto">
            <a:xfrm>
              <a:off x="4277618" y="1813081"/>
              <a:ext cx="1821398" cy="1676672"/>
              <a:chOff x="4277618" y="1813081"/>
              <a:chExt cx="1821398" cy="1676672"/>
            </a:xfrm>
          </p:grpSpPr>
          <p:sp>
            <p:nvSpPr>
              <p:cNvPr id="7186" name="等腰三角形 52"/>
              <p:cNvSpPr>
                <a:spLocks noChangeArrowheads="1"/>
              </p:cNvSpPr>
              <p:nvPr/>
            </p:nvSpPr>
            <p:spPr bwMode="auto">
              <a:xfrm rot="5400000">
                <a:off x="4349981" y="1740718"/>
                <a:ext cx="1676672" cy="1821398"/>
              </a:xfrm>
              <a:custGeom>
                <a:avLst/>
                <a:gdLst>
                  <a:gd name="T0" fmla="*/ 0 w 1260000"/>
                  <a:gd name="T1" fmla="*/ 17986815 h 1368000"/>
                  <a:gd name="T2" fmla="*/ 0 w 1260000"/>
                  <a:gd name="T3" fmla="*/ 1420020 h 1368000"/>
                  <a:gd name="T4" fmla="*/ 1884119 w 1260000"/>
                  <a:gd name="T5" fmla="*/ 1420020 h 1368000"/>
                  <a:gd name="T6" fmla="*/ 2826081 w 1260000"/>
                  <a:gd name="T7" fmla="*/ 0 h 1368000"/>
                  <a:gd name="T8" fmla="*/ 3768035 w 1260000"/>
                  <a:gd name="T9" fmla="*/ 1420020 h 1368000"/>
                  <a:gd name="T10" fmla="*/ 11159815 w 1260000"/>
                  <a:gd name="T11" fmla="*/ 1420020 h 1368000"/>
                  <a:gd name="T12" fmla="*/ 16484208 w 1260000"/>
                  <a:gd name="T13" fmla="*/ 6771079 h 1368000"/>
                  <a:gd name="T14" fmla="*/ 16484208 w 1260000"/>
                  <a:gd name="T15" fmla="*/ 14201036 h 1368000"/>
                  <a:gd name="T16" fmla="*/ 15072940 w 1260000"/>
                  <a:gd name="T17" fmla="*/ 15146575 h 1368000"/>
                  <a:gd name="T18" fmla="*/ 16484208 w 1260000"/>
                  <a:gd name="T19" fmla="*/ 16092125 h 1368000"/>
                  <a:gd name="T20" fmla="*/ 16484208 w 1260000"/>
                  <a:gd name="T21" fmla="*/ 17986815 h 1368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8000"/>
                  <a:gd name="T35" fmla="*/ 1260000 w 1260000"/>
                  <a:gd name="T36" fmla="*/ 1368000 h 13680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8000">
                    <a:moveTo>
                      <a:pt x="0" y="1368000"/>
                    </a:moveTo>
                    <a:lnTo>
                      <a:pt x="0" y="108000"/>
                    </a:lnTo>
                    <a:lnTo>
                      <a:pt x="144016" y="108000"/>
                    </a:lnTo>
                    <a:lnTo>
                      <a:pt x="216016" y="0"/>
                    </a:lnTo>
                    <a:lnTo>
                      <a:pt x="288016" y="108000"/>
                    </a:lnTo>
                    <a:lnTo>
                      <a:pt x="853021" y="108000"/>
                    </a:lnTo>
                    <a:cubicBezTo>
                      <a:pt x="876107" y="322207"/>
                      <a:pt x="1045793" y="491893"/>
                      <a:pt x="1260000" y="514979"/>
                    </a:cubicBezTo>
                    <a:lnTo>
                      <a:pt x="1260000" y="1080069"/>
                    </a:lnTo>
                    <a:lnTo>
                      <a:pt x="1152128" y="1151984"/>
                    </a:lnTo>
                    <a:lnTo>
                      <a:pt x="1260000" y="1223899"/>
                    </a:lnTo>
                    <a:lnTo>
                      <a:pt x="1260000" y="1368000"/>
                    </a:lnTo>
                    <a:close/>
                  </a:path>
                </a:pathLst>
              </a:custGeom>
              <a:solidFill>
                <a:schemeClr val="accent1"/>
              </a:solidFill>
              <a:ln w="9525">
                <a:noFill/>
                <a:round/>
                <a:headEnd/>
                <a:tailEnd/>
              </a:ln>
            </p:spPr>
            <p:txBody>
              <a:bodyPr anchor="ctr"/>
              <a:lstStyle/>
              <a:p>
                <a:endParaRPr lang="zh-CN" altLang="en-US"/>
              </a:p>
            </p:txBody>
          </p:sp>
          <p:sp>
            <p:nvSpPr>
              <p:cNvPr id="7187" name="矩形 86"/>
              <p:cNvSpPr>
                <a:spLocks noChangeArrowheads="1"/>
              </p:cNvSpPr>
              <p:nvPr/>
            </p:nvSpPr>
            <p:spPr bwMode="auto">
              <a:xfrm>
                <a:off x="4277618" y="2280002"/>
                <a:ext cx="1676767" cy="526045"/>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grpSp>
        <p:nvGrpSpPr>
          <p:cNvPr id="10" name="组合 69"/>
          <p:cNvGrpSpPr>
            <a:grpSpLocks/>
          </p:cNvGrpSpPr>
          <p:nvPr/>
        </p:nvGrpSpPr>
        <p:grpSpPr bwMode="auto">
          <a:xfrm>
            <a:off x="4292601" y="2382104"/>
            <a:ext cx="989013" cy="864920"/>
            <a:chOff x="5387199" y="3010872"/>
            <a:chExt cx="1286460" cy="1101492"/>
          </a:xfrm>
        </p:grpSpPr>
        <p:sp>
          <p:nvSpPr>
            <p:cNvPr id="7180" name="椭圆 88"/>
            <p:cNvSpPr>
              <a:spLocks noChangeArrowheads="1"/>
            </p:cNvSpPr>
            <p:nvPr/>
          </p:nvSpPr>
          <p:spPr bwMode="auto">
            <a:xfrm>
              <a:off x="5479316" y="3010872"/>
              <a:ext cx="1102226" cy="1101492"/>
            </a:xfrm>
            <a:prstGeom prst="ellipse">
              <a:avLst/>
            </a:prstGeom>
            <a:solidFill>
              <a:srgbClr val="C0C0C0"/>
            </a:solidFill>
            <a:ln w="9525">
              <a:noFill/>
              <a:round/>
              <a:headEnd/>
              <a:tailEnd/>
            </a:ln>
          </p:spPr>
          <p:txBody>
            <a:bodyPr lIns="93007" tIns="46503" rIns="93007" bIns="46503" anchor="ctr"/>
            <a:lstStyle/>
            <a:p>
              <a:pPr algn="ctr" defTabSz="929996"/>
              <a:endParaRPr lang="zh-CN" altLang="zh-CN" sz="1700" dirty="0">
                <a:solidFill>
                  <a:srgbClr val="FFFFFF"/>
                </a:solidFill>
                <a:latin typeface="微软雅黑" pitchFamily="34" charset="-122"/>
                <a:ea typeface="微软雅黑" pitchFamily="34" charset="-122"/>
                <a:sym typeface="微软雅黑" pitchFamily="34" charset="-122"/>
              </a:endParaRPr>
            </a:p>
          </p:txBody>
        </p:sp>
        <p:sp>
          <p:nvSpPr>
            <p:cNvPr id="152606" name="矩形 87"/>
            <p:cNvSpPr>
              <a:spLocks noChangeArrowheads="1"/>
            </p:cNvSpPr>
            <p:nvPr/>
          </p:nvSpPr>
          <p:spPr bwMode="auto">
            <a:xfrm>
              <a:off x="5387199" y="3249360"/>
              <a:ext cx="1286460" cy="668979"/>
            </a:xfrm>
            <a:prstGeom prst="rect">
              <a:avLst/>
            </a:prstGeom>
            <a:noFill/>
            <a:ln w="9525">
              <a:noFill/>
              <a:miter lim="800000"/>
              <a:headEnd/>
              <a:tailEnd/>
            </a:ln>
          </p:spPr>
          <p:txBody>
            <a:bodyPr lIns="93007" tIns="46503" rIns="93007" bIns="46503">
              <a:spAutoFit/>
            </a:bodyPr>
            <a:lstStyle/>
            <a:p>
              <a:pPr algn="ctr" defTabSz="929996">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添加</a:t>
              </a:r>
            </a:p>
            <a:p>
              <a:pPr algn="ctr" defTabSz="929996">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内容</a:t>
              </a:r>
            </a:p>
          </p:txBody>
        </p:sp>
      </p:grpSp>
      <p:sp>
        <p:nvSpPr>
          <p:cNvPr id="68633" name="TextBox 45"/>
          <p:cNvSpPr txBox="1">
            <a:spLocks noChangeArrowheads="1"/>
          </p:cNvSpPr>
          <p:nvPr/>
        </p:nvSpPr>
        <p:spPr bwMode="auto">
          <a:xfrm>
            <a:off x="2346325" y="1537813"/>
            <a:ext cx="857250" cy="285662"/>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47145" name="矩形 47"/>
          <p:cNvSpPr>
            <a:spLocks noChangeArrowheads="1"/>
          </p:cNvSpPr>
          <p:nvPr/>
        </p:nvSpPr>
        <p:spPr bwMode="auto">
          <a:xfrm>
            <a:off x="1116014" y="1807605"/>
            <a:ext cx="2162175"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2" name="TextBox 45"/>
          <p:cNvSpPr txBox="1">
            <a:spLocks noChangeArrowheads="1"/>
          </p:cNvSpPr>
          <p:nvPr/>
        </p:nvSpPr>
        <p:spPr bwMode="auto">
          <a:xfrm>
            <a:off x="6361114" y="1537813"/>
            <a:ext cx="857250" cy="285662"/>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47147" name="矩形 47"/>
          <p:cNvSpPr>
            <a:spLocks noChangeArrowheads="1"/>
          </p:cNvSpPr>
          <p:nvPr/>
        </p:nvSpPr>
        <p:spPr bwMode="auto">
          <a:xfrm>
            <a:off x="6246813" y="1807605"/>
            <a:ext cx="2160587"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3" name="TextBox 45"/>
          <p:cNvSpPr txBox="1">
            <a:spLocks noChangeArrowheads="1"/>
          </p:cNvSpPr>
          <p:nvPr/>
        </p:nvSpPr>
        <p:spPr bwMode="auto">
          <a:xfrm>
            <a:off x="2346325" y="2997863"/>
            <a:ext cx="857250" cy="284074"/>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47149" name="矩形 47"/>
          <p:cNvSpPr>
            <a:spLocks noChangeArrowheads="1"/>
          </p:cNvSpPr>
          <p:nvPr/>
        </p:nvSpPr>
        <p:spPr bwMode="auto">
          <a:xfrm>
            <a:off x="1116014" y="3267654"/>
            <a:ext cx="2162175"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 name="TextBox 45"/>
          <p:cNvSpPr txBox="1">
            <a:spLocks noChangeArrowheads="1"/>
          </p:cNvSpPr>
          <p:nvPr/>
        </p:nvSpPr>
        <p:spPr bwMode="auto">
          <a:xfrm>
            <a:off x="6361114" y="2997863"/>
            <a:ext cx="857250" cy="284074"/>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47151" name="矩形 47"/>
          <p:cNvSpPr>
            <a:spLocks noChangeArrowheads="1"/>
          </p:cNvSpPr>
          <p:nvPr/>
        </p:nvSpPr>
        <p:spPr bwMode="auto">
          <a:xfrm>
            <a:off x="6246813" y="3267654"/>
            <a:ext cx="2160587"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80">
                                          <p:stCondLst>
                                            <p:cond delay="0"/>
                                          </p:stCondLst>
                                        </p:cTn>
                                        <p:tgtEl>
                                          <p:spTgt spid="5"/>
                                        </p:tgtEl>
                                      </p:cBhvr>
                                    </p:animEffect>
                                    <p:anim calcmode="lin" valueType="num">
                                      <p:cBhvr>
                                        <p:cTn id="1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gtEl>
                                      </p:cBhvr>
                                      <p:to x="100000" y="60000"/>
                                    </p:animScale>
                                    <p:animScale>
                                      <p:cBhvr>
                                        <p:cTn id="20" dur="166" decel="50000">
                                          <p:stCondLst>
                                            <p:cond delay="676"/>
                                          </p:stCondLst>
                                        </p:cTn>
                                        <p:tgtEl>
                                          <p:spTgt spid="5"/>
                                        </p:tgtEl>
                                      </p:cBhvr>
                                      <p:to x="100000" y="100000"/>
                                    </p:animScale>
                                    <p:animScale>
                                      <p:cBhvr>
                                        <p:cTn id="21" dur="26">
                                          <p:stCondLst>
                                            <p:cond delay="1312"/>
                                          </p:stCondLst>
                                        </p:cTn>
                                        <p:tgtEl>
                                          <p:spTgt spid="5"/>
                                        </p:tgtEl>
                                      </p:cBhvr>
                                      <p:to x="100000" y="80000"/>
                                    </p:animScale>
                                    <p:animScale>
                                      <p:cBhvr>
                                        <p:cTn id="22" dur="166" decel="50000">
                                          <p:stCondLst>
                                            <p:cond delay="1338"/>
                                          </p:stCondLst>
                                        </p:cTn>
                                        <p:tgtEl>
                                          <p:spTgt spid="5"/>
                                        </p:tgtEl>
                                      </p:cBhvr>
                                      <p:to x="100000" y="100000"/>
                                    </p:animScale>
                                    <p:animScale>
                                      <p:cBhvr>
                                        <p:cTn id="23" dur="26">
                                          <p:stCondLst>
                                            <p:cond delay="1642"/>
                                          </p:stCondLst>
                                        </p:cTn>
                                        <p:tgtEl>
                                          <p:spTgt spid="5"/>
                                        </p:tgtEl>
                                      </p:cBhvr>
                                      <p:to x="100000" y="90000"/>
                                    </p:animScale>
                                    <p:animScale>
                                      <p:cBhvr>
                                        <p:cTn id="24" dur="166" decel="50000">
                                          <p:stCondLst>
                                            <p:cond delay="1668"/>
                                          </p:stCondLst>
                                        </p:cTn>
                                        <p:tgtEl>
                                          <p:spTgt spid="5"/>
                                        </p:tgtEl>
                                      </p:cBhvr>
                                      <p:to x="100000" y="100000"/>
                                    </p:animScale>
                                    <p:animScale>
                                      <p:cBhvr>
                                        <p:cTn id="25" dur="26">
                                          <p:stCondLst>
                                            <p:cond delay="1808"/>
                                          </p:stCondLst>
                                        </p:cTn>
                                        <p:tgtEl>
                                          <p:spTgt spid="5"/>
                                        </p:tgtEl>
                                      </p:cBhvr>
                                      <p:to x="100000" y="95000"/>
                                    </p:animScale>
                                    <p:animScale>
                                      <p:cBhvr>
                                        <p:cTn id="26" dur="166" decel="50000">
                                          <p:stCondLst>
                                            <p:cond delay="1834"/>
                                          </p:stCondLst>
                                        </p:cTn>
                                        <p:tgtEl>
                                          <p:spTgt spid="5"/>
                                        </p:tgtEl>
                                      </p:cBhvr>
                                      <p:to x="100000" y="100000"/>
                                    </p:animScale>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68633"/>
                                        </p:tgtEl>
                                        <p:attrNameLst>
                                          <p:attrName>style.visibility</p:attrName>
                                        </p:attrNameLst>
                                      </p:cBhvr>
                                      <p:to>
                                        <p:strVal val="visible"/>
                                      </p:to>
                                    </p:set>
                                    <p:animEffect transition="in" filter="fade">
                                      <p:cBhvr>
                                        <p:cTn id="30" dur="500"/>
                                        <p:tgtEl>
                                          <p:spTgt spid="6863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47145"/>
                                        </p:tgtEl>
                                        <p:attrNameLst>
                                          <p:attrName>style.visibility</p:attrName>
                                        </p:attrNameLst>
                                      </p:cBhvr>
                                      <p:to>
                                        <p:strVal val="visible"/>
                                      </p:to>
                                    </p:set>
                                    <p:animEffect transition="in" filter="slide(fromBottom)">
                                      <p:cBhvr>
                                        <p:cTn id="33" dur="500"/>
                                        <p:tgtEl>
                                          <p:spTgt spid="47145"/>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47147"/>
                                        </p:tgtEl>
                                        <p:attrNameLst>
                                          <p:attrName>style.visibility</p:attrName>
                                        </p:attrNameLst>
                                      </p:cBhvr>
                                      <p:to>
                                        <p:strVal val="visible"/>
                                      </p:to>
                                    </p:set>
                                    <p:animEffect transition="in" filter="slide(fromBottom)">
                                      <p:cBhvr>
                                        <p:cTn id="40" dur="500"/>
                                        <p:tgtEl>
                                          <p:spTgt spid="4714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500"/>
                                        <p:tgtEl>
                                          <p:spTgt spid="3"/>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7149"/>
                                        </p:tgtEl>
                                        <p:attrNameLst>
                                          <p:attrName>style.visibility</p:attrName>
                                        </p:attrNameLst>
                                      </p:cBhvr>
                                      <p:to>
                                        <p:strVal val="visible"/>
                                      </p:to>
                                    </p:set>
                                    <p:animEffect transition="in" filter="slide(fromBottom)">
                                      <p:cBhvr>
                                        <p:cTn id="47" dur="500"/>
                                        <p:tgtEl>
                                          <p:spTgt spid="47149"/>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47151"/>
                                        </p:tgtEl>
                                        <p:attrNameLst>
                                          <p:attrName>style.visibility</p:attrName>
                                        </p:attrNameLst>
                                      </p:cBhvr>
                                      <p:to>
                                        <p:strVal val="visible"/>
                                      </p:to>
                                    </p:set>
                                    <p:animEffect transition="in" filter="slide(fromBottom)">
                                      <p:cBhvr>
                                        <p:cTn id="54" dur="500"/>
                                        <p:tgtEl>
                                          <p:spTgt spid="47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33" grpId="0"/>
      <p:bldP spid="47145" grpId="0"/>
      <p:bldP spid="2" grpId="0"/>
      <p:bldP spid="47147" grpId="0"/>
      <p:bldP spid="3" grpId="0"/>
      <p:bldP spid="47149" grpId="0"/>
      <p:bldP spid="4" grpId="0"/>
      <p:bldP spid="471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93801" y="1563207"/>
            <a:ext cx="6626225" cy="3691385"/>
            <a:chOff x="0" y="0"/>
            <a:chExt cx="8006336" cy="4459927"/>
          </a:xfrm>
        </p:grpSpPr>
        <p:sp>
          <p:nvSpPr>
            <p:cNvPr id="20486" name="空心弧 2"/>
            <p:cNvSpPr>
              <a:spLocks/>
            </p:cNvSpPr>
            <p:nvPr/>
          </p:nvSpPr>
          <p:spPr bwMode="auto">
            <a:xfrm>
              <a:off x="1712904" y="21100"/>
              <a:ext cx="4427078" cy="4427317"/>
            </a:xfrm>
            <a:custGeom>
              <a:avLst/>
              <a:gdLst>
                <a:gd name="T0" fmla="*/ 0 w 4427078"/>
                <a:gd name="T1" fmla="*/ 2213659 h 4427317"/>
                <a:gd name="T2" fmla="*/ 1134026 w 4427078"/>
                <a:gd name="T3" fmla="*/ 281097 h 4427317"/>
                <a:gd name="T4" fmla="*/ 3374271 w 4427078"/>
                <a:gd name="T5" fmla="*/ 328761 h 4427317"/>
                <a:gd name="T6" fmla="*/ 3254511 w 4427078"/>
                <a:gd name="T7" fmla="*/ 523236 h 4427317"/>
                <a:gd name="T8" fmla="*/ 1245405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 name="T21" fmla="*/ 0 w 4427078"/>
                <a:gd name="T22" fmla="*/ 0 h 4427317"/>
                <a:gd name="T23" fmla="*/ 4427078 w 4427078"/>
                <a:gd name="T24" fmla="*/ 4427317 h 44273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chemeClr val="accent1"/>
            </a:solidFill>
            <a:ln w="9525">
              <a:noFill/>
              <a:round/>
              <a:headEnd/>
              <a:tailEnd/>
            </a:ln>
          </p:spPr>
          <p:txBody>
            <a:bodyPr/>
            <a:lstStyle/>
            <a:p>
              <a:endParaRPr lang="zh-CN" altLang="en-US"/>
            </a:p>
          </p:txBody>
        </p:sp>
        <p:sp>
          <p:nvSpPr>
            <p:cNvPr id="69638" name="空心弧 3"/>
            <p:cNvSpPr>
              <a:spLocks/>
            </p:cNvSpPr>
            <p:nvPr/>
          </p:nvSpPr>
          <p:spPr bwMode="auto">
            <a:xfrm rot="5833831">
              <a:off x="1739631" y="7796"/>
              <a:ext cx="4427330" cy="4427078"/>
            </a:xfrm>
            <a:custGeom>
              <a:avLst/>
              <a:gdLst>
                <a:gd name="T0" fmla="*/ 1334575 w 4427317"/>
                <a:gd name="T1" fmla="*/ 182025 h 4427078"/>
                <a:gd name="T2" fmla="*/ 3253134 w 4427317"/>
                <a:gd name="T3" fmla="*/ 259220 h 4427078"/>
                <a:gd name="T4" fmla="*/ 3144842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 name="T15" fmla="*/ 0 w 4427317"/>
                <a:gd name="T16" fmla="*/ 0 h 4427078"/>
                <a:gd name="T17" fmla="*/ 4427317 w 4427317"/>
                <a:gd name="T18" fmla="*/ 4427078 h 4427078"/>
              </a:gdLst>
              <a:ahLst/>
              <a:cxnLst>
                <a:cxn ang="T10">
                  <a:pos x="T0" y="T1"/>
                </a:cxn>
                <a:cxn ang="T11">
                  <a:pos x="T2" y="T3"/>
                </a:cxn>
                <a:cxn ang="T12">
                  <a:pos x="T4" y="T5"/>
                </a:cxn>
                <a:cxn ang="T13">
                  <a:pos x="T6" y="T7"/>
                </a:cxn>
                <a:cxn ang="T14">
                  <a:pos x="T8" y="T9"/>
                </a:cxn>
              </a:cxnLst>
              <a:rect l="T15" t="T16" r="T17" b="T18"/>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chemeClr val="accent4"/>
            </a:solidFill>
            <a:ln w="9525">
              <a:noFill/>
              <a:round/>
              <a:headEnd/>
              <a:tailEnd/>
            </a:ln>
          </p:spPr>
          <p:txBody>
            <a:bodyPr/>
            <a:lstStyle/>
            <a:p>
              <a:pPr>
                <a:defRPr/>
              </a:pPr>
              <a:endParaRPr lang="zh-CN" altLang="en-US" dirty="0">
                <a:latin typeface="+mn-lt"/>
                <a:ea typeface="+mn-ea"/>
              </a:endParaRPr>
            </a:p>
          </p:txBody>
        </p:sp>
        <p:grpSp>
          <p:nvGrpSpPr>
            <p:cNvPr id="3" name="椭圆 4"/>
            <p:cNvGrpSpPr>
              <a:grpSpLocks/>
            </p:cNvGrpSpPr>
            <p:nvPr/>
          </p:nvGrpSpPr>
          <p:grpSpPr bwMode="auto">
            <a:xfrm>
              <a:off x="2314050" y="622356"/>
              <a:ext cx="3226166" cy="3226340"/>
              <a:chOff x="0" y="0"/>
              <a:chExt cx="2670048" cy="2670048"/>
            </a:xfrm>
          </p:grpSpPr>
          <p:pic>
            <p:nvPicPr>
              <p:cNvPr id="20510" name="椭圆 4"/>
              <p:cNvPicPr>
                <a:picLocks noChangeArrowheads="1"/>
              </p:cNvPicPr>
              <p:nvPr/>
            </p:nvPicPr>
            <p:blipFill>
              <a:blip r:embed="rId3" cstate="print"/>
              <a:srcRect/>
              <a:stretch>
                <a:fillRect/>
              </a:stretch>
            </p:blipFill>
            <p:spPr bwMode="auto">
              <a:xfrm>
                <a:off x="0" y="0"/>
                <a:ext cx="2670048" cy="2670048"/>
              </a:xfrm>
              <a:prstGeom prst="rect">
                <a:avLst/>
              </a:prstGeom>
              <a:noFill/>
              <a:ln w="9525">
                <a:noFill/>
                <a:miter lim="800000"/>
                <a:headEnd/>
                <a:tailEnd/>
              </a:ln>
            </p:spPr>
          </p:pic>
          <p:sp>
            <p:nvSpPr>
              <p:cNvPr id="20511" name="Text Box 7"/>
              <p:cNvSpPr txBox="1">
                <a:spLocks noChangeArrowheads="1"/>
              </p:cNvSpPr>
              <p:nvPr/>
            </p:nvSpPr>
            <p:spPr bwMode="auto">
              <a:xfrm>
                <a:off x="406843" y="407693"/>
                <a:ext cx="1854176" cy="1854074"/>
              </a:xfrm>
              <a:prstGeom prst="rect">
                <a:avLst/>
              </a:prstGeom>
              <a:noFill/>
              <a:ln w="9525">
                <a:noFill/>
                <a:miter lim="800000"/>
                <a:headEnd/>
                <a:tailEnd/>
              </a:ln>
            </p:spPr>
            <p:txBody>
              <a:bodyPr anchor="ctr"/>
              <a:lstStyle/>
              <a:p>
                <a:pPr algn="ctr">
                  <a:buFont typeface="Arial" pitchFamily="34" charset="0"/>
                  <a:buNone/>
                </a:pPr>
                <a:endParaRPr lang="zh-CN" altLang="en-US">
                  <a:solidFill>
                    <a:srgbClr val="FFFFFF"/>
                  </a:solidFill>
                  <a:latin typeface="Calibri" pitchFamily="34" charset="0"/>
                </a:endParaRPr>
              </a:p>
            </p:txBody>
          </p:sp>
        </p:grpSp>
        <p:sp>
          <p:nvSpPr>
            <p:cNvPr id="20489" name="空心弧 5"/>
            <p:cNvSpPr>
              <a:spLocks/>
            </p:cNvSpPr>
            <p:nvPr/>
          </p:nvSpPr>
          <p:spPr bwMode="auto">
            <a:xfrm>
              <a:off x="2054334" y="362548"/>
              <a:ext cx="3744218" cy="3744421"/>
            </a:xfrm>
            <a:custGeom>
              <a:avLst/>
              <a:gdLst>
                <a:gd name="T0" fmla="*/ 0 w 3744218"/>
                <a:gd name="T1" fmla="*/ 1872217 h 3744421"/>
                <a:gd name="T2" fmla="*/ 955267 w 3744218"/>
                <a:gd name="T3" fmla="*/ 239886 h 3744421"/>
                <a:gd name="T4" fmla="*/ 2846308 w 3744218"/>
                <a:gd name="T5" fmla="*/ 273459 h 3744421"/>
                <a:gd name="T6" fmla="*/ 2278508 w 3744218"/>
                <a:gd name="T7" fmla="*/ 1205276 h 3744421"/>
                <a:gd name="T8" fmla="*/ 1489636 w 3744218"/>
                <a:gd name="T9" fmla="*/ 1191269 h 3744421"/>
                <a:gd name="T10" fmla="*/ 1091177 w 3744218"/>
                <a:gd name="T11" fmla="*/ 1872216 h 3744421"/>
                <a:gd name="T12" fmla="*/ 0 w 3744218"/>
                <a:gd name="T13" fmla="*/ 1872217 h 3744421"/>
                <a:gd name="T14" fmla="*/ 0 60000 65536"/>
                <a:gd name="T15" fmla="*/ 0 60000 65536"/>
                <a:gd name="T16" fmla="*/ 0 60000 65536"/>
                <a:gd name="T17" fmla="*/ 0 60000 65536"/>
                <a:gd name="T18" fmla="*/ 0 60000 65536"/>
                <a:gd name="T19" fmla="*/ 0 60000 65536"/>
                <a:gd name="T20" fmla="*/ 0 60000 65536"/>
                <a:gd name="T21" fmla="*/ 0 w 3744218"/>
                <a:gd name="T22" fmla="*/ 0 h 3744421"/>
                <a:gd name="T23" fmla="*/ 3744218 w 3744218"/>
                <a:gd name="T24" fmla="*/ 3744421 h 37444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chemeClr val="accent1"/>
            </a:solidFill>
            <a:ln w="9525">
              <a:noFill/>
              <a:round/>
              <a:headEnd/>
              <a:tailEnd/>
            </a:ln>
          </p:spPr>
          <p:txBody>
            <a:bodyPr/>
            <a:lstStyle/>
            <a:p>
              <a:endParaRPr lang="zh-CN" altLang="en-US"/>
            </a:p>
          </p:txBody>
        </p:sp>
        <p:sp>
          <p:nvSpPr>
            <p:cNvPr id="69641" name="空心弧 6"/>
            <p:cNvSpPr>
              <a:spLocks/>
            </p:cNvSpPr>
            <p:nvPr/>
          </p:nvSpPr>
          <p:spPr bwMode="auto">
            <a:xfrm rot="5792301">
              <a:off x="2054078" y="362648"/>
              <a:ext cx="3744729" cy="3744218"/>
            </a:xfrm>
            <a:custGeom>
              <a:avLst/>
              <a:gdLst>
                <a:gd name="T0" fmla="*/ 1142394 w 3744421"/>
                <a:gd name="T1" fmla="*/ 148099 h 3744218"/>
                <a:gd name="T2" fmla="*/ 2744415 w 3744421"/>
                <a:gd name="T3" fmla="*/ 215566 h 3744218"/>
                <a:gd name="T4" fmla="*/ 2225739 w 3744421"/>
                <a:gd name="T5" fmla="*/ 1200667 h 3744218"/>
                <a:gd name="T6" fmla="*/ 1576401 w 3744421"/>
                <a:gd name="T7" fmla="*/ 1173325 h 3744218"/>
                <a:gd name="T8" fmla="*/ 1142394 w 3744421"/>
                <a:gd name="T9" fmla="*/ 148099 h 3744218"/>
                <a:gd name="T10" fmla="*/ 0 60000 65536"/>
                <a:gd name="T11" fmla="*/ 0 60000 65536"/>
                <a:gd name="T12" fmla="*/ 0 60000 65536"/>
                <a:gd name="T13" fmla="*/ 0 60000 65536"/>
                <a:gd name="T14" fmla="*/ 0 60000 65536"/>
                <a:gd name="T15" fmla="*/ 0 w 3744421"/>
                <a:gd name="T16" fmla="*/ 0 h 3744218"/>
                <a:gd name="T17" fmla="*/ 3744421 w 3744421"/>
                <a:gd name="T18" fmla="*/ 3744218 h 3744218"/>
              </a:gdLst>
              <a:ahLst/>
              <a:cxnLst>
                <a:cxn ang="T10">
                  <a:pos x="T0" y="T1"/>
                </a:cxn>
                <a:cxn ang="T11">
                  <a:pos x="T2" y="T3"/>
                </a:cxn>
                <a:cxn ang="T12">
                  <a:pos x="T4" y="T5"/>
                </a:cxn>
                <a:cxn ang="T13">
                  <a:pos x="T6" y="T7"/>
                </a:cxn>
                <a:cxn ang="T14">
                  <a:pos x="T8" y="T9"/>
                </a:cxn>
              </a:cxnLst>
              <a:rect l="T15" t="T16" r="T17" b="T18"/>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chemeClr val="accent4"/>
            </a:solidFill>
            <a:ln w="9525">
              <a:noFill/>
              <a:round/>
              <a:headEnd/>
              <a:tailEnd/>
            </a:ln>
          </p:spPr>
          <p:txBody>
            <a:bodyPr/>
            <a:lstStyle/>
            <a:p>
              <a:pPr>
                <a:defRPr/>
              </a:pPr>
              <a:endParaRPr lang="zh-CN" altLang="en-US" dirty="0">
                <a:latin typeface="+mn-lt"/>
                <a:ea typeface="+mn-ea"/>
              </a:endParaRPr>
            </a:p>
          </p:txBody>
        </p:sp>
        <p:sp>
          <p:nvSpPr>
            <p:cNvPr id="20491" name="空心弧 7"/>
            <p:cNvSpPr>
              <a:spLocks/>
            </p:cNvSpPr>
            <p:nvPr/>
          </p:nvSpPr>
          <p:spPr bwMode="auto">
            <a:xfrm rot="703656">
              <a:off x="2054334" y="362548"/>
              <a:ext cx="3744218" cy="3744421"/>
            </a:xfrm>
            <a:custGeom>
              <a:avLst/>
              <a:gdLst>
                <a:gd name="T0" fmla="*/ 2712244 w 3744218"/>
                <a:gd name="T1" fmla="*/ 199109 h 3744421"/>
                <a:gd name="T2" fmla="*/ 2846532 w 3744218"/>
                <a:gd name="T3" fmla="*/ 273595 h 3744421"/>
                <a:gd name="T4" fmla="*/ 2275854 w 3744218"/>
                <a:gd name="T5" fmla="*/ 1209841 h 3744421"/>
                <a:gd name="T6" fmla="*/ 2220214 w 3744218"/>
                <a:gd name="T7" fmla="*/ 1178974 h 3744421"/>
                <a:gd name="T8" fmla="*/ 2712244 w 3744218"/>
                <a:gd name="T9" fmla="*/ 199109 h 3744421"/>
                <a:gd name="T10" fmla="*/ 0 60000 65536"/>
                <a:gd name="T11" fmla="*/ 0 60000 65536"/>
                <a:gd name="T12" fmla="*/ 0 60000 65536"/>
                <a:gd name="T13" fmla="*/ 0 60000 65536"/>
                <a:gd name="T14" fmla="*/ 0 60000 65536"/>
                <a:gd name="T15" fmla="*/ 0 w 3744218"/>
                <a:gd name="T16" fmla="*/ 0 h 3744421"/>
                <a:gd name="T17" fmla="*/ 3744218 w 3744218"/>
                <a:gd name="T18" fmla="*/ 3744421 h 3744421"/>
              </a:gdLst>
              <a:ahLst/>
              <a:cxnLst>
                <a:cxn ang="T10">
                  <a:pos x="T0" y="T1"/>
                </a:cxn>
                <a:cxn ang="T11">
                  <a:pos x="T2" y="T3"/>
                </a:cxn>
                <a:cxn ang="T12">
                  <a:pos x="T4" y="T5"/>
                </a:cxn>
                <a:cxn ang="T13">
                  <a:pos x="T6" y="T7"/>
                </a:cxn>
                <a:cxn ang="T14">
                  <a:pos x="T8" y="T9"/>
                </a:cxn>
              </a:cxnLst>
              <a:rect l="T15" t="T16" r="T17" b="T18"/>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chemeClr val="accent2"/>
            </a:solidFill>
            <a:ln w="9525">
              <a:noFill/>
              <a:round/>
              <a:headEnd/>
              <a:tailEnd/>
            </a:ln>
          </p:spPr>
          <p:txBody>
            <a:bodyPr/>
            <a:lstStyle/>
            <a:p>
              <a:endParaRPr lang="zh-CN" altLang="en-US"/>
            </a:p>
          </p:txBody>
        </p:sp>
        <p:sp>
          <p:nvSpPr>
            <p:cNvPr id="69643" name="TextBox 8"/>
            <p:cNvSpPr txBox="1">
              <a:spLocks noChangeArrowheads="1"/>
            </p:cNvSpPr>
            <p:nvPr/>
          </p:nvSpPr>
          <p:spPr bwMode="auto">
            <a:xfrm flipH="1">
              <a:off x="3471842" y="1741021"/>
              <a:ext cx="995518" cy="630832"/>
            </a:xfrm>
            <a:prstGeom prst="rect">
              <a:avLst/>
            </a:prstGeom>
            <a:noFill/>
            <a:ln w="9525">
              <a:noFill/>
              <a:miter lim="800000"/>
              <a:headEnd/>
              <a:tailEnd/>
            </a:ln>
          </p:spPr>
          <p:txBody>
            <a:bodyPr>
              <a:spAutoFit/>
            </a:bodyPr>
            <a:lstStyle/>
            <a:p>
              <a:pPr>
                <a:defRPr/>
              </a:pPr>
              <a:r>
                <a:rPr lang="zh-CN" altLang="zh-CN" sz="1400" b="1" dirty="0">
                  <a:solidFill>
                    <a:schemeClr val="tx1">
                      <a:lumMod val="65000"/>
                      <a:lumOff val="35000"/>
                    </a:schemeClr>
                  </a:solidFill>
                  <a:latin typeface="微软雅黑" pitchFamily="34" charset="-122"/>
                  <a:ea typeface="微软雅黑" pitchFamily="34" charset="-122"/>
                </a:rPr>
                <a:t>点击添加</a:t>
              </a:r>
              <a:r>
                <a:rPr lang="zh-CN" altLang="en-US" sz="1400" b="1" dirty="0">
                  <a:solidFill>
                    <a:schemeClr val="tx1">
                      <a:lumMod val="65000"/>
                      <a:lumOff val="35000"/>
                    </a:schemeClr>
                  </a:solidFill>
                  <a:latin typeface="微软雅黑" pitchFamily="34" charset="-122"/>
                  <a:ea typeface="微软雅黑" pitchFamily="34" charset="-122"/>
                </a:rPr>
                <a:t>标题</a:t>
              </a:r>
              <a:endParaRPr lang="zh-CN" altLang="zh-CN" sz="1400" b="1" dirty="0">
                <a:solidFill>
                  <a:schemeClr val="tx1">
                    <a:lumMod val="65000"/>
                    <a:lumOff val="35000"/>
                  </a:schemeClr>
                </a:solidFill>
                <a:latin typeface="微软雅黑" pitchFamily="34" charset="-122"/>
                <a:ea typeface="微软雅黑" pitchFamily="34" charset="-122"/>
              </a:endParaRPr>
            </a:p>
          </p:txBody>
        </p:sp>
        <p:sp>
          <p:nvSpPr>
            <p:cNvPr id="69644" name="TextBox 9"/>
            <p:cNvSpPr txBox="1">
              <a:spLocks noChangeArrowheads="1"/>
            </p:cNvSpPr>
            <p:nvPr/>
          </p:nvSpPr>
          <p:spPr bwMode="auto">
            <a:xfrm flipH="1">
              <a:off x="3352917" y="2891475"/>
              <a:ext cx="143285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20494" name="任意多边形 10"/>
            <p:cNvSpPr>
              <a:spLocks/>
            </p:cNvSpPr>
            <p:nvPr/>
          </p:nvSpPr>
          <p:spPr bwMode="auto">
            <a:xfrm>
              <a:off x="1686050" y="594657"/>
              <a:ext cx="1208431" cy="458461"/>
            </a:xfrm>
            <a:custGeom>
              <a:avLst/>
              <a:gdLst>
                <a:gd name="T0" fmla="*/ 12385 w 2592834"/>
                <a:gd name="T1" fmla="*/ 34556 h 705394"/>
                <a:gd name="T2" fmla="*/ 9140 w 2592834"/>
                <a:gd name="T3" fmla="*/ 0 h 705394"/>
                <a:gd name="T4" fmla="*/ 0 w 2592834"/>
                <a:gd name="T5" fmla="*/ 0 h 705394"/>
                <a:gd name="T6" fmla="*/ 0 60000 65536"/>
                <a:gd name="T7" fmla="*/ 0 60000 65536"/>
                <a:gd name="T8" fmla="*/ 0 60000 65536"/>
                <a:gd name="T9" fmla="*/ 0 w 2592834"/>
                <a:gd name="T10" fmla="*/ 0 h 705394"/>
                <a:gd name="T11" fmla="*/ 2592834 w 2592834"/>
                <a:gd name="T12" fmla="*/ 705394 h 705394"/>
              </a:gdLst>
              <a:ahLst/>
              <a:cxnLst>
                <a:cxn ang="T6">
                  <a:pos x="T0" y="T1"/>
                </a:cxn>
                <a:cxn ang="T7">
                  <a:pos x="T2" y="T3"/>
                </a:cxn>
                <a:cxn ang="T8">
                  <a:pos x="T4" y="T5"/>
                </a:cxn>
              </a:cxnLst>
              <a:rect l="T9" t="T10" r="T11" b="T12"/>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p:spPr>
          <p:txBody>
            <a:bodyPr anchor="ctr"/>
            <a:lstStyle/>
            <a:p>
              <a:endParaRPr lang="zh-CN" altLang="en-US"/>
            </a:p>
          </p:txBody>
        </p:sp>
        <p:sp>
          <p:nvSpPr>
            <p:cNvPr id="69646" name="TextBox 11"/>
            <p:cNvSpPr txBox="1">
              <a:spLocks noChangeArrowheads="1"/>
            </p:cNvSpPr>
            <p:nvPr/>
          </p:nvSpPr>
          <p:spPr bwMode="auto">
            <a:xfrm flipH="1">
              <a:off x="6264661" y="419915"/>
              <a:ext cx="174167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47" name="TextBox 11"/>
            <p:cNvSpPr txBox="1">
              <a:spLocks noChangeArrowheads="1"/>
            </p:cNvSpPr>
            <p:nvPr/>
          </p:nvSpPr>
          <p:spPr bwMode="auto">
            <a:xfrm flipH="1">
              <a:off x="0" y="377732"/>
              <a:ext cx="1672622"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48" name="TextBox 13"/>
            <p:cNvSpPr txBox="1">
              <a:spLocks noChangeArrowheads="1"/>
            </p:cNvSpPr>
            <p:nvPr/>
          </p:nvSpPr>
          <p:spPr bwMode="auto">
            <a:xfrm flipH="1">
              <a:off x="6264661" y="1052665"/>
              <a:ext cx="174167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cxnSp>
          <p:nvCxnSpPr>
            <p:cNvPr id="20498"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p:spPr>
        </p:cxnSp>
        <p:sp>
          <p:nvSpPr>
            <p:cNvPr id="69650" name="TextBox 15"/>
            <p:cNvSpPr txBox="1">
              <a:spLocks noChangeArrowheads="1"/>
            </p:cNvSpPr>
            <p:nvPr/>
          </p:nvSpPr>
          <p:spPr bwMode="auto">
            <a:xfrm flipH="1">
              <a:off x="6264661" y="2891475"/>
              <a:ext cx="156712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51" name="TextBox 60"/>
            <p:cNvSpPr txBox="1">
              <a:spLocks noChangeArrowheads="1"/>
            </p:cNvSpPr>
            <p:nvPr/>
          </p:nvSpPr>
          <p:spPr bwMode="auto">
            <a:xfrm rot="19687456">
              <a:off x="2134896" y="99706"/>
              <a:ext cx="734649" cy="408411"/>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35%</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2" name="TextBox 61"/>
            <p:cNvSpPr txBox="1">
              <a:spLocks noChangeArrowheads="1"/>
            </p:cNvSpPr>
            <p:nvPr/>
          </p:nvSpPr>
          <p:spPr bwMode="auto">
            <a:xfrm rot="2358327">
              <a:off x="5248044" y="191742"/>
              <a:ext cx="588871" cy="410329"/>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2%</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3" name="TextBox 62"/>
            <p:cNvSpPr txBox="1">
              <a:spLocks noChangeArrowheads="1"/>
            </p:cNvSpPr>
            <p:nvPr/>
          </p:nvSpPr>
          <p:spPr bwMode="auto">
            <a:xfrm rot="3270647">
              <a:off x="5653843" y="683484"/>
              <a:ext cx="590566" cy="408564"/>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8%</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4" name="TextBox 63"/>
            <p:cNvSpPr txBox="1">
              <a:spLocks noChangeArrowheads="1"/>
            </p:cNvSpPr>
            <p:nvPr/>
          </p:nvSpPr>
          <p:spPr bwMode="auto">
            <a:xfrm rot="6017122">
              <a:off x="5971322" y="2419712"/>
              <a:ext cx="734374" cy="408565"/>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18%</a:t>
              </a:r>
              <a:endParaRPr lang="zh-CN" altLang="en-US" sz="1600" dirty="0">
                <a:solidFill>
                  <a:schemeClr val="tx1">
                    <a:lumMod val="65000"/>
                    <a:lumOff val="35000"/>
                  </a:schemeClr>
                </a:solidFill>
                <a:latin typeface="方正超粗黑简体"/>
                <a:ea typeface="方正超粗黑简体"/>
                <a:cs typeface="方正超粗黑简体"/>
              </a:endParaRPr>
            </a:p>
          </p:txBody>
        </p:sp>
        <p:pic>
          <p:nvPicPr>
            <p:cNvPr id="20504" name="Picture 2"/>
            <p:cNvPicPr>
              <a:picLocks noChangeAspect="1" noChangeArrowheads="1"/>
            </p:cNvPicPr>
            <p:nvPr/>
          </p:nvPicPr>
          <p:blipFill>
            <a:blip r:embed="rId4" cstate="print"/>
            <a:srcRect/>
            <a:stretch>
              <a:fillRect/>
            </a:stretch>
          </p:blipFill>
          <p:spPr bwMode="auto">
            <a:xfrm>
              <a:off x="1176200" y="2487482"/>
              <a:ext cx="1971000" cy="1194328"/>
            </a:xfrm>
            <a:prstGeom prst="rect">
              <a:avLst/>
            </a:prstGeom>
            <a:noFill/>
            <a:ln w="9525">
              <a:noFill/>
              <a:miter lim="800000"/>
              <a:headEnd/>
              <a:tailEnd/>
            </a:ln>
          </p:spPr>
        </p:pic>
        <p:sp>
          <p:nvSpPr>
            <p:cNvPr id="69656" name="空心弧 21"/>
            <p:cNvSpPr>
              <a:spLocks/>
            </p:cNvSpPr>
            <p:nvPr/>
          </p:nvSpPr>
          <p:spPr bwMode="auto">
            <a:xfrm rot="2067484">
              <a:off x="1745512" y="32596"/>
              <a:ext cx="4427078" cy="4427331"/>
            </a:xfrm>
            <a:custGeom>
              <a:avLst/>
              <a:gdLst>
                <a:gd name="T0" fmla="*/ 2780637 w 4427078"/>
                <a:gd name="T1" fmla="*/ 73881 h 4427317"/>
                <a:gd name="T2" fmla="*/ 3374271 w 4427078"/>
                <a:gd name="T3" fmla="*/ 328760 h 4427317"/>
                <a:gd name="T4" fmla="*/ 3254511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 name="T15" fmla="*/ 0 w 4427078"/>
                <a:gd name="T16" fmla="*/ 0 h 4427317"/>
                <a:gd name="T17" fmla="*/ 4427078 w 4427078"/>
                <a:gd name="T18" fmla="*/ 4427317 h 4427317"/>
              </a:gdLst>
              <a:ahLst/>
              <a:cxnLst>
                <a:cxn ang="T10">
                  <a:pos x="T0" y="T1"/>
                </a:cxn>
                <a:cxn ang="T11">
                  <a:pos x="T2" y="T3"/>
                </a:cxn>
                <a:cxn ang="T12">
                  <a:pos x="T4" y="T5"/>
                </a:cxn>
                <a:cxn ang="T13">
                  <a:pos x="T6" y="T7"/>
                </a:cxn>
                <a:cxn ang="T14">
                  <a:pos x="T8" y="T9"/>
                </a:cxn>
              </a:cxnLst>
              <a:rect l="T15" t="T16" r="T17" b="T18"/>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chemeClr val="accent3"/>
            </a:solidFill>
            <a:ln w="9525">
              <a:noFill/>
              <a:round/>
              <a:headEnd/>
              <a:tailEnd/>
            </a:ln>
          </p:spPr>
          <p:txBody>
            <a:bodyPr/>
            <a:lstStyle/>
            <a:p>
              <a:pPr>
                <a:defRPr/>
              </a:pPr>
              <a:endParaRPr lang="zh-CN" altLang="en-US" dirty="0">
                <a:latin typeface="+mn-lt"/>
                <a:ea typeface="+mn-ea"/>
              </a:endParaRPr>
            </a:p>
          </p:txBody>
        </p:sp>
        <p:sp>
          <p:nvSpPr>
            <p:cNvPr id="69657" name="空心弧 22"/>
            <p:cNvSpPr>
              <a:spLocks/>
            </p:cNvSpPr>
            <p:nvPr/>
          </p:nvSpPr>
          <p:spPr bwMode="auto">
            <a:xfrm rot="2003443">
              <a:off x="2081188" y="400741"/>
              <a:ext cx="3744218" cy="3744729"/>
            </a:xfrm>
            <a:custGeom>
              <a:avLst/>
              <a:gdLst>
                <a:gd name="T0" fmla="*/ 2355040 w 3744218"/>
                <a:gd name="T1" fmla="*/ 63364 h 3744421"/>
                <a:gd name="T2" fmla="*/ 2834522 w 3744218"/>
                <a:gd name="T3" fmla="*/ 266336 h 3744421"/>
                <a:gd name="T4" fmla="*/ 2265066 w 3744218"/>
                <a:gd name="T5" fmla="*/ 1216531 h 3744421"/>
                <a:gd name="T6" fmla="*/ 2069294 w 3744218"/>
                <a:gd name="T7" fmla="*/ 1133645 h 3744421"/>
                <a:gd name="T8" fmla="*/ 2355040 w 3744218"/>
                <a:gd name="T9" fmla="*/ 63364 h 3744421"/>
                <a:gd name="T10" fmla="*/ 0 60000 65536"/>
                <a:gd name="T11" fmla="*/ 0 60000 65536"/>
                <a:gd name="T12" fmla="*/ 0 60000 65536"/>
                <a:gd name="T13" fmla="*/ 0 60000 65536"/>
                <a:gd name="T14" fmla="*/ 0 60000 65536"/>
                <a:gd name="T15" fmla="*/ 0 w 3744218"/>
                <a:gd name="T16" fmla="*/ 0 h 3744421"/>
                <a:gd name="T17" fmla="*/ 3744218 w 3744218"/>
                <a:gd name="T18" fmla="*/ 3744421 h 3744421"/>
              </a:gdLst>
              <a:ahLst/>
              <a:cxnLst>
                <a:cxn ang="T10">
                  <a:pos x="T0" y="T1"/>
                </a:cxn>
                <a:cxn ang="T11">
                  <a:pos x="T2" y="T3"/>
                </a:cxn>
                <a:cxn ang="T12">
                  <a:pos x="T4" y="T5"/>
                </a:cxn>
                <a:cxn ang="T13">
                  <a:pos x="T6" y="T7"/>
                </a:cxn>
                <a:cxn ang="T14">
                  <a:pos x="T8" y="T9"/>
                </a:cxn>
              </a:cxnLst>
              <a:rect l="T15" t="T16" r="T17" b="T18"/>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chemeClr val="accent3"/>
            </a:solidFill>
            <a:ln w="9525">
              <a:noFill/>
              <a:round/>
              <a:headEnd/>
              <a:tailEnd/>
            </a:ln>
          </p:spPr>
          <p:txBody>
            <a:bodyPr/>
            <a:lstStyle/>
            <a:p>
              <a:pPr>
                <a:defRPr/>
              </a:pPr>
              <a:endParaRPr lang="zh-CN" altLang="en-US" dirty="0">
                <a:latin typeface="+mn-lt"/>
                <a:ea typeface="+mn-ea"/>
              </a:endParaRPr>
            </a:p>
          </p:txBody>
        </p:sp>
        <p:sp>
          <p:nvSpPr>
            <p:cNvPr id="20507" name="空心弧 23"/>
            <p:cNvSpPr>
              <a:spLocks/>
            </p:cNvSpPr>
            <p:nvPr/>
          </p:nvSpPr>
          <p:spPr bwMode="auto">
            <a:xfrm rot="774438">
              <a:off x="1735922" y="0"/>
              <a:ext cx="4428996" cy="4427317"/>
            </a:xfrm>
            <a:custGeom>
              <a:avLst/>
              <a:gdLst>
                <a:gd name="T0" fmla="*/ 3144134 w 4428996"/>
                <a:gd name="T1" fmla="*/ 204501 h 4427317"/>
                <a:gd name="T2" fmla="*/ 3375355 w 4428996"/>
                <a:gd name="T3" fmla="*/ 328536 h 4427317"/>
                <a:gd name="T4" fmla="*/ 3255600 w 4428996"/>
                <a:gd name="T5" fmla="*/ 523022 h 4427317"/>
                <a:gd name="T6" fmla="*/ 3048220 w 4428996"/>
                <a:gd name="T7" fmla="*/ 411791 h 4427317"/>
                <a:gd name="T8" fmla="*/ 3144134 w 4428996"/>
                <a:gd name="T9" fmla="*/ 204501 h 4427317"/>
                <a:gd name="T10" fmla="*/ 0 60000 65536"/>
                <a:gd name="T11" fmla="*/ 0 60000 65536"/>
                <a:gd name="T12" fmla="*/ 0 60000 65536"/>
                <a:gd name="T13" fmla="*/ 0 60000 65536"/>
                <a:gd name="T14" fmla="*/ 0 60000 65536"/>
                <a:gd name="T15" fmla="*/ 0 w 4428996"/>
                <a:gd name="T16" fmla="*/ 0 h 4427317"/>
                <a:gd name="T17" fmla="*/ 4428996 w 4428996"/>
                <a:gd name="T18" fmla="*/ 4427317 h 4427317"/>
              </a:gdLst>
              <a:ahLst/>
              <a:cxnLst>
                <a:cxn ang="T10">
                  <a:pos x="T0" y="T1"/>
                </a:cxn>
                <a:cxn ang="T11">
                  <a:pos x="T2" y="T3"/>
                </a:cxn>
                <a:cxn ang="T12">
                  <a:pos x="T4" y="T5"/>
                </a:cxn>
                <a:cxn ang="T13">
                  <a:pos x="T6" y="T7"/>
                </a:cxn>
                <a:cxn ang="T14">
                  <a:pos x="T8" y="T9"/>
                </a:cxn>
              </a:cxnLst>
              <a:rect l="T15" t="T16" r="T17" b="T18"/>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chemeClr val="accent2"/>
            </a:solidFill>
            <a:ln w="9525">
              <a:noFill/>
              <a:round/>
              <a:headEnd/>
              <a:tailEnd/>
            </a:ln>
          </p:spPr>
          <p:txBody>
            <a:bodyPr/>
            <a:lstStyle/>
            <a:p>
              <a:endParaRPr lang="zh-CN" altLang="en-US"/>
            </a:p>
          </p:txBody>
        </p:sp>
        <p:sp>
          <p:nvSpPr>
            <p:cNvPr id="20508" name="任意多边形 24"/>
            <p:cNvSpPr>
              <a:spLocks/>
            </p:cNvSpPr>
            <p:nvPr/>
          </p:nvSpPr>
          <p:spPr bwMode="auto">
            <a:xfrm>
              <a:off x="4996768" y="621512"/>
              <a:ext cx="1281321" cy="391323"/>
            </a:xfrm>
            <a:custGeom>
              <a:avLst/>
              <a:gdLst>
                <a:gd name="T0" fmla="*/ 0 w 1281975"/>
                <a:gd name="T1" fmla="*/ 387962 h 391886"/>
                <a:gd name="T2" fmla="*/ 312390 w 1281975"/>
                <a:gd name="T3" fmla="*/ 0 h 391886"/>
                <a:gd name="T4" fmla="*/ 1277404 w 1281975"/>
                <a:gd name="T5" fmla="*/ 0 h 391886"/>
                <a:gd name="T6" fmla="*/ 0 60000 65536"/>
                <a:gd name="T7" fmla="*/ 0 60000 65536"/>
                <a:gd name="T8" fmla="*/ 0 60000 65536"/>
                <a:gd name="T9" fmla="*/ 0 w 1281975"/>
                <a:gd name="T10" fmla="*/ 0 h 391886"/>
                <a:gd name="T11" fmla="*/ 1281975 w 1281975"/>
                <a:gd name="T12" fmla="*/ 391886 h 391886"/>
              </a:gdLst>
              <a:ahLst/>
              <a:cxnLst>
                <a:cxn ang="T6">
                  <a:pos x="T0" y="T1"/>
                </a:cxn>
                <a:cxn ang="T7">
                  <a:pos x="T2" y="T3"/>
                </a:cxn>
                <a:cxn ang="T8">
                  <a:pos x="T4" y="T5"/>
                </a:cxn>
              </a:cxnLst>
              <a:rect l="T9" t="T10" r="T11" b="T12"/>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p:spPr>
          <p:txBody>
            <a:bodyPr anchor="ctr"/>
            <a:lstStyle/>
            <a:p>
              <a:endParaRPr lang="zh-CN" altLang="en-US"/>
            </a:p>
          </p:txBody>
        </p:sp>
        <p:sp>
          <p:nvSpPr>
            <p:cNvPr id="20509" name="任意多边形 25"/>
            <p:cNvSpPr>
              <a:spLocks/>
            </p:cNvSpPr>
            <p:nvPr/>
          </p:nvSpPr>
          <p:spPr bwMode="auto">
            <a:xfrm>
              <a:off x="5453286" y="1262207"/>
              <a:ext cx="834392" cy="103585"/>
            </a:xfrm>
            <a:custGeom>
              <a:avLst/>
              <a:gdLst>
                <a:gd name="T0" fmla="*/ 0 w 834390"/>
                <a:gd name="T1" fmla="*/ 98244 h 104503"/>
                <a:gd name="T2" fmla="*/ 274327 w 834390"/>
                <a:gd name="T3" fmla="*/ 0 h 104503"/>
                <a:gd name="T4" fmla="*/ 834404 w 834390"/>
                <a:gd name="T5" fmla="*/ 0 h 104503"/>
                <a:gd name="T6" fmla="*/ 0 60000 65536"/>
                <a:gd name="T7" fmla="*/ 0 60000 65536"/>
                <a:gd name="T8" fmla="*/ 0 60000 65536"/>
                <a:gd name="T9" fmla="*/ 0 w 834390"/>
                <a:gd name="T10" fmla="*/ 0 h 104503"/>
                <a:gd name="T11" fmla="*/ 834390 w 834390"/>
                <a:gd name="T12" fmla="*/ 104503 h 104503"/>
              </a:gdLst>
              <a:ahLst/>
              <a:cxnLst>
                <a:cxn ang="T6">
                  <a:pos x="T0" y="T1"/>
                </a:cxn>
                <a:cxn ang="T7">
                  <a:pos x="T2" y="T3"/>
                </a:cxn>
                <a:cxn ang="T8">
                  <a:pos x="T4" y="T5"/>
                </a:cxn>
              </a:cxnLst>
              <a:rect l="T9" t="T10" r="T11" b="T12"/>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p:spPr>
          <p:txBody>
            <a:bodyPr anchor="ctr"/>
            <a:lstStyle/>
            <a:p>
              <a:endParaRPr lang="zh-CN" altLang="en-US"/>
            </a:p>
          </p:txBody>
        </p:sp>
      </p:grpSp>
      <p:grpSp>
        <p:nvGrpSpPr>
          <p:cNvPr id="4" name="组合 26"/>
          <p:cNvGrpSpPr>
            <a:grpSpLocks/>
          </p:cNvGrpSpPr>
          <p:nvPr/>
        </p:nvGrpSpPr>
        <p:grpSpPr bwMode="auto">
          <a:xfrm>
            <a:off x="971550" y="730025"/>
            <a:ext cx="7348538" cy="553998"/>
            <a:chOff x="0" y="0"/>
            <a:chExt cx="7348934" cy="552311"/>
          </a:xfrm>
        </p:grpSpPr>
        <p:sp>
          <p:nvSpPr>
            <p:cNvPr id="61" name="矩形 27"/>
            <p:cNvSpPr>
              <a:spLocks noChangeArrowheads="1"/>
            </p:cNvSpPr>
            <p:nvPr/>
          </p:nvSpPr>
          <p:spPr bwMode="auto">
            <a:xfrm>
              <a:off x="76204" y="0"/>
              <a:ext cx="7272730" cy="552311"/>
            </a:xfrm>
            <a:prstGeom prst="rect">
              <a:avLst/>
            </a:prstGeom>
            <a:noFill/>
            <a:ln>
              <a:noFill/>
            </a:ln>
            <a:extLst/>
          </p:spPr>
          <p:txBody>
            <a:bodyPr>
              <a:spAutoFit/>
            </a:bodyPr>
            <a:lstStyle/>
            <a:p>
              <a:pPr>
                <a:lnSpc>
                  <a:spcPct val="15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单击此处添加文本单击此处添加文本 单击此处添加文本单击此处添加文本单击此处添加文本单击此处添加文本单击此处添加文本单击此处添加文本</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0485" name="矩形 33"/>
            <p:cNvSpPr>
              <a:spLocks noChangeArrowheads="1"/>
            </p:cNvSpPr>
            <p:nvPr/>
          </p:nvSpPr>
          <p:spPr bwMode="auto">
            <a:xfrm>
              <a:off x="0" y="104617"/>
              <a:ext cx="71442" cy="71330"/>
            </a:xfrm>
            <a:prstGeom prst="rect">
              <a:avLst/>
            </a:prstGeom>
            <a:solidFill>
              <a:srgbClr val="7F7F7F"/>
            </a:solidFill>
            <a:ln w="9525">
              <a:noFill/>
              <a:miter lim="800000"/>
              <a:headEnd/>
              <a:tailEnd/>
            </a:ln>
          </p:spPr>
          <p:txBody>
            <a:bodyPr/>
            <a:lstStyle/>
            <a:p>
              <a:pPr>
                <a:buFont typeface="Arial" pitchFamily="34" charset="0"/>
                <a:buNone/>
              </a:pPr>
              <a:endParaRPr lang="zh-CN" altLang="en-US">
                <a:solidFill>
                  <a:srgbClr val="000000"/>
                </a:solidFill>
                <a:latin typeface="Calibri" pitchFamily="34" charset="0"/>
              </a:endParaRPr>
            </a:p>
          </p:txBody>
        </p:sp>
      </p:grpSp>
    </p:spTree>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600"/>
                                        <p:tgtEl>
                                          <p:spTgt spid="2"/>
                                        </p:tgtEl>
                                      </p:cBhvr>
                                    </p:animEffect>
                                    <p:anim calcmode="lin" valueType="num">
                                      <p:cBhvr>
                                        <p:cTn id="12" dur="600" fill="hold"/>
                                        <p:tgtEl>
                                          <p:spTgt spid="2"/>
                                        </p:tgtEl>
                                        <p:attrNameLst>
                                          <p:attrName>ppt_x</p:attrName>
                                        </p:attrNameLst>
                                      </p:cBhvr>
                                      <p:tavLst>
                                        <p:tav tm="0">
                                          <p:val>
                                            <p:strVal val="#ppt_x"/>
                                          </p:val>
                                        </p:tav>
                                        <p:tav tm="100000">
                                          <p:val>
                                            <p:strVal val="#ppt_x"/>
                                          </p:val>
                                        </p:tav>
                                      </p:tavLst>
                                    </p:anim>
                                    <p:anim calcmode="lin" valueType="num">
                                      <p:cBhvr>
                                        <p:cTn id="13" dur="6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756260" y="1131590"/>
            <a:ext cx="1888260" cy="1599890"/>
          </a:xfrm>
          <a:prstGeom prst="rect">
            <a:avLst/>
          </a:prstGeom>
          <a:solidFill>
            <a:schemeClr val="accent1"/>
          </a:solidFill>
          <a:ln w="12700" cmpd="sng">
            <a:noFill/>
            <a:miter lim="800000"/>
            <a:headEnd/>
            <a:tailEnd/>
          </a:ln>
        </p:spPr>
        <p:txBody>
          <a:bodyPr lIns="91413" tIns="45706" rIns="91413" bIns="45706" anchor="ctr"/>
          <a:lstStyle/>
          <a:p>
            <a:pPr algn="ctr"/>
            <a:endParaRPr lang="en-US" altLang="zh-CN" sz="1400" dirty="0">
              <a:solidFill>
                <a:schemeClr val="tx1">
                  <a:lumMod val="85000"/>
                  <a:lumOff val="15000"/>
                </a:schemeClr>
              </a:solidFill>
              <a:latin typeface="+mn-ea"/>
            </a:endParaRPr>
          </a:p>
          <a:p>
            <a:pPr algn="ctr"/>
            <a:r>
              <a:rPr lang="zh-CN" altLang="en-US" sz="1600" b="1" dirty="0">
                <a:solidFill>
                  <a:schemeClr val="bg1"/>
                </a:solidFill>
                <a:latin typeface="微软雅黑" pitchFamily="34" charset="-122"/>
                <a:ea typeface="微软雅黑" pitchFamily="34" charset="-122"/>
              </a:rPr>
              <a:t>单击填加标题</a:t>
            </a:r>
            <a:endParaRPr lang="en-US" altLang="zh-CN" sz="1600" b="1" dirty="0">
              <a:solidFill>
                <a:schemeClr val="bg1"/>
              </a:solidFill>
              <a:latin typeface="微软雅黑" pitchFamily="34" charset="-122"/>
              <a:ea typeface="微软雅黑" pitchFamily="34" charset="-122"/>
            </a:endParaRPr>
          </a:p>
          <a:p>
            <a:pPr algn="ctr"/>
            <a:endParaRPr lang="en-US"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endParaRPr lang="en-US" sz="1400" dirty="0">
              <a:solidFill>
                <a:schemeClr val="tx1">
                  <a:lumMod val="85000"/>
                  <a:lumOff val="15000"/>
                </a:schemeClr>
              </a:solidFill>
              <a:latin typeface="+mn-ea"/>
            </a:endParaRPr>
          </a:p>
        </p:txBody>
      </p:sp>
      <p:grpSp>
        <p:nvGrpSpPr>
          <p:cNvPr id="2" name="组合 3"/>
          <p:cNvGrpSpPr/>
          <p:nvPr/>
        </p:nvGrpSpPr>
        <p:grpSpPr>
          <a:xfrm>
            <a:off x="755578" y="2845110"/>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3"/>
            </a:solidFill>
            <a:ln w="12700" cmpd="sng">
              <a:noFill/>
              <a:miter lim="800000"/>
              <a:headEnd/>
              <a:tailEnd/>
            </a:ln>
          </p:spPr>
          <p:txBody>
            <a:bodyPr anchor="ctr"/>
            <a:lstStyle/>
            <a:p>
              <a:r>
                <a:rPr lang="zh-CN" altLang="en-US" sz="2800" b="1" dirty="0">
                  <a:solidFill>
                    <a:schemeClr val="bg1"/>
                  </a:solidFill>
                  <a:latin typeface="微软雅黑" pitchFamily="34" charset="-122"/>
                  <a:ea typeface="微软雅黑" pitchFamily="34" charset="-122"/>
                </a:rPr>
                <a:t>单击填加标题</a:t>
              </a:r>
              <a:endParaRPr lang="en-US" altLang="zh-CN" sz="2800" b="1" dirty="0">
                <a:solidFill>
                  <a:schemeClr val="bg1"/>
                </a:solidFill>
                <a:latin typeface="微软雅黑" pitchFamily="34" charset="-122"/>
                <a:ea typeface="微软雅黑" pitchFamily="34" charset="-122"/>
              </a:endParaRPr>
            </a:p>
            <a:p>
              <a:endParaRPr lang="en-US" sz="1400" dirty="0">
                <a:solidFill>
                  <a:schemeClr val="tx1">
                    <a:lumMod val="85000"/>
                    <a:lumOff val="15000"/>
                  </a:schemeClr>
                </a:solidFill>
                <a:latin typeface="+mn-ea"/>
              </a:endParaRPr>
            </a:p>
            <a:p>
              <a:r>
                <a:rPr lang="zh-CN" altLang="en-US" sz="1400" dirty="0">
                  <a:solidFill>
                    <a:schemeClr val="bg1"/>
                  </a:solidFill>
                  <a:latin typeface="+mn-ea"/>
                </a:rPr>
                <a:t>单击填加文字内容</a:t>
              </a:r>
              <a:endParaRPr lang="en-US" sz="1400" dirty="0">
                <a:solidFill>
                  <a:schemeClr val="bg1"/>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bg1"/>
              </a:solidFill>
              <a:miter lim="800000"/>
              <a:headEnd/>
              <a:tailEnd/>
            </a:ln>
          </p:spPr>
          <p:txBody>
            <a:bodyPr anchor="ctr"/>
            <a:lstStyle/>
            <a:p>
              <a:pPr algn="ctr"/>
              <a:endParaRPr lang="en-US" sz="1400" dirty="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2"/>
          </a:solidFill>
          <a:ln w="12700" cmpd="sng">
            <a:noFill/>
            <a:miter lim="800000"/>
            <a:headEnd/>
            <a:tailEnd/>
          </a:ln>
        </p:spPr>
        <p:txBody>
          <a:bodyPr lIns="91413" tIns="45706" rIns="91413" bIns="45706" anchor="ctr"/>
          <a:lstStyle/>
          <a:p>
            <a:pPr algn="ctr"/>
            <a:endParaRPr lang="en-US" altLang="zh-CN" sz="1400" dirty="0">
              <a:solidFill>
                <a:schemeClr val="tx1">
                  <a:lumMod val="85000"/>
                  <a:lumOff val="15000"/>
                </a:schemeClr>
              </a:solidFill>
              <a:latin typeface="+mn-ea"/>
            </a:endParaRPr>
          </a:p>
          <a:p>
            <a:pPr algn="ctr"/>
            <a:r>
              <a:rPr lang="zh-CN" altLang="en-US" sz="1600" b="1" dirty="0">
                <a:solidFill>
                  <a:schemeClr val="bg1"/>
                </a:solidFill>
                <a:latin typeface="微软雅黑" pitchFamily="34" charset="-122"/>
                <a:ea typeface="微软雅黑" pitchFamily="34" charset="-122"/>
              </a:rPr>
              <a:t>单击填加标题</a:t>
            </a:r>
            <a:endParaRPr lang="en-US" altLang="zh-CN" sz="1600" b="1" dirty="0">
              <a:solidFill>
                <a:schemeClr val="bg1"/>
              </a:solidFill>
              <a:latin typeface="微软雅黑" pitchFamily="34" charset="-122"/>
              <a:ea typeface="微软雅黑" pitchFamily="34" charset="-122"/>
            </a:endParaRPr>
          </a:p>
          <a:p>
            <a:pPr algn="ctr"/>
            <a:endParaRPr lang="en-US" sz="1200" dirty="0">
              <a:solidFill>
                <a:schemeClr val="tx1">
                  <a:lumMod val="85000"/>
                  <a:lumOff val="15000"/>
                </a:schemeClr>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cstate="print">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5" y="1131592"/>
            <a:ext cx="3627031" cy="3567134"/>
          </a:xfrm>
          <a:prstGeom prst="rect">
            <a:avLst/>
          </a:prstGeom>
          <a:ln w="19050">
            <a:noFill/>
          </a:ln>
          <a:effectLst/>
        </p:spPr>
      </p:pic>
    </p:spTree>
    <p:extLst>
      <p:ext uri="{BB962C8B-B14F-4D97-AF65-F5344CB8AC3E}">
        <p14:creationId xmlns:p14="http://schemas.microsoft.com/office/powerpoint/2010/main" val="4027309100"/>
      </p:ext>
    </p:extLst>
  </p:cSld>
  <p:clrMapOvr>
    <a:masterClrMapping/>
  </p:clrMapOvr>
  <p:transition spd="med" advClick="0" advTm="3229">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12"/>
          <p:cNvSpPr>
            <a:spLocks noChangeArrowheads="1"/>
          </p:cNvSpPr>
          <p:nvPr/>
        </p:nvSpPr>
        <p:spPr bwMode="auto">
          <a:xfrm>
            <a:off x="0" y="2071050"/>
            <a:ext cx="9144000" cy="644326"/>
          </a:xfrm>
          <a:prstGeom prst="rect">
            <a:avLst/>
          </a:prstGeom>
          <a:solidFill>
            <a:schemeClr val="accent1"/>
          </a:solidFill>
          <a:ln w="9525">
            <a:noFill/>
            <a:miter lim="800000"/>
            <a:headEnd/>
            <a:tailEnd/>
          </a:ln>
        </p:spPr>
        <p:txBody>
          <a:bodyPr lIns="91413" tIns="45706" rIns="91413" bIns="45706" anchor="ctr"/>
          <a:lstStyle/>
          <a:p>
            <a:pPr algn="ctr">
              <a:buFont typeface="Arial" pitchFamily="34" charset="0"/>
              <a:buNone/>
            </a:pPr>
            <a:endParaRPr lang="zh-CN" altLang="en-US">
              <a:solidFill>
                <a:srgbClr val="FFFFFF"/>
              </a:solidFill>
              <a:latin typeface="Calibri" pitchFamily="34" charset="0"/>
            </a:endParaRPr>
          </a:p>
        </p:txBody>
      </p:sp>
      <p:grpSp>
        <p:nvGrpSpPr>
          <p:cNvPr id="2" name="Group 148"/>
          <p:cNvGrpSpPr>
            <a:grpSpLocks/>
          </p:cNvGrpSpPr>
          <p:nvPr/>
        </p:nvGrpSpPr>
        <p:grpSpPr bwMode="auto">
          <a:xfrm>
            <a:off x="3924300" y="1537813"/>
            <a:ext cx="1041400" cy="1890128"/>
            <a:chOff x="0" y="0"/>
            <a:chExt cx="1041400" cy="1890192"/>
          </a:xfrm>
        </p:grpSpPr>
        <p:grpSp>
          <p:nvGrpSpPr>
            <p:cNvPr id="3" name="Group 98"/>
            <p:cNvGrpSpPr>
              <a:grpSpLocks/>
            </p:cNvGrpSpPr>
            <p:nvPr/>
          </p:nvGrpSpPr>
          <p:grpSpPr bwMode="auto">
            <a:xfrm>
              <a:off x="242795" y="1127909"/>
              <a:ext cx="546286" cy="762283"/>
              <a:chOff x="0" y="0"/>
              <a:chExt cx="546286" cy="762283"/>
            </a:xfrm>
          </p:grpSpPr>
          <p:sp>
            <p:nvSpPr>
              <p:cNvPr id="6172" name="Freeform 9"/>
              <p:cNvSpPr>
                <a:spLocks/>
              </p:cNvSpPr>
              <p:nvPr/>
            </p:nvSpPr>
            <p:spPr bwMode="auto">
              <a:xfrm>
                <a:off x="0" y="0"/>
                <a:ext cx="546286" cy="762283"/>
              </a:xfrm>
              <a:custGeom>
                <a:avLst/>
                <a:gdLst>
                  <a:gd name="T0" fmla="*/ 2147483647 w 2087"/>
                  <a:gd name="T1" fmla="*/ 2147483647 h 2910"/>
                  <a:gd name="T2" fmla="*/ 2147483647 w 2087"/>
                  <a:gd name="T3" fmla="*/ 2147483647 h 2910"/>
                  <a:gd name="T4" fmla="*/ 2147483647 w 2087"/>
                  <a:gd name="T5" fmla="*/ 2147483647 h 2910"/>
                  <a:gd name="T6" fmla="*/ 2147483647 w 2087"/>
                  <a:gd name="T7" fmla="*/ 2147483647 h 2910"/>
                  <a:gd name="T8" fmla="*/ 2147483647 w 2087"/>
                  <a:gd name="T9" fmla="*/ 2147483647 h 2910"/>
                  <a:gd name="T10" fmla="*/ 2147483647 w 2087"/>
                  <a:gd name="T11" fmla="*/ 2147483647 h 2910"/>
                  <a:gd name="T12" fmla="*/ 2147483647 w 2087"/>
                  <a:gd name="T13" fmla="*/ 2147483647 h 2910"/>
                  <a:gd name="T14" fmla="*/ 0 w 2087"/>
                  <a:gd name="T15" fmla="*/ 2147483647 h 2910"/>
                  <a:gd name="T16" fmla="*/ 2147483647 w 2087"/>
                  <a:gd name="T17" fmla="*/ 2147483647 h 2910"/>
                  <a:gd name="T18" fmla="*/ 2147483647 w 2087"/>
                  <a:gd name="T19" fmla="*/ 2147483647 h 2910"/>
                  <a:gd name="T20" fmla="*/ 2147483647 w 2087"/>
                  <a:gd name="T21" fmla="*/ 2147483647 h 2910"/>
                  <a:gd name="T22" fmla="*/ 2147483647 w 2087"/>
                  <a:gd name="T23" fmla="*/ 2147483647 h 2910"/>
                  <a:gd name="T24" fmla="*/ 2147483647 w 2087"/>
                  <a:gd name="T25" fmla="*/ 2147483647 h 2910"/>
                  <a:gd name="T26" fmla="*/ 2147483647 w 2087"/>
                  <a:gd name="T27" fmla="*/ 2147483647 h 2910"/>
                  <a:gd name="T28" fmla="*/ 2147483647 w 2087"/>
                  <a:gd name="T29" fmla="*/ 2147483647 h 2910"/>
                  <a:gd name="T30" fmla="*/ 2147483647 w 2087"/>
                  <a:gd name="T31" fmla="*/ 2147483647 h 2910"/>
                  <a:gd name="T32" fmla="*/ 2147483647 w 2087"/>
                  <a:gd name="T33" fmla="*/ 2147483647 h 2910"/>
                  <a:gd name="T34" fmla="*/ 2147483647 w 2087"/>
                  <a:gd name="T35" fmla="*/ 2147483647 h 2910"/>
                  <a:gd name="T36" fmla="*/ 2147483647 w 2087"/>
                  <a:gd name="T37" fmla="*/ 2147483647 h 2910"/>
                  <a:gd name="T38" fmla="*/ 2147483647 w 2087"/>
                  <a:gd name="T39" fmla="*/ 2147483647 h 2910"/>
                  <a:gd name="T40" fmla="*/ 2147483647 w 2087"/>
                  <a:gd name="T41" fmla="*/ 2147483647 h 2910"/>
                  <a:gd name="T42" fmla="*/ 2147483647 w 2087"/>
                  <a:gd name="T43" fmla="*/ 2147483647 h 2910"/>
                  <a:gd name="T44" fmla="*/ 2147483647 w 2087"/>
                  <a:gd name="T45" fmla="*/ 2147483647 h 2910"/>
                  <a:gd name="T46" fmla="*/ 2147483647 w 2087"/>
                  <a:gd name="T47" fmla="*/ 2147483647 h 2910"/>
                  <a:gd name="T48" fmla="*/ 2147483647 w 2087"/>
                  <a:gd name="T49" fmla="*/ 2147483647 h 2910"/>
                  <a:gd name="T50" fmla="*/ 2147483647 w 2087"/>
                  <a:gd name="T51" fmla="*/ 2147483647 h 2910"/>
                  <a:gd name="T52" fmla="*/ 2147483647 w 2087"/>
                  <a:gd name="T53" fmla="*/ 2147483647 h 2910"/>
                  <a:gd name="T54" fmla="*/ 2147483647 w 2087"/>
                  <a:gd name="T55" fmla="*/ 2147483647 h 2910"/>
                  <a:gd name="T56" fmla="*/ 2147483647 w 2087"/>
                  <a:gd name="T57" fmla="*/ 2147483647 h 2910"/>
                  <a:gd name="T58" fmla="*/ 2147483647 w 2087"/>
                  <a:gd name="T59" fmla="*/ 2147483647 h 2910"/>
                  <a:gd name="T60" fmla="*/ 2147483647 w 2087"/>
                  <a:gd name="T61" fmla="*/ 2147483647 h 2910"/>
                  <a:gd name="T62" fmla="*/ 2147483647 w 2087"/>
                  <a:gd name="T63" fmla="*/ 2147483647 h 2910"/>
                  <a:gd name="T64" fmla="*/ 2147483647 w 2087"/>
                  <a:gd name="T65" fmla="*/ 2147483647 h 2910"/>
                  <a:gd name="T66" fmla="*/ 2147483647 w 2087"/>
                  <a:gd name="T67" fmla="*/ 2147483647 h 2910"/>
                  <a:gd name="T68" fmla="*/ 2147483647 w 2087"/>
                  <a:gd name="T69" fmla="*/ 2147483647 h 2910"/>
                  <a:gd name="T70" fmla="*/ 2147483647 w 2087"/>
                  <a:gd name="T71" fmla="*/ 2147483647 h 2910"/>
                  <a:gd name="T72" fmla="*/ 2147483647 w 2087"/>
                  <a:gd name="T73" fmla="*/ 2147483647 h 2910"/>
                  <a:gd name="T74" fmla="*/ 2147483647 w 2087"/>
                  <a:gd name="T75" fmla="*/ 2147483647 h 2910"/>
                  <a:gd name="T76" fmla="*/ 2147483647 w 2087"/>
                  <a:gd name="T77" fmla="*/ 2147483647 h 2910"/>
                  <a:gd name="T78" fmla="*/ 2147483647 w 2087"/>
                  <a:gd name="T79" fmla="*/ 2147483647 h 2910"/>
                  <a:gd name="T80" fmla="*/ 2147483647 w 2087"/>
                  <a:gd name="T81" fmla="*/ 2147483647 h 2910"/>
                  <a:gd name="T82" fmla="*/ 2147483647 w 2087"/>
                  <a:gd name="T83" fmla="*/ 2147483647 h 2910"/>
                  <a:gd name="T84" fmla="*/ 2147483647 w 2087"/>
                  <a:gd name="T85" fmla="*/ 0 h 29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7"/>
                  <a:gd name="T130" fmla="*/ 0 h 2910"/>
                  <a:gd name="T131" fmla="*/ 2087 w 2087"/>
                  <a:gd name="T132" fmla="*/ 2910 h 29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BFBFBF"/>
              </a:solidFill>
              <a:ln w="9525">
                <a:noFill/>
                <a:round/>
                <a:headEnd/>
                <a:tailEnd/>
              </a:ln>
            </p:spPr>
            <p:txBody>
              <a:bodyPr/>
              <a:lstStyle/>
              <a:p>
                <a:endParaRPr lang="zh-CN" altLang="en-US"/>
              </a:p>
            </p:txBody>
          </p:sp>
          <p:sp>
            <p:nvSpPr>
              <p:cNvPr id="6173" name="Freeform 10"/>
              <p:cNvSpPr>
                <a:spLocks/>
              </p:cNvSpPr>
              <p:nvPr/>
            </p:nvSpPr>
            <p:spPr bwMode="auto">
              <a:xfrm>
                <a:off x="83883" y="0"/>
                <a:ext cx="378521" cy="523218"/>
              </a:xfrm>
              <a:custGeom>
                <a:avLst/>
                <a:gdLst>
                  <a:gd name="T0" fmla="*/ 2147483647 w 1446"/>
                  <a:gd name="T1" fmla="*/ 0 h 1996"/>
                  <a:gd name="T2" fmla="*/ 2147483647 w 1446"/>
                  <a:gd name="T3" fmla="*/ 2147483647 h 1996"/>
                  <a:gd name="T4" fmla="*/ 2147483647 w 1446"/>
                  <a:gd name="T5" fmla="*/ 2147483647 h 1996"/>
                  <a:gd name="T6" fmla="*/ 2147483647 w 1446"/>
                  <a:gd name="T7" fmla="*/ 2147483647 h 1996"/>
                  <a:gd name="T8" fmla="*/ 2147483647 w 1446"/>
                  <a:gd name="T9" fmla="*/ 2147483647 h 1996"/>
                  <a:gd name="T10" fmla="*/ 2147483647 w 1446"/>
                  <a:gd name="T11" fmla="*/ 2147483647 h 1996"/>
                  <a:gd name="T12" fmla="*/ 2147483647 w 1446"/>
                  <a:gd name="T13" fmla="*/ 2147483647 h 1996"/>
                  <a:gd name="T14" fmla="*/ 2147483647 w 1446"/>
                  <a:gd name="T15" fmla="*/ 2147483647 h 1996"/>
                  <a:gd name="T16" fmla="*/ 2147483647 w 1446"/>
                  <a:gd name="T17" fmla="*/ 2147483647 h 1996"/>
                  <a:gd name="T18" fmla="*/ 2147483647 w 1446"/>
                  <a:gd name="T19" fmla="*/ 2147483647 h 1996"/>
                  <a:gd name="T20" fmla="*/ 2147483647 w 1446"/>
                  <a:gd name="T21" fmla="*/ 2147483647 h 1996"/>
                  <a:gd name="T22" fmla="*/ 0 w 1446"/>
                  <a:gd name="T23" fmla="*/ 2147483647 h 1996"/>
                  <a:gd name="T24" fmla="*/ 2147483647 w 1446"/>
                  <a:gd name="T25" fmla="*/ 2147483647 h 1996"/>
                  <a:gd name="T26" fmla="*/ 2147483647 w 1446"/>
                  <a:gd name="T27" fmla="*/ 2147483647 h 1996"/>
                  <a:gd name="T28" fmla="*/ 2147483647 w 1446"/>
                  <a:gd name="T29" fmla="*/ 2147483647 h 1996"/>
                  <a:gd name="T30" fmla="*/ 2147483647 w 1446"/>
                  <a:gd name="T31" fmla="*/ 2147483647 h 1996"/>
                  <a:gd name="T32" fmla="*/ 2147483647 w 1446"/>
                  <a:gd name="T33" fmla="*/ 2147483647 h 1996"/>
                  <a:gd name="T34" fmla="*/ 2147483647 w 1446"/>
                  <a:gd name="T35" fmla="*/ 2147483647 h 1996"/>
                  <a:gd name="T36" fmla="*/ 2147483647 w 1446"/>
                  <a:gd name="T37" fmla="*/ 2147483647 h 1996"/>
                  <a:gd name="T38" fmla="*/ 2147483647 w 1446"/>
                  <a:gd name="T39" fmla="*/ 2147483647 h 1996"/>
                  <a:gd name="T40" fmla="*/ 2147483647 w 1446"/>
                  <a:gd name="T41" fmla="*/ 2147483647 h 1996"/>
                  <a:gd name="T42" fmla="*/ 2147483647 w 1446"/>
                  <a:gd name="T43" fmla="*/ 2147483647 h 1996"/>
                  <a:gd name="T44" fmla="*/ 2147483647 w 1446"/>
                  <a:gd name="T45" fmla="*/ 2147483647 h 1996"/>
                  <a:gd name="T46" fmla="*/ 2147483647 w 1446"/>
                  <a:gd name="T47" fmla="*/ 2147483647 h 1996"/>
                  <a:gd name="T48" fmla="*/ 2147483647 w 1446"/>
                  <a:gd name="T49" fmla="*/ 2147483647 h 1996"/>
                  <a:gd name="T50" fmla="*/ 2147483647 w 1446"/>
                  <a:gd name="T51" fmla="*/ 2147483647 h 1996"/>
                  <a:gd name="T52" fmla="*/ 2147483647 w 1446"/>
                  <a:gd name="T53" fmla="*/ 2147483647 h 1996"/>
                  <a:gd name="T54" fmla="*/ 2147483647 w 1446"/>
                  <a:gd name="T55" fmla="*/ 2147483647 h 1996"/>
                  <a:gd name="T56" fmla="*/ 2147483647 w 1446"/>
                  <a:gd name="T57" fmla="*/ 2147483647 h 1996"/>
                  <a:gd name="T58" fmla="*/ 2147483647 w 1446"/>
                  <a:gd name="T59" fmla="*/ 2147483647 h 1996"/>
                  <a:gd name="T60" fmla="*/ 2147483647 w 1446"/>
                  <a:gd name="T61" fmla="*/ 2147483647 h 1996"/>
                  <a:gd name="T62" fmla="*/ 2147483647 w 1446"/>
                  <a:gd name="T63" fmla="*/ 2147483647 h 1996"/>
                  <a:gd name="T64" fmla="*/ 2147483647 w 1446"/>
                  <a:gd name="T65" fmla="*/ 2147483647 h 1996"/>
                  <a:gd name="T66" fmla="*/ 2147483647 w 1446"/>
                  <a:gd name="T67" fmla="*/ 2147483647 h 1996"/>
                  <a:gd name="T68" fmla="*/ 2147483647 w 1446"/>
                  <a:gd name="T69" fmla="*/ 2147483647 h 1996"/>
                  <a:gd name="T70" fmla="*/ 2147483647 w 1446"/>
                  <a:gd name="T71" fmla="*/ 2147483647 h 1996"/>
                  <a:gd name="T72" fmla="*/ 2147483647 w 1446"/>
                  <a:gd name="T73" fmla="*/ 2147483647 h 1996"/>
                  <a:gd name="T74" fmla="*/ 2147483647 w 1446"/>
                  <a:gd name="T75" fmla="*/ 2147483647 h 1996"/>
                  <a:gd name="T76" fmla="*/ 2147483647 w 1446"/>
                  <a:gd name="T77" fmla="*/ 2147483647 h 1996"/>
                  <a:gd name="T78" fmla="*/ 2147483647 w 1446"/>
                  <a:gd name="T79" fmla="*/ 2147483647 h 1996"/>
                  <a:gd name="T80" fmla="*/ 2147483647 w 1446"/>
                  <a:gd name="T81" fmla="*/ 2147483647 h 1996"/>
                  <a:gd name="T82" fmla="*/ 2147483647 w 1446"/>
                  <a:gd name="T83" fmla="*/ 2147483647 h 1996"/>
                  <a:gd name="T84" fmla="*/ 2147483647 w 1446"/>
                  <a:gd name="T85" fmla="*/ 2147483647 h 1996"/>
                  <a:gd name="T86" fmla="*/ 2147483647 w 1446"/>
                  <a:gd name="T87" fmla="*/ 2147483647 h 1996"/>
                  <a:gd name="T88" fmla="*/ 2147483647 w 1446"/>
                  <a:gd name="T89" fmla="*/ 2147483647 h 1996"/>
                  <a:gd name="T90" fmla="*/ 2147483647 w 1446"/>
                  <a:gd name="T91" fmla="*/ 2147483647 h 1996"/>
                  <a:gd name="T92" fmla="*/ 2147483647 w 1446"/>
                  <a:gd name="T93" fmla="*/ 2147483647 h 1996"/>
                  <a:gd name="T94" fmla="*/ 2147483647 w 1446"/>
                  <a:gd name="T95" fmla="*/ 2147483647 h 1996"/>
                  <a:gd name="T96" fmla="*/ 2147483647 w 1446"/>
                  <a:gd name="T97" fmla="*/ 2147483647 h 1996"/>
                  <a:gd name="T98" fmla="*/ 2147483647 w 1446"/>
                  <a:gd name="T99" fmla="*/ 2147483647 h 1996"/>
                  <a:gd name="T100" fmla="*/ 2147483647 w 1446"/>
                  <a:gd name="T101" fmla="*/ 2147483647 h 1996"/>
                  <a:gd name="T102" fmla="*/ 2147483647 w 1446"/>
                  <a:gd name="T103" fmla="*/ 2147483647 h 1996"/>
                  <a:gd name="T104" fmla="*/ 2147483647 w 1446"/>
                  <a:gd name="T105" fmla="*/ 2147483647 h 1996"/>
                  <a:gd name="T106" fmla="*/ 2147483647 w 1446"/>
                  <a:gd name="T107" fmla="*/ 2147483647 h 1996"/>
                  <a:gd name="T108" fmla="*/ 2147483647 w 1446"/>
                  <a:gd name="T109" fmla="*/ 2147483647 h 1996"/>
                  <a:gd name="T110" fmla="*/ 2147483647 w 1446"/>
                  <a:gd name="T111" fmla="*/ 2147483647 h 1996"/>
                  <a:gd name="T112" fmla="*/ 2147483647 w 1446"/>
                  <a:gd name="T113" fmla="*/ 2147483647 h 1996"/>
                  <a:gd name="T114" fmla="*/ 2147483647 w 1446"/>
                  <a:gd name="T115" fmla="*/ 2147483647 h 1996"/>
                  <a:gd name="T116" fmla="*/ 2147483647 w 1446"/>
                  <a:gd name="T117" fmla="*/ 2147483647 h 1996"/>
                  <a:gd name="T118" fmla="*/ 2147483647 w 1446"/>
                  <a:gd name="T119" fmla="*/ 2147483647 h 1996"/>
                  <a:gd name="T120" fmla="*/ 2147483647 w 1446"/>
                  <a:gd name="T121" fmla="*/ 2147483647 h 1996"/>
                  <a:gd name="T122" fmla="*/ 2147483647 w 1446"/>
                  <a:gd name="T123" fmla="*/ 2147483647 h 1996"/>
                  <a:gd name="T124" fmla="*/ 2147483647 w 1446"/>
                  <a:gd name="T125" fmla="*/ 0 h 199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6"/>
                  <a:gd name="T190" fmla="*/ 0 h 1996"/>
                  <a:gd name="T191" fmla="*/ 1446 w 1446"/>
                  <a:gd name="T192" fmla="*/ 1996 h 199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5DD4FF"/>
              </a:solidFill>
              <a:ln w="9525">
                <a:noFill/>
                <a:round/>
                <a:headEnd/>
                <a:tailEnd/>
              </a:ln>
            </p:spPr>
            <p:txBody>
              <a:bodyPr/>
              <a:lstStyle/>
              <a:p>
                <a:endParaRPr lang="zh-CN" altLang="en-US"/>
              </a:p>
            </p:txBody>
          </p:sp>
          <p:sp>
            <p:nvSpPr>
              <p:cNvPr id="6174" name="Freeform 24"/>
              <p:cNvSpPr>
                <a:spLocks/>
              </p:cNvSpPr>
              <p:nvPr/>
            </p:nvSpPr>
            <p:spPr bwMode="auto">
              <a:xfrm>
                <a:off x="273667" y="0"/>
                <a:ext cx="272619" cy="762283"/>
              </a:xfrm>
              <a:custGeom>
                <a:avLst/>
                <a:gdLst>
                  <a:gd name="T0" fmla="*/ 2147483647 w 1042"/>
                  <a:gd name="T1" fmla="*/ 2147483647 h 2910"/>
                  <a:gd name="T2" fmla="*/ 2147483647 w 1042"/>
                  <a:gd name="T3" fmla="*/ 2147483647 h 2910"/>
                  <a:gd name="T4" fmla="*/ 2147483647 w 1042"/>
                  <a:gd name="T5" fmla="*/ 2147483647 h 2910"/>
                  <a:gd name="T6" fmla="*/ 2147483647 w 1042"/>
                  <a:gd name="T7" fmla="*/ 2147483647 h 2910"/>
                  <a:gd name="T8" fmla="*/ 2147483647 w 1042"/>
                  <a:gd name="T9" fmla="*/ 2147483647 h 2910"/>
                  <a:gd name="T10" fmla="*/ 2147483647 w 1042"/>
                  <a:gd name="T11" fmla="*/ 2147483647 h 2910"/>
                  <a:gd name="T12" fmla="*/ 2147483647 w 1042"/>
                  <a:gd name="T13" fmla="*/ 2147483647 h 2910"/>
                  <a:gd name="T14" fmla="*/ 2147483647 w 1042"/>
                  <a:gd name="T15" fmla="*/ 2147483647 h 2910"/>
                  <a:gd name="T16" fmla="*/ 2147483647 w 1042"/>
                  <a:gd name="T17" fmla="*/ 2147483647 h 2910"/>
                  <a:gd name="T18" fmla="*/ 2147483647 w 1042"/>
                  <a:gd name="T19" fmla="*/ 2147483647 h 2910"/>
                  <a:gd name="T20" fmla="*/ 2147483647 w 1042"/>
                  <a:gd name="T21" fmla="*/ 2147483647 h 2910"/>
                  <a:gd name="T22" fmla="*/ 2147483647 w 1042"/>
                  <a:gd name="T23" fmla="*/ 2147483647 h 2910"/>
                  <a:gd name="T24" fmla="*/ 2147483647 w 1042"/>
                  <a:gd name="T25" fmla="*/ 2147483647 h 2910"/>
                  <a:gd name="T26" fmla="*/ 2147483647 w 1042"/>
                  <a:gd name="T27" fmla="*/ 2147483647 h 2910"/>
                  <a:gd name="T28" fmla="*/ 2147483647 w 1042"/>
                  <a:gd name="T29" fmla="*/ 2147483647 h 2910"/>
                  <a:gd name="T30" fmla="*/ 2147483647 w 1042"/>
                  <a:gd name="T31" fmla="*/ 2147483647 h 2910"/>
                  <a:gd name="T32" fmla="*/ 2147483647 w 1042"/>
                  <a:gd name="T33" fmla="*/ 2147483647 h 2910"/>
                  <a:gd name="T34" fmla="*/ 2147483647 w 1042"/>
                  <a:gd name="T35" fmla="*/ 2147483647 h 2910"/>
                  <a:gd name="T36" fmla="*/ 2147483647 w 1042"/>
                  <a:gd name="T37" fmla="*/ 2147483647 h 2910"/>
                  <a:gd name="T38" fmla="*/ 2147483647 w 1042"/>
                  <a:gd name="T39" fmla="*/ 2147483647 h 2910"/>
                  <a:gd name="T40" fmla="*/ 2147483647 w 1042"/>
                  <a:gd name="T41" fmla="*/ 2147483647 h 2910"/>
                  <a:gd name="T42" fmla="*/ 2147483647 w 1042"/>
                  <a:gd name="T43" fmla="*/ 2147483647 h 2910"/>
                  <a:gd name="T44" fmla="*/ 2147483647 w 1042"/>
                  <a:gd name="T45" fmla="*/ 2147483647 h 2910"/>
                  <a:gd name="T46" fmla="*/ 2147483647 w 1042"/>
                  <a:gd name="T47" fmla="*/ 2147483647 h 2910"/>
                  <a:gd name="T48" fmla="*/ 2147483647 w 1042"/>
                  <a:gd name="T49" fmla="*/ 2147483647 h 2910"/>
                  <a:gd name="T50" fmla="*/ 2147483647 w 1042"/>
                  <a:gd name="T51" fmla="*/ 2147483647 h 2910"/>
                  <a:gd name="T52" fmla="*/ 2147483647 w 1042"/>
                  <a:gd name="T53" fmla="*/ 2147483647 h 2910"/>
                  <a:gd name="T54" fmla="*/ 2147483647 w 1042"/>
                  <a:gd name="T55" fmla="*/ 2147483647 h 2910"/>
                  <a:gd name="T56" fmla="*/ 2147483647 w 1042"/>
                  <a:gd name="T57" fmla="*/ 2147483647 h 2910"/>
                  <a:gd name="T58" fmla="*/ 2147483647 w 1042"/>
                  <a:gd name="T59" fmla="*/ 2147483647 h 2910"/>
                  <a:gd name="T60" fmla="*/ 2147483647 w 1042"/>
                  <a:gd name="T61" fmla="*/ 2147483647 h 2910"/>
                  <a:gd name="T62" fmla="*/ 2147483647 w 1042"/>
                  <a:gd name="T63" fmla="*/ 0 h 2910"/>
                  <a:gd name="T64" fmla="*/ 0 w 1042"/>
                  <a:gd name="T65" fmla="*/ 2147483647 h 29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42"/>
                  <a:gd name="T100" fmla="*/ 0 h 2910"/>
                  <a:gd name="T101" fmla="*/ 1042 w 1042"/>
                  <a:gd name="T102" fmla="*/ 2910 h 291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BFBFBF"/>
              </a:solidFill>
              <a:ln w="9525">
                <a:noFill/>
                <a:round/>
                <a:headEnd/>
                <a:tailEnd/>
              </a:ln>
            </p:spPr>
            <p:txBody>
              <a:bodyPr/>
              <a:lstStyle/>
              <a:p>
                <a:endParaRPr lang="zh-CN" altLang="en-US"/>
              </a:p>
            </p:txBody>
          </p:sp>
          <p:sp>
            <p:nvSpPr>
              <p:cNvPr id="6175" name="Freeform 25"/>
              <p:cNvSpPr>
                <a:spLocks/>
              </p:cNvSpPr>
              <p:nvPr/>
            </p:nvSpPr>
            <p:spPr bwMode="auto">
              <a:xfrm>
                <a:off x="273667" y="0"/>
                <a:ext cx="188736" cy="522169"/>
              </a:xfrm>
              <a:custGeom>
                <a:avLst/>
                <a:gdLst>
                  <a:gd name="T0" fmla="*/ 2147483647 w 722"/>
                  <a:gd name="T1" fmla="*/ 2147483647 h 1994"/>
                  <a:gd name="T2" fmla="*/ 2147483647 w 722"/>
                  <a:gd name="T3" fmla="*/ 2147483647 h 1994"/>
                  <a:gd name="T4" fmla="*/ 2147483647 w 722"/>
                  <a:gd name="T5" fmla="*/ 2147483647 h 1994"/>
                  <a:gd name="T6" fmla="*/ 2147483647 w 722"/>
                  <a:gd name="T7" fmla="*/ 2147483647 h 1994"/>
                  <a:gd name="T8" fmla="*/ 2147483647 w 722"/>
                  <a:gd name="T9" fmla="*/ 2147483647 h 1994"/>
                  <a:gd name="T10" fmla="*/ 2147483647 w 722"/>
                  <a:gd name="T11" fmla="*/ 2147483647 h 1994"/>
                  <a:gd name="T12" fmla="*/ 2147483647 w 722"/>
                  <a:gd name="T13" fmla="*/ 2147483647 h 1994"/>
                  <a:gd name="T14" fmla="*/ 2147483647 w 722"/>
                  <a:gd name="T15" fmla="*/ 2147483647 h 1994"/>
                  <a:gd name="T16" fmla="*/ 2147483647 w 722"/>
                  <a:gd name="T17" fmla="*/ 2147483647 h 1994"/>
                  <a:gd name="T18" fmla="*/ 2147483647 w 722"/>
                  <a:gd name="T19" fmla="*/ 2147483647 h 1994"/>
                  <a:gd name="T20" fmla="*/ 2147483647 w 722"/>
                  <a:gd name="T21" fmla="*/ 2147483647 h 1994"/>
                  <a:gd name="T22" fmla="*/ 2147483647 w 722"/>
                  <a:gd name="T23" fmla="*/ 2147483647 h 1994"/>
                  <a:gd name="T24" fmla="*/ 2147483647 w 722"/>
                  <a:gd name="T25" fmla="*/ 2147483647 h 1994"/>
                  <a:gd name="T26" fmla="*/ 2147483647 w 722"/>
                  <a:gd name="T27" fmla="*/ 2147483647 h 1994"/>
                  <a:gd name="T28" fmla="*/ 2147483647 w 722"/>
                  <a:gd name="T29" fmla="*/ 2147483647 h 1994"/>
                  <a:gd name="T30" fmla="*/ 2147483647 w 722"/>
                  <a:gd name="T31" fmla="*/ 2147483647 h 1994"/>
                  <a:gd name="T32" fmla="*/ 2147483647 w 722"/>
                  <a:gd name="T33" fmla="*/ 2147483647 h 1994"/>
                  <a:gd name="T34" fmla="*/ 2147483647 w 722"/>
                  <a:gd name="T35" fmla="*/ 2147483647 h 1994"/>
                  <a:gd name="T36" fmla="*/ 2147483647 w 722"/>
                  <a:gd name="T37" fmla="*/ 2147483647 h 1994"/>
                  <a:gd name="T38" fmla="*/ 2147483647 w 722"/>
                  <a:gd name="T39" fmla="*/ 2147483647 h 1994"/>
                  <a:gd name="T40" fmla="*/ 2147483647 w 722"/>
                  <a:gd name="T41" fmla="*/ 2147483647 h 1994"/>
                  <a:gd name="T42" fmla="*/ 2147483647 w 722"/>
                  <a:gd name="T43" fmla="*/ 2147483647 h 1994"/>
                  <a:gd name="T44" fmla="*/ 2147483647 w 722"/>
                  <a:gd name="T45" fmla="*/ 2147483647 h 1994"/>
                  <a:gd name="T46" fmla="*/ 2147483647 w 722"/>
                  <a:gd name="T47" fmla="*/ 2147483647 h 1994"/>
                  <a:gd name="T48" fmla="*/ 2147483647 w 722"/>
                  <a:gd name="T49" fmla="*/ 2147483647 h 1994"/>
                  <a:gd name="T50" fmla="*/ 2147483647 w 722"/>
                  <a:gd name="T51" fmla="*/ 2147483647 h 1994"/>
                  <a:gd name="T52" fmla="*/ 2147483647 w 722"/>
                  <a:gd name="T53" fmla="*/ 2147483647 h 1994"/>
                  <a:gd name="T54" fmla="*/ 2147483647 w 722"/>
                  <a:gd name="T55" fmla="*/ 2147483647 h 1994"/>
                  <a:gd name="T56" fmla="*/ 2147483647 w 722"/>
                  <a:gd name="T57" fmla="*/ 2147483647 h 1994"/>
                  <a:gd name="T58" fmla="*/ 2147483647 w 722"/>
                  <a:gd name="T59" fmla="*/ 2147483647 h 1994"/>
                  <a:gd name="T60" fmla="*/ 2147483647 w 722"/>
                  <a:gd name="T61" fmla="*/ 0 h 1994"/>
                  <a:gd name="T62" fmla="*/ 0 w 722"/>
                  <a:gd name="T63" fmla="*/ 2147483647 h 19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2"/>
                  <a:gd name="T97" fmla="*/ 0 h 1994"/>
                  <a:gd name="T98" fmla="*/ 722 w 722"/>
                  <a:gd name="T99" fmla="*/ 1994 h 19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0084B4"/>
              </a:solidFill>
              <a:ln w="9525">
                <a:noFill/>
                <a:round/>
                <a:headEnd/>
                <a:tailEnd/>
              </a:ln>
            </p:spPr>
            <p:txBody>
              <a:bodyPr/>
              <a:lstStyle/>
              <a:p>
                <a:endParaRPr lang="zh-CN" altLang="en-US"/>
              </a:p>
            </p:txBody>
          </p:sp>
        </p:grpSp>
        <p:grpSp>
          <p:nvGrpSpPr>
            <p:cNvPr id="4" name="Group 132"/>
            <p:cNvGrpSpPr>
              <a:grpSpLocks/>
            </p:cNvGrpSpPr>
            <p:nvPr/>
          </p:nvGrpSpPr>
          <p:grpSpPr bwMode="auto">
            <a:xfrm>
              <a:off x="0" y="0"/>
              <a:ext cx="1041400" cy="1177749"/>
              <a:chOff x="0" y="0"/>
              <a:chExt cx="1041400" cy="1177749"/>
            </a:xfrm>
          </p:grpSpPr>
          <p:sp>
            <p:nvSpPr>
              <p:cNvPr id="6156" name="Freeform 10"/>
              <p:cNvSpPr>
                <a:spLocks/>
              </p:cNvSpPr>
              <p:nvPr/>
            </p:nvSpPr>
            <p:spPr bwMode="auto">
              <a:xfrm>
                <a:off x="520700" y="0"/>
                <a:ext cx="336652" cy="1067759"/>
              </a:xfrm>
              <a:custGeom>
                <a:avLst/>
                <a:gdLst>
                  <a:gd name="T0" fmla="*/ 2147483647 w 5096"/>
                  <a:gd name="T1" fmla="*/ 2147483647 h 16159"/>
                  <a:gd name="T2" fmla="*/ 2147483647 w 5096"/>
                  <a:gd name="T3" fmla="*/ 2147483647 h 16159"/>
                  <a:gd name="T4" fmla="*/ 2147483647 w 5096"/>
                  <a:gd name="T5" fmla="*/ 2147483647 h 16159"/>
                  <a:gd name="T6" fmla="*/ 2147483647 w 5096"/>
                  <a:gd name="T7" fmla="*/ 2147483647 h 16159"/>
                  <a:gd name="T8" fmla="*/ 2147483647 w 5096"/>
                  <a:gd name="T9" fmla="*/ 2147483647 h 16159"/>
                  <a:gd name="T10" fmla="*/ 2147483647 w 5096"/>
                  <a:gd name="T11" fmla="*/ 2147483647 h 16159"/>
                  <a:gd name="T12" fmla="*/ 2147483647 w 5096"/>
                  <a:gd name="T13" fmla="*/ 2147483647 h 16159"/>
                  <a:gd name="T14" fmla="*/ 2147483647 w 5096"/>
                  <a:gd name="T15" fmla="*/ 2147483647 h 16159"/>
                  <a:gd name="T16" fmla="*/ 2147483647 w 5096"/>
                  <a:gd name="T17" fmla="*/ 2147483647 h 16159"/>
                  <a:gd name="T18" fmla="*/ 2147483647 w 5096"/>
                  <a:gd name="T19" fmla="*/ 2147483647 h 16159"/>
                  <a:gd name="T20" fmla="*/ 2147483647 w 5096"/>
                  <a:gd name="T21" fmla="*/ 2147483647 h 16159"/>
                  <a:gd name="T22" fmla="*/ 2147483647 w 5096"/>
                  <a:gd name="T23" fmla="*/ 2147483647 h 16159"/>
                  <a:gd name="T24" fmla="*/ 2147483647 w 5096"/>
                  <a:gd name="T25" fmla="*/ 2147483647 h 16159"/>
                  <a:gd name="T26" fmla="*/ 2147483647 w 5096"/>
                  <a:gd name="T27" fmla="*/ 2147483647 h 16159"/>
                  <a:gd name="T28" fmla="*/ 2147483647 w 5096"/>
                  <a:gd name="T29" fmla="*/ 2147483647 h 16159"/>
                  <a:gd name="T30" fmla="*/ 2147483647 w 5096"/>
                  <a:gd name="T31" fmla="*/ 2147483647 h 16159"/>
                  <a:gd name="T32" fmla="*/ 2147483647 w 5096"/>
                  <a:gd name="T33" fmla="*/ 2147483647 h 16159"/>
                  <a:gd name="T34" fmla="*/ 2147483647 w 5096"/>
                  <a:gd name="T35" fmla="*/ 2147483647 h 16159"/>
                  <a:gd name="T36" fmla="*/ 2147483647 w 5096"/>
                  <a:gd name="T37" fmla="*/ 2147483647 h 16159"/>
                  <a:gd name="T38" fmla="*/ 2147483647 w 5096"/>
                  <a:gd name="T39" fmla="*/ 2147483647 h 16159"/>
                  <a:gd name="T40" fmla="*/ 2147483647 w 5096"/>
                  <a:gd name="T41" fmla="*/ 2147483647 h 16159"/>
                  <a:gd name="T42" fmla="*/ 2147483647 w 5096"/>
                  <a:gd name="T43" fmla="*/ 2147483647 h 16159"/>
                  <a:gd name="T44" fmla="*/ 2147483647 w 5096"/>
                  <a:gd name="T45" fmla="*/ 2147483647 h 16159"/>
                  <a:gd name="T46" fmla="*/ 2147483647 w 5096"/>
                  <a:gd name="T47" fmla="*/ 2147483647 h 16159"/>
                  <a:gd name="T48" fmla="*/ 2147483647 w 5096"/>
                  <a:gd name="T49" fmla="*/ 2147483647 h 16159"/>
                  <a:gd name="T50" fmla="*/ 2147483647 w 5096"/>
                  <a:gd name="T51" fmla="*/ 2147483647 h 16159"/>
                  <a:gd name="T52" fmla="*/ 2147483647 w 5096"/>
                  <a:gd name="T53" fmla="*/ 2147483647 h 16159"/>
                  <a:gd name="T54" fmla="*/ 2147483647 w 5096"/>
                  <a:gd name="T55" fmla="*/ 2147483647 h 16159"/>
                  <a:gd name="T56" fmla="*/ 2147483647 w 5096"/>
                  <a:gd name="T57" fmla="*/ 2147483647 h 16159"/>
                  <a:gd name="T58" fmla="*/ 2147483647 w 5096"/>
                  <a:gd name="T59" fmla="*/ 2147483647 h 16159"/>
                  <a:gd name="T60" fmla="*/ 2147483647 w 5096"/>
                  <a:gd name="T61" fmla="*/ 2147483647 h 16159"/>
                  <a:gd name="T62" fmla="*/ 990334411 w 5096"/>
                  <a:gd name="T63" fmla="*/ 2147483647 h 16159"/>
                  <a:gd name="T64" fmla="*/ 0 w 5096"/>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096"/>
                  <a:gd name="T100" fmla="*/ 0 h 16159"/>
                  <a:gd name="T101" fmla="*/ 5096 w 5096"/>
                  <a:gd name="T102" fmla="*/ 16159 h 161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rgbClr val="D9D9D9"/>
              </a:solidFill>
              <a:ln w="9525">
                <a:noFill/>
                <a:round/>
                <a:headEnd/>
                <a:tailEnd/>
              </a:ln>
            </p:spPr>
            <p:txBody>
              <a:bodyPr/>
              <a:lstStyle/>
              <a:p>
                <a:endParaRPr lang="zh-CN" altLang="en-US"/>
              </a:p>
            </p:txBody>
          </p:sp>
          <p:sp>
            <p:nvSpPr>
              <p:cNvPr id="6157" name="Freeform 11"/>
              <p:cNvSpPr>
                <a:spLocks/>
              </p:cNvSpPr>
              <p:nvPr/>
            </p:nvSpPr>
            <p:spPr bwMode="auto">
              <a:xfrm>
                <a:off x="184048" y="0"/>
                <a:ext cx="336652" cy="1067759"/>
              </a:xfrm>
              <a:custGeom>
                <a:avLst/>
                <a:gdLst>
                  <a:gd name="T0" fmla="*/ 2147483647 w 5098"/>
                  <a:gd name="T1" fmla="*/ 2147483647 h 16159"/>
                  <a:gd name="T2" fmla="*/ 2147483647 w 5098"/>
                  <a:gd name="T3" fmla="*/ 2147483647 h 16159"/>
                  <a:gd name="T4" fmla="*/ 2147483647 w 5098"/>
                  <a:gd name="T5" fmla="*/ 2147483647 h 16159"/>
                  <a:gd name="T6" fmla="*/ 2147483647 w 5098"/>
                  <a:gd name="T7" fmla="*/ 2147483647 h 16159"/>
                  <a:gd name="T8" fmla="*/ 2147483647 w 5098"/>
                  <a:gd name="T9" fmla="*/ 2147483647 h 16159"/>
                  <a:gd name="T10" fmla="*/ 2147483647 w 5098"/>
                  <a:gd name="T11" fmla="*/ 2147483647 h 16159"/>
                  <a:gd name="T12" fmla="*/ 2147483647 w 5098"/>
                  <a:gd name="T13" fmla="*/ 2147483647 h 16159"/>
                  <a:gd name="T14" fmla="*/ 2147483647 w 5098"/>
                  <a:gd name="T15" fmla="*/ 2147483647 h 16159"/>
                  <a:gd name="T16" fmla="*/ 2147483647 w 5098"/>
                  <a:gd name="T17" fmla="*/ 2147483647 h 16159"/>
                  <a:gd name="T18" fmla="*/ 2147483647 w 5098"/>
                  <a:gd name="T19" fmla="*/ 2147483647 h 16159"/>
                  <a:gd name="T20" fmla="*/ 2147483647 w 5098"/>
                  <a:gd name="T21" fmla="*/ 2147483647 h 16159"/>
                  <a:gd name="T22" fmla="*/ 2147483647 w 5098"/>
                  <a:gd name="T23" fmla="*/ 2147483647 h 16159"/>
                  <a:gd name="T24" fmla="*/ 2147483647 w 5098"/>
                  <a:gd name="T25" fmla="*/ 2147483647 h 16159"/>
                  <a:gd name="T26" fmla="*/ 2147483647 w 5098"/>
                  <a:gd name="T27" fmla="*/ 2147483647 h 16159"/>
                  <a:gd name="T28" fmla="*/ 912855916 w 5098"/>
                  <a:gd name="T29" fmla="*/ 2147483647 h 16159"/>
                  <a:gd name="T30" fmla="*/ 76025574 w 5098"/>
                  <a:gd name="T31" fmla="*/ 2147483647 h 16159"/>
                  <a:gd name="T32" fmla="*/ 247076521 w 5098"/>
                  <a:gd name="T33" fmla="*/ 2147483647 h 16159"/>
                  <a:gd name="T34" fmla="*/ 2147483647 w 5098"/>
                  <a:gd name="T35" fmla="*/ 2147483647 h 16159"/>
                  <a:gd name="T36" fmla="*/ 2147483647 w 5098"/>
                  <a:gd name="T37" fmla="*/ 2147483647 h 16159"/>
                  <a:gd name="T38" fmla="*/ 2147483647 w 5098"/>
                  <a:gd name="T39" fmla="*/ 2147483647 h 16159"/>
                  <a:gd name="T40" fmla="*/ 2147483647 w 5098"/>
                  <a:gd name="T41" fmla="*/ 2147483647 h 16159"/>
                  <a:gd name="T42" fmla="*/ 2147483647 w 5098"/>
                  <a:gd name="T43" fmla="*/ 2147483647 h 16159"/>
                  <a:gd name="T44" fmla="*/ 2147483647 w 5098"/>
                  <a:gd name="T45" fmla="*/ 2147483647 h 16159"/>
                  <a:gd name="T46" fmla="*/ 2147483647 w 5098"/>
                  <a:gd name="T47" fmla="*/ 2147483647 h 16159"/>
                  <a:gd name="T48" fmla="*/ 2147483647 w 5098"/>
                  <a:gd name="T49" fmla="*/ 2147483647 h 16159"/>
                  <a:gd name="T50" fmla="*/ 2147483647 w 5098"/>
                  <a:gd name="T51" fmla="*/ 2147483647 h 16159"/>
                  <a:gd name="T52" fmla="*/ 2147483647 w 5098"/>
                  <a:gd name="T53" fmla="*/ 2147483647 h 16159"/>
                  <a:gd name="T54" fmla="*/ 2147483647 w 5098"/>
                  <a:gd name="T55" fmla="*/ 2147483647 h 16159"/>
                  <a:gd name="T56" fmla="*/ 2147483647 w 5098"/>
                  <a:gd name="T57" fmla="*/ 2147483647 h 16159"/>
                  <a:gd name="T58" fmla="*/ 2147483647 w 5098"/>
                  <a:gd name="T59" fmla="*/ 2147483647 h 16159"/>
                  <a:gd name="T60" fmla="*/ 2147483647 w 5098"/>
                  <a:gd name="T61" fmla="*/ 2147483647 h 16159"/>
                  <a:gd name="T62" fmla="*/ 2147483647 w 5098"/>
                  <a:gd name="T63" fmla="*/ 2147483647 h 16159"/>
                  <a:gd name="T64" fmla="*/ 2147483647 w 5098"/>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098"/>
                  <a:gd name="T100" fmla="*/ 0 h 16159"/>
                  <a:gd name="T101" fmla="*/ 5098 w 5098"/>
                  <a:gd name="T102" fmla="*/ 16159 h 161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rgbClr val="F2F2F2"/>
              </a:solidFill>
              <a:ln w="9525">
                <a:noFill/>
                <a:round/>
                <a:headEnd/>
                <a:tailEnd/>
              </a:ln>
            </p:spPr>
            <p:txBody>
              <a:bodyPr/>
              <a:lstStyle/>
              <a:p>
                <a:endParaRPr lang="zh-CN" altLang="en-US"/>
              </a:p>
            </p:txBody>
          </p:sp>
          <p:sp>
            <p:nvSpPr>
              <p:cNvPr id="6158" name="Freeform 5"/>
              <p:cNvSpPr>
                <a:spLocks/>
              </p:cNvSpPr>
              <p:nvPr/>
            </p:nvSpPr>
            <p:spPr bwMode="auto">
              <a:xfrm>
                <a:off x="332027" y="195609"/>
                <a:ext cx="377346" cy="78614"/>
              </a:xfrm>
              <a:custGeom>
                <a:avLst/>
                <a:gdLst>
                  <a:gd name="T0" fmla="*/ 2147483647 w 5714"/>
                  <a:gd name="T1" fmla="*/ 2147483647 h 1188"/>
                  <a:gd name="T2" fmla="*/ 2147483647 w 5714"/>
                  <a:gd name="T3" fmla="*/ 2147483647 h 1188"/>
                  <a:gd name="T4" fmla="*/ 2147483647 w 5714"/>
                  <a:gd name="T5" fmla="*/ 2147483647 h 1188"/>
                  <a:gd name="T6" fmla="*/ 2147483647 w 5714"/>
                  <a:gd name="T7" fmla="*/ 2147483647 h 1188"/>
                  <a:gd name="T8" fmla="*/ 2147483647 w 5714"/>
                  <a:gd name="T9" fmla="*/ 2147483647 h 1188"/>
                  <a:gd name="T10" fmla="*/ 2147483647 w 5714"/>
                  <a:gd name="T11" fmla="*/ 2147483647 h 1188"/>
                  <a:gd name="T12" fmla="*/ 2147483647 w 5714"/>
                  <a:gd name="T13" fmla="*/ 2147483647 h 1188"/>
                  <a:gd name="T14" fmla="*/ 2147483647 w 5714"/>
                  <a:gd name="T15" fmla="*/ 2147483647 h 1188"/>
                  <a:gd name="T16" fmla="*/ 2147483647 w 5714"/>
                  <a:gd name="T17" fmla="*/ 2147483647 h 1188"/>
                  <a:gd name="T18" fmla="*/ 2147483647 w 5714"/>
                  <a:gd name="T19" fmla="*/ 2147483647 h 1188"/>
                  <a:gd name="T20" fmla="*/ 2147483647 w 5714"/>
                  <a:gd name="T21" fmla="*/ 2147483647 h 1188"/>
                  <a:gd name="T22" fmla="*/ 2147483647 w 5714"/>
                  <a:gd name="T23" fmla="*/ 2147483647 h 1188"/>
                  <a:gd name="T24" fmla="*/ 2147483647 w 5714"/>
                  <a:gd name="T25" fmla="*/ 2147483647 h 1188"/>
                  <a:gd name="T26" fmla="*/ 2147483647 w 5714"/>
                  <a:gd name="T27" fmla="*/ 2147483647 h 1188"/>
                  <a:gd name="T28" fmla="*/ 2147483647 w 5714"/>
                  <a:gd name="T29" fmla="*/ 2147483647 h 1188"/>
                  <a:gd name="T30" fmla="*/ 2147483647 w 5714"/>
                  <a:gd name="T31" fmla="*/ 2147483647 h 1188"/>
                  <a:gd name="T32" fmla="*/ 2147483647 w 5714"/>
                  <a:gd name="T33" fmla="*/ 2147483647 h 1188"/>
                  <a:gd name="T34" fmla="*/ 2147483647 w 5714"/>
                  <a:gd name="T35" fmla="*/ 2147483647 h 1188"/>
                  <a:gd name="T36" fmla="*/ 2147483647 w 5714"/>
                  <a:gd name="T37" fmla="*/ 2147483647 h 1188"/>
                  <a:gd name="T38" fmla="*/ 2147483647 w 5714"/>
                  <a:gd name="T39" fmla="*/ 2147483647 h 1188"/>
                  <a:gd name="T40" fmla="*/ 2147483647 w 5714"/>
                  <a:gd name="T41" fmla="*/ 2147483647 h 1188"/>
                  <a:gd name="T42" fmla="*/ 874955583 w 5714"/>
                  <a:gd name="T43" fmla="*/ 2147483647 h 1188"/>
                  <a:gd name="T44" fmla="*/ 2147483647 w 5714"/>
                  <a:gd name="T45" fmla="*/ 2147483647 h 1188"/>
                  <a:gd name="T46" fmla="*/ 2147483647 w 5714"/>
                  <a:gd name="T47" fmla="*/ 1572280942 h 1188"/>
                  <a:gd name="T48" fmla="*/ 2147483647 w 5714"/>
                  <a:gd name="T49" fmla="*/ 862926995 h 1188"/>
                  <a:gd name="T50" fmla="*/ 2147483647 w 5714"/>
                  <a:gd name="T51" fmla="*/ 2032430464 h 1188"/>
                  <a:gd name="T52" fmla="*/ 2147483647 w 5714"/>
                  <a:gd name="T53" fmla="*/ 2147483647 h 1188"/>
                  <a:gd name="T54" fmla="*/ 2147483647 w 5714"/>
                  <a:gd name="T55" fmla="*/ 2147483647 h 1188"/>
                  <a:gd name="T56" fmla="*/ 2147483647 w 5714"/>
                  <a:gd name="T57" fmla="*/ 2147483647 h 1188"/>
                  <a:gd name="T58" fmla="*/ 2147483647 w 5714"/>
                  <a:gd name="T59" fmla="*/ 2147483647 h 1188"/>
                  <a:gd name="T60" fmla="*/ 2147483647 w 5714"/>
                  <a:gd name="T61" fmla="*/ 2147483647 h 1188"/>
                  <a:gd name="T62" fmla="*/ 2147483647 w 5714"/>
                  <a:gd name="T63" fmla="*/ 2147483647 h 1188"/>
                  <a:gd name="T64" fmla="*/ 2147483647 w 5714"/>
                  <a:gd name="T65" fmla="*/ 2147483647 h 1188"/>
                  <a:gd name="T66" fmla="*/ 2147483647 w 5714"/>
                  <a:gd name="T67" fmla="*/ 2147483647 h 1188"/>
                  <a:gd name="T68" fmla="*/ 2147483647 w 5714"/>
                  <a:gd name="T69" fmla="*/ 2147483647 h 1188"/>
                  <a:gd name="T70" fmla="*/ 2147483647 w 5714"/>
                  <a:gd name="T71" fmla="*/ 2147483647 h 1188"/>
                  <a:gd name="T72" fmla="*/ 2147483647 w 5714"/>
                  <a:gd name="T73" fmla="*/ 2147483647 h 1188"/>
                  <a:gd name="T74" fmla="*/ 2147483647 w 5714"/>
                  <a:gd name="T75" fmla="*/ 2147483647 h 1188"/>
                  <a:gd name="T76" fmla="*/ 2147483647 w 5714"/>
                  <a:gd name="T77" fmla="*/ 2147483647 h 1188"/>
                  <a:gd name="T78" fmla="*/ 2147483647 w 5714"/>
                  <a:gd name="T79" fmla="*/ 2147483647 h 1188"/>
                  <a:gd name="T80" fmla="*/ 2147483647 w 5714"/>
                  <a:gd name="T81" fmla="*/ 2147483647 h 1188"/>
                  <a:gd name="T82" fmla="*/ 2147483647 w 5714"/>
                  <a:gd name="T83" fmla="*/ 2147483647 h 1188"/>
                  <a:gd name="T84" fmla="*/ 2147483647 w 5714"/>
                  <a:gd name="T85" fmla="*/ 2147483647 h 1188"/>
                  <a:gd name="T86" fmla="*/ 2147483647 w 5714"/>
                  <a:gd name="T87" fmla="*/ 2032430464 h 1188"/>
                  <a:gd name="T88" fmla="*/ 2147483647 w 5714"/>
                  <a:gd name="T89" fmla="*/ 862926995 h 1188"/>
                  <a:gd name="T90" fmla="*/ 2147483647 w 5714"/>
                  <a:gd name="T91" fmla="*/ 1572280942 h 1188"/>
                  <a:gd name="T92" fmla="*/ 2147483647 w 5714"/>
                  <a:gd name="T93" fmla="*/ 2147483647 h 1188"/>
                  <a:gd name="T94" fmla="*/ 2147483647 w 5714"/>
                  <a:gd name="T95" fmla="*/ 2147483647 h 11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714"/>
                  <a:gd name="T145" fmla="*/ 0 h 1188"/>
                  <a:gd name="T146" fmla="*/ 5714 w 5714"/>
                  <a:gd name="T147" fmla="*/ 1188 h 11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tx2"/>
              </a:solidFill>
              <a:ln w="9525">
                <a:noFill/>
                <a:round/>
                <a:headEnd/>
                <a:tailEnd/>
              </a:ln>
            </p:spPr>
            <p:txBody>
              <a:bodyPr/>
              <a:lstStyle/>
              <a:p>
                <a:endParaRPr lang="zh-CN" altLang="en-US"/>
              </a:p>
            </p:txBody>
          </p:sp>
          <p:sp>
            <p:nvSpPr>
              <p:cNvPr id="6159" name="Freeform 6"/>
              <p:cNvSpPr>
                <a:spLocks/>
              </p:cNvSpPr>
              <p:nvPr/>
            </p:nvSpPr>
            <p:spPr bwMode="auto">
              <a:xfrm>
                <a:off x="520700" y="195609"/>
                <a:ext cx="188673" cy="78614"/>
              </a:xfrm>
              <a:custGeom>
                <a:avLst/>
                <a:gdLst>
                  <a:gd name="T0" fmla="*/ 0 w 2856"/>
                  <a:gd name="T1" fmla="*/ 2147483647 h 1188"/>
                  <a:gd name="T2" fmla="*/ 1847467944 w 2856"/>
                  <a:gd name="T3" fmla="*/ 2147483647 h 1188"/>
                  <a:gd name="T4" fmla="*/ 2147483647 w 2856"/>
                  <a:gd name="T5" fmla="*/ 2147483647 h 1188"/>
                  <a:gd name="T6" fmla="*/ 2147483647 w 2856"/>
                  <a:gd name="T7" fmla="*/ 2147483647 h 1188"/>
                  <a:gd name="T8" fmla="*/ 2147483647 w 2856"/>
                  <a:gd name="T9" fmla="*/ 2147483647 h 1188"/>
                  <a:gd name="T10" fmla="*/ 2147483647 w 2856"/>
                  <a:gd name="T11" fmla="*/ 2147483647 h 1188"/>
                  <a:gd name="T12" fmla="*/ 2147483647 w 2856"/>
                  <a:gd name="T13" fmla="*/ 2147483647 h 1188"/>
                  <a:gd name="T14" fmla="*/ 2147483647 w 2856"/>
                  <a:gd name="T15" fmla="*/ 2147483647 h 1188"/>
                  <a:gd name="T16" fmla="*/ 2147483647 w 2856"/>
                  <a:gd name="T17" fmla="*/ 2147483647 h 1188"/>
                  <a:gd name="T18" fmla="*/ 2147483647 w 2856"/>
                  <a:gd name="T19" fmla="*/ 2147483647 h 1188"/>
                  <a:gd name="T20" fmla="*/ 2147483647 w 2856"/>
                  <a:gd name="T21" fmla="*/ 2147483647 h 1188"/>
                  <a:gd name="T22" fmla="*/ 2147483647 w 2856"/>
                  <a:gd name="T23" fmla="*/ 2147483647 h 1188"/>
                  <a:gd name="T24" fmla="*/ 2147483647 w 2856"/>
                  <a:gd name="T25" fmla="*/ 2147483647 h 1188"/>
                  <a:gd name="T26" fmla="*/ 2147483647 w 2856"/>
                  <a:gd name="T27" fmla="*/ 2147483647 h 1188"/>
                  <a:gd name="T28" fmla="*/ 2147483647 w 2856"/>
                  <a:gd name="T29" fmla="*/ 2147483647 h 1188"/>
                  <a:gd name="T30" fmla="*/ 2147483647 w 2856"/>
                  <a:gd name="T31" fmla="*/ 2147483647 h 1188"/>
                  <a:gd name="T32" fmla="*/ 2147483647 w 2856"/>
                  <a:gd name="T33" fmla="*/ 2147483647 h 1188"/>
                  <a:gd name="T34" fmla="*/ 2147483647 w 2856"/>
                  <a:gd name="T35" fmla="*/ 2147483647 h 1188"/>
                  <a:gd name="T36" fmla="*/ 2147483647 w 2856"/>
                  <a:gd name="T37" fmla="*/ 2147483647 h 1188"/>
                  <a:gd name="T38" fmla="*/ 2147483647 w 2856"/>
                  <a:gd name="T39" fmla="*/ 2147483647 h 1188"/>
                  <a:gd name="T40" fmla="*/ 2147483647 w 2856"/>
                  <a:gd name="T41" fmla="*/ 1572280942 h 1188"/>
                  <a:gd name="T42" fmla="*/ 2147483647 w 2856"/>
                  <a:gd name="T43" fmla="*/ 421899857 h 1188"/>
                  <a:gd name="T44" fmla="*/ 2147483647 w 2856"/>
                  <a:gd name="T45" fmla="*/ 1265415422 h 1188"/>
                  <a:gd name="T46" fmla="*/ 2147483647 w 2856"/>
                  <a:gd name="T47" fmla="*/ 2032430464 h 1188"/>
                  <a:gd name="T48" fmla="*/ 2147483647 w 2856"/>
                  <a:gd name="T49" fmla="*/ 2147483647 h 1188"/>
                  <a:gd name="T50" fmla="*/ 2147483647 w 2856"/>
                  <a:gd name="T51" fmla="*/ 2147483647 h 1188"/>
                  <a:gd name="T52" fmla="*/ 2147483647 w 2856"/>
                  <a:gd name="T53" fmla="*/ 2147483647 h 1188"/>
                  <a:gd name="T54" fmla="*/ 2147483647 w 2856"/>
                  <a:gd name="T55" fmla="*/ 2147483647 h 1188"/>
                  <a:gd name="T56" fmla="*/ 2147483647 w 2856"/>
                  <a:gd name="T57" fmla="*/ 2147483647 h 1188"/>
                  <a:gd name="T58" fmla="*/ 2147483647 w 2856"/>
                  <a:gd name="T59" fmla="*/ 2147483647 h 1188"/>
                  <a:gd name="T60" fmla="*/ 2147483647 w 2856"/>
                  <a:gd name="T61" fmla="*/ 2147483647 h 1188"/>
                  <a:gd name="T62" fmla="*/ 2147483647 w 2856"/>
                  <a:gd name="T63" fmla="*/ 2147483647 h 1188"/>
                  <a:gd name="T64" fmla="*/ 2147483647 w 2856"/>
                  <a:gd name="T65" fmla="*/ 2147483647 h 1188"/>
                  <a:gd name="T66" fmla="*/ 2147483647 w 2856"/>
                  <a:gd name="T67" fmla="*/ 2147483647 h 1188"/>
                  <a:gd name="T68" fmla="*/ 2147483647 w 2856"/>
                  <a:gd name="T69" fmla="*/ 2147483647 h 1188"/>
                  <a:gd name="T70" fmla="*/ 2147483647 w 2856"/>
                  <a:gd name="T71" fmla="*/ 2147483647 h 1188"/>
                  <a:gd name="T72" fmla="*/ 1580785884 w 2856"/>
                  <a:gd name="T73" fmla="*/ 2147483647 h 1188"/>
                  <a:gd name="T74" fmla="*/ 0 w 2856"/>
                  <a:gd name="T75" fmla="*/ 2147483647 h 1188"/>
                  <a:gd name="T76" fmla="*/ 0 w 2856"/>
                  <a:gd name="T77" fmla="*/ 2147483647 h 1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856"/>
                  <a:gd name="T118" fmla="*/ 0 h 1188"/>
                  <a:gd name="T119" fmla="*/ 2856 w 2856"/>
                  <a:gd name="T120" fmla="*/ 1188 h 11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856" h="1188">
                    <a:moveTo>
                      <a:pt x="0" y="1188"/>
                    </a:move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1188"/>
                    </a:lnTo>
                  </a:path>
                </a:pathLst>
              </a:custGeom>
              <a:solidFill>
                <a:schemeClr val="tx2"/>
              </a:solidFill>
              <a:ln w="9525">
                <a:noFill/>
                <a:round/>
                <a:headEnd/>
                <a:tailEnd/>
              </a:ln>
            </p:spPr>
            <p:txBody>
              <a:bodyPr/>
              <a:lstStyle/>
              <a:p>
                <a:endParaRPr lang="zh-CN" altLang="en-US"/>
              </a:p>
            </p:txBody>
          </p:sp>
          <p:sp>
            <p:nvSpPr>
              <p:cNvPr id="6160" name="Freeform 7"/>
              <p:cNvSpPr>
                <a:spLocks/>
              </p:cNvSpPr>
              <p:nvPr/>
            </p:nvSpPr>
            <p:spPr bwMode="auto">
              <a:xfrm>
                <a:off x="0" y="710760"/>
                <a:ext cx="199309" cy="446711"/>
              </a:xfrm>
              <a:custGeom>
                <a:avLst/>
                <a:gdLst>
                  <a:gd name="T0" fmla="*/ 2147483647 w 3021"/>
                  <a:gd name="T1" fmla="*/ 0 h 6762"/>
                  <a:gd name="T2" fmla="*/ 0 w 3021"/>
                  <a:gd name="T3" fmla="*/ 2147483647 h 6762"/>
                  <a:gd name="T4" fmla="*/ 2147483647 w 3021"/>
                  <a:gd name="T5" fmla="*/ 2147483647 h 6762"/>
                  <a:gd name="T6" fmla="*/ 2147483647 w 3021"/>
                  <a:gd name="T7" fmla="*/ 2147483647 h 6762"/>
                  <a:gd name="T8" fmla="*/ 2147483647 w 3021"/>
                  <a:gd name="T9" fmla="*/ 2147483647 h 6762"/>
                  <a:gd name="T10" fmla="*/ 2147483647 w 3021"/>
                  <a:gd name="T11" fmla="*/ 2147483647 h 6762"/>
                  <a:gd name="T12" fmla="*/ 2147483647 w 3021"/>
                  <a:gd name="T13" fmla="*/ 2147483647 h 6762"/>
                  <a:gd name="T14" fmla="*/ 2147483647 w 3021"/>
                  <a:gd name="T15" fmla="*/ 2147483647 h 6762"/>
                  <a:gd name="T16" fmla="*/ 2147483647 w 3021"/>
                  <a:gd name="T17" fmla="*/ 2147483647 h 6762"/>
                  <a:gd name="T18" fmla="*/ 2147483647 w 3021"/>
                  <a:gd name="T19" fmla="*/ 2147483647 h 6762"/>
                  <a:gd name="T20" fmla="*/ 2147483647 w 3021"/>
                  <a:gd name="T21" fmla="*/ 2147483647 h 6762"/>
                  <a:gd name="T22" fmla="*/ 2147483647 w 3021"/>
                  <a:gd name="T23" fmla="*/ 2147483647 h 6762"/>
                  <a:gd name="T24" fmla="*/ 2147483647 w 3021"/>
                  <a:gd name="T25" fmla="*/ 2147483647 h 6762"/>
                  <a:gd name="T26" fmla="*/ 2147483647 w 3021"/>
                  <a:gd name="T27" fmla="*/ 2147483647 h 6762"/>
                  <a:gd name="T28" fmla="*/ 2147483647 w 3021"/>
                  <a:gd name="T29" fmla="*/ 2147483647 h 6762"/>
                  <a:gd name="T30" fmla="*/ 2147483647 w 3021"/>
                  <a:gd name="T31" fmla="*/ 2147483647 h 6762"/>
                  <a:gd name="T32" fmla="*/ 2147483647 w 3021"/>
                  <a:gd name="T33" fmla="*/ 2147483647 h 6762"/>
                  <a:gd name="T34" fmla="*/ 2147483647 w 3021"/>
                  <a:gd name="T35" fmla="*/ 2147483647 h 6762"/>
                  <a:gd name="T36" fmla="*/ 2147483647 w 3021"/>
                  <a:gd name="T37" fmla="*/ 2147483647 h 6762"/>
                  <a:gd name="T38" fmla="*/ 2147483647 w 3021"/>
                  <a:gd name="T39" fmla="*/ 2147483647 h 6762"/>
                  <a:gd name="T40" fmla="*/ 2147483647 w 3021"/>
                  <a:gd name="T41" fmla="*/ 2147483647 h 6762"/>
                  <a:gd name="T42" fmla="*/ 2147483647 w 3021"/>
                  <a:gd name="T43" fmla="*/ 2147483647 h 6762"/>
                  <a:gd name="T44" fmla="*/ 2147483647 w 3021"/>
                  <a:gd name="T45" fmla="*/ 2147483647 h 6762"/>
                  <a:gd name="T46" fmla="*/ 2147483647 w 3021"/>
                  <a:gd name="T47" fmla="*/ 2147483647 h 6762"/>
                  <a:gd name="T48" fmla="*/ 2147483647 w 3021"/>
                  <a:gd name="T49" fmla="*/ 2147483647 h 6762"/>
                  <a:gd name="T50" fmla="*/ 2147483647 w 3021"/>
                  <a:gd name="T51" fmla="*/ 2147483647 h 6762"/>
                  <a:gd name="T52" fmla="*/ 2147483647 w 3021"/>
                  <a:gd name="T53" fmla="*/ 2147483647 h 6762"/>
                  <a:gd name="T54" fmla="*/ 2147483647 w 3021"/>
                  <a:gd name="T55" fmla="*/ 2147483647 h 6762"/>
                  <a:gd name="T56" fmla="*/ 2147483647 w 3021"/>
                  <a:gd name="T57" fmla="*/ 2147483647 h 6762"/>
                  <a:gd name="T58" fmla="*/ 2147483647 w 3021"/>
                  <a:gd name="T59" fmla="*/ 2147483647 h 6762"/>
                  <a:gd name="T60" fmla="*/ 2147483647 w 3021"/>
                  <a:gd name="T61" fmla="*/ 2147483647 h 6762"/>
                  <a:gd name="T62" fmla="*/ 2147483647 w 3021"/>
                  <a:gd name="T63" fmla="*/ 2147483647 h 6762"/>
                  <a:gd name="T64" fmla="*/ 2147483647 w 3021"/>
                  <a:gd name="T65" fmla="*/ 2147483647 h 6762"/>
                  <a:gd name="T66" fmla="*/ 2147483647 w 3021"/>
                  <a:gd name="T67" fmla="*/ 2147483647 h 6762"/>
                  <a:gd name="T68" fmla="*/ 2147483647 w 3021"/>
                  <a:gd name="T69" fmla="*/ 2147483647 h 6762"/>
                  <a:gd name="T70" fmla="*/ 2147483647 w 3021"/>
                  <a:gd name="T71" fmla="*/ 2147483647 h 6762"/>
                  <a:gd name="T72" fmla="*/ 2147483647 w 3021"/>
                  <a:gd name="T73" fmla="*/ 2147483647 h 6762"/>
                  <a:gd name="T74" fmla="*/ 2147483647 w 3021"/>
                  <a:gd name="T75" fmla="*/ 2147483647 h 6762"/>
                  <a:gd name="T76" fmla="*/ 2147483647 w 3021"/>
                  <a:gd name="T77" fmla="*/ 2147483647 h 6762"/>
                  <a:gd name="T78" fmla="*/ 2147483647 w 3021"/>
                  <a:gd name="T79" fmla="*/ 2147483647 h 6762"/>
                  <a:gd name="T80" fmla="*/ 2147483647 w 3021"/>
                  <a:gd name="T81" fmla="*/ 2147483647 h 6762"/>
                  <a:gd name="T82" fmla="*/ 2147483647 w 3021"/>
                  <a:gd name="T83" fmla="*/ 2147483647 h 6762"/>
                  <a:gd name="T84" fmla="*/ 2147483647 w 3021"/>
                  <a:gd name="T85" fmla="*/ 2147483647 h 6762"/>
                  <a:gd name="T86" fmla="*/ 2147483647 w 3021"/>
                  <a:gd name="T87" fmla="*/ 2147483647 h 6762"/>
                  <a:gd name="T88" fmla="*/ 2147483647 w 3021"/>
                  <a:gd name="T89" fmla="*/ 2147483647 h 6762"/>
                  <a:gd name="T90" fmla="*/ 2147483647 w 3021"/>
                  <a:gd name="T91" fmla="*/ 2147483647 h 6762"/>
                  <a:gd name="T92" fmla="*/ 2147483647 w 3021"/>
                  <a:gd name="T93" fmla="*/ 2147483647 h 6762"/>
                  <a:gd name="T94" fmla="*/ 2147483647 w 3021"/>
                  <a:gd name="T95" fmla="*/ 2147483647 h 6762"/>
                  <a:gd name="T96" fmla="*/ 2147483647 w 3021"/>
                  <a:gd name="T97" fmla="*/ 2147483647 h 6762"/>
                  <a:gd name="T98" fmla="*/ 2147483647 w 3021"/>
                  <a:gd name="T99" fmla="*/ 2147483647 h 6762"/>
                  <a:gd name="T100" fmla="*/ 2147483647 w 3021"/>
                  <a:gd name="T101" fmla="*/ 2147483647 h 6762"/>
                  <a:gd name="T102" fmla="*/ 2147483647 w 3021"/>
                  <a:gd name="T103" fmla="*/ 2147483647 h 6762"/>
                  <a:gd name="T104" fmla="*/ 2147483647 w 3021"/>
                  <a:gd name="T105" fmla="*/ 2147483647 h 6762"/>
                  <a:gd name="T106" fmla="*/ 2147483647 w 3021"/>
                  <a:gd name="T107" fmla="*/ 2147483647 h 6762"/>
                  <a:gd name="T108" fmla="*/ 2147483647 w 3021"/>
                  <a:gd name="T109" fmla="*/ 2147483647 h 6762"/>
                  <a:gd name="T110" fmla="*/ 2147483647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021"/>
                  <a:gd name="T169" fmla="*/ 0 h 6762"/>
                  <a:gd name="T170" fmla="*/ 3021 w 3021"/>
                  <a:gd name="T171" fmla="*/ 6762 h 67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tx2"/>
              </a:solidFill>
              <a:ln w="9525">
                <a:noFill/>
                <a:round/>
                <a:headEnd/>
                <a:tailEnd/>
              </a:ln>
            </p:spPr>
            <p:txBody>
              <a:bodyPr/>
              <a:lstStyle/>
              <a:p>
                <a:endParaRPr lang="zh-CN" altLang="en-US"/>
              </a:p>
            </p:txBody>
          </p:sp>
          <p:sp>
            <p:nvSpPr>
              <p:cNvPr id="6161" name="Freeform 8"/>
              <p:cNvSpPr>
                <a:spLocks/>
              </p:cNvSpPr>
              <p:nvPr/>
            </p:nvSpPr>
            <p:spPr bwMode="auto">
              <a:xfrm>
                <a:off x="842091" y="710760"/>
                <a:ext cx="199309" cy="446711"/>
              </a:xfrm>
              <a:custGeom>
                <a:avLst/>
                <a:gdLst>
                  <a:gd name="T0" fmla="*/ 0 w 3021"/>
                  <a:gd name="T1" fmla="*/ 0 h 6762"/>
                  <a:gd name="T2" fmla="*/ 2147483647 w 3021"/>
                  <a:gd name="T3" fmla="*/ 2147483647 h 6762"/>
                  <a:gd name="T4" fmla="*/ 2147483647 w 3021"/>
                  <a:gd name="T5" fmla="*/ 2147483647 h 6762"/>
                  <a:gd name="T6" fmla="*/ 2147483647 w 3021"/>
                  <a:gd name="T7" fmla="*/ 2147483647 h 6762"/>
                  <a:gd name="T8" fmla="*/ 2147483647 w 3021"/>
                  <a:gd name="T9" fmla="*/ 2147483647 h 6762"/>
                  <a:gd name="T10" fmla="*/ 2147483647 w 3021"/>
                  <a:gd name="T11" fmla="*/ 2147483647 h 6762"/>
                  <a:gd name="T12" fmla="*/ 2147483647 w 3021"/>
                  <a:gd name="T13" fmla="*/ 2147483647 h 6762"/>
                  <a:gd name="T14" fmla="*/ 2147483647 w 3021"/>
                  <a:gd name="T15" fmla="*/ 2147483647 h 6762"/>
                  <a:gd name="T16" fmla="*/ 2147483647 w 3021"/>
                  <a:gd name="T17" fmla="*/ 2147483647 h 6762"/>
                  <a:gd name="T18" fmla="*/ 2147483647 w 3021"/>
                  <a:gd name="T19" fmla="*/ 2147483647 h 6762"/>
                  <a:gd name="T20" fmla="*/ 2147483647 w 3021"/>
                  <a:gd name="T21" fmla="*/ 2147483647 h 6762"/>
                  <a:gd name="T22" fmla="*/ 2147483647 w 3021"/>
                  <a:gd name="T23" fmla="*/ 2147483647 h 6762"/>
                  <a:gd name="T24" fmla="*/ 2147483647 w 3021"/>
                  <a:gd name="T25" fmla="*/ 2147483647 h 6762"/>
                  <a:gd name="T26" fmla="*/ 2147483647 w 3021"/>
                  <a:gd name="T27" fmla="*/ 2147483647 h 6762"/>
                  <a:gd name="T28" fmla="*/ 2147483647 w 3021"/>
                  <a:gd name="T29" fmla="*/ 2147483647 h 6762"/>
                  <a:gd name="T30" fmla="*/ 2147483647 w 3021"/>
                  <a:gd name="T31" fmla="*/ 2147483647 h 6762"/>
                  <a:gd name="T32" fmla="*/ 2147483647 w 3021"/>
                  <a:gd name="T33" fmla="*/ 2147483647 h 6762"/>
                  <a:gd name="T34" fmla="*/ 2147483647 w 3021"/>
                  <a:gd name="T35" fmla="*/ 2147483647 h 6762"/>
                  <a:gd name="T36" fmla="*/ 2147483647 w 3021"/>
                  <a:gd name="T37" fmla="*/ 2147483647 h 6762"/>
                  <a:gd name="T38" fmla="*/ 2147483647 w 3021"/>
                  <a:gd name="T39" fmla="*/ 2147483647 h 6762"/>
                  <a:gd name="T40" fmla="*/ 2147483647 w 3021"/>
                  <a:gd name="T41" fmla="*/ 2147483647 h 6762"/>
                  <a:gd name="T42" fmla="*/ 2147483647 w 3021"/>
                  <a:gd name="T43" fmla="*/ 2147483647 h 6762"/>
                  <a:gd name="T44" fmla="*/ 2147483647 w 3021"/>
                  <a:gd name="T45" fmla="*/ 2147483647 h 6762"/>
                  <a:gd name="T46" fmla="*/ 2147483647 w 3021"/>
                  <a:gd name="T47" fmla="*/ 2147483647 h 6762"/>
                  <a:gd name="T48" fmla="*/ 2147483647 w 3021"/>
                  <a:gd name="T49" fmla="*/ 2147483647 h 6762"/>
                  <a:gd name="T50" fmla="*/ 2147483647 w 3021"/>
                  <a:gd name="T51" fmla="*/ 2147483647 h 6762"/>
                  <a:gd name="T52" fmla="*/ 2147483647 w 3021"/>
                  <a:gd name="T53" fmla="*/ 2147483647 h 6762"/>
                  <a:gd name="T54" fmla="*/ 2147483647 w 3021"/>
                  <a:gd name="T55" fmla="*/ 2147483647 h 6762"/>
                  <a:gd name="T56" fmla="*/ 2147483647 w 3021"/>
                  <a:gd name="T57" fmla="*/ 2147483647 h 6762"/>
                  <a:gd name="T58" fmla="*/ 2147483647 w 3021"/>
                  <a:gd name="T59" fmla="*/ 2147483647 h 6762"/>
                  <a:gd name="T60" fmla="*/ 2147483647 w 3021"/>
                  <a:gd name="T61" fmla="*/ 2147483647 h 6762"/>
                  <a:gd name="T62" fmla="*/ 2147483647 w 3021"/>
                  <a:gd name="T63" fmla="*/ 2147483647 h 6762"/>
                  <a:gd name="T64" fmla="*/ 2147483647 w 3021"/>
                  <a:gd name="T65" fmla="*/ 2147483647 h 6762"/>
                  <a:gd name="T66" fmla="*/ 2147483647 w 3021"/>
                  <a:gd name="T67" fmla="*/ 2147483647 h 6762"/>
                  <a:gd name="T68" fmla="*/ 2147483647 w 3021"/>
                  <a:gd name="T69" fmla="*/ 2147483647 h 6762"/>
                  <a:gd name="T70" fmla="*/ 2147483647 w 3021"/>
                  <a:gd name="T71" fmla="*/ 2147483647 h 6762"/>
                  <a:gd name="T72" fmla="*/ 2147483647 w 3021"/>
                  <a:gd name="T73" fmla="*/ 2147483647 h 6762"/>
                  <a:gd name="T74" fmla="*/ 2147483647 w 3021"/>
                  <a:gd name="T75" fmla="*/ 2147483647 h 6762"/>
                  <a:gd name="T76" fmla="*/ 2147483647 w 3021"/>
                  <a:gd name="T77" fmla="*/ 2147483647 h 6762"/>
                  <a:gd name="T78" fmla="*/ 2147483647 w 3021"/>
                  <a:gd name="T79" fmla="*/ 2147483647 h 6762"/>
                  <a:gd name="T80" fmla="*/ 2147483647 w 3021"/>
                  <a:gd name="T81" fmla="*/ 2147483647 h 6762"/>
                  <a:gd name="T82" fmla="*/ 2147483647 w 3021"/>
                  <a:gd name="T83" fmla="*/ 2147483647 h 6762"/>
                  <a:gd name="T84" fmla="*/ 2147483647 w 3021"/>
                  <a:gd name="T85" fmla="*/ 2147483647 h 6762"/>
                  <a:gd name="T86" fmla="*/ 2147483647 w 3021"/>
                  <a:gd name="T87" fmla="*/ 2147483647 h 6762"/>
                  <a:gd name="T88" fmla="*/ 2147483647 w 3021"/>
                  <a:gd name="T89" fmla="*/ 2147483647 h 6762"/>
                  <a:gd name="T90" fmla="*/ 2147483647 w 3021"/>
                  <a:gd name="T91" fmla="*/ 2147483647 h 6762"/>
                  <a:gd name="T92" fmla="*/ 2147483647 w 3021"/>
                  <a:gd name="T93" fmla="*/ 2147483647 h 6762"/>
                  <a:gd name="T94" fmla="*/ 2147483647 w 3021"/>
                  <a:gd name="T95" fmla="*/ 2147483647 h 6762"/>
                  <a:gd name="T96" fmla="*/ 2147483647 w 3021"/>
                  <a:gd name="T97" fmla="*/ 2147483647 h 6762"/>
                  <a:gd name="T98" fmla="*/ 2147483647 w 3021"/>
                  <a:gd name="T99" fmla="*/ 2147483647 h 6762"/>
                  <a:gd name="T100" fmla="*/ 2147483647 w 3021"/>
                  <a:gd name="T101" fmla="*/ 2147483647 h 6762"/>
                  <a:gd name="T102" fmla="*/ 1932317350 w 3021"/>
                  <a:gd name="T103" fmla="*/ 2147483647 h 6762"/>
                  <a:gd name="T104" fmla="*/ 1496692540 w 3021"/>
                  <a:gd name="T105" fmla="*/ 2147483647 h 6762"/>
                  <a:gd name="T106" fmla="*/ 1023160635 w 3021"/>
                  <a:gd name="T107" fmla="*/ 2147483647 h 6762"/>
                  <a:gd name="T108" fmla="*/ 530390436 w 3021"/>
                  <a:gd name="T109" fmla="*/ 2147483647 h 6762"/>
                  <a:gd name="T110" fmla="*/ 0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021"/>
                  <a:gd name="T169" fmla="*/ 0 h 6762"/>
                  <a:gd name="T170" fmla="*/ 3021 w 3021"/>
                  <a:gd name="T171" fmla="*/ 6762 h 67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tx2"/>
              </a:solidFill>
              <a:ln w="9525">
                <a:noFill/>
                <a:round/>
                <a:headEnd/>
                <a:tailEnd/>
              </a:ln>
            </p:spPr>
            <p:txBody>
              <a:bodyPr/>
              <a:lstStyle/>
              <a:p>
                <a:endParaRPr lang="zh-CN" altLang="en-US"/>
              </a:p>
            </p:txBody>
          </p:sp>
          <p:sp>
            <p:nvSpPr>
              <p:cNvPr id="6162" name="Freeform 9"/>
              <p:cNvSpPr>
                <a:spLocks/>
              </p:cNvSpPr>
              <p:nvPr/>
            </p:nvSpPr>
            <p:spPr bwMode="auto">
              <a:xfrm>
                <a:off x="227517" y="1067227"/>
                <a:ext cx="293183" cy="110522"/>
              </a:xfrm>
              <a:custGeom>
                <a:avLst/>
                <a:gdLst>
                  <a:gd name="T0" fmla="*/ 398783235 w 4441"/>
                  <a:gd name="T1" fmla="*/ 2147483647 h 1674"/>
                  <a:gd name="T2" fmla="*/ 1709647093 w 4441"/>
                  <a:gd name="T3" fmla="*/ 2147483647 h 1674"/>
                  <a:gd name="T4" fmla="*/ 2147483647 w 4441"/>
                  <a:gd name="T5" fmla="*/ 2147483647 h 1674"/>
                  <a:gd name="T6" fmla="*/ 2147483647 w 4441"/>
                  <a:gd name="T7" fmla="*/ 2147483647 h 1674"/>
                  <a:gd name="T8" fmla="*/ 2147483647 w 4441"/>
                  <a:gd name="T9" fmla="*/ 2147483647 h 1674"/>
                  <a:gd name="T10" fmla="*/ 2147483647 w 4441"/>
                  <a:gd name="T11" fmla="*/ 2147483647 h 1674"/>
                  <a:gd name="T12" fmla="*/ 2147483647 w 4441"/>
                  <a:gd name="T13" fmla="*/ 2147483647 h 1674"/>
                  <a:gd name="T14" fmla="*/ 2147483647 w 4441"/>
                  <a:gd name="T15" fmla="*/ 2147483647 h 1674"/>
                  <a:gd name="T16" fmla="*/ 2147483647 w 4441"/>
                  <a:gd name="T17" fmla="*/ 2147483647 h 1674"/>
                  <a:gd name="T18" fmla="*/ 2147483647 w 4441"/>
                  <a:gd name="T19" fmla="*/ 2147483647 h 1674"/>
                  <a:gd name="T20" fmla="*/ 2147483647 w 4441"/>
                  <a:gd name="T21" fmla="*/ 2147483647 h 1674"/>
                  <a:gd name="T22" fmla="*/ 2147483647 w 4441"/>
                  <a:gd name="T23" fmla="*/ 2147483647 h 1674"/>
                  <a:gd name="T24" fmla="*/ 2147483647 w 4441"/>
                  <a:gd name="T25" fmla="*/ 2147483647 h 1674"/>
                  <a:gd name="T26" fmla="*/ 2147483647 w 4441"/>
                  <a:gd name="T27" fmla="*/ 2147483647 h 1674"/>
                  <a:gd name="T28" fmla="*/ 2147483647 w 4441"/>
                  <a:gd name="T29" fmla="*/ 2147483647 h 1674"/>
                  <a:gd name="T30" fmla="*/ 2147483647 w 4441"/>
                  <a:gd name="T31" fmla="*/ 2147483647 h 1674"/>
                  <a:gd name="T32" fmla="*/ 2147483647 w 4441"/>
                  <a:gd name="T33" fmla="*/ 2147483647 h 1674"/>
                  <a:gd name="T34" fmla="*/ 2147483647 w 4441"/>
                  <a:gd name="T35" fmla="*/ 2147483647 h 1674"/>
                  <a:gd name="T36" fmla="*/ 2147483647 w 4441"/>
                  <a:gd name="T37" fmla="*/ 2147483647 h 1674"/>
                  <a:gd name="T38" fmla="*/ 2147483647 w 4441"/>
                  <a:gd name="T39" fmla="*/ 2147483647 h 1674"/>
                  <a:gd name="T40" fmla="*/ 2147483647 w 4441"/>
                  <a:gd name="T41" fmla="*/ 2147483647 h 1674"/>
                  <a:gd name="T42" fmla="*/ 2147483647 w 4441"/>
                  <a:gd name="T43" fmla="*/ 2147483647 h 1674"/>
                  <a:gd name="T44" fmla="*/ 2147483647 w 4441"/>
                  <a:gd name="T45" fmla="*/ 2147483647 h 1674"/>
                  <a:gd name="T46" fmla="*/ 2147483647 w 4441"/>
                  <a:gd name="T47" fmla="*/ 2147483647 h 1674"/>
                  <a:gd name="T48" fmla="*/ 2147483647 w 4441"/>
                  <a:gd name="T49" fmla="*/ 2147483647 h 1674"/>
                  <a:gd name="T50" fmla="*/ 2147483647 w 4441"/>
                  <a:gd name="T51" fmla="*/ 2147483647 h 1674"/>
                  <a:gd name="T52" fmla="*/ 2147483647 w 4441"/>
                  <a:gd name="T53" fmla="*/ 2147483647 h 1674"/>
                  <a:gd name="T54" fmla="*/ 2147483647 w 4441"/>
                  <a:gd name="T55" fmla="*/ 2147483647 h 1674"/>
                  <a:gd name="T56" fmla="*/ 2147483647 w 4441"/>
                  <a:gd name="T57" fmla="*/ 2147483647 h 1674"/>
                  <a:gd name="T58" fmla="*/ 2147483647 w 4441"/>
                  <a:gd name="T59" fmla="*/ 2147483647 h 1674"/>
                  <a:gd name="T60" fmla="*/ 2147483647 w 4441"/>
                  <a:gd name="T61" fmla="*/ 2147483647 h 1674"/>
                  <a:gd name="T62" fmla="*/ 2147483647 w 4441"/>
                  <a:gd name="T63" fmla="*/ 1748052943 h 1674"/>
                  <a:gd name="T64" fmla="*/ 0 w 4441"/>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441"/>
                  <a:gd name="T100" fmla="*/ 0 h 1674"/>
                  <a:gd name="T101" fmla="*/ 4441 w 4441"/>
                  <a:gd name="T102" fmla="*/ 1674 h 16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0084B4"/>
              </a:solidFill>
              <a:ln w="9525">
                <a:noFill/>
                <a:round/>
                <a:headEnd/>
                <a:tailEnd/>
              </a:ln>
            </p:spPr>
            <p:txBody>
              <a:bodyPr/>
              <a:lstStyle/>
              <a:p>
                <a:endParaRPr lang="zh-CN" altLang="en-US"/>
              </a:p>
            </p:txBody>
          </p:sp>
          <p:sp>
            <p:nvSpPr>
              <p:cNvPr id="6163" name="Line 12"/>
              <p:cNvSpPr>
                <a:spLocks noChangeShapeType="1"/>
              </p:cNvSpPr>
              <p:nvPr/>
            </p:nvSpPr>
            <p:spPr bwMode="auto">
              <a:xfrm>
                <a:off x="520700" y="342663"/>
                <a:ext cx="463" cy="566481"/>
              </a:xfrm>
              <a:prstGeom prst="line">
                <a:avLst/>
              </a:prstGeom>
              <a:noFill/>
              <a:ln w="9525">
                <a:noFill/>
                <a:round/>
                <a:headEnd/>
                <a:tailEnd/>
              </a:ln>
            </p:spPr>
            <p:txBody>
              <a:bodyPr/>
              <a:lstStyle/>
              <a:p>
                <a:endParaRPr lang="zh-CN" altLang="en-US"/>
              </a:p>
            </p:txBody>
          </p:sp>
          <p:grpSp>
            <p:nvGrpSpPr>
              <p:cNvPr id="5" name="Freeform 13"/>
              <p:cNvGrpSpPr>
                <a:grpSpLocks/>
              </p:cNvGrpSpPr>
              <p:nvPr/>
            </p:nvGrpSpPr>
            <p:grpSpPr bwMode="auto">
              <a:xfrm>
                <a:off x="392040" y="463422"/>
                <a:ext cx="256032" cy="256032"/>
                <a:chOff x="0" y="0"/>
                <a:chExt cx="256032" cy="256032"/>
              </a:xfrm>
            </p:grpSpPr>
            <p:pic>
              <p:nvPicPr>
                <p:cNvPr id="6170" name="Freeform 13"/>
                <p:cNvPicPr>
                  <a:picLocks noChangeArrowheads="1"/>
                </p:cNvPicPr>
                <p:nvPr/>
              </p:nvPicPr>
              <p:blipFill>
                <a:blip r:embed="rId3" cstate="print"/>
                <a:srcRect/>
                <a:stretch>
                  <a:fillRect/>
                </a:stretch>
              </p:blipFill>
              <p:spPr bwMode="auto">
                <a:xfrm>
                  <a:off x="0" y="0"/>
                  <a:ext cx="256032" cy="256032"/>
                </a:xfrm>
                <a:prstGeom prst="rect">
                  <a:avLst/>
                </a:prstGeom>
                <a:noFill/>
                <a:ln w="9525">
                  <a:noFill/>
                  <a:miter lim="800000"/>
                  <a:headEnd/>
                  <a:tailEnd/>
                </a:ln>
              </p:spPr>
            </p:pic>
            <p:sp>
              <p:nvSpPr>
                <p:cNvPr id="6171" name="Text Box 31"/>
                <p:cNvSpPr txBox="1">
                  <a:spLocks noChangeArrowheads="1"/>
                </p:cNvSpPr>
                <p:nvPr/>
              </p:nvSpPr>
              <p:spPr bwMode="auto">
                <a:xfrm>
                  <a:off x="-1284" y="-2376"/>
                  <a:ext cx="259888" cy="260350"/>
                </a:xfrm>
                <a:prstGeom prst="rect">
                  <a:avLst/>
                </a:prstGeom>
                <a:noFill/>
                <a:ln w="9525">
                  <a:noFill/>
                  <a:miter lim="800000"/>
                  <a:headEnd/>
                  <a:tailEnd/>
                </a:ln>
              </p:spPr>
              <p:txBody>
                <a:bodyPr/>
                <a:lstStyle/>
                <a:p>
                  <a:pPr>
                    <a:buFont typeface="Arial" pitchFamily="34" charset="0"/>
                    <a:buNone/>
                  </a:pPr>
                  <a:endParaRPr lang="en-US" altLang="en-US">
                    <a:solidFill>
                      <a:srgbClr val="000000"/>
                    </a:solidFill>
                    <a:latin typeface="Calibri" pitchFamily="34" charset="0"/>
                    <a:cs typeface="Arial" pitchFamily="34" charset="0"/>
                  </a:endParaRPr>
                </a:p>
              </p:txBody>
            </p:sp>
          </p:grpSp>
          <p:sp>
            <p:nvSpPr>
              <p:cNvPr id="6165" name="Freeform 16"/>
              <p:cNvSpPr>
                <a:spLocks/>
              </p:cNvSpPr>
              <p:nvPr/>
            </p:nvSpPr>
            <p:spPr bwMode="auto">
              <a:xfrm>
                <a:off x="209945" y="1024290"/>
                <a:ext cx="310755" cy="90637"/>
              </a:xfrm>
              <a:custGeom>
                <a:avLst/>
                <a:gdLst>
                  <a:gd name="T0" fmla="*/ 133198793 w 4704"/>
                  <a:gd name="T1" fmla="*/ 514340349 h 1372"/>
                  <a:gd name="T2" fmla="*/ 38055531 w 4704"/>
                  <a:gd name="T3" fmla="*/ 1466613423 h 1372"/>
                  <a:gd name="T4" fmla="*/ 0 w 4704"/>
                  <a:gd name="T5" fmla="*/ 2147483647 h 1372"/>
                  <a:gd name="T6" fmla="*/ 19027799 w 4704"/>
                  <a:gd name="T7" fmla="*/ 2147483647 h 1372"/>
                  <a:gd name="T8" fmla="*/ 95138918 w 4704"/>
                  <a:gd name="T9" fmla="*/ 2147483647 h 1372"/>
                  <a:gd name="T10" fmla="*/ 228625675 w 4704"/>
                  <a:gd name="T11" fmla="*/ 2147483647 h 1372"/>
                  <a:gd name="T12" fmla="*/ 437935398 w 4704"/>
                  <a:gd name="T13" fmla="*/ 2147483647 h 1372"/>
                  <a:gd name="T14" fmla="*/ 685588929 w 4704"/>
                  <a:gd name="T15" fmla="*/ 2147483647 h 1372"/>
                  <a:gd name="T16" fmla="*/ 990325831 w 4704"/>
                  <a:gd name="T17" fmla="*/ 2147483647 h 1372"/>
                  <a:gd name="T18" fmla="*/ 1371177858 w 4704"/>
                  <a:gd name="T19" fmla="*/ 2147483647 h 1372"/>
                  <a:gd name="T20" fmla="*/ 1771345573 w 4704"/>
                  <a:gd name="T21" fmla="*/ 2147483647 h 1372"/>
                  <a:gd name="T22" fmla="*/ 2147483647 w 4704"/>
                  <a:gd name="T23" fmla="*/ 2147483647 h 1372"/>
                  <a:gd name="T24" fmla="*/ 2147483647 w 4704"/>
                  <a:gd name="T25" fmla="*/ 2147483647 h 1372"/>
                  <a:gd name="T26" fmla="*/ 2147483647 w 4704"/>
                  <a:gd name="T27" fmla="*/ 2147483647 h 1372"/>
                  <a:gd name="T28" fmla="*/ 2147483647 w 4704"/>
                  <a:gd name="T29" fmla="*/ 2147483647 h 1372"/>
                  <a:gd name="T30" fmla="*/ 2147483647 w 4704"/>
                  <a:gd name="T31" fmla="*/ 2147483647 h 1372"/>
                  <a:gd name="T32" fmla="*/ 2147483647 w 4704"/>
                  <a:gd name="T33" fmla="*/ 2147483647 h 1372"/>
                  <a:gd name="T34" fmla="*/ 2147483647 w 4704"/>
                  <a:gd name="T35" fmla="*/ 2147483647 h 1372"/>
                  <a:gd name="T36" fmla="*/ 2147483647 w 4704"/>
                  <a:gd name="T37" fmla="*/ 2147483647 h 1372"/>
                  <a:gd name="T38" fmla="*/ 2147483647 w 4704"/>
                  <a:gd name="T39" fmla="*/ 2147483647 h 1372"/>
                  <a:gd name="T40" fmla="*/ 2147483647 w 4704"/>
                  <a:gd name="T41" fmla="*/ 2147483647 h 1372"/>
                  <a:gd name="T42" fmla="*/ 2147483647 w 4704"/>
                  <a:gd name="T43" fmla="*/ 2147483647 h 1372"/>
                  <a:gd name="T44" fmla="*/ 2147483647 w 4704"/>
                  <a:gd name="T45" fmla="*/ 2147483647 h 1372"/>
                  <a:gd name="T46" fmla="*/ 2147483647 w 4704"/>
                  <a:gd name="T47" fmla="*/ 2147483647 h 1372"/>
                  <a:gd name="T48" fmla="*/ 2147483647 w 4704"/>
                  <a:gd name="T49" fmla="*/ 2147483647 h 1372"/>
                  <a:gd name="T50" fmla="*/ 2147483647 w 4704"/>
                  <a:gd name="T51" fmla="*/ 2147483647 h 1372"/>
                  <a:gd name="T52" fmla="*/ 2147483647 w 4704"/>
                  <a:gd name="T53" fmla="*/ 2147483647 h 1372"/>
                  <a:gd name="T54" fmla="*/ 2147483647 w 4704"/>
                  <a:gd name="T55" fmla="*/ 2147483647 h 1372"/>
                  <a:gd name="T56" fmla="*/ 2147483647 w 4704"/>
                  <a:gd name="T57" fmla="*/ 2147483647 h 1372"/>
                  <a:gd name="T58" fmla="*/ 2147483647 w 4704"/>
                  <a:gd name="T59" fmla="*/ 2147483647 h 1372"/>
                  <a:gd name="T60" fmla="*/ 2147483647 w 4704"/>
                  <a:gd name="T61" fmla="*/ 2147483647 h 1372"/>
                  <a:gd name="T62" fmla="*/ 2147483647 w 4704"/>
                  <a:gd name="T63" fmla="*/ 2147483647 h 1372"/>
                  <a:gd name="T64" fmla="*/ 2147483647 w 4704"/>
                  <a:gd name="T65" fmla="*/ 2147483647 h 1372"/>
                  <a:gd name="T66" fmla="*/ 2147483647 w 4704"/>
                  <a:gd name="T67" fmla="*/ 2147483647 h 1372"/>
                  <a:gd name="T68" fmla="*/ 2147483647 w 4704"/>
                  <a:gd name="T69" fmla="*/ 2147483647 h 1372"/>
                  <a:gd name="T70" fmla="*/ 2147483647 w 4704"/>
                  <a:gd name="T71" fmla="*/ 2147483647 h 1372"/>
                  <a:gd name="T72" fmla="*/ 2147483647 w 4704"/>
                  <a:gd name="T73" fmla="*/ 2147483647 h 1372"/>
                  <a:gd name="T74" fmla="*/ 2147483647 w 4704"/>
                  <a:gd name="T75" fmla="*/ 2147483647 h 1372"/>
                  <a:gd name="T76" fmla="*/ 2147483647 w 4704"/>
                  <a:gd name="T77" fmla="*/ 2147483647 h 1372"/>
                  <a:gd name="T78" fmla="*/ 2147483647 w 4704"/>
                  <a:gd name="T79" fmla="*/ 2147483647 h 1372"/>
                  <a:gd name="T80" fmla="*/ 2147483647 w 4704"/>
                  <a:gd name="T81" fmla="*/ 2147483647 h 1372"/>
                  <a:gd name="T82" fmla="*/ 2147483647 w 4704"/>
                  <a:gd name="T83" fmla="*/ 2147483647 h 1372"/>
                  <a:gd name="T84" fmla="*/ 2147483647 w 4704"/>
                  <a:gd name="T85" fmla="*/ 2147483647 h 1372"/>
                  <a:gd name="T86" fmla="*/ 2147483647 w 4704"/>
                  <a:gd name="T87" fmla="*/ 2147483647 h 1372"/>
                  <a:gd name="T88" fmla="*/ 2147483647 w 4704"/>
                  <a:gd name="T89" fmla="*/ 2147483647 h 1372"/>
                  <a:gd name="T90" fmla="*/ 2147483647 w 4704"/>
                  <a:gd name="T91" fmla="*/ 2147483647 h 1372"/>
                  <a:gd name="T92" fmla="*/ 2147483647 w 4704"/>
                  <a:gd name="T93" fmla="*/ 2147483647 h 1372"/>
                  <a:gd name="T94" fmla="*/ 2147483647 w 4704"/>
                  <a:gd name="T95" fmla="*/ 2147483647 h 1372"/>
                  <a:gd name="T96" fmla="*/ 2147483647 w 4704"/>
                  <a:gd name="T97" fmla="*/ 2057064382 h 1372"/>
                  <a:gd name="T98" fmla="*/ 190570094 w 4704"/>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704"/>
                  <a:gd name="T151" fmla="*/ 0 h 1372"/>
                  <a:gd name="T152" fmla="*/ 4704 w 4704"/>
                  <a:gd name="T153" fmla="*/ 1372 h 13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005490"/>
              </a:solidFill>
              <a:ln w="9525">
                <a:noFill/>
                <a:round/>
                <a:headEnd/>
                <a:tailEnd/>
              </a:ln>
            </p:spPr>
            <p:txBody>
              <a:bodyPr/>
              <a:lstStyle/>
              <a:p>
                <a:endParaRPr lang="zh-CN" altLang="en-US"/>
              </a:p>
            </p:txBody>
          </p:sp>
          <p:sp>
            <p:nvSpPr>
              <p:cNvPr id="6166" name="Freeform 17"/>
              <p:cNvSpPr>
                <a:spLocks/>
              </p:cNvSpPr>
              <p:nvPr/>
            </p:nvSpPr>
            <p:spPr bwMode="auto">
              <a:xfrm>
                <a:off x="520700" y="1067227"/>
                <a:ext cx="293183" cy="110522"/>
              </a:xfrm>
              <a:custGeom>
                <a:avLst/>
                <a:gdLst>
                  <a:gd name="T0" fmla="*/ 2147483647 w 4439"/>
                  <a:gd name="T1" fmla="*/ 2147483647 h 1674"/>
                  <a:gd name="T2" fmla="*/ 2147483647 w 4439"/>
                  <a:gd name="T3" fmla="*/ 2147483647 h 1674"/>
                  <a:gd name="T4" fmla="*/ 2147483647 w 4439"/>
                  <a:gd name="T5" fmla="*/ 2147483647 h 1674"/>
                  <a:gd name="T6" fmla="*/ 2147483647 w 4439"/>
                  <a:gd name="T7" fmla="*/ 2147483647 h 1674"/>
                  <a:gd name="T8" fmla="*/ 2147483647 w 4439"/>
                  <a:gd name="T9" fmla="*/ 2147483647 h 1674"/>
                  <a:gd name="T10" fmla="*/ 2147483647 w 4439"/>
                  <a:gd name="T11" fmla="*/ 2147483647 h 1674"/>
                  <a:gd name="T12" fmla="*/ 2147483647 w 4439"/>
                  <a:gd name="T13" fmla="*/ 2147483647 h 1674"/>
                  <a:gd name="T14" fmla="*/ 2147483647 w 4439"/>
                  <a:gd name="T15" fmla="*/ 2147483647 h 1674"/>
                  <a:gd name="T16" fmla="*/ 2147483647 w 4439"/>
                  <a:gd name="T17" fmla="*/ 2147483647 h 1674"/>
                  <a:gd name="T18" fmla="*/ 2147483647 w 4439"/>
                  <a:gd name="T19" fmla="*/ 2147483647 h 1674"/>
                  <a:gd name="T20" fmla="*/ 2147483647 w 4439"/>
                  <a:gd name="T21" fmla="*/ 2147483647 h 1674"/>
                  <a:gd name="T22" fmla="*/ 2147483647 w 4439"/>
                  <a:gd name="T23" fmla="*/ 2147483647 h 1674"/>
                  <a:gd name="T24" fmla="*/ 2147483647 w 4439"/>
                  <a:gd name="T25" fmla="*/ 2147483647 h 1674"/>
                  <a:gd name="T26" fmla="*/ 2147483647 w 4439"/>
                  <a:gd name="T27" fmla="*/ 2147483647 h 1674"/>
                  <a:gd name="T28" fmla="*/ 2147483647 w 4439"/>
                  <a:gd name="T29" fmla="*/ 2147483647 h 1674"/>
                  <a:gd name="T30" fmla="*/ 2147483647 w 4439"/>
                  <a:gd name="T31" fmla="*/ 2147483647 h 1674"/>
                  <a:gd name="T32" fmla="*/ 0 w 4439"/>
                  <a:gd name="T33" fmla="*/ 2147483647 h 1674"/>
                  <a:gd name="T34" fmla="*/ 2147483647 w 4439"/>
                  <a:gd name="T35" fmla="*/ 2147483647 h 1674"/>
                  <a:gd name="T36" fmla="*/ 2147483647 w 4439"/>
                  <a:gd name="T37" fmla="*/ 2147483647 h 1674"/>
                  <a:gd name="T38" fmla="*/ 2147483647 w 4439"/>
                  <a:gd name="T39" fmla="*/ 2147483647 h 1674"/>
                  <a:gd name="T40" fmla="*/ 2147483647 w 4439"/>
                  <a:gd name="T41" fmla="*/ 2147483647 h 1674"/>
                  <a:gd name="T42" fmla="*/ 2147483647 w 4439"/>
                  <a:gd name="T43" fmla="*/ 2147483647 h 1674"/>
                  <a:gd name="T44" fmla="*/ 2147483647 w 4439"/>
                  <a:gd name="T45" fmla="*/ 2147483647 h 1674"/>
                  <a:gd name="T46" fmla="*/ 2147483647 w 4439"/>
                  <a:gd name="T47" fmla="*/ 2147483647 h 1674"/>
                  <a:gd name="T48" fmla="*/ 2147483647 w 4439"/>
                  <a:gd name="T49" fmla="*/ 2147483647 h 1674"/>
                  <a:gd name="T50" fmla="*/ 2147483647 w 4439"/>
                  <a:gd name="T51" fmla="*/ 2147483647 h 1674"/>
                  <a:gd name="T52" fmla="*/ 2147483647 w 4439"/>
                  <a:gd name="T53" fmla="*/ 2147483647 h 1674"/>
                  <a:gd name="T54" fmla="*/ 2147483647 w 4439"/>
                  <a:gd name="T55" fmla="*/ 2147483647 h 1674"/>
                  <a:gd name="T56" fmla="*/ 2147483647 w 4439"/>
                  <a:gd name="T57" fmla="*/ 2147483647 h 1674"/>
                  <a:gd name="T58" fmla="*/ 2147483647 w 4439"/>
                  <a:gd name="T59" fmla="*/ 2147483647 h 1674"/>
                  <a:gd name="T60" fmla="*/ 2147483647 w 4439"/>
                  <a:gd name="T61" fmla="*/ 2147483647 h 1674"/>
                  <a:gd name="T62" fmla="*/ 2147483647 w 4439"/>
                  <a:gd name="T63" fmla="*/ 1748052943 h 1674"/>
                  <a:gd name="T64" fmla="*/ 2147483647 w 4439"/>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439"/>
                  <a:gd name="T100" fmla="*/ 0 h 1674"/>
                  <a:gd name="T101" fmla="*/ 4439 w 4439"/>
                  <a:gd name="T102" fmla="*/ 1674 h 16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005878"/>
              </a:solidFill>
              <a:ln w="9525">
                <a:noFill/>
                <a:round/>
                <a:headEnd/>
                <a:tailEnd/>
              </a:ln>
            </p:spPr>
            <p:txBody>
              <a:bodyPr/>
              <a:lstStyle/>
              <a:p>
                <a:endParaRPr lang="zh-CN" altLang="en-US"/>
              </a:p>
            </p:txBody>
          </p:sp>
          <p:sp>
            <p:nvSpPr>
              <p:cNvPr id="6167" name="Freeform 18"/>
              <p:cNvSpPr>
                <a:spLocks/>
              </p:cNvSpPr>
              <p:nvPr/>
            </p:nvSpPr>
            <p:spPr bwMode="auto">
              <a:xfrm>
                <a:off x="520700" y="1024290"/>
                <a:ext cx="310755" cy="90637"/>
              </a:xfrm>
              <a:custGeom>
                <a:avLst/>
                <a:gdLst>
                  <a:gd name="T0" fmla="*/ 2147483647 w 4702"/>
                  <a:gd name="T1" fmla="*/ 514340349 h 1372"/>
                  <a:gd name="T2" fmla="*/ 2147483647 w 4702"/>
                  <a:gd name="T3" fmla="*/ 1466613423 h 1372"/>
                  <a:gd name="T4" fmla="*/ 2147483647 w 4702"/>
                  <a:gd name="T5" fmla="*/ 2147483647 h 1372"/>
                  <a:gd name="T6" fmla="*/ 2147483647 w 4702"/>
                  <a:gd name="T7" fmla="*/ 2147483647 h 1372"/>
                  <a:gd name="T8" fmla="*/ 2147483647 w 4702"/>
                  <a:gd name="T9" fmla="*/ 2147483647 h 1372"/>
                  <a:gd name="T10" fmla="*/ 2147483647 w 4702"/>
                  <a:gd name="T11" fmla="*/ 2147483647 h 1372"/>
                  <a:gd name="T12" fmla="*/ 2147483647 w 4702"/>
                  <a:gd name="T13" fmla="*/ 2147483647 h 1372"/>
                  <a:gd name="T14" fmla="*/ 2147483647 w 4702"/>
                  <a:gd name="T15" fmla="*/ 2147483647 h 1372"/>
                  <a:gd name="T16" fmla="*/ 2147483647 w 4702"/>
                  <a:gd name="T17" fmla="*/ 2147483647 h 1372"/>
                  <a:gd name="T18" fmla="*/ 2147483647 w 4702"/>
                  <a:gd name="T19" fmla="*/ 2147483647 h 1372"/>
                  <a:gd name="T20" fmla="*/ 2147483647 w 4702"/>
                  <a:gd name="T21" fmla="*/ 2147483647 h 1372"/>
                  <a:gd name="T22" fmla="*/ 2147483647 w 4702"/>
                  <a:gd name="T23" fmla="*/ 2147483647 h 1372"/>
                  <a:gd name="T24" fmla="*/ 2147483647 w 4702"/>
                  <a:gd name="T25" fmla="*/ 2147483647 h 1372"/>
                  <a:gd name="T26" fmla="*/ 2147483647 w 4702"/>
                  <a:gd name="T27" fmla="*/ 2147483647 h 1372"/>
                  <a:gd name="T28" fmla="*/ 2147483647 w 4702"/>
                  <a:gd name="T29" fmla="*/ 2147483647 h 1372"/>
                  <a:gd name="T30" fmla="*/ 2147483647 w 4702"/>
                  <a:gd name="T31" fmla="*/ 2147483647 h 1372"/>
                  <a:gd name="T32" fmla="*/ 2147483647 w 4702"/>
                  <a:gd name="T33" fmla="*/ 2147483647 h 1372"/>
                  <a:gd name="T34" fmla="*/ 2147483647 w 4702"/>
                  <a:gd name="T35" fmla="*/ 2147483647 h 1372"/>
                  <a:gd name="T36" fmla="*/ 2147483647 w 4702"/>
                  <a:gd name="T37" fmla="*/ 2147483647 h 1372"/>
                  <a:gd name="T38" fmla="*/ 2147483647 w 4702"/>
                  <a:gd name="T39" fmla="*/ 2147483647 h 1372"/>
                  <a:gd name="T40" fmla="*/ 2147483647 w 4702"/>
                  <a:gd name="T41" fmla="*/ 2147483647 h 1372"/>
                  <a:gd name="T42" fmla="*/ 2147483647 w 4702"/>
                  <a:gd name="T43" fmla="*/ 2147483647 h 1372"/>
                  <a:gd name="T44" fmla="*/ 2147483647 w 4702"/>
                  <a:gd name="T45" fmla="*/ 2147483647 h 1372"/>
                  <a:gd name="T46" fmla="*/ 2147483647 w 4702"/>
                  <a:gd name="T47" fmla="*/ 2147483647 h 1372"/>
                  <a:gd name="T48" fmla="*/ 2147483647 w 4702"/>
                  <a:gd name="T49" fmla="*/ 2147483647 h 1372"/>
                  <a:gd name="T50" fmla="*/ 2147483647 w 4702"/>
                  <a:gd name="T51" fmla="*/ 2147483647 h 1372"/>
                  <a:gd name="T52" fmla="*/ 2147483647 w 4702"/>
                  <a:gd name="T53" fmla="*/ 2147483647 h 1372"/>
                  <a:gd name="T54" fmla="*/ 2147483647 w 4702"/>
                  <a:gd name="T55" fmla="*/ 2147483647 h 1372"/>
                  <a:gd name="T56" fmla="*/ 2147483647 w 4702"/>
                  <a:gd name="T57" fmla="*/ 2147483647 h 1372"/>
                  <a:gd name="T58" fmla="*/ 2147483647 w 4702"/>
                  <a:gd name="T59" fmla="*/ 2147483647 h 1372"/>
                  <a:gd name="T60" fmla="*/ 2147483647 w 4702"/>
                  <a:gd name="T61" fmla="*/ 2147483647 h 1372"/>
                  <a:gd name="T62" fmla="*/ 2147483647 w 4702"/>
                  <a:gd name="T63" fmla="*/ 2147483647 h 1372"/>
                  <a:gd name="T64" fmla="*/ 2147483647 w 4702"/>
                  <a:gd name="T65" fmla="*/ 2147483647 h 1372"/>
                  <a:gd name="T66" fmla="*/ 0 w 4702"/>
                  <a:gd name="T67" fmla="*/ 2147483647 h 1372"/>
                  <a:gd name="T68" fmla="*/ 1869736584 w 4702"/>
                  <a:gd name="T69" fmla="*/ 2147483647 h 1372"/>
                  <a:gd name="T70" fmla="*/ 2147483647 w 4702"/>
                  <a:gd name="T71" fmla="*/ 2147483647 h 1372"/>
                  <a:gd name="T72" fmla="*/ 2147483647 w 4702"/>
                  <a:gd name="T73" fmla="*/ 2147483647 h 1372"/>
                  <a:gd name="T74" fmla="*/ 2147483647 w 4702"/>
                  <a:gd name="T75" fmla="*/ 2147483647 h 1372"/>
                  <a:gd name="T76" fmla="*/ 2147483647 w 4702"/>
                  <a:gd name="T77" fmla="*/ 2147483647 h 1372"/>
                  <a:gd name="T78" fmla="*/ 2147483647 w 4702"/>
                  <a:gd name="T79" fmla="*/ 2147483647 h 1372"/>
                  <a:gd name="T80" fmla="*/ 2147483647 w 4702"/>
                  <a:gd name="T81" fmla="*/ 2147483647 h 1372"/>
                  <a:gd name="T82" fmla="*/ 2147483647 w 4702"/>
                  <a:gd name="T83" fmla="*/ 2147483647 h 1372"/>
                  <a:gd name="T84" fmla="*/ 2147483647 w 4702"/>
                  <a:gd name="T85" fmla="*/ 2147483647 h 1372"/>
                  <a:gd name="T86" fmla="*/ 2147483647 w 4702"/>
                  <a:gd name="T87" fmla="*/ 2147483647 h 1372"/>
                  <a:gd name="T88" fmla="*/ 2147483647 w 4702"/>
                  <a:gd name="T89" fmla="*/ 2147483647 h 1372"/>
                  <a:gd name="T90" fmla="*/ 2147483647 w 4702"/>
                  <a:gd name="T91" fmla="*/ 2147483647 h 1372"/>
                  <a:gd name="T92" fmla="*/ 2147483647 w 4702"/>
                  <a:gd name="T93" fmla="*/ 2147483647 h 1372"/>
                  <a:gd name="T94" fmla="*/ 2147483647 w 4702"/>
                  <a:gd name="T95" fmla="*/ 2147483647 h 1372"/>
                  <a:gd name="T96" fmla="*/ 2147483647 w 4702"/>
                  <a:gd name="T97" fmla="*/ 2057064382 h 1372"/>
                  <a:gd name="T98" fmla="*/ 2147483647 w 4702"/>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702"/>
                  <a:gd name="T151" fmla="*/ 0 h 1372"/>
                  <a:gd name="T152" fmla="*/ 4702 w 4702"/>
                  <a:gd name="T153" fmla="*/ 1372 h 13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003860"/>
              </a:solidFill>
              <a:ln w="9525">
                <a:noFill/>
                <a:round/>
                <a:headEnd/>
                <a:tailEnd/>
              </a:ln>
            </p:spPr>
            <p:txBody>
              <a:bodyPr/>
              <a:lstStyle/>
              <a:p>
                <a:endParaRPr lang="zh-CN" altLang="en-US"/>
              </a:p>
            </p:txBody>
          </p:sp>
          <p:sp>
            <p:nvSpPr>
              <p:cNvPr id="6168" name="Freeform 14"/>
              <p:cNvSpPr>
                <a:spLocks/>
              </p:cNvSpPr>
              <p:nvPr/>
            </p:nvSpPr>
            <p:spPr bwMode="auto">
              <a:xfrm>
                <a:off x="364860" y="435612"/>
                <a:ext cx="155840" cy="311218"/>
              </a:xfrm>
              <a:custGeom>
                <a:avLst/>
                <a:gdLst>
                  <a:gd name="T0" fmla="*/ 2147483647 w 2357"/>
                  <a:gd name="T1" fmla="*/ 2147483647 h 4712"/>
                  <a:gd name="T2" fmla="*/ 2147483647 w 2357"/>
                  <a:gd name="T3" fmla="*/ 0 h 4712"/>
                  <a:gd name="T4" fmla="*/ 2147483647 w 2357"/>
                  <a:gd name="T5" fmla="*/ 532740929 h 4712"/>
                  <a:gd name="T6" fmla="*/ 2147483647 w 2357"/>
                  <a:gd name="T7" fmla="*/ 2017150969 h 4712"/>
                  <a:gd name="T8" fmla="*/ 2147483647 w 2357"/>
                  <a:gd name="T9" fmla="*/ 2147483647 h 4712"/>
                  <a:gd name="T10" fmla="*/ 2147483647 w 2357"/>
                  <a:gd name="T11" fmla="*/ 2147483647 h 4712"/>
                  <a:gd name="T12" fmla="*/ 2147483647 w 2357"/>
                  <a:gd name="T13" fmla="*/ 2147483647 h 4712"/>
                  <a:gd name="T14" fmla="*/ 2147483647 w 2357"/>
                  <a:gd name="T15" fmla="*/ 2147483647 h 4712"/>
                  <a:gd name="T16" fmla="*/ 2147483647 w 2357"/>
                  <a:gd name="T17" fmla="*/ 2147483647 h 4712"/>
                  <a:gd name="T18" fmla="*/ 2147483647 w 2357"/>
                  <a:gd name="T19" fmla="*/ 2147483647 h 4712"/>
                  <a:gd name="T20" fmla="*/ 1433349211 w 2357"/>
                  <a:gd name="T21" fmla="*/ 2147483647 h 4712"/>
                  <a:gd name="T22" fmla="*/ 248572499 w 2357"/>
                  <a:gd name="T23" fmla="*/ 2147483647 h 4712"/>
                  <a:gd name="T24" fmla="*/ 76305996 w 2357"/>
                  <a:gd name="T25" fmla="*/ 2147483647 h 4712"/>
                  <a:gd name="T26" fmla="*/ 917411253 w 2357"/>
                  <a:gd name="T27" fmla="*/ 2147483647 h 4712"/>
                  <a:gd name="T28" fmla="*/ 2147483647 w 2357"/>
                  <a:gd name="T29" fmla="*/ 2147483647 h 4712"/>
                  <a:gd name="T30" fmla="*/ 2147483647 w 2357"/>
                  <a:gd name="T31" fmla="*/ 2147483647 h 4712"/>
                  <a:gd name="T32" fmla="*/ 2147483647 w 2357"/>
                  <a:gd name="T33" fmla="*/ 2147483647 h 4712"/>
                  <a:gd name="T34" fmla="*/ 2147483647 w 2357"/>
                  <a:gd name="T35" fmla="*/ 2147483647 h 4712"/>
                  <a:gd name="T36" fmla="*/ 2147483647 w 2357"/>
                  <a:gd name="T37" fmla="*/ 2147483647 h 4712"/>
                  <a:gd name="T38" fmla="*/ 2147483647 w 2357"/>
                  <a:gd name="T39" fmla="*/ 2147483647 h 4712"/>
                  <a:gd name="T40" fmla="*/ 2147483647 w 2357"/>
                  <a:gd name="T41" fmla="*/ 2147483647 h 4712"/>
                  <a:gd name="T42" fmla="*/ 2147483647 w 2357"/>
                  <a:gd name="T43" fmla="*/ 2147483647 h 4712"/>
                  <a:gd name="T44" fmla="*/ 2147483647 w 2357"/>
                  <a:gd name="T45" fmla="*/ 2147483647 h 4712"/>
                  <a:gd name="T46" fmla="*/ 2147483647 w 2357"/>
                  <a:gd name="T47" fmla="*/ 2147483647 h 4712"/>
                  <a:gd name="T48" fmla="*/ 2147483647 w 2357"/>
                  <a:gd name="T49" fmla="*/ 2147483647 h 4712"/>
                  <a:gd name="T50" fmla="*/ 2147483647 w 2357"/>
                  <a:gd name="T51" fmla="*/ 2147483647 h 4712"/>
                  <a:gd name="T52" fmla="*/ 2147483647 w 2357"/>
                  <a:gd name="T53" fmla="*/ 2147483647 h 4712"/>
                  <a:gd name="T54" fmla="*/ 2147483647 w 2357"/>
                  <a:gd name="T55" fmla="*/ 2147483647 h 4712"/>
                  <a:gd name="T56" fmla="*/ 2147483647 w 2357"/>
                  <a:gd name="T57" fmla="*/ 2147483647 h 4712"/>
                  <a:gd name="T58" fmla="*/ 2147483647 w 2357"/>
                  <a:gd name="T59" fmla="*/ 2147483647 h 4712"/>
                  <a:gd name="T60" fmla="*/ 2147483647 w 2357"/>
                  <a:gd name="T61" fmla="*/ 2147483647 h 4712"/>
                  <a:gd name="T62" fmla="*/ 2147483647 w 2357"/>
                  <a:gd name="T63" fmla="*/ 2147483647 h 4712"/>
                  <a:gd name="T64" fmla="*/ 2147483647 w 2357"/>
                  <a:gd name="T65" fmla="*/ 2147483647 h 4712"/>
                  <a:gd name="T66" fmla="*/ 2147483647 w 2357"/>
                  <a:gd name="T67" fmla="*/ 2147483647 h 4712"/>
                  <a:gd name="T68" fmla="*/ 2147483647 w 2357"/>
                  <a:gd name="T69" fmla="*/ 2147483647 h 4712"/>
                  <a:gd name="T70" fmla="*/ 2147483647 w 2357"/>
                  <a:gd name="T71" fmla="*/ 2147483647 h 4712"/>
                  <a:gd name="T72" fmla="*/ 2147483647 w 2357"/>
                  <a:gd name="T73" fmla="*/ 2147483647 h 4712"/>
                  <a:gd name="T74" fmla="*/ 2147483647 w 2357"/>
                  <a:gd name="T75" fmla="*/ 2147483647 h 4712"/>
                  <a:gd name="T76" fmla="*/ 2147483647 w 2357"/>
                  <a:gd name="T77" fmla="*/ 2147483647 h 4712"/>
                  <a:gd name="T78" fmla="*/ 2147483647 w 2357"/>
                  <a:gd name="T79" fmla="*/ 2147483647 h 4712"/>
                  <a:gd name="T80" fmla="*/ 2147483647 w 2357"/>
                  <a:gd name="T81" fmla="*/ 2147483647 h 4712"/>
                  <a:gd name="T82" fmla="*/ 2147483647 w 2357"/>
                  <a:gd name="T83" fmla="*/ 2147483647 h 4712"/>
                  <a:gd name="T84" fmla="*/ 2147483647 w 2357"/>
                  <a:gd name="T85" fmla="*/ 2147483647 h 4712"/>
                  <a:gd name="T86" fmla="*/ 2147483647 w 2357"/>
                  <a:gd name="T87" fmla="*/ 2147483647 h 4712"/>
                  <a:gd name="T88" fmla="*/ 2147483647 w 2357"/>
                  <a:gd name="T89" fmla="*/ 2147483647 h 4712"/>
                  <a:gd name="T90" fmla="*/ 2147483647 w 2357"/>
                  <a:gd name="T91" fmla="*/ 2147483647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57"/>
                  <a:gd name="T139" fmla="*/ 0 h 4712"/>
                  <a:gd name="T140" fmla="*/ 2357 w 2357"/>
                  <a:gd name="T141" fmla="*/ 4712 h 47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57" h="4712">
                    <a:moveTo>
                      <a:pt x="2357" y="433"/>
                    </a:moveTo>
                    <a:lnTo>
                      <a:pt x="2357" y="433"/>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tx2"/>
              </a:solidFill>
              <a:ln w="9525">
                <a:noFill/>
                <a:round/>
                <a:headEnd/>
                <a:tailEnd/>
              </a:ln>
            </p:spPr>
            <p:txBody>
              <a:bodyPr/>
              <a:lstStyle/>
              <a:p>
                <a:endParaRPr lang="zh-CN" altLang="en-US"/>
              </a:p>
            </p:txBody>
          </p:sp>
          <p:sp>
            <p:nvSpPr>
              <p:cNvPr id="6169" name="Freeform 15"/>
              <p:cNvSpPr>
                <a:spLocks/>
              </p:cNvSpPr>
              <p:nvPr/>
            </p:nvSpPr>
            <p:spPr bwMode="auto">
              <a:xfrm>
                <a:off x="520700" y="435612"/>
                <a:ext cx="155840" cy="311218"/>
              </a:xfrm>
              <a:custGeom>
                <a:avLst/>
                <a:gdLst>
                  <a:gd name="T0" fmla="*/ 0 w 2355"/>
                  <a:gd name="T1" fmla="*/ 2147483647 h 4712"/>
                  <a:gd name="T2" fmla="*/ 0 w 2355"/>
                  <a:gd name="T3" fmla="*/ 0 h 4712"/>
                  <a:gd name="T4" fmla="*/ 2147483647 w 2355"/>
                  <a:gd name="T5" fmla="*/ 532740929 h 4712"/>
                  <a:gd name="T6" fmla="*/ 2147483647 w 2355"/>
                  <a:gd name="T7" fmla="*/ 2017150969 h 4712"/>
                  <a:gd name="T8" fmla="*/ 2147483647 w 2355"/>
                  <a:gd name="T9" fmla="*/ 2147483647 h 4712"/>
                  <a:gd name="T10" fmla="*/ 2147483647 w 2355"/>
                  <a:gd name="T11" fmla="*/ 2147483647 h 4712"/>
                  <a:gd name="T12" fmla="*/ 2147483647 w 2355"/>
                  <a:gd name="T13" fmla="*/ 2147483647 h 4712"/>
                  <a:gd name="T14" fmla="*/ 2147483647 w 2355"/>
                  <a:gd name="T15" fmla="*/ 2147483647 h 4712"/>
                  <a:gd name="T16" fmla="*/ 2147483647 w 2355"/>
                  <a:gd name="T17" fmla="*/ 2147483647 h 4712"/>
                  <a:gd name="T18" fmla="*/ 2147483647 w 2355"/>
                  <a:gd name="T19" fmla="*/ 2147483647 h 4712"/>
                  <a:gd name="T20" fmla="*/ 2147483647 w 2355"/>
                  <a:gd name="T21" fmla="*/ 2147483647 h 4712"/>
                  <a:gd name="T22" fmla="*/ 2147483647 w 2355"/>
                  <a:gd name="T23" fmla="*/ 2147483647 h 4712"/>
                  <a:gd name="T24" fmla="*/ 2147483647 w 2355"/>
                  <a:gd name="T25" fmla="*/ 2147483647 h 4712"/>
                  <a:gd name="T26" fmla="*/ 2147483647 w 2355"/>
                  <a:gd name="T27" fmla="*/ 2147483647 h 4712"/>
                  <a:gd name="T28" fmla="*/ 2147483647 w 2355"/>
                  <a:gd name="T29" fmla="*/ 2147483647 h 4712"/>
                  <a:gd name="T30" fmla="*/ 2147483647 w 2355"/>
                  <a:gd name="T31" fmla="*/ 2147483647 h 4712"/>
                  <a:gd name="T32" fmla="*/ 2147483647 w 2355"/>
                  <a:gd name="T33" fmla="*/ 2147483647 h 4712"/>
                  <a:gd name="T34" fmla="*/ 2147483647 w 2355"/>
                  <a:gd name="T35" fmla="*/ 2147483647 h 4712"/>
                  <a:gd name="T36" fmla="*/ 2147483647 w 2355"/>
                  <a:gd name="T37" fmla="*/ 2147483647 h 4712"/>
                  <a:gd name="T38" fmla="*/ 2147483647 w 2355"/>
                  <a:gd name="T39" fmla="*/ 2147483647 h 4712"/>
                  <a:gd name="T40" fmla="*/ 2147483647 w 2355"/>
                  <a:gd name="T41" fmla="*/ 2147483647 h 4712"/>
                  <a:gd name="T42" fmla="*/ 2147483647 w 2355"/>
                  <a:gd name="T43" fmla="*/ 2147483647 h 4712"/>
                  <a:gd name="T44" fmla="*/ 2147483647 w 2355"/>
                  <a:gd name="T45" fmla="*/ 2147483647 h 4712"/>
                  <a:gd name="T46" fmla="*/ 0 w 2355"/>
                  <a:gd name="T47" fmla="*/ 2147483647 h 4712"/>
                  <a:gd name="T48" fmla="*/ 0 w 2355"/>
                  <a:gd name="T49" fmla="*/ 2147483647 h 4712"/>
                  <a:gd name="T50" fmla="*/ 2147483647 w 2355"/>
                  <a:gd name="T51" fmla="*/ 2147483647 h 4712"/>
                  <a:gd name="T52" fmla="*/ 2147483647 w 2355"/>
                  <a:gd name="T53" fmla="*/ 2147483647 h 4712"/>
                  <a:gd name="T54" fmla="*/ 2147483647 w 2355"/>
                  <a:gd name="T55" fmla="*/ 2147483647 h 4712"/>
                  <a:gd name="T56" fmla="*/ 2147483647 w 2355"/>
                  <a:gd name="T57" fmla="*/ 2147483647 h 4712"/>
                  <a:gd name="T58" fmla="*/ 2147483647 w 2355"/>
                  <a:gd name="T59" fmla="*/ 2147483647 h 4712"/>
                  <a:gd name="T60" fmla="*/ 2147483647 w 2355"/>
                  <a:gd name="T61" fmla="*/ 2147483647 h 4712"/>
                  <a:gd name="T62" fmla="*/ 2147483647 w 2355"/>
                  <a:gd name="T63" fmla="*/ 2147483647 h 4712"/>
                  <a:gd name="T64" fmla="*/ 2147483647 w 2355"/>
                  <a:gd name="T65" fmla="*/ 2147483647 h 4712"/>
                  <a:gd name="T66" fmla="*/ 2147483647 w 2355"/>
                  <a:gd name="T67" fmla="*/ 2147483647 h 4712"/>
                  <a:gd name="T68" fmla="*/ 2147483647 w 2355"/>
                  <a:gd name="T69" fmla="*/ 2147483647 h 4712"/>
                  <a:gd name="T70" fmla="*/ 2147483647 w 2355"/>
                  <a:gd name="T71" fmla="*/ 2147483647 h 4712"/>
                  <a:gd name="T72" fmla="*/ 2147483647 w 2355"/>
                  <a:gd name="T73" fmla="*/ 2147483647 h 4712"/>
                  <a:gd name="T74" fmla="*/ 2147483647 w 2355"/>
                  <a:gd name="T75" fmla="*/ 2147483647 h 4712"/>
                  <a:gd name="T76" fmla="*/ 2147483647 w 2355"/>
                  <a:gd name="T77" fmla="*/ 2147483647 h 4712"/>
                  <a:gd name="T78" fmla="*/ 2147483647 w 2355"/>
                  <a:gd name="T79" fmla="*/ 2147483647 h 4712"/>
                  <a:gd name="T80" fmla="*/ 2147483647 w 2355"/>
                  <a:gd name="T81" fmla="*/ 2147483647 h 4712"/>
                  <a:gd name="T82" fmla="*/ 2147483647 w 2355"/>
                  <a:gd name="T83" fmla="*/ 2147483647 h 4712"/>
                  <a:gd name="T84" fmla="*/ 2147483647 w 2355"/>
                  <a:gd name="T85" fmla="*/ 2147483647 h 4712"/>
                  <a:gd name="T86" fmla="*/ 2147483647 w 2355"/>
                  <a:gd name="T87" fmla="*/ 2147483647 h 4712"/>
                  <a:gd name="T88" fmla="*/ 2147483647 w 2355"/>
                  <a:gd name="T89" fmla="*/ 2147483647 h 4712"/>
                  <a:gd name="T90" fmla="*/ 1879203305 w 2355"/>
                  <a:gd name="T91" fmla="*/ 2147483647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55"/>
                  <a:gd name="T139" fmla="*/ 0 h 4712"/>
                  <a:gd name="T140" fmla="*/ 2355 w 2355"/>
                  <a:gd name="T141" fmla="*/ 4712 h 47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55" h="4712">
                    <a:moveTo>
                      <a:pt x="0" y="433"/>
                    </a:moveTo>
                    <a:lnTo>
                      <a:pt x="0" y="433"/>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tx2"/>
              </a:solidFill>
              <a:ln w="9525">
                <a:noFill/>
                <a:round/>
                <a:headEnd/>
                <a:tailEnd/>
              </a:ln>
            </p:spPr>
            <p:txBody>
              <a:bodyPr/>
              <a:lstStyle/>
              <a:p>
                <a:endParaRPr lang="zh-CN" altLang="en-US"/>
              </a:p>
            </p:txBody>
          </p:sp>
        </p:grpSp>
      </p:grpSp>
      <p:sp>
        <p:nvSpPr>
          <p:cNvPr id="82" name="TextBox 35"/>
          <p:cNvSpPr txBox="1">
            <a:spLocks noChangeArrowheads="1"/>
          </p:cNvSpPr>
          <p:nvPr/>
        </p:nvSpPr>
        <p:spPr bwMode="auto">
          <a:xfrm>
            <a:off x="395288" y="2193248"/>
            <a:ext cx="3168650" cy="401514"/>
          </a:xfrm>
          <a:prstGeom prst="rect">
            <a:avLst/>
          </a:prstGeom>
          <a:noFill/>
          <a:ln w="9525">
            <a:noFill/>
            <a:miter lim="800000"/>
            <a:headEnd/>
            <a:tailEnd/>
          </a:ln>
        </p:spPr>
        <p:txBody>
          <a:bodyPr lIns="91413" tIns="45706" rIns="91413" bIns="45706">
            <a:spAutoFit/>
          </a:bodyPr>
          <a:lstStyle/>
          <a:p>
            <a:pPr>
              <a:buFont typeface="Arial" pitchFamily="34" charset="0"/>
              <a:buNone/>
            </a:pPr>
            <a:r>
              <a:rPr lang="zh-CN" altLang="en-US" sz="2000" b="1" dirty="0">
                <a:solidFill>
                  <a:schemeClr val="bg1"/>
                </a:solidFill>
                <a:latin typeface="微软雅黑" pitchFamily="34" charset="-122"/>
                <a:ea typeface="微软雅黑" pitchFamily="34" charset="-122"/>
              </a:rPr>
              <a:t>在这里填写工作简介标题</a:t>
            </a:r>
          </a:p>
        </p:txBody>
      </p:sp>
      <p:sp>
        <p:nvSpPr>
          <p:cNvPr id="83" name="TextBox 36"/>
          <p:cNvSpPr txBox="1">
            <a:spLocks noChangeArrowheads="1"/>
          </p:cNvSpPr>
          <p:nvPr/>
        </p:nvSpPr>
        <p:spPr bwMode="auto">
          <a:xfrm>
            <a:off x="5651500" y="2193248"/>
            <a:ext cx="3168650" cy="401514"/>
          </a:xfrm>
          <a:prstGeom prst="rect">
            <a:avLst/>
          </a:prstGeom>
          <a:noFill/>
          <a:ln w="9525">
            <a:noFill/>
            <a:miter lim="800000"/>
            <a:headEnd/>
            <a:tailEnd/>
          </a:ln>
        </p:spPr>
        <p:txBody>
          <a:bodyPr lIns="91413" tIns="45706" rIns="91413" bIns="45706">
            <a:spAutoFit/>
          </a:bodyPr>
          <a:lstStyle/>
          <a:p>
            <a:pPr>
              <a:buFont typeface="Arial" pitchFamily="34" charset="0"/>
              <a:buNone/>
            </a:pPr>
            <a:r>
              <a:rPr lang="zh-CN" altLang="en-US" sz="2000" b="1" dirty="0">
                <a:solidFill>
                  <a:schemeClr val="bg1"/>
                </a:solidFill>
                <a:latin typeface="微软雅黑" pitchFamily="34" charset="-122"/>
                <a:ea typeface="微软雅黑" pitchFamily="34" charset="-122"/>
              </a:rPr>
              <a:t>在这里填写工作简介标题</a:t>
            </a:r>
          </a:p>
        </p:txBody>
      </p:sp>
      <p:sp>
        <p:nvSpPr>
          <p:cNvPr id="84" name="矩形 1"/>
          <p:cNvSpPr>
            <a:spLocks noChangeArrowheads="1"/>
          </p:cNvSpPr>
          <p:nvPr/>
        </p:nvSpPr>
        <p:spPr bwMode="auto">
          <a:xfrm>
            <a:off x="611189" y="1164866"/>
            <a:ext cx="2452687" cy="1015686"/>
          </a:xfrm>
          <a:prstGeom prst="rect">
            <a:avLst/>
          </a:prstGeom>
          <a:noFill/>
          <a:ln>
            <a:noFill/>
          </a:ln>
          <a:extLst/>
        </p:spPr>
        <p:txBody>
          <a:bodyPr lIns="91413" tIns="45706" rIns="91413" bIns="45706">
            <a:spAutoFit/>
          </a:bodyPr>
          <a:lstStyle/>
          <a:p>
            <a:pPr defTabSz="685543">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defTabSz="685543">
              <a:lnSpc>
                <a:spcPct val="120000"/>
              </a:lnSpc>
              <a:defRPr/>
            </a:pPr>
            <a:endParaRPr lang="zh-CN" altLang="en-US" sz="1000" dirty="0">
              <a:solidFill>
                <a:schemeClr val="tx1">
                  <a:lumMod val="65000"/>
                  <a:lumOff val="35000"/>
                </a:schemeClr>
              </a:solidFill>
              <a:sym typeface="微软雅黑" pitchFamily="34" charset="-122"/>
            </a:endParaRPr>
          </a:p>
        </p:txBody>
      </p:sp>
      <p:sp>
        <p:nvSpPr>
          <p:cNvPr id="85" name="矩形 38"/>
          <p:cNvSpPr>
            <a:spLocks noChangeArrowheads="1"/>
          </p:cNvSpPr>
          <p:nvPr/>
        </p:nvSpPr>
        <p:spPr bwMode="auto">
          <a:xfrm>
            <a:off x="630238" y="2856618"/>
            <a:ext cx="2357437" cy="14029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25400">
            <a:solidFill>
              <a:schemeClr val="accent2"/>
            </a:solidFill>
            <a:miter lim="800000"/>
            <a:headEnd/>
            <a:tailEnd/>
          </a:ln>
        </p:spPr>
        <p:txBody>
          <a:bodyPr lIns="91413" tIns="45706" rIns="91413" bIns="45706" anchor="ctr"/>
          <a:lstStyle/>
          <a:p>
            <a:pPr algn="ctr">
              <a:buFont typeface="Arial" pitchFamily="34" charset="0"/>
              <a:buNone/>
            </a:pPr>
            <a:endParaRPr lang="zh-CN" altLang="en-US">
              <a:solidFill>
                <a:srgbClr val="FFFFFF"/>
              </a:solidFill>
              <a:latin typeface="Calibri" pitchFamily="34" charset="0"/>
            </a:endParaRPr>
          </a:p>
        </p:txBody>
      </p:sp>
      <p:sp>
        <p:nvSpPr>
          <p:cNvPr id="86" name="矩形 1"/>
          <p:cNvSpPr>
            <a:spLocks noChangeArrowheads="1"/>
          </p:cNvSpPr>
          <p:nvPr/>
        </p:nvSpPr>
        <p:spPr bwMode="auto">
          <a:xfrm>
            <a:off x="5921376" y="1202954"/>
            <a:ext cx="2454275" cy="1015686"/>
          </a:xfrm>
          <a:prstGeom prst="rect">
            <a:avLst/>
          </a:prstGeom>
          <a:noFill/>
          <a:ln>
            <a:noFill/>
          </a:ln>
          <a:extLst/>
        </p:spPr>
        <p:txBody>
          <a:bodyPr lIns="91413" tIns="45706" rIns="91413" bIns="45706">
            <a:spAutoFit/>
          </a:bodyPr>
          <a:lstStyle/>
          <a:p>
            <a:pPr defTabSz="685543">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defTabSz="685543">
              <a:lnSpc>
                <a:spcPct val="120000"/>
              </a:lnSpc>
              <a:defRPr/>
            </a:pPr>
            <a:endParaRPr lang="zh-CN" altLang="en-US" sz="1000" dirty="0">
              <a:solidFill>
                <a:schemeClr val="tx1">
                  <a:lumMod val="65000"/>
                  <a:lumOff val="35000"/>
                </a:schemeClr>
              </a:solidFill>
              <a:sym typeface="微软雅黑" pitchFamily="34" charset="-122"/>
            </a:endParaRPr>
          </a:p>
        </p:txBody>
      </p:sp>
      <p:sp>
        <p:nvSpPr>
          <p:cNvPr id="87" name="矩形 40"/>
          <p:cNvSpPr>
            <a:spLocks noChangeArrowheads="1"/>
          </p:cNvSpPr>
          <p:nvPr/>
        </p:nvSpPr>
        <p:spPr bwMode="auto">
          <a:xfrm>
            <a:off x="5940426" y="2856618"/>
            <a:ext cx="2357438" cy="140291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25400">
            <a:solidFill>
              <a:schemeClr val="accent2"/>
            </a:solidFill>
            <a:miter lim="800000"/>
            <a:headEnd/>
            <a:tailEnd/>
          </a:ln>
        </p:spPr>
        <p:txBody>
          <a:bodyPr lIns="91413" tIns="45706" rIns="91413" bIns="45706" anchor="ctr"/>
          <a:lstStyle/>
          <a:p>
            <a:pPr algn="ctr">
              <a:buFont typeface="Arial" pitchFamily="34" charset="0"/>
              <a:buNone/>
            </a:pPr>
            <a:endParaRPr lang="zh-CN" altLang="en-US">
              <a:solidFill>
                <a:srgbClr val="FFFFFF"/>
              </a:solidFill>
              <a:latin typeface="Calibri" pitchFamily="34" charset="0"/>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00" fill="hold"/>
                                        <p:tgtEl>
                                          <p:spTgt spid="2"/>
                                        </p:tgtEl>
                                        <p:attrNameLst>
                                          <p:attrName>ppt_x</p:attrName>
                                        </p:attrNameLst>
                                      </p:cBhvr>
                                      <p:tavLst>
                                        <p:tav tm="0">
                                          <p:val>
                                            <p:strVal val="#ppt_x"/>
                                          </p:val>
                                        </p:tav>
                                        <p:tav tm="100000">
                                          <p:val>
                                            <p:strVal val="#ppt_x"/>
                                          </p:val>
                                        </p:tav>
                                      </p:tavLst>
                                    </p:anim>
                                    <p:anim calcmode="lin" valueType="num">
                                      <p:cBhvr additive="base">
                                        <p:cTn id="12" dur="7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200"/>
                            </p:stCondLst>
                            <p:childTnLst>
                              <p:par>
                                <p:cTn id="14" presetID="12" presetClass="entr" presetSubtype="4" fill="hold" grpId="0" nodeType="afterEffect">
                                  <p:stCondLst>
                                    <p:cond delay="0"/>
                                  </p:stCondLst>
                                  <p:childTnLst>
                                    <p:set>
                                      <p:cBhvr>
                                        <p:cTn id="15" dur="1" fill="hold">
                                          <p:stCondLst>
                                            <p:cond delay="0"/>
                                          </p:stCondLst>
                                        </p:cTn>
                                        <p:tgtEl>
                                          <p:spTgt spid="82"/>
                                        </p:tgtEl>
                                        <p:attrNameLst>
                                          <p:attrName>style.visibility</p:attrName>
                                        </p:attrNameLst>
                                      </p:cBhvr>
                                      <p:to>
                                        <p:strVal val="visible"/>
                                      </p:to>
                                    </p:set>
                                    <p:anim calcmode="lin" valueType="num">
                                      <p:cBhvr additive="base">
                                        <p:cTn id="16" dur="300"/>
                                        <p:tgtEl>
                                          <p:spTgt spid="82"/>
                                        </p:tgtEl>
                                        <p:attrNameLst>
                                          <p:attrName>ppt_y</p:attrName>
                                        </p:attrNameLst>
                                      </p:cBhvr>
                                      <p:tavLst>
                                        <p:tav tm="0">
                                          <p:val>
                                            <p:strVal val="#ppt_y+#ppt_h*1.125000"/>
                                          </p:val>
                                        </p:tav>
                                        <p:tav tm="100000">
                                          <p:val>
                                            <p:strVal val="#ppt_y"/>
                                          </p:val>
                                        </p:tav>
                                      </p:tavLst>
                                    </p:anim>
                                    <p:animEffect transition="in" filter="wipe(up)">
                                      <p:cBhvr>
                                        <p:cTn id="17" dur="300"/>
                                        <p:tgtEl>
                                          <p:spTgt spid="8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additive="base">
                                        <p:cTn id="21" dur="300"/>
                                        <p:tgtEl>
                                          <p:spTgt spid="83"/>
                                        </p:tgtEl>
                                        <p:attrNameLst>
                                          <p:attrName>ppt_y</p:attrName>
                                        </p:attrNameLst>
                                      </p:cBhvr>
                                      <p:tavLst>
                                        <p:tav tm="0">
                                          <p:val>
                                            <p:strVal val="#ppt_y+#ppt_h*1.125000"/>
                                          </p:val>
                                        </p:tav>
                                        <p:tav tm="100000">
                                          <p:val>
                                            <p:strVal val="#ppt_y"/>
                                          </p:val>
                                        </p:tav>
                                      </p:tavLst>
                                    </p:anim>
                                    <p:animEffect transition="in" filter="wipe(up)">
                                      <p:cBhvr>
                                        <p:cTn id="22" dur="300"/>
                                        <p:tgtEl>
                                          <p:spTgt spid="83"/>
                                        </p:tgtEl>
                                      </p:cBhvr>
                                    </p:animEffect>
                                  </p:childTnLst>
                                </p:cTn>
                              </p:par>
                            </p:childTnLst>
                          </p:cTn>
                        </p:par>
                        <p:par>
                          <p:cTn id="23" fill="hold">
                            <p:stCondLst>
                              <p:cond delay="1800"/>
                            </p:stCondLst>
                            <p:childTnLst>
                              <p:par>
                                <p:cTn id="24" presetID="2" presetClass="entr" presetSubtype="1" fill="hold" grpId="0" nodeType="after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300" fill="hold"/>
                                        <p:tgtEl>
                                          <p:spTgt spid="84"/>
                                        </p:tgtEl>
                                        <p:attrNameLst>
                                          <p:attrName>ppt_x</p:attrName>
                                        </p:attrNameLst>
                                      </p:cBhvr>
                                      <p:tavLst>
                                        <p:tav tm="0">
                                          <p:val>
                                            <p:strVal val="#ppt_x"/>
                                          </p:val>
                                        </p:tav>
                                        <p:tav tm="100000">
                                          <p:val>
                                            <p:strVal val="#ppt_x"/>
                                          </p:val>
                                        </p:tav>
                                      </p:tavLst>
                                    </p:anim>
                                    <p:anim calcmode="lin" valueType="num">
                                      <p:cBhvr additive="base">
                                        <p:cTn id="27" dur="300" fill="hold"/>
                                        <p:tgtEl>
                                          <p:spTgt spid="84"/>
                                        </p:tgtEl>
                                        <p:attrNameLst>
                                          <p:attrName>ppt_y</p:attrName>
                                        </p:attrNameLst>
                                      </p:cBhvr>
                                      <p:tavLst>
                                        <p:tav tm="0">
                                          <p:val>
                                            <p:strVal val="0-#ppt_h/2"/>
                                          </p:val>
                                        </p:tav>
                                        <p:tav tm="100000">
                                          <p:val>
                                            <p:strVal val="#ppt_y"/>
                                          </p:val>
                                        </p:tav>
                                      </p:tavLst>
                                    </p:anim>
                                  </p:childTnLst>
                                </p:cTn>
                              </p:par>
                            </p:childTnLst>
                          </p:cTn>
                        </p:par>
                        <p:par>
                          <p:cTn id="28" fill="hold">
                            <p:stCondLst>
                              <p:cond delay="2100"/>
                            </p:stCondLst>
                            <p:childTnLst>
                              <p:par>
                                <p:cTn id="29" presetID="2" presetClass="entr" presetSubtype="4" fill="hold" grpId="0" nodeType="afterEffect">
                                  <p:stCondLst>
                                    <p:cond delay="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300" fill="hold"/>
                                        <p:tgtEl>
                                          <p:spTgt spid="85"/>
                                        </p:tgtEl>
                                        <p:attrNameLst>
                                          <p:attrName>ppt_x</p:attrName>
                                        </p:attrNameLst>
                                      </p:cBhvr>
                                      <p:tavLst>
                                        <p:tav tm="0">
                                          <p:val>
                                            <p:strVal val="#ppt_x"/>
                                          </p:val>
                                        </p:tav>
                                        <p:tav tm="100000">
                                          <p:val>
                                            <p:strVal val="#ppt_x"/>
                                          </p:val>
                                        </p:tav>
                                      </p:tavLst>
                                    </p:anim>
                                    <p:anim calcmode="lin" valueType="num">
                                      <p:cBhvr additive="base">
                                        <p:cTn id="32" dur="300" fill="hold"/>
                                        <p:tgtEl>
                                          <p:spTgt spid="85"/>
                                        </p:tgtEl>
                                        <p:attrNameLst>
                                          <p:attrName>ppt_y</p:attrName>
                                        </p:attrNameLst>
                                      </p:cBhvr>
                                      <p:tavLst>
                                        <p:tav tm="0">
                                          <p:val>
                                            <p:strVal val="1+#ppt_h/2"/>
                                          </p:val>
                                        </p:tav>
                                        <p:tav tm="100000">
                                          <p:val>
                                            <p:strVal val="#ppt_y"/>
                                          </p:val>
                                        </p:tav>
                                      </p:tavLst>
                                    </p:anim>
                                  </p:childTnLst>
                                </p:cTn>
                              </p:par>
                            </p:childTnLst>
                          </p:cTn>
                        </p:par>
                        <p:par>
                          <p:cTn id="33" fill="hold">
                            <p:stCondLst>
                              <p:cond delay="2400"/>
                            </p:stCondLst>
                            <p:childTnLst>
                              <p:par>
                                <p:cTn id="34" presetID="2" presetClass="entr" presetSubtype="1" fill="hold" grpId="0" nodeType="afterEffect">
                                  <p:stCondLst>
                                    <p:cond delay="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300" fill="hold"/>
                                        <p:tgtEl>
                                          <p:spTgt spid="86"/>
                                        </p:tgtEl>
                                        <p:attrNameLst>
                                          <p:attrName>ppt_x</p:attrName>
                                        </p:attrNameLst>
                                      </p:cBhvr>
                                      <p:tavLst>
                                        <p:tav tm="0">
                                          <p:val>
                                            <p:strVal val="#ppt_x"/>
                                          </p:val>
                                        </p:tav>
                                        <p:tav tm="100000">
                                          <p:val>
                                            <p:strVal val="#ppt_x"/>
                                          </p:val>
                                        </p:tav>
                                      </p:tavLst>
                                    </p:anim>
                                    <p:anim calcmode="lin" valueType="num">
                                      <p:cBhvr additive="base">
                                        <p:cTn id="37" dur="300" fill="hold"/>
                                        <p:tgtEl>
                                          <p:spTgt spid="86"/>
                                        </p:tgtEl>
                                        <p:attrNameLst>
                                          <p:attrName>ppt_y</p:attrName>
                                        </p:attrNameLst>
                                      </p:cBhvr>
                                      <p:tavLst>
                                        <p:tav tm="0">
                                          <p:val>
                                            <p:strVal val="0-#ppt_h/2"/>
                                          </p:val>
                                        </p:tav>
                                        <p:tav tm="100000">
                                          <p:val>
                                            <p:strVal val="#ppt_y"/>
                                          </p:val>
                                        </p:tav>
                                      </p:tavLst>
                                    </p:anim>
                                  </p:childTnLst>
                                </p:cTn>
                              </p:par>
                            </p:childTnLst>
                          </p:cTn>
                        </p:par>
                        <p:par>
                          <p:cTn id="38" fill="hold">
                            <p:stCondLst>
                              <p:cond delay="2700"/>
                            </p:stCondLst>
                            <p:childTnLst>
                              <p:par>
                                <p:cTn id="39" presetID="2" presetClass="entr" presetSubtype="4" fill="hold" grpId="0"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300" fill="hold"/>
                                        <p:tgtEl>
                                          <p:spTgt spid="87"/>
                                        </p:tgtEl>
                                        <p:attrNameLst>
                                          <p:attrName>ppt_x</p:attrName>
                                        </p:attrNameLst>
                                      </p:cBhvr>
                                      <p:tavLst>
                                        <p:tav tm="0">
                                          <p:val>
                                            <p:strVal val="#ppt_x"/>
                                          </p:val>
                                        </p:tav>
                                        <p:tav tm="100000">
                                          <p:val>
                                            <p:strVal val="#ppt_x"/>
                                          </p:val>
                                        </p:tav>
                                      </p:tavLst>
                                    </p:anim>
                                    <p:anim calcmode="lin" valueType="num">
                                      <p:cBhvr additive="base">
                                        <p:cTn id="42" dur="3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autoUpdateAnimBg="0"/>
      <p:bldP spid="82" grpId="0" autoUpdateAnimBg="0"/>
      <p:bldP spid="83" grpId="0" autoUpdateAnimBg="0"/>
      <p:bldP spid="84" grpId="0" autoUpdateAnimBg="0"/>
      <p:bldP spid="85" grpId="0" animBg="1" autoUpdateAnimBg="0"/>
      <p:bldP spid="86" grpId="0" autoUpdateAnimBg="0"/>
      <p:bldP spid="87"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C:\Users\Administrator\Desktop\未标题-1副本.pn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3" name="矩形 9"/>
          <p:cNvSpPr>
            <a:spLocks noChangeArrowheads="1"/>
          </p:cNvSpPr>
          <p:nvPr/>
        </p:nvSpPr>
        <p:spPr bwMode="auto">
          <a:xfrm>
            <a:off x="0" y="1898129"/>
            <a:ext cx="380044" cy="1609725"/>
          </a:xfrm>
          <a:prstGeom prst="rect">
            <a:avLst/>
          </a:prstGeom>
          <a:solidFill>
            <a:schemeClr val="accent2"/>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24" name="矩形 23"/>
          <p:cNvSpPr/>
          <p:nvPr/>
        </p:nvSpPr>
        <p:spPr>
          <a:xfrm>
            <a:off x="457671" y="962467"/>
            <a:ext cx="2568634" cy="1177235"/>
          </a:xfrm>
          <a:prstGeom prst="rect">
            <a:avLst/>
          </a:prstGeom>
        </p:spPr>
        <p:txBody>
          <a:bodyPr wrap="none" lIns="68571" tIns="34285" rIns="68571" bIns="34285">
            <a:spAutoFit/>
          </a:bodyPr>
          <a:lstStyle/>
          <a:p>
            <a:pPr algn="r"/>
            <a:r>
              <a:rPr lang="en-US" altLang="zh-CN" sz="7200" b="1" dirty="0" smtClean="0">
                <a:solidFill>
                  <a:schemeClr val="accent1"/>
                </a:solidFill>
                <a:latin typeface="微软雅黑" pitchFamily="34" charset="-122"/>
                <a:ea typeface="微软雅黑" pitchFamily="34" charset="-122"/>
              </a:rPr>
              <a:t>20XX</a:t>
            </a:r>
            <a:endParaRPr lang="en-US" altLang="zh-CN" sz="7200" b="1" dirty="0">
              <a:solidFill>
                <a:schemeClr val="accent1"/>
              </a:solidFill>
              <a:latin typeface="微软雅黑" pitchFamily="34" charset="-122"/>
              <a:ea typeface="微软雅黑" pitchFamily="34" charset="-122"/>
            </a:endParaRPr>
          </a:p>
        </p:txBody>
      </p:sp>
      <p:sp>
        <p:nvSpPr>
          <p:cNvPr id="40" name="Rectangle 3"/>
          <p:cNvSpPr txBox="1">
            <a:spLocks noChangeArrowheads="1"/>
          </p:cNvSpPr>
          <p:nvPr/>
        </p:nvSpPr>
        <p:spPr>
          <a:xfrm>
            <a:off x="-180528" y="2211710"/>
            <a:ext cx="5465359"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演讲完毕，谢谢您的观看！</a:t>
            </a:r>
            <a:endParaRPr lang="zh-CN" altLang="en-US"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endParaRPr>
          </a:p>
        </p:txBody>
      </p:sp>
      <p:sp>
        <p:nvSpPr>
          <p:cNvPr id="41" name="Rectangle 4"/>
          <p:cNvSpPr txBox="1">
            <a:spLocks noChangeArrowheads="1"/>
          </p:cNvSpPr>
          <p:nvPr/>
        </p:nvSpPr>
        <p:spPr>
          <a:xfrm>
            <a:off x="52976" y="2956193"/>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框架完整的年终总结、工作汇报、述职报告</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模板</a:t>
            </a:r>
          </a:p>
        </p:txBody>
      </p:sp>
      <p:cxnSp>
        <p:nvCxnSpPr>
          <p:cNvPr id="42" name="直接连接符 41"/>
          <p:cNvCxnSpPr>
            <a:cxnSpLocks noChangeShapeType="1"/>
          </p:cNvCxnSpPr>
          <p:nvPr/>
        </p:nvCxnSpPr>
        <p:spPr bwMode="auto">
          <a:xfrm flipH="1" flipV="1">
            <a:off x="683568" y="2860784"/>
            <a:ext cx="4664548" cy="12694"/>
          </a:xfrm>
          <a:prstGeom prst="line">
            <a:avLst/>
          </a:prstGeom>
          <a:noFill/>
          <a:ln w="127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3" name="文本框 109"/>
          <p:cNvSpPr txBox="1"/>
          <p:nvPr/>
        </p:nvSpPr>
        <p:spPr>
          <a:xfrm>
            <a:off x="683568" y="3853086"/>
            <a:ext cx="1874231" cy="230832"/>
          </a:xfrm>
          <a:prstGeom prst="rect">
            <a:avLst/>
          </a:prstGeom>
          <a:noFill/>
        </p:spPr>
        <p:txBody>
          <a:bodyPr wrap="none" rtlCol="0">
            <a:spAutoFit/>
          </a:bodyPr>
          <a:lstStyle/>
          <a:p>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汇报人：</a:t>
            </a:r>
            <a:r>
              <a:rPr lang="en-US" altLang="zh-CN" sz="900" dirty="0" smtClean="0">
                <a:solidFill>
                  <a:schemeClr val="tx1">
                    <a:lumMod val="65000"/>
                    <a:lumOff val="35000"/>
                  </a:schemeClr>
                </a:solidFill>
                <a:latin typeface="微软雅黑" panose="020B0503020204020204" pitchFamily="34" charset="-122"/>
                <a:ea typeface="微软雅黑" panose="020B0503020204020204" pitchFamily="34" charset="-122"/>
              </a:rPr>
              <a:t>XXX    </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日期：</a:t>
            </a:r>
            <a:r>
              <a:rPr lang="en-US" altLang="zh-CN" sz="900" dirty="0" smtClean="0">
                <a:solidFill>
                  <a:schemeClr val="tx1">
                    <a:lumMod val="65000"/>
                    <a:lumOff val="35000"/>
                  </a:schemeClr>
                </a:solidFill>
                <a:latin typeface="微软雅黑" panose="020B0503020204020204" pitchFamily="34" charset="-122"/>
                <a:ea typeface="微软雅黑" panose="020B0503020204020204" pitchFamily="34" charset="-122"/>
              </a:rPr>
              <a:t>20XX.9.23</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64514665"/>
      </p:ext>
    </p:extLst>
  </p:cSld>
  <p:clrMapOvr>
    <a:masterClrMapping/>
  </p:clrMapOvr>
  <p:transition advClick="0"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0"/>
                                        </p:tgtEl>
                                        <p:attrNameLst>
                                          <p:attrName>style.visibility</p:attrName>
                                        </p:attrNameLst>
                                      </p:cBhvr>
                                      <p:to>
                                        <p:strVal val="visible"/>
                                      </p:to>
                                    </p:set>
                                    <p:anim calcmode="lin" valueType="num">
                                      <p:cBhvr>
                                        <p:cTn id="2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0"/>
                                        </p:tgtEl>
                                        <p:attrNameLst>
                                          <p:attrName>ppt_y</p:attrName>
                                        </p:attrNameLst>
                                      </p:cBhvr>
                                      <p:tavLst>
                                        <p:tav tm="0">
                                          <p:val>
                                            <p:strVal val="#ppt_y"/>
                                          </p:val>
                                        </p:tav>
                                        <p:tav tm="100000">
                                          <p:val>
                                            <p:strVal val="#ppt_y"/>
                                          </p:val>
                                        </p:tav>
                                      </p:tavLst>
                                    </p:anim>
                                    <p:anim calcmode="lin" valueType="num">
                                      <p:cBhvr>
                                        <p:cTn id="2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0"/>
                                        </p:tgtEl>
                                      </p:cBhvr>
                                    </p:animEffect>
                                  </p:childTnLst>
                                </p:cTn>
                              </p:par>
                            </p:childTnLst>
                          </p:cTn>
                        </p:par>
                        <p:par>
                          <p:cTn id="28" fill="hold">
                            <p:stCondLst>
                              <p:cond delay="3550"/>
                            </p:stCondLst>
                            <p:childTnLst>
                              <p:par>
                                <p:cTn id="29" presetID="22" presetClass="entr" presetSubtype="8"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1000"/>
                                        <p:tgtEl>
                                          <p:spTgt spid="42"/>
                                        </p:tgtEl>
                                      </p:cBhvr>
                                    </p:animEffect>
                                  </p:childTnLst>
                                </p:cTn>
                              </p:par>
                            </p:childTnLst>
                          </p:cTn>
                        </p:par>
                        <p:par>
                          <p:cTn id="32" fill="hold">
                            <p:stCondLst>
                              <p:cond delay="4550"/>
                            </p:stCondLst>
                            <p:childTnLst>
                              <p:par>
                                <p:cTn id="33" presetID="53" presetClass="entr" presetSubtype="16" fill="hold" grpId="0" nodeType="afterEffect">
                                  <p:stCondLst>
                                    <p:cond delay="0"/>
                                  </p:stCondLst>
                                  <p:iterate type="lt">
                                    <p:tmPct val="7000"/>
                                  </p:iterate>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childTnLst>
                          </p:cTn>
                        </p:par>
                        <p:par>
                          <p:cTn id="38" fill="hold">
                            <p:stCondLst>
                              <p:cond delay="5855"/>
                            </p:stCondLst>
                            <p:childTnLst>
                              <p:par>
                                <p:cTn id="39" presetID="52" presetClass="entr" presetSubtype="0" fill="hold" grpId="0" nodeType="afterEffect">
                                  <p:stCondLst>
                                    <p:cond delay="0"/>
                                  </p:stCondLst>
                                  <p:iterate type="lt">
                                    <p:tmPct val="10000"/>
                                  </p:iterate>
                                  <p:childTnLst>
                                    <p:set>
                                      <p:cBhvr>
                                        <p:cTn id="40" dur="1" fill="hold">
                                          <p:stCondLst>
                                            <p:cond delay="0"/>
                                          </p:stCondLst>
                                        </p:cTn>
                                        <p:tgtEl>
                                          <p:spTgt spid="43"/>
                                        </p:tgtEl>
                                        <p:attrNameLst>
                                          <p:attrName>style.visibility</p:attrName>
                                        </p:attrNameLst>
                                      </p:cBhvr>
                                      <p:to>
                                        <p:strVal val="visible"/>
                                      </p:to>
                                    </p:set>
                                    <p:animScale>
                                      <p:cBhvr>
                                        <p:cTn id="41" dur="5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500" decel="50000" fill="hold">
                                          <p:stCondLst>
                                            <p:cond delay="0"/>
                                          </p:stCondLst>
                                        </p:cTn>
                                        <p:tgtEl>
                                          <p:spTgt spid="43"/>
                                        </p:tgtEl>
                                        <p:attrNameLst>
                                          <p:attrName>ppt_x</p:attrName>
                                          <p:attrName>ppt_y</p:attrName>
                                        </p:attrNameLst>
                                      </p:cBhvr>
                                    </p:animMotion>
                                    <p:animEffect transition="in" filter="fade">
                                      <p:cBhvr>
                                        <p:cTn id="4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40" grpId="0" autoUpdateAnimBg="0"/>
      <p:bldP spid="41" grpId="0"/>
      <p:bldP spid="4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年度工作总结"/>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 val="20151210092846"/>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3"/>
</p:tagLst>
</file>

<file path=ppt/tags/tag4.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4"/>
</p:tagLst>
</file>

<file path=ppt/tags/tag5.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5"/>
</p:tagLst>
</file>

<file path=ppt/tags/tag6.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22"/>
</p:tagLst>
</file>

<file path=ppt/tags/tag7.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16"/>
</p:tagLst>
</file>

<file path=ppt/tags/tag8.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17"/>
</p:tagLst>
</file>

<file path=ppt/tags/tag9.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3"/>
</p:tagLst>
</file>

<file path=ppt/tags/tag10.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22"/>
</p:tagLst>
</file>

<file path=ppt/theme/theme1.xml><?xml version="1.0" encoding="utf-8"?>
<a:theme xmlns:a="http://schemas.openxmlformats.org/drawingml/2006/main" name="第一PPT，www.1ppt.com">
  <a:themeElements>
    <a:clrScheme name="自定义 103">
      <a:dk1>
        <a:sysClr val="windowText" lastClr="000000"/>
      </a:dk1>
      <a:lt1>
        <a:sysClr val="window" lastClr="FFFFFF"/>
      </a:lt1>
      <a:dk2>
        <a:srgbClr val="1F497D"/>
      </a:dk2>
      <a:lt2>
        <a:srgbClr val="EEECE1"/>
      </a:lt2>
      <a:accent1>
        <a:srgbClr val="007FA2"/>
      </a:accent1>
      <a:accent2>
        <a:srgbClr val="FF4957"/>
      </a:accent2>
      <a:accent3>
        <a:srgbClr val="007FA2"/>
      </a:accent3>
      <a:accent4>
        <a:srgbClr val="FF4957"/>
      </a:accent4>
      <a:accent5>
        <a:srgbClr val="007FA2"/>
      </a:accent5>
      <a:accent6>
        <a:srgbClr val="FF4957"/>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3341</TotalTime>
  <Words>1427</Words>
  <Application>Microsoft Office PowerPoint</Application>
  <PresentationFormat>全屏显示(16:9)</PresentationFormat>
  <Paragraphs>256</Paragraphs>
  <Slides>23</Slides>
  <Notes>23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23</vt:i4>
      </vt:variant>
    </vt:vector>
  </HeadingPairs>
  <TitlesOfParts>
    <vt:vector size="39" baseType="lpstr">
      <vt:lpstr>Bebas</vt:lpstr>
      <vt:lpstr>Broadway BT</vt:lpstr>
      <vt:lpstr>맑은 고딕</vt:lpstr>
      <vt:lpstr>Source Sans Pro ExtraLight</vt:lpstr>
      <vt:lpstr>方正超粗黑简体</vt:lpstr>
      <vt:lpstr>方正正中黑简体</vt:lpstr>
      <vt:lpstr>华文隶书</vt:lpstr>
      <vt:lpstr>华文细黑</vt:lpstr>
      <vt:lpstr>宋体</vt:lpstr>
      <vt:lpstr>微软雅黑</vt:lpstr>
      <vt:lpstr>Arial</vt:lpstr>
      <vt:lpstr>Calibri</vt:lpstr>
      <vt:lpstr>Impact</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第一PPT</dc:creator>
  <cp:keywords>www.1ppt.com</cp:keywords>
  <cp:lastModifiedBy>faith123</cp:lastModifiedBy>
  <cp:revision>331</cp:revision>
  <dcterms:created xsi:type="dcterms:W3CDTF">2014-11-09T01:07:25Z</dcterms:created>
  <dcterms:modified xsi:type="dcterms:W3CDTF">2019-05-25T06:05:43Z</dcterms:modified>
</cp:coreProperties>
</file>