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3262"/>
    <a:srgbClr val="550F58"/>
    <a:srgbClr val="F8CBAD"/>
    <a:srgbClr val="582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4.5999999999999996</c:v>
                </c:pt>
                <c:pt idx="1">
                  <c:v>3.2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8.1999999999999993</c:v>
                </c:pt>
                <c:pt idx="1">
                  <c:v>3.2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4</c:v>
                </c:pt>
                <c:pt idx="1">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20</c:v>
                </c:pt>
                <c:pt idx="1">
                  <c:v>4</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B5C4F-EB78-4B83-A441-8E67A2EC8E04}" type="datetimeFigureOut">
              <a:rPr lang="zh-CN" altLang="en-US" smtClean="0"/>
              <a:t>2019/5/25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0CC4A1-770E-404C-8E4B-C33771CC5E7F}" type="slidenum">
              <a:rPr lang="zh-CN" altLang="en-US" smtClean="0"/>
              <a:t>‹#›</a:t>
            </a:fld>
            <a:endParaRPr lang="zh-CN" altLang="en-US"/>
          </a:p>
        </p:txBody>
      </p:sp>
    </p:spTree>
    <p:extLst>
      <p:ext uri="{BB962C8B-B14F-4D97-AF65-F5344CB8AC3E}">
        <p14:creationId xmlns:p14="http://schemas.microsoft.com/office/powerpoint/2010/main" val="3563121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a:t>
            </a:fld>
            <a:endParaRPr lang="zh-CN" altLang="en-US"/>
          </a:p>
        </p:txBody>
      </p:sp>
    </p:spTree>
    <p:extLst>
      <p:ext uri="{BB962C8B-B14F-4D97-AF65-F5344CB8AC3E}">
        <p14:creationId xmlns:p14="http://schemas.microsoft.com/office/powerpoint/2010/main" val="3114594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2</a:t>
            </a:fld>
            <a:endParaRPr lang="zh-CN" altLang="en-US"/>
          </a:p>
        </p:txBody>
      </p:sp>
    </p:spTree>
    <p:extLst>
      <p:ext uri="{BB962C8B-B14F-4D97-AF65-F5344CB8AC3E}">
        <p14:creationId xmlns:p14="http://schemas.microsoft.com/office/powerpoint/2010/main" val="45370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3</a:t>
            </a:fld>
            <a:endParaRPr lang="zh-CN" altLang="en-US"/>
          </a:p>
        </p:txBody>
      </p:sp>
    </p:spTree>
    <p:extLst>
      <p:ext uri="{BB962C8B-B14F-4D97-AF65-F5344CB8AC3E}">
        <p14:creationId xmlns:p14="http://schemas.microsoft.com/office/powerpoint/2010/main" val="3568873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4</a:t>
            </a:fld>
            <a:endParaRPr lang="zh-CN" altLang="en-US"/>
          </a:p>
        </p:txBody>
      </p:sp>
    </p:spTree>
    <p:extLst>
      <p:ext uri="{BB962C8B-B14F-4D97-AF65-F5344CB8AC3E}">
        <p14:creationId xmlns:p14="http://schemas.microsoft.com/office/powerpoint/2010/main" val="2249824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5</a:t>
            </a:fld>
            <a:endParaRPr lang="zh-CN" altLang="en-US"/>
          </a:p>
        </p:txBody>
      </p:sp>
    </p:spTree>
    <p:extLst>
      <p:ext uri="{BB962C8B-B14F-4D97-AF65-F5344CB8AC3E}">
        <p14:creationId xmlns:p14="http://schemas.microsoft.com/office/powerpoint/2010/main" val="1236938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6</a:t>
            </a:fld>
            <a:endParaRPr lang="zh-CN" altLang="en-US"/>
          </a:p>
        </p:txBody>
      </p:sp>
    </p:spTree>
    <p:extLst>
      <p:ext uri="{BB962C8B-B14F-4D97-AF65-F5344CB8AC3E}">
        <p14:creationId xmlns:p14="http://schemas.microsoft.com/office/powerpoint/2010/main" val="79715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7</a:t>
            </a:fld>
            <a:endParaRPr lang="zh-CN" altLang="en-US"/>
          </a:p>
        </p:txBody>
      </p:sp>
    </p:spTree>
    <p:extLst>
      <p:ext uri="{BB962C8B-B14F-4D97-AF65-F5344CB8AC3E}">
        <p14:creationId xmlns:p14="http://schemas.microsoft.com/office/powerpoint/2010/main" val="361297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8</a:t>
            </a:fld>
            <a:endParaRPr lang="zh-CN" altLang="en-US"/>
          </a:p>
        </p:txBody>
      </p:sp>
    </p:spTree>
    <p:extLst>
      <p:ext uri="{BB962C8B-B14F-4D97-AF65-F5344CB8AC3E}">
        <p14:creationId xmlns:p14="http://schemas.microsoft.com/office/powerpoint/2010/main" val="4081718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9</a:t>
            </a:fld>
            <a:endParaRPr lang="zh-CN" altLang="en-US"/>
          </a:p>
        </p:txBody>
      </p:sp>
    </p:spTree>
    <p:extLst>
      <p:ext uri="{BB962C8B-B14F-4D97-AF65-F5344CB8AC3E}">
        <p14:creationId xmlns:p14="http://schemas.microsoft.com/office/powerpoint/2010/main" val="3465653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10</a:t>
            </a:fld>
            <a:endParaRPr lang="zh-CN" altLang="en-US"/>
          </a:p>
        </p:txBody>
      </p:sp>
    </p:spTree>
    <p:extLst>
      <p:ext uri="{BB962C8B-B14F-4D97-AF65-F5344CB8AC3E}">
        <p14:creationId xmlns:p14="http://schemas.microsoft.com/office/powerpoint/2010/main" val="1127404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11</a:t>
            </a:fld>
            <a:endParaRPr lang="zh-CN" altLang="en-US"/>
          </a:p>
        </p:txBody>
      </p:sp>
    </p:spTree>
    <p:extLst>
      <p:ext uri="{BB962C8B-B14F-4D97-AF65-F5344CB8AC3E}">
        <p14:creationId xmlns:p14="http://schemas.microsoft.com/office/powerpoint/2010/main" val="31650197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12</a:t>
            </a:fld>
            <a:endParaRPr lang="zh-CN" altLang="en-US"/>
          </a:p>
        </p:txBody>
      </p:sp>
    </p:spTree>
    <p:extLst>
      <p:ext uri="{BB962C8B-B14F-4D97-AF65-F5344CB8AC3E}">
        <p14:creationId xmlns:p14="http://schemas.microsoft.com/office/powerpoint/2010/main" val="968756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13</a:t>
            </a:fld>
            <a:endParaRPr lang="zh-CN" altLang="en-US"/>
          </a:p>
        </p:txBody>
      </p:sp>
    </p:spTree>
    <p:extLst>
      <p:ext uri="{BB962C8B-B14F-4D97-AF65-F5344CB8AC3E}">
        <p14:creationId xmlns:p14="http://schemas.microsoft.com/office/powerpoint/2010/main" val="41072602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14</a:t>
            </a:fld>
            <a:endParaRPr lang="zh-CN" altLang="en-US"/>
          </a:p>
        </p:txBody>
      </p:sp>
    </p:spTree>
    <p:extLst>
      <p:ext uri="{BB962C8B-B14F-4D97-AF65-F5344CB8AC3E}">
        <p14:creationId xmlns:p14="http://schemas.microsoft.com/office/powerpoint/2010/main" val="3763164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15</a:t>
            </a:fld>
            <a:endParaRPr lang="zh-CN" altLang="en-US"/>
          </a:p>
        </p:txBody>
      </p:sp>
    </p:spTree>
    <p:extLst>
      <p:ext uri="{BB962C8B-B14F-4D97-AF65-F5344CB8AC3E}">
        <p14:creationId xmlns:p14="http://schemas.microsoft.com/office/powerpoint/2010/main" val="2605938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16</a:t>
            </a:fld>
            <a:endParaRPr lang="zh-CN" altLang="en-US"/>
          </a:p>
        </p:txBody>
      </p:sp>
    </p:spTree>
    <p:extLst>
      <p:ext uri="{BB962C8B-B14F-4D97-AF65-F5344CB8AC3E}">
        <p14:creationId xmlns:p14="http://schemas.microsoft.com/office/powerpoint/2010/main" val="36640072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17</a:t>
            </a:fld>
            <a:endParaRPr lang="zh-CN" altLang="en-US"/>
          </a:p>
        </p:txBody>
      </p:sp>
    </p:spTree>
    <p:extLst>
      <p:ext uri="{BB962C8B-B14F-4D97-AF65-F5344CB8AC3E}">
        <p14:creationId xmlns:p14="http://schemas.microsoft.com/office/powerpoint/2010/main" val="2796406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18</a:t>
            </a:fld>
            <a:endParaRPr lang="zh-CN" altLang="en-US"/>
          </a:p>
        </p:txBody>
      </p:sp>
    </p:spTree>
    <p:extLst>
      <p:ext uri="{BB962C8B-B14F-4D97-AF65-F5344CB8AC3E}">
        <p14:creationId xmlns:p14="http://schemas.microsoft.com/office/powerpoint/2010/main" val="2487003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19</a:t>
            </a:fld>
            <a:endParaRPr lang="zh-CN" altLang="en-US"/>
          </a:p>
        </p:txBody>
      </p:sp>
    </p:spTree>
    <p:extLst>
      <p:ext uri="{BB962C8B-B14F-4D97-AF65-F5344CB8AC3E}">
        <p14:creationId xmlns:p14="http://schemas.microsoft.com/office/powerpoint/2010/main" val="42588659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20</a:t>
            </a:fld>
            <a:endParaRPr lang="zh-CN" altLang="en-US"/>
          </a:p>
        </p:txBody>
      </p:sp>
    </p:spTree>
    <p:extLst>
      <p:ext uri="{BB962C8B-B14F-4D97-AF65-F5344CB8AC3E}">
        <p14:creationId xmlns:p14="http://schemas.microsoft.com/office/powerpoint/2010/main" val="3489082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21</a:t>
            </a:fld>
            <a:endParaRPr lang="zh-CN" altLang="en-US"/>
          </a:p>
        </p:txBody>
      </p:sp>
    </p:spTree>
    <p:extLst>
      <p:ext uri="{BB962C8B-B14F-4D97-AF65-F5344CB8AC3E}">
        <p14:creationId xmlns:p14="http://schemas.microsoft.com/office/powerpoint/2010/main" val="30548247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22</a:t>
            </a:fld>
            <a:endParaRPr lang="zh-CN" altLang="en-US"/>
          </a:p>
        </p:txBody>
      </p:sp>
    </p:spTree>
    <p:extLst>
      <p:ext uri="{BB962C8B-B14F-4D97-AF65-F5344CB8AC3E}">
        <p14:creationId xmlns:p14="http://schemas.microsoft.com/office/powerpoint/2010/main" val="17948165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CC4A1-770E-404C-8E4B-C33771CC5E7F}" type="slidenum">
              <a:rPr lang="zh-CN" altLang="en-US" smtClean="0"/>
              <a:t>23</a:t>
            </a:fld>
            <a:endParaRPr lang="zh-CN" altLang="en-US"/>
          </a:p>
        </p:txBody>
      </p:sp>
    </p:spTree>
    <p:extLst>
      <p:ext uri="{BB962C8B-B14F-4D97-AF65-F5344CB8AC3E}">
        <p14:creationId xmlns:p14="http://schemas.microsoft.com/office/powerpoint/2010/main" val="944945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853148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073207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746642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3246636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40C0A00-C84F-4727-A702-A9C7DA205637}" type="slidenum">
              <a:rPr lang="zh-CN" altLang="en-US" smtClean="0"/>
              <a:t>‹#›</a:t>
            </a:fld>
            <a:endParaRPr lang="zh-CN" altLang="en-US"/>
          </a:p>
        </p:txBody>
      </p:sp>
      <p:sp>
        <p:nvSpPr>
          <p:cNvPr id="11" name="矩形 10"/>
          <p:cNvSpPr/>
          <p:nvPr userDrawn="1"/>
        </p:nvSpPr>
        <p:spPr>
          <a:xfrm>
            <a:off x="0" y="984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B03262"/>
                </a:solidFill>
                <a:effectLst/>
                <a:uLnTx/>
                <a:uFillTx/>
              </a:rPr>
              <a:t>PPT</a:t>
            </a:r>
            <a:r>
              <a:rPr kumimoji="0" lang="zh-CN" altLang="en-US" sz="100" b="0" i="0" u="none" strike="noStrike" kern="0" cap="none" spc="0" normalizeH="0" baseline="0" noProof="0" dirty="0" smtClean="0">
                <a:ln>
                  <a:noFill/>
                </a:ln>
                <a:solidFill>
                  <a:srgbClr val="B03262"/>
                </a:solidFill>
                <a:effectLst/>
                <a:uLnTx/>
                <a:uFillTx/>
              </a:rPr>
              <a:t>模板下载：</a:t>
            </a:r>
            <a:r>
              <a:rPr kumimoji="0" lang="en-US" altLang="zh-CN" sz="100" b="0" i="0" u="none" strike="noStrike" kern="0" cap="none" spc="0" normalizeH="0" baseline="0" noProof="0" dirty="0" smtClean="0">
                <a:ln>
                  <a:noFill/>
                </a:ln>
                <a:solidFill>
                  <a:srgbClr val="B03262"/>
                </a:solidFill>
                <a:effectLst/>
                <a:uLnTx/>
                <a:uFillTx/>
              </a:rPr>
              <a:t>www.1ppt.com/moban/     </a:t>
            </a:r>
            <a:r>
              <a:rPr kumimoji="0" lang="zh-CN" altLang="en-US" sz="100" b="0" i="0" u="none" strike="noStrike" kern="0" cap="none" spc="0" normalizeH="0" baseline="0" noProof="0" dirty="0" smtClean="0">
                <a:ln>
                  <a:noFill/>
                </a:ln>
                <a:solidFill>
                  <a:srgbClr val="B03262"/>
                </a:solidFill>
                <a:effectLst/>
                <a:uLnTx/>
                <a:uFillTx/>
              </a:rPr>
              <a:t>行业</a:t>
            </a:r>
            <a:r>
              <a:rPr kumimoji="0" lang="en-US" altLang="zh-CN" sz="100" b="0" i="0" u="none" strike="noStrike" kern="0" cap="none" spc="0" normalizeH="0" baseline="0" noProof="0" dirty="0" smtClean="0">
                <a:ln>
                  <a:noFill/>
                </a:ln>
                <a:solidFill>
                  <a:srgbClr val="B03262"/>
                </a:solidFill>
                <a:effectLst/>
                <a:uLnTx/>
                <a:uFillTx/>
              </a:rPr>
              <a:t>PPT</a:t>
            </a:r>
            <a:r>
              <a:rPr kumimoji="0" lang="zh-CN" altLang="en-US" sz="100" b="0" i="0" u="none" strike="noStrike" kern="0" cap="none" spc="0" normalizeH="0" baseline="0" noProof="0" dirty="0" smtClean="0">
                <a:ln>
                  <a:noFill/>
                </a:ln>
                <a:solidFill>
                  <a:srgbClr val="B03262"/>
                </a:solidFill>
                <a:effectLst/>
                <a:uLnTx/>
                <a:uFillTx/>
              </a:rPr>
              <a:t>模板：</a:t>
            </a:r>
            <a:r>
              <a:rPr kumimoji="0" lang="en-US" altLang="zh-CN" sz="100" b="0" i="0" u="none" strike="noStrike" kern="0" cap="none" spc="0" normalizeH="0" baseline="0" noProof="0" dirty="0" smtClean="0">
                <a:ln>
                  <a:noFill/>
                </a:ln>
                <a:solidFill>
                  <a:srgbClr val="B0326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B03262"/>
                </a:solidFill>
                <a:effectLst/>
                <a:uLnTx/>
                <a:uFillTx/>
              </a:rPr>
              <a:t>节日</a:t>
            </a:r>
            <a:r>
              <a:rPr kumimoji="0" lang="en-US" altLang="zh-CN" sz="100" b="0" i="0" u="none" strike="noStrike" kern="0" cap="none" spc="0" normalizeH="0" baseline="0" noProof="0" dirty="0" smtClean="0">
                <a:ln>
                  <a:noFill/>
                </a:ln>
                <a:solidFill>
                  <a:srgbClr val="B03262"/>
                </a:solidFill>
                <a:effectLst/>
                <a:uLnTx/>
                <a:uFillTx/>
              </a:rPr>
              <a:t>PPT</a:t>
            </a:r>
            <a:r>
              <a:rPr kumimoji="0" lang="zh-CN" altLang="en-US" sz="100" b="0" i="0" u="none" strike="noStrike" kern="0" cap="none" spc="0" normalizeH="0" baseline="0" noProof="0" dirty="0" smtClean="0">
                <a:ln>
                  <a:noFill/>
                </a:ln>
                <a:solidFill>
                  <a:srgbClr val="B03262"/>
                </a:solidFill>
                <a:effectLst/>
                <a:uLnTx/>
                <a:uFillTx/>
              </a:rPr>
              <a:t>模板：</a:t>
            </a:r>
            <a:r>
              <a:rPr kumimoji="0" lang="en-US" altLang="zh-CN" sz="100" b="0" i="0" u="none" strike="noStrike" kern="0" cap="none" spc="0" normalizeH="0" baseline="0" noProof="0" dirty="0" smtClean="0">
                <a:ln>
                  <a:noFill/>
                </a:ln>
                <a:solidFill>
                  <a:srgbClr val="B03262"/>
                </a:solidFill>
                <a:effectLst/>
                <a:uLnTx/>
                <a:uFillTx/>
              </a:rPr>
              <a:t>www.1ppt.com/jieri/           PPT</a:t>
            </a:r>
            <a:r>
              <a:rPr kumimoji="0" lang="zh-CN" altLang="en-US" sz="100" b="0" i="0" u="none" strike="noStrike" kern="0" cap="none" spc="0" normalizeH="0" baseline="0" noProof="0" dirty="0" smtClean="0">
                <a:ln>
                  <a:noFill/>
                </a:ln>
                <a:solidFill>
                  <a:srgbClr val="B03262"/>
                </a:solidFill>
                <a:effectLst/>
                <a:uLnTx/>
                <a:uFillTx/>
              </a:rPr>
              <a:t>素材下载：</a:t>
            </a:r>
            <a:r>
              <a:rPr kumimoji="0" lang="en-US" altLang="zh-CN" sz="100" b="0" i="0" u="none" strike="noStrike" kern="0" cap="none" spc="0" normalizeH="0" baseline="0" noProof="0" dirty="0" smtClean="0">
                <a:ln>
                  <a:noFill/>
                </a:ln>
                <a:solidFill>
                  <a:srgbClr val="B0326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B03262"/>
                </a:solidFill>
                <a:effectLst/>
                <a:uLnTx/>
                <a:uFillTx/>
              </a:rPr>
              <a:t>PPT</a:t>
            </a:r>
            <a:r>
              <a:rPr kumimoji="0" lang="zh-CN" altLang="en-US" sz="100" b="0" i="0" u="none" strike="noStrike" kern="0" cap="none" spc="0" normalizeH="0" baseline="0" noProof="0" dirty="0" smtClean="0">
                <a:ln>
                  <a:noFill/>
                </a:ln>
                <a:solidFill>
                  <a:srgbClr val="B03262"/>
                </a:solidFill>
                <a:effectLst/>
                <a:uLnTx/>
                <a:uFillTx/>
              </a:rPr>
              <a:t>背景图片：</a:t>
            </a:r>
            <a:r>
              <a:rPr kumimoji="0" lang="en-US" altLang="zh-CN" sz="100" b="0" i="0" u="none" strike="noStrike" kern="0" cap="none" spc="0" normalizeH="0" baseline="0" noProof="0" dirty="0" smtClean="0">
                <a:ln>
                  <a:noFill/>
                </a:ln>
                <a:solidFill>
                  <a:srgbClr val="B03262"/>
                </a:solidFill>
                <a:effectLst/>
                <a:uLnTx/>
                <a:uFillTx/>
              </a:rPr>
              <a:t>www.1ppt.com/beijing/      PPT</a:t>
            </a:r>
            <a:r>
              <a:rPr kumimoji="0" lang="zh-CN" altLang="en-US" sz="100" b="0" i="0" u="none" strike="noStrike" kern="0" cap="none" spc="0" normalizeH="0" baseline="0" noProof="0" dirty="0" smtClean="0">
                <a:ln>
                  <a:noFill/>
                </a:ln>
                <a:solidFill>
                  <a:srgbClr val="B03262"/>
                </a:solidFill>
                <a:effectLst/>
                <a:uLnTx/>
                <a:uFillTx/>
              </a:rPr>
              <a:t>图表下载：</a:t>
            </a:r>
            <a:r>
              <a:rPr kumimoji="0" lang="en-US" altLang="zh-CN" sz="100" b="0" i="0" u="none" strike="noStrike" kern="0" cap="none" spc="0" normalizeH="0" baseline="0" noProof="0" dirty="0" smtClean="0">
                <a:ln>
                  <a:noFill/>
                </a:ln>
                <a:solidFill>
                  <a:srgbClr val="B0326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B03262"/>
                </a:solidFill>
                <a:effectLst/>
                <a:uLnTx/>
                <a:uFillTx/>
              </a:rPr>
              <a:t>优秀</a:t>
            </a:r>
            <a:r>
              <a:rPr kumimoji="0" lang="en-US" altLang="zh-CN" sz="100" b="0" i="0" u="none" strike="noStrike" kern="0" cap="none" spc="0" normalizeH="0" baseline="0" noProof="0" dirty="0" smtClean="0">
                <a:ln>
                  <a:noFill/>
                </a:ln>
                <a:solidFill>
                  <a:srgbClr val="B03262"/>
                </a:solidFill>
                <a:effectLst/>
                <a:uLnTx/>
                <a:uFillTx/>
              </a:rPr>
              <a:t>PPT</a:t>
            </a:r>
            <a:r>
              <a:rPr kumimoji="0" lang="zh-CN" altLang="en-US" sz="100" b="0" i="0" u="none" strike="noStrike" kern="0" cap="none" spc="0" normalizeH="0" baseline="0" noProof="0" dirty="0" smtClean="0">
                <a:ln>
                  <a:noFill/>
                </a:ln>
                <a:solidFill>
                  <a:srgbClr val="B03262"/>
                </a:solidFill>
                <a:effectLst/>
                <a:uLnTx/>
                <a:uFillTx/>
              </a:rPr>
              <a:t>下载：</a:t>
            </a:r>
            <a:r>
              <a:rPr kumimoji="0" lang="en-US" altLang="zh-CN" sz="100" b="0" i="0" u="none" strike="noStrike" kern="0" cap="none" spc="0" normalizeH="0" baseline="0" noProof="0" dirty="0" smtClean="0">
                <a:ln>
                  <a:noFill/>
                </a:ln>
                <a:solidFill>
                  <a:srgbClr val="B03262"/>
                </a:solidFill>
                <a:effectLst/>
                <a:uLnTx/>
                <a:uFillTx/>
              </a:rPr>
              <a:t>www.1ppt.com/xiazai/        PPT</a:t>
            </a:r>
            <a:r>
              <a:rPr kumimoji="0" lang="zh-CN" altLang="en-US" sz="100" b="0" i="0" u="none" strike="noStrike" kern="0" cap="none" spc="0" normalizeH="0" baseline="0" noProof="0" dirty="0" smtClean="0">
                <a:ln>
                  <a:noFill/>
                </a:ln>
                <a:solidFill>
                  <a:srgbClr val="B03262"/>
                </a:solidFill>
                <a:effectLst/>
                <a:uLnTx/>
                <a:uFillTx/>
              </a:rPr>
              <a:t>教程： </a:t>
            </a:r>
            <a:r>
              <a:rPr kumimoji="0" lang="en-US" altLang="zh-CN" sz="100" b="0" i="0" u="none" strike="noStrike" kern="0" cap="none" spc="0" normalizeH="0" baseline="0" noProof="0" dirty="0" smtClean="0">
                <a:ln>
                  <a:noFill/>
                </a:ln>
                <a:solidFill>
                  <a:srgbClr val="B0326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B03262"/>
                </a:solidFill>
                <a:effectLst/>
                <a:uLnTx/>
                <a:uFillTx/>
              </a:rPr>
              <a:t>Word</a:t>
            </a:r>
            <a:r>
              <a:rPr kumimoji="0" lang="zh-CN" altLang="en-US" sz="100" b="0" i="0" u="none" strike="noStrike" kern="0" cap="none" spc="0" normalizeH="0" baseline="0" noProof="0" dirty="0" smtClean="0">
                <a:ln>
                  <a:noFill/>
                </a:ln>
                <a:solidFill>
                  <a:srgbClr val="B03262"/>
                </a:solidFill>
                <a:effectLst/>
                <a:uLnTx/>
                <a:uFillTx/>
              </a:rPr>
              <a:t>教程： </a:t>
            </a:r>
            <a:r>
              <a:rPr kumimoji="0" lang="en-US" altLang="zh-CN" sz="100" b="0" i="0" u="none" strike="noStrike" kern="0" cap="none" spc="0" normalizeH="0" baseline="0" noProof="0" dirty="0" smtClean="0">
                <a:ln>
                  <a:noFill/>
                </a:ln>
                <a:solidFill>
                  <a:srgbClr val="B03262"/>
                </a:solidFill>
                <a:effectLst/>
                <a:uLnTx/>
                <a:uFillTx/>
              </a:rPr>
              <a:t>www.1ppt.com/word/              Excel</a:t>
            </a:r>
            <a:r>
              <a:rPr kumimoji="0" lang="zh-CN" altLang="en-US" sz="100" b="0" i="0" u="none" strike="noStrike" kern="0" cap="none" spc="0" normalizeH="0" baseline="0" noProof="0" dirty="0" smtClean="0">
                <a:ln>
                  <a:noFill/>
                </a:ln>
                <a:solidFill>
                  <a:srgbClr val="B03262"/>
                </a:solidFill>
                <a:effectLst/>
                <a:uLnTx/>
                <a:uFillTx/>
              </a:rPr>
              <a:t>教程：</a:t>
            </a:r>
            <a:r>
              <a:rPr kumimoji="0" lang="en-US" altLang="zh-CN" sz="100" b="0" i="0" u="none" strike="noStrike" kern="0" cap="none" spc="0" normalizeH="0" baseline="0" noProof="0" dirty="0" smtClean="0">
                <a:ln>
                  <a:noFill/>
                </a:ln>
                <a:solidFill>
                  <a:srgbClr val="B0326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B03262"/>
                </a:solidFill>
                <a:effectLst/>
                <a:uLnTx/>
                <a:uFillTx/>
              </a:rPr>
              <a:t>资料下载：</a:t>
            </a:r>
            <a:r>
              <a:rPr kumimoji="0" lang="en-US" altLang="zh-CN" sz="100" b="0" i="0" u="none" strike="noStrike" kern="0" cap="none" spc="0" normalizeH="0" baseline="0" noProof="0" dirty="0" smtClean="0">
                <a:ln>
                  <a:noFill/>
                </a:ln>
                <a:solidFill>
                  <a:srgbClr val="B03262"/>
                </a:solidFill>
                <a:effectLst/>
                <a:uLnTx/>
                <a:uFillTx/>
              </a:rPr>
              <a:t>www.1ppt.com/ziliao/                PPT</a:t>
            </a:r>
            <a:r>
              <a:rPr kumimoji="0" lang="zh-CN" altLang="en-US" sz="100" b="0" i="0" u="none" strike="noStrike" kern="0" cap="none" spc="0" normalizeH="0" baseline="0" noProof="0" dirty="0" smtClean="0">
                <a:ln>
                  <a:noFill/>
                </a:ln>
                <a:solidFill>
                  <a:srgbClr val="B03262"/>
                </a:solidFill>
                <a:effectLst/>
                <a:uLnTx/>
                <a:uFillTx/>
              </a:rPr>
              <a:t>课件下载：</a:t>
            </a:r>
            <a:r>
              <a:rPr kumimoji="0" lang="en-US" altLang="zh-CN" sz="100" b="0" i="0" u="none" strike="noStrike" kern="0" cap="none" spc="0" normalizeH="0" baseline="0" noProof="0" dirty="0" smtClean="0">
                <a:ln>
                  <a:noFill/>
                </a:ln>
                <a:solidFill>
                  <a:srgbClr val="B0326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B03262"/>
                </a:solidFill>
                <a:effectLst/>
                <a:uLnTx/>
                <a:uFillTx/>
              </a:rPr>
              <a:t>范文下载：</a:t>
            </a:r>
            <a:r>
              <a:rPr kumimoji="0" lang="en-US" altLang="zh-CN" sz="100" b="0" i="0" u="none" strike="noStrike" kern="0" cap="none" spc="0" normalizeH="0" baseline="0" noProof="0" dirty="0" smtClean="0">
                <a:ln>
                  <a:noFill/>
                </a:ln>
                <a:solidFill>
                  <a:srgbClr val="B03262"/>
                </a:solidFill>
                <a:effectLst/>
                <a:uLnTx/>
                <a:uFillTx/>
              </a:rPr>
              <a:t>www.1ppt.com/fanwen/             </a:t>
            </a:r>
            <a:r>
              <a:rPr kumimoji="0" lang="zh-CN" altLang="en-US" sz="100" b="0" i="0" u="none" strike="noStrike" kern="0" cap="none" spc="0" normalizeH="0" baseline="0" noProof="0" dirty="0" smtClean="0">
                <a:ln>
                  <a:noFill/>
                </a:ln>
                <a:solidFill>
                  <a:srgbClr val="B03262"/>
                </a:solidFill>
                <a:effectLst/>
                <a:uLnTx/>
                <a:uFillTx/>
              </a:rPr>
              <a:t>试卷下载：</a:t>
            </a:r>
            <a:r>
              <a:rPr kumimoji="0" lang="en-US" altLang="zh-CN" sz="100" b="0" i="0" u="none" strike="noStrike" kern="0" cap="none" spc="0" normalizeH="0" baseline="0" noProof="0" dirty="0" smtClean="0">
                <a:ln>
                  <a:noFill/>
                </a:ln>
                <a:solidFill>
                  <a:srgbClr val="B0326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B03262"/>
                </a:solidFill>
                <a:effectLst/>
                <a:uLnTx/>
                <a:uFillTx/>
              </a:rPr>
              <a:t>教案下载：</a:t>
            </a:r>
            <a:r>
              <a:rPr kumimoji="0" lang="en-US" altLang="zh-CN" sz="100" b="0" i="0" u="none" strike="noStrike" kern="0" cap="none" spc="0" normalizeH="0" baseline="0" noProof="0" dirty="0" smtClean="0">
                <a:ln>
                  <a:noFill/>
                </a:ln>
                <a:solidFill>
                  <a:srgbClr val="B0326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B03262"/>
                </a:solidFill>
                <a:effectLst/>
                <a:uLnTx/>
                <a:uFillTx/>
              </a:rPr>
              <a:t>字体下载：</a:t>
            </a:r>
            <a:r>
              <a:rPr kumimoji="0" lang="en-US" altLang="zh-CN" sz="100" b="0" i="0" u="none" strike="noStrike" kern="0" cap="none" spc="0" normalizeH="0" baseline="0" noProof="0" dirty="0" smtClean="0">
                <a:ln>
                  <a:noFill/>
                </a:ln>
                <a:solidFill>
                  <a:srgbClr val="B0326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B03262"/>
                </a:solidFill>
                <a:effectLst/>
                <a:uLnTx/>
                <a:uFillTx/>
              </a:rPr>
              <a:t> </a:t>
            </a:r>
            <a:endParaRPr kumimoji="0" lang="zh-CN" altLang="en-US" sz="100" b="0" i="0" u="none" strike="noStrike" kern="0" cap="none" spc="0" normalizeH="0" baseline="0" noProof="0" dirty="0" smtClean="0">
              <a:ln>
                <a:noFill/>
              </a:ln>
              <a:solidFill>
                <a:srgbClr val="B03262"/>
              </a:solidFill>
              <a:effectLst/>
              <a:uLnTx/>
              <a:uFillTx/>
            </a:endParaRPr>
          </a:p>
        </p:txBody>
      </p:sp>
    </p:spTree>
    <p:extLst>
      <p:ext uri="{BB962C8B-B14F-4D97-AF65-F5344CB8AC3E}">
        <p14:creationId xmlns:p14="http://schemas.microsoft.com/office/powerpoint/2010/main" val="3072066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984788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04378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312538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966274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3207630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13814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B03262"/>
            </a:gs>
            <a:gs pos="75000">
              <a:srgbClr val="582C50"/>
            </a:gs>
          </a:gsLst>
          <a:lin ang="18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C034AEE-BFD8-47FE-9597-B571061E9BD6}" type="datetimeFigureOut">
              <a:rPr lang="zh-CN" altLang="en-US" smtClean="0"/>
              <a:t>2019/5/25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470921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4.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4.jpeg"/><Relationship Id="rId7"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4.jpeg"/><Relationship Id="rId7"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1.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2.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image" Target="../media/image5.jpe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14375" y="681038"/>
            <a:ext cx="7667625" cy="378142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25483" y="706679"/>
            <a:ext cx="4093035" cy="3730142"/>
          </a:xfrm>
          <a:prstGeom prst="rect">
            <a:avLst/>
          </a:prstGeom>
        </p:spPr>
      </p:pic>
      <p:sp>
        <p:nvSpPr>
          <p:cNvPr id="6" name="文本框 5"/>
          <p:cNvSpPr txBox="1"/>
          <p:nvPr/>
        </p:nvSpPr>
        <p:spPr>
          <a:xfrm>
            <a:off x="996271" y="1017620"/>
            <a:ext cx="2156360" cy="323165"/>
          </a:xfrm>
          <a:prstGeom prst="rect">
            <a:avLst/>
          </a:prstGeom>
          <a:noFill/>
        </p:spPr>
        <p:txBody>
          <a:bodyPr wrap="none" rtlCol="0">
            <a:spAutoFit/>
          </a:bodyPr>
          <a:lstStyle/>
          <a:p>
            <a:r>
              <a:rPr lang="en-US" altLang="zh-CN" sz="1500" b="1" dirty="0">
                <a:solidFill>
                  <a:srgbClr val="582C50"/>
                </a:solidFill>
              </a:rPr>
              <a:t>DESIGN &amp; CREATIVITY</a:t>
            </a:r>
            <a:endParaRPr lang="zh-CN" altLang="en-US" sz="1500" b="1" dirty="0">
              <a:solidFill>
                <a:srgbClr val="582C50"/>
              </a:solidFill>
            </a:endParaRPr>
          </a:p>
        </p:txBody>
      </p:sp>
      <p:sp>
        <p:nvSpPr>
          <p:cNvPr id="7" name="文本框 6"/>
          <p:cNvSpPr txBox="1"/>
          <p:nvPr/>
        </p:nvSpPr>
        <p:spPr>
          <a:xfrm>
            <a:off x="1127807" y="1772822"/>
            <a:ext cx="7042312" cy="830997"/>
          </a:xfrm>
          <a:prstGeom prst="rect">
            <a:avLst/>
          </a:prstGeom>
          <a:solidFill>
            <a:srgbClr val="550F58">
              <a:alpha val="45000"/>
            </a:srgbClr>
          </a:solidFill>
        </p:spPr>
        <p:txBody>
          <a:bodyPr wrap="none" rtlCol="0">
            <a:spAutoFit/>
          </a:bodyPr>
          <a:lstStyle/>
          <a:p>
            <a:pPr algn="ctr"/>
            <a:r>
              <a:rPr lang="zh-CN" altLang="en-US" sz="48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职业规划大赛演讲</a:t>
            </a:r>
            <a:r>
              <a:rPr lang="en-US" altLang="zh-CN" sz="480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8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p>
        </p:txBody>
      </p:sp>
      <p:sp>
        <p:nvSpPr>
          <p:cNvPr id="9" name="等腰三角形 8"/>
          <p:cNvSpPr/>
          <p:nvPr/>
        </p:nvSpPr>
        <p:spPr>
          <a:xfrm rot="9586238">
            <a:off x="2744711" y="3173736"/>
            <a:ext cx="285750" cy="246336"/>
          </a:xfrm>
          <a:prstGeom prst="triangle">
            <a:avLst/>
          </a:prstGeom>
          <a:gradFill>
            <a:gsLst>
              <a:gs pos="0">
                <a:srgbClr val="B03262"/>
              </a:gs>
              <a:gs pos="100000">
                <a:srgbClr val="582C5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rot="13929354">
            <a:off x="1990043" y="3275842"/>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rot="2711689">
            <a:off x="1263296" y="3781679"/>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21062962">
            <a:off x="7454325" y="1091813"/>
            <a:ext cx="302117" cy="260445"/>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2129581">
            <a:off x="6832795" y="124672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1426479">
            <a:off x="1734615" y="3534039"/>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17995235">
            <a:off x="6743707" y="1840886"/>
            <a:ext cx="201218" cy="173464"/>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14033911">
            <a:off x="6309672" y="1538026"/>
            <a:ext cx="105454" cy="90908"/>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2129581">
            <a:off x="8038524" y="748285"/>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1426479">
            <a:off x="427587" y="4006570"/>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文本框 18"/>
          <p:cNvSpPr txBox="1"/>
          <p:nvPr/>
        </p:nvSpPr>
        <p:spPr>
          <a:xfrm>
            <a:off x="5689753" y="4136380"/>
            <a:ext cx="2510624" cy="230832"/>
          </a:xfrm>
          <a:prstGeom prst="rect">
            <a:avLst/>
          </a:prstGeom>
          <a:noFill/>
        </p:spPr>
        <p:txBody>
          <a:bodyPr wrap="none" rtlCol="0" anchor="ctr">
            <a:spAutoFit/>
          </a:bodyPr>
          <a:lstStyle/>
          <a:p>
            <a:pPr algn="r"/>
            <a:r>
              <a:rPr lang="en-US" altLang="zh-CN" sz="900" dirty="0">
                <a:solidFill>
                  <a:srgbClr val="B03262"/>
                </a:solidFill>
              </a:rPr>
              <a:t>Creativity  |  Innovation  |  Specialty  |  Exquisite</a:t>
            </a:r>
          </a:p>
        </p:txBody>
      </p:sp>
      <p:sp>
        <p:nvSpPr>
          <p:cNvPr id="20" name="文本框 19"/>
          <p:cNvSpPr txBox="1"/>
          <p:nvPr/>
        </p:nvSpPr>
        <p:spPr>
          <a:xfrm>
            <a:off x="7175737" y="3938379"/>
            <a:ext cx="1024640" cy="230832"/>
          </a:xfrm>
          <a:prstGeom prst="rect">
            <a:avLst/>
          </a:prstGeom>
          <a:noFill/>
        </p:spPr>
        <p:txBody>
          <a:bodyPr wrap="none" rtlCol="0">
            <a:spAutoFit/>
          </a:bodyPr>
          <a:lstStyle/>
          <a:p>
            <a:pPr algn="r"/>
            <a:r>
              <a:rPr lang="en-US" altLang="zh-CN" sz="900" spc="225" dirty="0" smtClean="0">
                <a:solidFill>
                  <a:srgbClr val="582C50"/>
                </a:solidFill>
              </a:rPr>
              <a:t>20XX/11/11</a:t>
            </a:r>
            <a:endParaRPr lang="zh-CN" altLang="en-US" sz="900" spc="225" dirty="0">
              <a:solidFill>
                <a:srgbClr val="582C50"/>
              </a:solidFill>
            </a:endParaRPr>
          </a:p>
        </p:txBody>
      </p:sp>
    </p:spTree>
    <p:extLst>
      <p:ext uri="{BB962C8B-B14F-4D97-AF65-F5344CB8AC3E}">
        <p14:creationId xmlns:p14="http://schemas.microsoft.com/office/powerpoint/2010/main" val="88771405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 calcmode="lin" valueType="num">
                                      <p:cBhvr>
                                        <p:cTn id="9" dur="1250" fill="hold"/>
                                        <p:tgtEl>
                                          <p:spTgt spid="4"/>
                                        </p:tgtEl>
                                        <p:attrNameLst>
                                          <p:attrName>style.rotation</p:attrName>
                                        </p:attrNameLst>
                                      </p:cBhvr>
                                      <p:tavLst>
                                        <p:tav tm="0">
                                          <p:val>
                                            <p:fltVal val="360"/>
                                          </p:val>
                                        </p:tav>
                                        <p:tav tm="100000">
                                          <p:val>
                                            <p:fltVal val="0"/>
                                          </p:val>
                                        </p:tav>
                                      </p:tavLst>
                                    </p:anim>
                                    <p:animEffect transition="in" filter="fade">
                                      <p:cBhvr>
                                        <p:cTn id="10" dur="1250"/>
                                        <p:tgtEl>
                                          <p:spTgt spid="4"/>
                                        </p:tgtEl>
                                      </p:cBhvr>
                                    </p:animEffect>
                                  </p:childTnLst>
                                </p:cTn>
                              </p:par>
                              <p:par>
                                <p:cTn id="11" presetID="45" presetClass="entr" presetSubtype="0"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250"/>
                                        <p:tgtEl>
                                          <p:spTgt spid="4"/>
                                        </p:tgtEl>
                                      </p:cBhvr>
                                    </p:animEffect>
                                    <p:anim calcmode="lin" valueType="num">
                                      <p:cBhvr>
                                        <p:cTn id="14" dur="1250" fill="hold"/>
                                        <p:tgtEl>
                                          <p:spTgt spid="4"/>
                                        </p:tgtEl>
                                        <p:attrNameLst>
                                          <p:attrName>ppt_w</p:attrName>
                                        </p:attrNameLst>
                                      </p:cBhvr>
                                      <p:tavLst>
                                        <p:tav tm="0" fmla="#ppt_w*sin(2.5*pi*$)">
                                          <p:val>
                                            <p:fltVal val="0"/>
                                          </p:val>
                                        </p:tav>
                                        <p:tav tm="100000">
                                          <p:val>
                                            <p:fltVal val="1"/>
                                          </p:val>
                                        </p:tav>
                                      </p:tavLst>
                                    </p:anim>
                                    <p:anim calcmode="lin" valueType="num">
                                      <p:cBhvr>
                                        <p:cTn id="15" dur="125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125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750"/>
                            </p:stCondLst>
                            <p:childTnLst>
                              <p:par>
                                <p:cTn id="23" presetID="23" presetClass="entr" presetSubtype="36"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strVal val="(6*min(max(#ppt_w*#ppt_h,.3),1)-7.4)/-.7*#ppt_w"/>
                                          </p:val>
                                        </p:tav>
                                        <p:tav tm="100000">
                                          <p:val>
                                            <p:strVal val="#ppt_w"/>
                                          </p:val>
                                        </p:tav>
                                      </p:tavLst>
                                    </p:anim>
                                    <p:anim calcmode="lin" valueType="num">
                                      <p:cBhvr>
                                        <p:cTn id="26" dur="500" fill="hold"/>
                                        <p:tgtEl>
                                          <p:spTgt spid="7"/>
                                        </p:tgtEl>
                                        <p:attrNameLst>
                                          <p:attrName>ppt_h</p:attrName>
                                        </p:attrNameLst>
                                      </p:cBhvr>
                                      <p:tavLst>
                                        <p:tav tm="0">
                                          <p:val>
                                            <p:strVal val="(6*min(max(#ppt_w*#ppt_h,.3),1)-7.4)/-.7*#ppt_h"/>
                                          </p:val>
                                        </p:tav>
                                        <p:tav tm="100000">
                                          <p:val>
                                            <p:strVal val="#ppt_h"/>
                                          </p:val>
                                        </p:tav>
                                      </p:tavLst>
                                    </p:anim>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85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par>
                          <p:cTn id="33" fill="hold">
                            <p:stCondLst>
                              <p:cond delay="3350"/>
                            </p:stCondLst>
                            <p:childTnLst>
                              <p:par>
                                <p:cTn id="34" presetID="49" presetClass="entr" presetSubtype="0" decel="10000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 calcmode="lin" valueType="num">
                                      <p:cBhvr>
                                        <p:cTn id="38" dur="500" fill="hold"/>
                                        <p:tgtEl>
                                          <p:spTgt spid="9"/>
                                        </p:tgtEl>
                                        <p:attrNameLst>
                                          <p:attrName>style.rotation</p:attrName>
                                        </p:attrNameLst>
                                      </p:cBhvr>
                                      <p:tavLst>
                                        <p:tav tm="0">
                                          <p:val>
                                            <p:fltVal val="360"/>
                                          </p:val>
                                        </p:tav>
                                        <p:tav tm="100000">
                                          <p:val>
                                            <p:fltVal val="0"/>
                                          </p:val>
                                        </p:tav>
                                      </p:tavLst>
                                    </p:anim>
                                    <p:animEffect transition="in" filter="fade">
                                      <p:cBhvr>
                                        <p:cTn id="39" dur="500"/>
                                        <p:tgtEl>
                                          <p:spTgt spid="9"/>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 calcmode="lin" valueType="num">
                                      <p:cBhvr>
                                        <p:cTn id="44" dur="500" fill="hold"/>
                                        <p:tgtEl>
                                          <p:spTgt spid="12"/>
                                        </p:tgtEl>
                                        <p:attrNameLst>
                                          <p:attrName>style.rotation</p:attrName>
                                        </p:attrNameLst>
                                      </p:cBhvr>
                                      <p:tavLst>
                                        <p:tav tm="0">
                                          <p:val>
                                            <p:fltVal val="360"/>
                                          </p:val>
                                        </p:tav>
                                        <p:tav tm="100000">
                                          <p:val>
                                            <p:fltVal val="0"/>
                                          </p:val>
                                        </p:tav>
                                      </p:tavLst>
                                    </p:anim>
                                    <p:animEffect transition="in" filter="fade">
                                      <p:cBhvr>
                                        <p:cTn id="45" dur="500"/>
                                        <p:tgtEl>
                                          <p:spTgt spid="12"/>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 calcmode="lin" valueType="num">
                                      <p:cBhvr>
                                        <p:cTn id="50" dur="500" fill="hold"/>
                                        <p:tgtEl>
                                          <p:spTgt spid="13"/>
                                        </p:tgtEl>
                                        <p:attrNameLst>
                                          <p:attrName>style.rotation</p:attrName>
                                        </p:attrNameLst>
                                      </p:cBhvr>
                                      <p:tavLst>
                                        <p:tav tm="0">
                                          <p:val>
                                            <p:fltVal val="360"/>
                                          </p:val>
                                        </p:tav>
                                        <p:tav tm="100000">
                                          <p:val>
                                            <p:fltVal val="0"/>
                                          </p:val>
                                        </p:tav>
                                      </p:tavLst>
                                    </p:anim>
                                    <p:animEffect transition="in" filter="fade">
                                      <p:cBhvr>
                                        <p:cTn id="51" dur="500"/>
                                        <p:tgtEl>
                                          <p:spTgt spid="13"/>
                                        </p:tgtEl>
                                      </p:cBhvr>
                                    </p:animEffect>
                                  </p:childTnLst>
                                </p:cTn>
                              </p:par>
                              <p:par>
                                <p:cTn id="52" presetID="49" presetClass="entr" presetSubtype="0" decel="10000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 calcmode="lin" valueType="num">
                                      <p:cBhvr>
                                        <p:cTn id="56" dur="500" fill="hold"/>
                                        <p:tgtEl>
                                          <p:spTgt spid="15"/>
                                        </p:tgtEl>
                                        <p:attrNameLst>
                                          <p:attrName>style.rotation</p:attrName>
                                        </p:attrNameLst>
                                      </p:cBhvr>
                                      <p:tavLst>
                                        <p:tav tm="0">
                                          <p:val>
                                            <p:fltVal val="360"/>
                                          </p:val>
                                        </p:tav>
                                        <p:tav tm="100000">
                                          <p:val>
                                            <p:fltVal val="0"/>
                                          </p:val>
                                        </p:tav>
                                      </p:tavLst>
                                    </p:anim>
                                    <p:animEffect transition="in" filter="fade">
                                      <p:cBhvr>
                                        <p:cTn id="57" dur="500"/>
                                        <p:tgtEl>
                                          <p:spTgt spid="15"/>
                                        </p:tgtEl>
                                      </p:cBhvr>
                                    </p:animEffect>
                                  </p:childTnLst>
                                </p:cTn>
                              </p:par>
                              <p:par>
                                <p:cTn id="58" presetID="49" presetClass="entr" presetSubtype="0" decel="100000" fill="hold" grpId="0" nodeType="withEffect">
                                  <p:stCondLst>
                                    <p:cond delay="25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ppt_w</p:attrName>
                                        </p:attrNameLst>
                                      </p:cBhvr>
                                      <p:tavLst>
                                        <p:tav tm="0">
                                          <p:val>
                                            <p:fltVal val="0"/>
                                          </p:val>
                                        </p:tav>
                                        <p:tav tm="100000">
                                          <p:val>
                                            <p:strVal val="#ppt_w"/>
                                          </p:val>
                                        </p:tav>
                                      </p:tavLst>
                                    </p:anim>
                                    <p:anim calcmode="lin" valueType="num">
                                      <p:cBhvr>
                                        <p:cTn id="61" dur="500" fill="hold"/>
                                        <p:tgtEl>
                                          <p:spTgt spid="17"/>
                                        </p:tgtEl>
                                        <p:attrNameLst>
                                          <p:attrName>ppt_h</p:attrName>
                                        </p:attrNameLst>
                                      </p:cBhvr>
                                      <p:tavLst>
                                        <p:tav tm="0">
                                          <p:val>
                                            <p:fltVal val="0"/>
                                          </p:val>
                                        </p:tav>
                                        <p:tav tm="100000">
                                          <p:val>
                                            <p:strVal val="#ppt_h"/>
                                          </p:val>
                                        </p:tav>
                                      </p:tavLst>
                                    </p:anim>
                                    <p:anim calcmode="lin" valueType="num">
                                      <p:cBhvr>
                                        <p:cTn id="62" dur="500" fill="hold"/>
                                        <p:tgtEl>
                                          <p:spTgt spid="17"/>
                                        </p:tgtEl>
                                        <p:attrNameLst>
                                          <p:attrName>style.rotation</p:attrName>
                                        </p:attrNameLst>
                                      </p:cBhvr>
                                      <p:tavLst>
                                        <p:tav tm="0">
                                          <p:val>
                                            <p:fltVal val="360"/>
                                          </p:val>
                                        </p:tav>
                                        <p:tav tm="100000">
                                          <p:val>
                                            <p:fltVal val="0"/>
                                          </p:val>
                                        </p:tav>
                                      </p:tavLst>
                                    </p:anim>
                                    <p:animEffect transition="in" filter="fade">
                                      <p:cBhvr>
                                        <p:cTn id="63" dur="500"/>
                                        <p:tgtEl>
                                          <p:spTgt spid="17"/>
                                        </p:tgtEl>
                                      </p:cBhvr>
                                    </p:animEffect>
                                  </p:childTnLst>
                                </p:cTn>
                              </p:par>
                              <p:par>
                                <p:cTn id="64" presetID="49" presetClass="entr" presetSubtype="0" decel="100000" fill="hold" grpId="0" nodeType="withEffect">
                                  <p:stCondLst>
                                    <p:cond delay="25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9" presetClass="entr" presetSubtype="0" decel="100000" fill="hold" grpId="0" nodeType="withEffect">
                                  <p:stCondLst>
                                    <p:cond delay="500"/>
                                  </p:stCondLst>
                                  <p:childTnLst>
                                    <p:set>
                                      <p:cBhvr>
                                        <p:cTn id="71" dur="1" fill="hold">
                                          <p:stCondLst>
                                            <p:cond delay="0"/>
                                          </p:stCondLst>
                                        </p:cTn>
                                        <p:tgtEl>
                                          <p:spTgt spid="11"/>
                                        </p:tgtEl>
                                        <p:attrNameLst>
                                          <p:attrName>style.visibility</p:attrName>
                                        </p:attrNameLst>
                                      </p:cBhvr>
                                      <p:to>
                                        <p:strVal val="visible"/>
                                      </p:to>
                                    </p:set>
                                    <p:anim calcmode="lin" valueType="num">
                                      <p:cBhvr>
                                        <p:cTn id="72" dur="500" fill="hold"/>
                                        <p:tgtEl>
                                          <p:spTgt spid="11"/>
                                        </p:tgtEl>
                                        <p:attrNameLst>
                                          <p:attrName>ppt_w</p:attrName>
                                        </p:attrNameLst>
                                      </p:cBhvr>
                                      <p:tavLst>
                                        <p:tav tm="0">
                                          <p:val>
                                            <p:fltVal val="0"/>
                                          </p:val>
                                        </p:tav>
                                        <p:tav tm="100000">
                                          <p:val>
                                            <p:strVal val="#ppt_w"/>
                                          </p:val>
                                        </p:tav>
                                      </p:tavLst>
                                    </p:anim>
                                    <p:anim calcmode="lin" valueType="num">
                                      <p:cBhvr>
                                        <p:cTn id="73" dur="500" fill="hold"/>
                                        <p:tgtEl>
                                          <p:spTgt spid="11"/>
                                        </p:tgtEl>
                                        <p:attrNameLst>
                                          <p:attrName>ppt_h</p:attrName>
                                        </p:attrNameLst>
                                      </p:cBhvr>
                                      <p:tavLst>
                                        <p:tav tm="0">
                                          <p:val>
                                            <p:fltVal val="0"/>
                                          </p:val>
                                        </p:tav>
                                        <p:tav tm="100000">
                                          <p:val>
                                            <p:strVal val="#ppt_h"/>
                                          </p:val>
                                        </p:tav>
                                      </p:tavLst>
                                    </p:anim>
                                    <p:anim calcmode="lin" valueType="num">
                                      <p:cBhvr>
                                        <p:cTn id="74" dur="500" fill="hold"/>
                                        <p:tgtEl>
                                          <p:spTgt spid="11"/>
                                        </p:tgtEl>
                                        <p:attrNameLst>
                                          <p:attrName>style.rotation</p:attrName>
                                        </p:attrNameLst>
                                      </p:cBhvr>
                                      <p:tavLst>
                                        <p:tav tm="0">
                                          <p:val>
                                            <p:fltVal val="360"/>
                                          </p:val>
                                        </p:tav>
                                        <p:tav tm="100000">
                                          <p:val>
                                            <p:fltVal val="0"/>
                                          </p:val>
                                        </p:tav>
                                      </p:tavLst>
                                    </p:anim>
                                    <p:animEffect transition="in" filter="fade">
                                      <p:cBhvr>
                                        <p:cTn id="75" dur="500"/>
                                        <p:tgtEl>
                                          <p:spTgt spid="11"/>
                                        </p:tgtEl>
                                      </p:cBhvr>
                                    </p:animEffect>
                                  </p:childTnLst>
                                </p:cTn>
                              </p:par>
                              <p:par>
                                <p:cTn id="76" presetID="49" presetClass="entr" presetSubtype="0" decel="100000" fill="hold" grpId="0" nodeType="withEffect">
                                  <p:stCondLst>
                                    <p:cond delay="500"/>
                                  </p:stCondLst>
                                  <p:childTnLst>
                                    <p:set>
                                      <p:cBhvr>
                                        <p:cTn id="77" dur="1" fill="hold">
                                          <p:stCondLst>
                                            <p:cond delay="0"/>
                                          </p:stCondLst>
                                        </p:cTn>
                                        <p:tgtEl>
                                          <p:spTgt spid="14"/>
                                        </p:tgtEl>
                                        <p:attrNameLst>
                                          <p:attrName>style.visibility</p:attrName>
                                        </p:attrNameLst>
                                      </p:cBhvr>
                                      <p:to>
                                        <p:strVal val="visible"/>
                                      </p:to>
                                    </p:set>
                                    <p:anim calcmode="lin" valueType="num">
                                      <p:cBhvr>
                                        <p:cTn id="78" dur="500" fill="hold"/>
                                        <p:tgtEl>
                                          <p:spTgt spid="14"/>
                                        </p:tgtEl>
                                        <p:attrNameLst>
                                          <p:attrName>ppt_w</p:attrName>
                                        </p:attrNameLst>
                                      </p:cBhvr>
                                      <p:tavLst>
                                        <p:tav tm="0">
                                          <p:val>
                                            <p:fltVal val="0"/>
                                          </p:val>
                                        </p:tav>
                                        <p:tav tm="100000">
                                          <p:val>
                                            <p:strVal val="#ppt_w"/>
                                          </p:val>
                                        </p:tav>
                                      </p:tavLst>
                                    </p:anim>
                                    <p:anim calcmode="lin" valueType="num">
                                      <p:cBhvr>
                                        <p:cTn id="79" dur="500" fill="hold"/>
                                        <p:tgtEl>
                                          <p:spTgt spid="14"/>
                                        </p:tgtEl>
                                        <p:attrNameLst>
                                          <p:attrName>ppt_h</p:attrName>
                                        </p:attrNameLst>
                                      </p:cBhvr>
                                      <p:tavLst>
                                        <p:tav tm="0">
                                          <p:val>
                                            <p:fltVal val="0"/>
                                          </p:val>
                                        </p:tav>
                                        <p:tav tm="100000">
                                          <p:val>
                                            <p:strVal val="#ppt_h"/>
                                          </p:val>
                                        </p:tav>
                                      </p:tavLst>
                                    </p:anim>
                                    <p:anim calcmode="lin" valueType="num">
                                      <p:cBhvr>
                                        <p:cTn id="80" dur="500" fill="hold"/>
                                        <p:tgtEl>
                                          <p:spTgt spid="14"/>
                                        </p:tgtEl>
                                        <p:attrNameLst>
                                          <p:attrName>style.rotation</p:attrName>
                                        </p:attrNameLst>
                                      </p:cBhvr>
                                      <p:tavLst>
                                        <p:tav tm="0">
                                          <p:val>
                                            <p:fltVal val="360"/>
                                          </p:val>
                                        </p:tav>
                                        <p:tav tm="100000">
                                          <p:val>
                                            <p:fltVal val="0"/>
                                          </p:val>
                                        </p:tav>
                                      </p:tavLst>
                                    </p:anim>
                                    <p:animEffect transition="in" filter="fade">
                                      <p:cBhvr>
                                        <p:cTn id="81" dur="500"/>
                                        <p:tgtEl>
                                          <p:spTgt spid="14"/>
                                        </p:tgtEl>
                                      </p:cBhvr>
                                    </p:animEffect>
                                  </p:childTnLst>
                                </p:cTn>
                              </p:par>
                              <p:par>
                                <p:cTn id="82" presetID="49" presetClass="entr" presetSubtype="0" decel="100000" fill="hold" grpId="0" nodeType="withEffect">
                                  <p:stCondLst>
                                    <p:cond delay="500"/>
                                  </p:stCondLst>
                                  <p:childTnLst>
                                    <p:set>
                                      <p:cBhvr>
                                        <p:cTn id="83" dur="1" fill="hold">
                                          <p:stCondLst>
                                            <p:cond delay="0"/>
                                          </p:stCondLst>
                                        </p:cTn>
                                        <p:tgtEl>
                                          <p:spTgt spid="10"/>
                                        </p:tgtEl>
                                        <p:attrNameLst>
                                          <p:attrName>style.visibility</p:attrName>
                                        </p:attrNameLst>
                                      </p:cBhvr>
                                      <p:to>
                                        <p:strVal val="visible"/>
                                      </p:to>
                                    </p:set>
                                    <p:anim calcmode="lin" valueType="num">
                                      <p:cBhvr>
                                        <p:cTn id="84" dur="500" fill="hold"/>
                                        <p:tgtEl>
                                          <p:spTgt spid="10"/>
                                        </p:tgtEl>
                                        <p:attrNameLst>
                                          <p:attrName>ppt_w</p:attrName>
                                        </p:attrNameLst>
                                      </p:cBhvr>
                                      <p:tavLst>
                                        <p:tav tm="0">
                                          <p:val>
                                            <p:fltVal val="0"/>
                                          </p:val>
                                        </p:tav>
                                        <p:tav tm="100000">
                                          <p:val>
                                            <p:strVal val="#ppt_w"/>
                                          </p:val>
                                        </p:tav>
                                      </p:tavLst>
                                    </p:anim>
                                    <p:anim calcmode="lin" valueType="num">
                                      <p:cBhvr>
                                        <p:cTn id="85" dur="500" fill="hold"/>
                                        <p:tgtEl>
                                          <p:spTgt spid="10"/>
                                        </p:tgtEl>
                                        <p:attrNameLst>
                                          <p:attrName>ppt_h</p:attrName>
                                        </p:attrNameLst>
                                      </p:cBhvr>
                                      <p:tavLst>
                                        <p:tav tm="0">
                                          <p:val>
                                            <p:fltVal val="0"/>
                                          </p:val>
                                        </p:tav>
                                        <p:tav tm="100000">
                                          <p:val>
                                            <p:strVal val="#ppt_h"/>
                                          </p:val>
                                        </p:tav>
                                      </p:tavLst>
                                    </p:anim>
                                    <p:anim calcmode="lin" valueType="num">
                                      <p:cBhvr>
                                        <p:cTn id="86" dur="500" fill="hold"/>
                                        <p:tgtEl>
                                          <p:spTgt spid="10"/>
                                        </p:tgtEl>
                                        <p:attrNameLst>
                                          <p:attrName>style.rotation</p:attrName>
                                        </p:attrNameLst>
                                      </p:cBhvr>
                                      <p:tavLst>
                                        <p:tav tm="0">
                                          <p:val>
                                            <p:fltVal val="360"/>
                                          </p:val>
                                        </p:tav>
                                        <p:tav tm="100000">
                                          <p:val>
                                            <p:fltVal val="0"/>
                                          </p:val>
                                        </p:tav>
                                      </p:tavLst>
                                    </p:anim>
                                    <p:animEffect transition="in" filter="fade">
                                      <p:cBhvr>
                                        <p:cTn id="87" dur="500"/>
                                        <p:tgtEl>
                                          <p:spTgt spid="10"/>
                                        </p:tgtEl>
                                      </p:cBhvr>
                                    </p:animEffect>
                                  </p:childTnLst>
                                </p:cTn>
                              </p:par>
                              <p:par>
                                <p:cTn id="88" presetID="49" presetClass="entr" presetSubtype="0" decel="100000" fill="hold" grpId="0" nodeType="withEffect">
                                  <p:stCondLst>
                                    <p:cond delay="500"/>
                                  </p:stCondLst>
                                  <p:childTnLst>
                                    <p:set>
                                      <p:cBhvr>
                                        <p:cTn id="89" dur="1" fill="hold">
                                          <p:stCondLst>
                                            <p:cond delay="0"/>
                                          </p:stCondLst>
                                        </p:cTn>
                                        <p:tgtEl>
                                          <p:spTgt spid="16"/>
                                        </p:tgtEl>
                                        <p:attrNameLst>
                                          <p:attrName>style.visibility</p:attrName>
                                        </p:attrNameLst>
                                      </p:cBhvr>
                                      <p:to>
                                        <p:strVal val="visible"/>
                                      </p:to>
                                    </p:set>
                                    <p:anim calcmode="lin" valueType="num">
                                      <p:cBhvr>
                                        <p:cTn id="90" dur="500" fill="hold"/>
                                        <p:tgtEl>
                                          <p:spTgt spid="16"/>
                                        </p:tgtEl>
                                        <p:attrNameLst>
                                          <p:attrName>ppt_w</p:attrName>
                                        </p:attrNameLst>
                                      </p:cBhvr>
                                      <p:tavLst>
                                        <p:tav tm="0">
                                          <p:val>
                                            <p:fltVal val="0"/>
                                          </p:val>
                                        </p:tav>
                                        <p:tav tm="100000">
                                          <p:val>
                                            <p:strVal val="#ppt_w"/>
                                          </p:val>
                                        </p:tav>
                                      </p:tavLst>
                                    </p:anim>
                                    <p:anim calcmode="lin" valueType="num">
                                      <p:cBhvr>
                                        <p:cTn id="91" dur="500" fill="hold"/>
                                        <p:tgtEl>
                                          <p:spTgt spid="16"/>
                                        </p:tgtEl>
                                        <p:attrNameLst>
                                          <p:attrName>ppt_h</p:attrName>
                                        </p:attrNameLst>
                                      </p:cBhvr>
                                      <p:tavLst>
                                        <p:tav tm="0">
                                          <p:val>
                                            <p:fltVal val="0"/>
                                          </p:val>
                                        </p:tav>
                                        <p:tav tm="100000">
                                          <p:val>
                                            <p:strVal val="#ppt_h"/>
                                          </p:val>
                                        </p:tav>
                                      </p:tavLst>
                                    </p:anim>
                                    <p:anim calcmode="lin" valueType="num">
                                      <p:cBhvr>
                                        <p:cTn id="92" dur="500" fill="hold"/>
                                        <p:tgtEl>
                                          <p:spTgt spid="16"/>
                                        </p:tgtEl>
                                        <p:attrNameLst>
                                          <p:attrName>style.rotation</p:attrName>
                                        </p:attrNameLst>
                                      </p:cBhvr>
                                      <p:tavLst>
                                        <p:tav tm="0">
                                          <p:val>
                                            <p:fltVal val="360"/>
                                          </p:val>
                                        </p:tav>
                                        <p:tav tm="100000">
                                          <p:val>
                                            <p:fltVal val="0"/>
                                          </p:val>
                                        </p:tav>
                                      </p:tavLst>
                                    </p:anim>
                                    <p:animEffect transition="in" filter="fade">
                                      <p:cBhvr>
                                        <p:cTn id="93" dur="500"/>
                                        <p:tgtEl>
                                          <p:spTgt spid="16"/>
                                        </p:tgtEl>
                                      </p:cBhvr>
                                    </p:animEffect>
                                  </p:childTnLst>
                                </p:cTn>
                              </p:par>
                            </p:childTnLst>
                          </p:cTn>
                        </p:par>
                        <p:par>
                          <p:cTn id="94" fill="hold">
                            <p:stCondLst>
                              <p:cond delay="4350"/>
                            </p:stCondLst>
                            <p:childTnLst>
                              <p:par>
                                <p:cTn id="95" presetID="2" presetClass="entr" presetSubtype="8" fill="hold" grpId="0" nodeType="after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500" fill="hold"/>
                                        <p:tgtEl>
                                          <p:spTgt spid="19"/>
                                        </p:tgtEl>
                                        <p:attrNameLst>
                                          <p:attrName>ppt_x</p:attrName>
                                        </p:attrNameLst>
                                      </p:cBhvr>
                                      <p:tavLst>
                                        <p:tav tm="0">
                                          <p:val>
                                            <p:strVal val="0-#ppt_w/2"/>
                                          </p:val>
                                        </p:tav>
                                        <p:tav tm="100000">
                                          <p:val>
                                            <p:strVal val="#ppt_x"/>
                                          </p:val>
                                        </p:tav>
                                      </p:tavLst>
                                    </p:anim>
                                    <p:anim calcmode="lin" valueType="num">
                                      <p:cBhvr additive="base">
                                        <p:cTn id="98" dur="500" fill="hold"/>
                                        <p:tgtEl>
                                          <p:spTgt spid="19"/>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500" fill="hold"/>
                                        <p:tgtEl>
                                          <p:spTgt spid="20"/>
                                        </p:tgtEl>
                                        <p:attrNameLst>
                                          <p:attrName>ppt_x</p:attrName>
                                        </p:attrNameLst>
                                      </p:cBhvr>
                                      <p:tavLst>
                                        <p:tav tm="0">
                                          <p:val>
                                            <p:strVal val="0-#ppt_w/2"/>
                                          </p:val>
                                        </p:tav>
                                        <p:tav tm="100000">
                                          <p:val>
                                            <p:strVal val="#ppt_x"/>
                                          </p:val>
                                        </p:tav>
                                      </p:tavLst>
                                    </p:anim>
                                    <p:anim calcmode="lin" valueType="num">
                                      <p:cBhvr additive="base">
                                        <p:cTn id="10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p:bldP spid="7"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6343854" y="2611601"/>
            <a:ext cx="2800146" cy="2531900"/>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 y="0"/>
            <a:ext cx="2632177" cy="169545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矩形 5"/>
          <p:cNvSpPr/>
          <p:nvPr/>
        </p:nvSpPr>
        <p:spPr>
          <a:xfrm>
            <a:off x="828676"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a:off x="2768499"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矩形 7"/>
          <p:cNvSpPr/>
          <p:nvPr/>
        </p:nvSpPr>
        <p:spPr>
          <a:xfrm>
            <a:off x="4708322"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6648146"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rot="9586238">
            <a:off x="2615913" y="1809962"/>
            <a:ext cx="285750" cy="246336"/>
          </a:xfrm>
          <a:prstGeom prst="triangle">
            <a:avLst/>
          </a:prstGeom>
          <a:gradFill>
            <a:gsLst>
              <a:gs pos="0">
                <a:srgbClr val="B03262"/>
              </a:gs>
              <a:gs pos="100000">
                <a:srgbClr val="582C5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rot="13929354">
            <a:off x="2129692" y="399400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2711689">
            <a:off x="1177956" y="3850869"/>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21062962">
            <a:off x="7791444" y="1815742"/>
            <a:ext cx="302117" cy="260445"/>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2129581">
            <a:off x="6640847" y="3763516"/>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1426479">
            <a:off x="2743359" y="3863668"/>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17995235">
            <a:off x="5973265" y="2185062"/>
            <a:ext cx="201218" cy="173464"/>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033911">
            <a:off x="6138130" y="2040278"/>
            <a:ext cx="105454" cy="90908"/>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8104487" y="1912320"/>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437214" y="3851819"/>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2931968" y="847919"/>
            <a:ext cx="3280065" cy="646331"/>
          </a:xfrm>
          <a:prstGeom prst="rect">
            <a:avLst/>
          </a:prstGeom>
          <a:noFill/>
        </p:spPr>
        <p:txBody>
          <a:bodyPr wrap="none" rtlCol="0">
            <a:spAutoFit/>
          </a:bodyPr>
          <a:lstStyle/>
          <a:p>
            <a:pPr algn="ctr"/>
            <a:r>
              <a:rPr lang="en-US" altLang="zh-CN" sz="3600" b="1" spc="225" dirty="0">
                <a:solidFill>
                  <a:schemeClr val="bg1"/>
                </a:solidFill>
                <a:effectLst>
                  <a:outerShdw blurRad="127000" sx="102000" sy="102000" algn="ctr" rotWithShape="0">
                    <a:prstClr val="black">
                      <a:alpha val="50000"/>
                    </a:prstClr>
                  </a:outerShdw>
                </a:effectLst>
              </a:rPr>
              <a:t>-CONTENTS-</a:t>
            </a:r>
            <a:endParaRPr lang="zh-CN" altLang="en-US" sz="3600" b="1" spc="225" dirty="0">
              <a:solidFill>
                <a:schemeClr val="bg1"/>
              </a:solidFill>
              <a:effectLst>
                <a:outerShdw blurRad="127000" sx="102000" sy="102000" algn="ctr" rotWithShape="0">
                  <a:prstClr val="black">
                    <a:alpha val="50000"/>
                  </a:prstClr>
                </a:outerShdw>
              </a:effectLst>
            </a:endParaRPr>
          </a:p>
        </p:txBody>
      </p:sp>
      <p:sp>
        <p:nvSpPr>
          <p:cNvPr id="21" name="文本框 20"/>
          <p:cNvSpPr txBox="1"/>
          <p:nvPr/>
        </p:nvSpPr>
        <p:spPr>
          <a:xfrm>
            <a:off x="1254942"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1</a:t>
            </a:r>
            <a:endParaRPr lang="zh-CN" altLang="en-US" sz="8625" b="1" dirty="0">
              <a:solidFill>
                <a:srgbClr val="B03262"/>
              </a:solidFill>
              <a:latin typeface="Bauhaus 93" panose="04030905020B02020C02" pitchFamily="82" charset="0"/>
            </a:endParaRPr>
          </a:p>
        </p:txBody>
      </p:sp>
      <p:sp>
        <p:nvSpPr>
          <p:cNvPr id="22" name="文本框 21"/>
          <p:cNvSpPr txBox="1"/>
          <p:nvPr/>
        </p:nvSpPr>
        <p:spPr>
          <a:xfrm>
            <a:off x="3194765"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2</a:t>
            </a:r>
            <a:endParaRPr lang="zh-CN" altLang="en-US" sz="8625" b="1" dirty="0">
              <a:solidFill>
                <a:srgbClr val="B03262"/>
              </a:solidFill>
              <a:latin typeface="Bauhaus 93" panose="04030905020B02020C02" pitchFamily="82" charset="0"/>
            </a:endParaRPr>
          </a:p>
        </p:txBody>
      </p:sp>
      <p:sp>
        <p:nvSpPr>
          <p:cNvPr id="23" name="文本框 22"/>
          <p:cNvSpPr txBox="1"/>
          <p:nvPr/>
        </p:nvSpPr>
        <p:spPr>
          <a:xfrm>
            <a:off x="5134589"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3</a:t>
            </a:r>
            <a:endParaRPr lang="zh-CN" altLang="en-US" sz="8625" b="1" dirty="0">
              <a:solidFill>
                <a:srgbClr val="B03262"/>
              </a:solidFill>
              <a:latin typeface="Bauhaus 93" panose="04030905020B02020C02" pitchFamily="82" charset="0"/>
            </a:endParaRPr>
          </a:p>
        </p:txBody>
      </p:sp>
      <p:sp>
        <p:nvSpPr>
          <p:cNvPr id="24" name="文本框 23"/>
          <p:cNvSpPr txBox="1"/>
          <p:nvPr/>
        </p:nvSpPr>
        <p:spPr>
          <a:xfrm>
            <a:off x="7074413"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4</a:t>
            </a:r>
            <a:endParaRPr lang="zh-CN" altLang="en-US" sz="8625" b="1" dirty="0">
              <a:solidFill>
                <a:srgbClr val="B03262"/>
              </a:solidFill>
              <a:latin typeface="Bauhaus 93" panose="04030905020B02020C02" pitchFamily="82" charset="0"/>
            </a:endParaRPr>
          </a:p>
        </p:txBody>
      </p:sp>
      <p:cxnSp>
        <p:nvCxnSpPr>
          <p:cNvPr id="25" name="直接连接符 24"/>
          <p:cNvCxnSpPr/>
          <p:nvPr/>
        </p:nvCxnSpPr>
        <p:spPr>
          <a:xfrm>
            <a:off x="987265"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927088"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866911"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806735"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1050558"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
        <p:nvSpPr>
          <p:cNvPr id="30" name="文本框 29"/>
          <p:cNvSpPr txBox="1"/>
          <p:nvPr/>
        </p:nvSpPr>
        <p:spPr>
          <a:xfrm>
            <a:off x="2990382"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
        <p:nvSpPr>
          <p:cNvPr id="31" name="文本框 30"/>
          <p:cNvSpPr txBox="1"/>
          <p:nvPr/>
        </p:nvSpPr>
        <p:spPr>
          <a:xfrm>
            <a:off x="4930205"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
        <p:nvSpPr>
          <p:cNvPr id="32" name="文本框 31"/>
          <p:cNvSpPr txBox="1"/>
          <p:nvPr/>
        </p:nvSpPr>
        <p:spPr>
          <a:xfrm>
            <a:off x="6870029"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Tree>
    <p:extLst>
      <p:ext uri="{BB962C8B-B14F-4D97-AF65-F5344CB8AC3E}">
        <p14:creationId xmlns:p14="http://schemas.microsoft.com/office/powerpoint/2010/main" val="363793171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iterate type="lt">
                                        <p:tmPct val="10000"/>
                                      </p:iterate>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 calcmode="lin" valueType="num">
                                          <p:cBhvr>
                                            <p:cTn id="18" dur="500" fill="hold"/>
                                            <p:tgtEl>
                                              <p:spTgt spid="20"/>
                                            </p:tgtEl>
                                            <p:attrNameLst>
                                              <p:attrName>style.rotation</p:attrName>
                                            </p:attrNameLst>
                                          </p:cBhvr>
                                          <p:tavLst>
                                            <p:tav tm="0">
                                              <p:val>
                                                <p:fltVal val="360"/>
                                              </p:val>
                                            </p:tav>
                                            <p:tav tm="100000">
                                              <p:val>
                                                <p:fltVal val="0"/>
                                              </p:val>
                                            </p:tav>
                                          </p:tavLst>
                                        </p:anim>
                                        <p:animEffect transition="in" filter="fade">
                                          <p:cBhvr>
                                            <p:cTn id="19" dur="500"/>
                                            <p:tgtEl>
                                              <p:spTgt spid="20"/>
                                            </p:tgtEl>
                                          </p:cBhvr>
                                        </p:animEffect>
                                      </p:childTnLst>
                                    </p:cTn>
                                  </p:par>
                                </p:childTnLst>
                              </p:cTn>
                            </p:par>
                            <p:par>
                              <p:cTn id="20" fill="hold">
                                <p:stCondLst>
                                  <p:cond delay="1450"/>
                                </p:stCondLst>
                                <p:childTnLst>
                                  <p:par>
                                    <p:cTn id="21" presetID="2" presetClass="entr" presetSubtype="4" fill="hold" grpId="0" nodeType="afterEffect" p14:presetBounceEnd="20000">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14:bounceEnd="20000">
                                          <p:cBhvr additive="base">
                                            <p:cTn id="23" dur="500" fill="hold"/>
                                            <p:tgtEl>
                                              <p:spTgt spid="6"/>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2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20000">
                                          <p:cBhvr additive="base">
                                            <p:cTn id="27"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20000">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14:bounceEnd="20000">
                                          <p:cBhvr additive="base">
                                            <p:cTn id="31" dur="500" fill="hold"/>
                                            <p:tgtEl>
                                              <p:spTgt spid="25"/>
                                            </p:tgtEl>
                                            <p:attrNameLst>
                                              <p:attrName>ppt_x</p:attrName>
                                            </p:attrNameLst>
                                          </p:cBhvr>
                                          <p:tavLst>
                                            <p:tav tm="0">
                                              <p:val>
                                                <p:strVal val="#ppt_x"/>
                                              </p:val>
                                            </p:tav>
                                            <p:tav tm="100000">
                                              <p:val>
                                                <p:strVal val="#ppt_x"/>
                                              </p:val>
                                            </p:tav>
                                          </p:tavLst>
                                        </p:anim>
                                        <p:anim calcmode="lin" valueType="num" p14:bounceEnd="20000">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14:presetBounceEnd="20000">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14:bounceEnd="20000">
                                          <p:cBhvr additive="base">
                                            <p:cTn id="35" dur="500" fill="hold"/>
                                            <p:tgtEl>
                                              <p:spTgt spid="29"/>
                                            </p:tgtEl>
                                            <p:attrNameLst>
                                              <p:attrName>ppt_x</p:attrName>
                                            </p:attrNameLst>
                                          </p:cBhvr>
                                          <p:tavLst>
                                            <p:tav tm="0">
                                              <p:val>
                                                <p:strVal val="#ppt_x"/>
                                              </p:val>
                                            </p:tav>
                                            <p:tav tm="100000">
                                              <p:val>
                                                <p:strVal val="#ppt_x"/>
                                              </p:val>
                                            </p:tav>
                                          </p:tavLst>
                                        </p:anim>
                                        <p:anim calcmode="lin" valueType="num" p14:bounceEnd="20000">
                                          <p:cBhvr additive="base">
                                            <p:cTn id="36" dur="500" fill="hold"/>
                                            <p:tgtEl>
                                              <p:spTgt spid="29"/>
                                            </p:tgtEl>
                                            <p:attrNameLst>
                                              <p:attrName>ppt_y</p:attrName>
                                            </p:attrNameLst>
                                          </p:cBhvr>
                                          <p:tavLst>
                                            <p:tav tm="0">
                                              <p:val>
                                                <p:strVal val="1+#ppt_h/2"/>
                                              </p:val>
                                            </p:tav>
                                            <p:tav tm="100000">
                                              <p:val>
                                                <p:strVal val="#ppt_y"/>
                                              </p:val>
                                            </p:tav>
                                          </p:tavLst>
                                        </p:anim>
                                      </p:childTnLst>
                                    </p:cTn>
                                  </p:par>
                                </p:childTnLst>
                              </p:cTn>
                            </p:par>
                            <p:par>
                              <p:cTn id="37" fill="hold">
                                <p:stCondLst>
                                  <p:cond delay="1950"/>
                                </p:stCondLst>
                                <p:childTnLst>
                                  <p:par>
                                    <p:cTn id="38" presetID="2" presetClass="entr" presetSubtype="4" fill="hold" grpId="0" nodeType="afterEffect" p14:presetBounceEnd="20000">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14:bounceEnd="20000">
                                          <p:cBhvr additive="base">
                                            <p:cTn id="40" dur="500" fill="hold"/>
                                            <p:tgtEl>
                                              <p:spTgt spid="7"/>
                                            </p:tgtEl>
                                            <p:attrNameLst>
                                              <p:attrName>ppt_x</p:attrName>
                                            </p:attrNameLst>
                                          </p:cBhvr>
                                          <p:tavLst>
                                            <p:tav tm="0">
                                              <p:val>
                                                <p:strVal val="#ppt_x"/>
                                              </p:val>
                                            </p:tav>
                                            <p:tav tm="100000">
                                              <p:val>
                                                <p:strVal val="#ppt_x"/>
                                              </p:val>
                                            </p:tav>
                                          </p:tavLst>
                                        </p:anim>
                                        <p:anim calcmode="lin" valueType="num" p14:bounceEnd="20000">
                                          <p:cBhvr additive="base">
                                            <p:cTn id="41" dur="5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14:presetBounceEnd="20000">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14:bounceEnd="20000">
                                          <p:cBhvr additive="base">
                                            <p:cTn id="44" dur="500" fill="hold"/>
                                            <p:tgtEl>
                                              <p:spTgt spid="22"/>
                                            </p:tgtEl>
                                            <p:attrNameLst>
                                              <p:attrName>ppt_x</p:attrName>
                                            </p:attrNameLst>
                                          </p:cBhvr>
                                          <p:tavLst>
                                            <p:tav tm="0">
                                              <p:val>
                                                <p:strVal val="#ppt_x"/>
                                              </p:val>
                                            </p:tav>
                                            <p:tav tm="100000">
                                              <p:val>
                                                <p:strVal val="#ppt_x"/>
                                              </p:val>
                                            </p:tav>
                                          </p:tavLst>
                                        </p:anim>
                                        <p:anim calcmode="lin" valueType="num" p14:bounceEnd="20000">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14:presetBounceEnd="20000">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14:bounceEnd="20000">
                                          <p:cBhvr additive="base">
                                            <p:cTn id="48" dur="500" fill="hold"/>
                                            <p:tgtEl>
                                              <p:spTgt spid="26"/>
                                            </p:tgtEl>
                                            <p:attrNameLst>
                                              <p:attrName>ppt_x</p:attrName>
                                            </p:attrNameLst>
                                          </p:cBhvr>
                                          <p:tavLst>
                                            <p:tav tm="0">
                                              <p:val>
                                                <p:strVal val="#ppt_x"/>
                                              </p:val>
                                            </p:tav>
                                            <p:tav tm="100000">
                                              <p:val>
                                                <p:strVal val="#ppt_x"/>
                                              </p:val>
                                            </p:tav>
                                          </p:tavLst>
                                        </p:anim>
                                        <p:anim calcmode="lin" valueType="num" p14:bounceEnd="20000">
                                          <p:cBhvr additive="base">
                                            <p:cTn id="49" dur="5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14:presetBounceEnd="20000">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14:bounceEnd="20000">
                                          <p:cBhvr additive="base">
                                            <p:cTn id="52" dur="500" fill="hold"/>
                                            <p:tgtEl>
                                              <p:spTgt spid="30"/>
                                            </p:tgtEl>
                                            <p:attrNameLst>
                                              <p:attrName>ppt_x</p:attrName>
                                            </p:attrNameLst>
                                          </p:cBhvr>
                                          <p:tavLst>
                                            <p:tav tm="0">
                                              <p:val>
                                                <p:strVal val="#ppt_x"/>
                                              </p:val>
                                            </p:tav>
                                            <p:tav tm="100000">
                                              <p:val>
                                                <p:strVal val="#ppt_x"/>
                                              </p:val>
                                            </p:tav>
                                          </p:tavLst>
                                        </p:anim>
                                        <p:anim calcmode="lin" valueType="num" p14:bounceEnd="20000">
                                          <p:cBhvr additive="base">
                                            <p:cTn id="53" dur="500" fill="hold"/>
                                            <p:tgtEl>
                                              <p:spTgt spid="30"/>
                                            </p:tgtEl>
                                            <p:attrNameLst>
                                              <p:attrName>ppt_y</p:attrName>
                                            </p:attrNameLst>
                                          </p:cBhvr>
                                          <p:tavLst>
                                            <p:tav tm="0">
                                              <p:val>
                                                <p:strVal val="1+#ppt_h/2"/>
                                              </p:val>
                                            </p:tav>
                                            <p:tav tm="100000">
                                              <p:val>
                                                <p:strVal val="#ppt_y"/>
                                              </p:val>
                                            </p:tav>
                                          </p:tavLst>
                                        </p:anim>
                                      </p:childTnLst>
                                    </p:cTn>
                                  </p:par>
                                </p:childTnLst>
                              </p:cTn>
                            </p:par>
                            <p:par>
                              <p:cTn id="54" fill="hold">
                                <p:stCondLst>
                                  <p:cond delay="2450"/>
                                </p:stCondLst>
                                <p:childTnLst>
                                  <p:par>
                                    <p:cTn id="55" presetID="2" presetClass="entr" presetSubtype="4" fill="hold" grpId="0" nodeType="afterEffect" p14:presetBounceEnd="20000">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14:bounceEnd="20000">
                                          <p:cBhvr additive="base">
                                            <p:cTn id="57" dur="500" fill="hold"/>
                                            <p:tgtEl>
                                              <p:spTgt spid="8"/>
                                            </p:tgtEl>
                                            <p:attrNameLst>
                                              <p:attrName>ppt_x</p:attrName>
                                            </p:attrNameLst>
                                          </p:cBhvr>
                                          <p:tavLst>
                                            <p:tav tm="0">
                                              <p:val>
                                                <p:strVal val="#ppt_x"/>
                                              </p:val>
                                            </p:tav>
                                            <p:tav tm="100000">
                                              <p:val>
                                                <p:strVal val="#ppt_x"/>
                                              </p:val>
                                            </p:tav>
                                          </p:tavLst>
                                        </p:anim>
                                        <p:anim calcmode="lin" valueType="num" p14:bounceEnd="20000">
                                          <p:cBhvr additive="base">
                                            <p:cTn id="58" dur="5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14:presetBounceEnd="20000">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14:bounceEnd="20000">
                                          <p:cBhvr additive="base">
                                            <p:cTn id="61"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62" dur="5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20000">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14:bounceEnd="20000">
                                          <p:cBhvr additive="base">
                                            <p:cTn id="65" dur="500" fill="hold"/>
                                            <p:tgtEl>
                                              <p:spTgt spid="27"/>
                                            </p:tgtEl>
                                            <p:attrNameLst>
                                              <p:attrName>ppt_x</p:attrName>
                                            </p:attrNameLst>
                                          </p:cBhvr>
                                          <p:tavLst>
                                            <p:tav tm="0">
                                              <p:val>
                                                <p:strVal val="#ppt_x"/>
                                              </p:val>
                                            </p:tav>
                                            <p:tav tm="100000">
                                              <p:val>
                                                <p:strVal val="#ppt_x"/>
                                              </p:val>
                                            </p:tav>
                                          </p:tavLst>
                                        </p:anim>
                                        <p:anim calcmode="lin" valueType="num" p14:bounceEnd="20000">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14:presetBounceEnd="20000">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14:bounceEnd="20000">
                                          <p:cBhvr additive="base">
                                            <p:cTn id="69" dur="500" fill="hold"/>
                                            <p:tgtEl>
                                              <p:spTgt spid="31"/>
                                            </p:tgtEl>
                                            <p:attrNameLst>
                                              <p:attrName>ppt_x</p:attrName>
                                            </p:attrNameLst>
                                          </p:cBhvr>
                                          <p:tavLst>
                                            <p:tav tm="0">
                                              <p:val>
                                                <p:strVal val="#ppt_x"/>
                                              </p:val>
                                            </p:tav>
                                            <p:tav tm="100000">
                                              <p:val>
                                                <p:strVal val="#ppt_x"/>
                                              </p:val>
                                            </p:tav>
                                          </p:tavLst>
                                        </p:anim>
                                        <p:anim calcmode="lin" valueType="num" p14:bounceEnd="20000">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2950"/>
                                </p:stCondLst>
                                <p:childTnLst>
                                  <p:par>
                                    <p:cTn id="72" presetID="2" presetClass="entr" presetSubtype="4" fill="hold" grpId="0" nodeType="afterEffect" p14:presetBounceEnd="20000">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14:bounceEnd="20000">
                                          <p:cBhvr additive="base">
                                            <p:cTn id="74" dur="500" fill="hold"/>
                                            <p:tgtEl>
                                              <p:spTgt spid="9"/>
                                            </p:tgtEl>
                                            <p:attrNameLst>
                                              <p:attrName>ppt_x</p:attrName>
                                            </p:attrNameLst>
                                          </p:cBhvr>
                                          <p:tavLst>
                                            <p:tav tm="0">
                                              <p:val>
                                                <p:strVal val="#ppt_x"/>
                                              </p:val>
                                            </p:tav>
                                            <p:tav tm="100000">
                                              <p:val>
                                                <p:strVal val="#ppt_x"/>
                                              </p:val>
                                            </p:tav>
                                          </p:tavLst>
                                        </p:anim>
                                        <p:anim calcmode="lin" valueType="num" p14:bounceEnd="20000">
                                          <p:cBhvr additive="base">
                                            <p:cTn id="75" dur="5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14:presetBounceEnd="20000">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14:bounceEnd="20000">
                                          <p:cBhvr additive="base">
                                            <p:cTn id="78" dur="500" fill="hold"/>
                                            <p:tgtEl>
                                              <p:spTgt spid="24"/>
                                            </p:tgtEl>
                                            <p:attrNameLst>
                                              <p:attrName>ppt_x</p:attrName>
                                            </p:attrNameLst>
                                          </p:cBhvr>
                                          <p:tavLst>
                                            <p:tav tm="0">
                                              <p:val>
                                                <p:strVal val="#ppt_x"/>
                                              </p:val>
                                            </p:tav>
                                            <p:tav tm="100000">
                                              <p:val>
                                                <p:strVal val="#ppt_x"/>
                                              </p:val>
                                            </p:tav>
                                          </p:tavLst>
                                        </p:anim>
                                        <p:anim calcmode="lin" valueType="num" p14:bounceEnd="20000">
                                          <p:cBhvr additive="base">
                                            <p:cTn id="79" dur="5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14:presetBounceEnd="20000">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14:bounceEnd="20000">
                                          <p:cBhvr additive="base">
                                            <p:cTn id="82" dur="500" fill="hold"/>
                                            <p:tgtEl>
                                              <p:spTgt spid="28"/>
                                            </p:tgtEl>
                                            <p:attrNameLst>
                                              <p:attrName>ppt_x</p:attrName>
                                            </p:attrNameLst>
                                          </p:cBhvr>
                                          <p:tavLst>
                                            <p:tav tm="0">
                                              <p:val>
                                                <p:strVal val="#ppt_x"/>
                                              </p:val>
                                            </p:tav>
                                            <p:tav tm="100000">
                                              <p:val>
                                                <p:strVal val="#ppt_x"/>
                                              </p:val>
                                            </p:tav>
                                          </p:tavLst>
                                        </p:anim>
                                        <p:anim calcmode="lin" valueType="num" p14:bounceEnd="20000">
                                          <p:cBhvr additive="base">
                                            <p:cTn id="83" dur="5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14:presetBounceEnd="20000">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14:bounceEnd="20000">
                                          <p:cBhvr additive="base">
                                            <p:cTn id="86" dur="500" fill="hold"/>
                                            <p:tgtEl>
                                              <p:spTgt spid="32"/>
                                            </p:tgtEl>
                                            <p:attrNameLst>
                                              <p:attrName>ppt_x</p:attrName>
                                            </p:attrNameLst>
                                          </p:cBhvr>
                                          <p:tavLst>
                                            <p:tav tm="0">
                                              <p:val>
                                                <p:strVal val="#ppt_x"/>
                                              </p:val>
                                            </p:tav>
                                            <p:tav tm="100000">
                                              <p:val>
                                                <p:strVal val="#ppt_x"/>
                                              </p:val>
                                            </p:tav>
                                          </p:tavLst>
                                        </p:anim>
                                        <p:anim calcmode="lin" valueType="num" p14:bounceEnd="20000">
                                          <p:cBhvr additive="base">
                                            <p:cTn id="87" dur="500" fill="hold"/>
                                            <p:tgtEl>
                                              <p:spTgt spid="32"/>
                                            </p:tgtEl>
                                            <p:attrNameLst>
                                              <p:attrName>ppt_y</p:attrName>
                                            </p:attrNameLst>
                                          </p:cBhvr>
                                          <p:tavLst>
                                            <p:tav tm="0">
                                              <p:val>
                                                <p:strVal val="1+#ppt_h/2"/>
                                              </p:val>
                                            </p:tav>
                                            <p:tav tm="100000">
                                              <p:val>
                                                <p:strVal val="#ppt_y"/>
                                              </p:val>
                                            </p:tav>
                                          </p:tavLst>
                                        </p:anim>
                                      </p:childTnLst>
                                    </p:cTn>
                                  </p:par>
                                </p:childTnLst>
                              </p:cTn>
                            </p:par>
                            <p:par>
                              <p:cTn id="88" fill="hold">
                                <p:stCondLst>
                                  <p:cond delay="3450"/>
                                </p:stCondLst>
                                <p:childTnLst>
                                  <p:par>
                                    <p:cTn id="89" presetID="49" presetClass="entr" presetSubtype="0" decel="100000"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 fill="hold"/>
                                            <p:tgtEl>
                                              <p:spTgt spid="11"/>
                                            </p:tgtEl>
                                            <p:attrNameLst>
                                              <p:attrName>ppt_w</p:attrName>
                                            </p:attrNameLst>
                                          </p:cBhvr>
                                          <p:tavLst>
                                            <p:tav tm="0">
                                              <p:val>
                                                <p:fltVal val="0"/>
                                              </p:val>
                                            </p:tav>
                                            <p:tav tm="100000">
                                              <p:val>
                                                <p:strVal val="#ppt_w"/>
                                              </p:val>
                                            </p:tav>
                                          </p:tavLst>
                                        </p:anim>
                                        <p:anim calcmode="lin" valueType="num">
                                          <p:cBhvr>
                                            <p:cTn id="92" dur="500" fill="hold"/>
                                            <p:tgtEl>
                                              <p:spTgt spid="11"/>
                                            </p:tgtEl>
                                            <p:attrNameLst>
                                              <p:attrName>ppt_h</p:attrName>
                                            </p:attrNameLst>
                                          </p:cBhvr>
                                          <p:tavLst>
                                            <p:tav tm="0">
                                              <p:val>
                                                <p:fltVal val="0"/>
                                              </p:val>
                                            </p:tav>
                                            <p:tav tm="100000">
                                              <p:val>
                                                <p:strVal val="#ppt_h"/>
                                              </p:val>
                                            </p:tav>
                                          </p:tavLst>
                                        </p:anim>
                                        <p:anim calcmode="lin" valueType="num">
                                          <p:cBhvr>
                                            <p:cTn id="93" dur="500" fill="hold"/>
                                            <p:tgtEl>
                                              <p:spTgt spid="11"/>
                                            </p:tgtEl>
                                            <p:attrNameLst>
                                              <p:attrName>style.rotation</p:attrName>
                                            </p:attrNameLst>
                                          </p:cBhvr>
                                          <p:tavLst>
                                            <p:tav tm="0">
                                              <p:val>
                                                <p:fltVal val="360"/>
                                              </p:val>
                                            </p:tav>
                                            <p:tav tm="100000">
                                              <p:val>
                                                <p:fltVal val="0"/>
                                              </p:val>
                                            </p:tav>
                                          </p:tavLst>
                                        </p:anim>
                                        <p:animEffect transition="in" filter="fade">
                                          <p:cBhvr>
                                            <p:cTn id="94" dur="500"/>
                                            <p:tgtEl>
                                              <p:spTgt spid="11"/>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 calcmode="lin" valueType="num">
                                          <p:cBhvr>
                                            <p:cTn id="99" dur="500" fill="hold"/>
                                            <p:tgtEl>
                                              <p:spTgt spid="15"/>
                                            </p:tgtEl>
                                            <p:attrNameLst>
                                              <p:attrName>style.rotation</p:attrName>
                                            </p:attrNameLst>
                                          </p:cBhvr>
                                          <p:tavLst>
                                            <p:tav tm="0">
                                              <p:val>
                                                <p:fltVal val="360"/>
                                              </p:val>
                                            </p:tav>
                                            <p:tav tm="100000">
                                              <p:val>
                                                <p:fltVal val="0"/>
                                              </p:val>
                                            </p:tav>
                                          </p:tavLst>
                                        </p:anim>
                                        <p:animEffect transition="in" filter="fade">
                                          <p:cBhvr>
                                            <p:cTn id="100" dur="500"/>
                                            <p:tgtEl>
                                              <p:spTgt spid="15"/>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500" fill="hold"/>
                                            <p:tgtEl>
                                              <p:spTgt spid="10"/>
                                            </p:tgtEl>
                                            <p:attrNameLst>
                                              <p:attrName>ppt_w</p:attrName>
                                            </p:attrNameLst>
                                          </p:cBhvr>
                                          <p:tavLst>
                                            <p:tav tm="0">
                                              <p:val>
                                                <p:fltVal val="0"/>
                                              </p:val>
                                            </p:tav>
                                            <p:tav tm="100000">
                                              <p:val>
                                                <p:strVal val="#ppt_w"/>
                                              </p:val>
                                            </p:tav>
                                          </p:tavLst>
                                        </p:anim>
                                        <p:anim calcmode="lin" valueType="num">
                                          <p:cBhvr>
                                            <p:cTn id="104" dur="500" fill="hold"/>
                                            <p:tgtEl>
                                              <p:spTgt spid="10"/>
                                            </p:tgtEl>
                                            <p:attrNameLst>
                                              <p:attrName>ppt_h</p:attrName>
                                            </p:attrNameLst>
                                          </p:cBhvr>
                                          <p:tavLst>
                                            <p:tav tm="0">
                                              <p:val>
                                                <p:fltVal val="0"/>
                                              </p:val>
                                            </p:tav>
                                            <p:tav tm="100000">
                                              <p:val>
                                                <p:strVal val="#ppt_h"/>
                                              </p:val>
                                            </p:tav>
                                          </p:tavLst>
                                        </p:anim>
                                        <p:anim calcmode="lin" valueType="num">
                                          <p:cBhvr>
                                            <p:cTn id="105" dur="500" fill="hold"/>
                                            <p:tgtEl>
                                              <p:spTgt spid="10"/>
                                            </p:tgtEl>
                                            <p:attrNameLst>
                                              <p:attrName>style.rotation</p:attrName>
                                            </p:attrNameLst>
                                          </p:cBhvr>
                                          <p:tavLst>
                                            <p:tav tm="0">
                                              <p:val>
                                                <p:fltVal val="360"/>
                                              </p:val>
                                            </p:tav>
                                            <p:tav tm="100000">
                                              <p:val>
                                                <p:fltVal val="0"/>
                                              </p:val>
                                            </p:tav>
                                          </p:tavLst>
                                        </p:anim>
                                        <p:animEffect transition="in" filter="fade">
                                          <p:cBhvr>
                                            <p:cTn id="106" dur="500"/>
                                            <p:tgtEl>
                                              <p:spTgt spid="10"/>
                                            </p:tgtEl>
                                          </p:cBhvr>
                                        </p:animEffect>
                                      </p:childTnLst>
                                    </p:cTn>
                                  </p:par>
                                  <p:par>
                                    <p:cTn id="107" presetID="49" presetClass="entr" presetSubtype="0" decel="100000" fill="hold" grpId="0" nodeType="withEffect">
                                      <p:stCondLst>
                                        <p:cond delay="25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500" fill="hold"/>
                                            <p:tgtEl>
                                              <p:spTgt spid="14"/>
                                            </p:tgtEl>
                                            <p:attrNameLst>
                                              <p:attrName>ppt_w</p:attrName>
                                            </p:attrNameLst>
                                          </p:cBhvr>
                                          <p:tavLst>
                                            <p:tav tm="0">
                                              <p:val>
                                                <p:fltVal val="0"/>
                                              </p:val>
                                            </p:tav>
                                            <p:tav tm="100000">
                                              <p:val>
                                                <p:strVal val="#ppt_w"/>
                                              </p:val>
                                            </p:tav>
                                          </p:tavLst>
                                        </p:anim>
                                        <p:anim calcmode="lin" valueType="num">
                                          <p:cBhvr>
                                            <p:cTn id="110" dur="500" fill="hold"/>
                                            <p:tgtEl>
                                              <p:spTgt spid="14"/>
                                            </p:tgtEl>
                                            <p:attrNameLst>
                                              <p:attrName>ppt_h</p:attrName>
                                            </p:attrNameLst>
                                          </p:cBhvr>
                                          <p:tavLst>
                                            <p:tav tm="0">
                                              <p:val>
                                                <p:fltVal val="0"/>
                                              </p:val>
                                            </p:tav>
                                            <p:tav tm="100000">
                                              <p:val>
                                                <p:strVal val="#ppt_h"/>
                                              </p:val>
                                            </p:tav>
                                          </p:tavLst>
                                        </p:anim>
                                        <p:anim calcmode="lin" valueType="num">
                                          <p:cBhvr>
                                            <p:cTn id="111" dur="500" fill="hold"/>
                                            <p:tgtEl>
                                              <p:spTgt spid="14"/>
                                            </p:tgtEl>
                                            <p:attrNameLst>
                                              <p:attrName>style.rotation</p:attrName>
                                            </p:attrNameLst>
                                          </p:cBhvr>
                                          <p:tavLst>
                                            <p:tav tm="0">
                                              <p:val>
                                                <p:fltVal val="360"/>
                                              </p:val>
                                            </p:tav>
                                            <p:tav tm="100000">
                                              <p:val>
                                                <p:fltVal val="0"/>
                                              </p:val>
                                            </p:tav>
                                          </p:tavLst>
                                        </p:anim>
                                        <p:animEffect transition="in" filter="fade">
                                          <p:cBhvr>
                                            <p:cTn id="112" dur="500"/>
                                            <p:tgtEl>
                                              <p:spTgt spid="14"/>
                                            </p:tgtEl>
                                          </p:cBhvr>
                                        </p:animEffect>
                                      </p:childTnLst>
                                    </p:cTn>
                                  </p:par>
                                  <p:par>
                                    <p:cTn id="113" presetID="49" presetClass="entr" presetSubtype="0" decel="100000" fill="hold" grpId="0" nodeType="withEffect">
                                      <p:stCondLst>
                                        <p:cond delay="250"/>
                                      </p:stCondLst>
                                      <p:childTnLst>
                                        <p:set>
                                          <p:cBhvr>
                                            <p:cTn id="114" dur="1" fill="hold">
                                              <p:stCondLst>
                                                <p:cond delay="0"/>
                                              </p:stCondLst>
                                            </p:cTn>
                                            <p:tgtEl>
                                              <p:spTgt spid="17"/>
                                            </p:tgtEl>
                                            <p:attrNameLst>
                                              <p:attrName>style.visibility</p:attrName>
                                            </p:attrNameLst>
                                          </p:cBhvr>
                                          <p:to>
                                            <p:strVal val="visible"/>
                                          </p:to>
                                        </p:set>
                                        <p:anim calcmode="lin" valueType="num">
                                          <p:cBhvr>
                                            <p:cTn id="115" dur="500" fill="hold"/>
                                            <p:tgtEl>
                                              <p:spTgt spid="17"/>
                                            </p:tgtEl>
                                            <p:attrNameLst>
                                              <p:attrName>ppt_w</p:attrName>
                                            </p:attrNameLst>
                                          </p:cBhvr>
                                          <p:tavLst>
                                            <p:tav tm="0">
                                              <p:val>
                                                <p:fltVal val="0"/>
                                              </p:val>
                                            </p:tav>
                                            <p:tav tm="100000">
                                              <p:val>
                                                <p:strVal val="#ppt_w"/>
                                              </p:val>
                                            </p:tav>
                                          </p:tavLst>
                                        </p:anim>
                                        <p:anim calcmode="lin" valueType="num">
                                          <p:cBhvr>
                                            <p:cTn id="116" dur="500" fill="hold"/>
                                            <p:tgtEl>
                                              <p:spTgt spid="17"/>
                                            </p:tgtEl>
                                            <p:attrNameLst>
                                              <p:attrName>ppt_h</p:attrName>
                                            </p:attrNameLst>
                                          </p:cBhvr>
                                          <p:tavLst>
                                            <p:tav tm="0">
                                              <p:val>
                                                <p:fltVal val="0"/>
                                              </p:val>
                                            </p:tav>
                                            <p:tav tm="100000">
                                              <p:val>
                                                <p:strVal val="#ppt_h"/>
                                              </p:val>
                                            </p:tav>
                                          </p:tavLst>
                                        </p:anim>
                                        <p:anim calcmode="lin" valueType="num">
                                          <p:cBhvr>
                                            <p:cTn id="117" dur="500" fill="hold"/>
                                            <p:tgtEl>
                                              <p:spTgt spid="17"/>
                                            </p:tgtEl>
                                            <p:attrNameLst>
                                              <p:attrName>style.rotation</p:attrName>
                                            </p:attrNameLst>
                                          </p:cBhvr>
                                          <p:tavLst>
                                            <p:tav tm="0">
                                              <p:val>
                                                <p:fltVal val="360"/>
                                              </p:val>
                                            </p:tav>
                                            <p:tav tm="100000">
                                              <p:val>
                                                <p:fltVal val="0"/>
                                              </p:val>
                                            </p:tav>
                                          </p:tavLst>
                                        </p:anim>
                                        <p:animEffect transition="in" filter="fade">
                                          <p:cBhvr>
                                            <p:cTn id="118" dur="500"/>
                                            <p:tgtEl>
                                              <p:spTgt spid="17"/>
                                            </p:tgtEl>
                                          </p:cBhvr>
                                        </p:animEffect>
                                      </p:childTnLst>
                                    </p:cTn>
                                  </p:par>
                                  <p:par>
                                    <p:cTn id="119" presetID="49" presetClass="entr" presetSubtype="0" decel="100000" fill="hold" grpId="0" nodeType="withEffect">
                                      <p:stCondLst>
                                        <p:cond delay="25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500" fill="hold"/>
                                            <p:tgtEl>
                                              <p:spTgt spid="13"/>
                                            </p:tgtEl>
                                            <p:attrNameLst>
                                              <p:attrName>ppt_w</p:attrName>
                                            </p:attrNameLst>
                                          </p:cBhvr>
                                          <p:tavLst>
                                            <p:tav tm="0">
                                              <p:val>
                                                <p:fltVal val="0"/>
                                              </p:val>
                                            </p:tav>
                                            <p:tav tm="100000">
                                              <p:val>
                                                <p:strVal val="#ppt_w"/>
                                              </p:val>
                                            </p:tav>
                                          </p:tavLst>
                                        </p:anim>
                                        <p:anim calcmode="lin" valueType="num">
                                          <p:cBhvr>
                                            <p:cTn id="122" dur="500" fill="hold"/>
                                            <p:tgtEl>
                                              <p:spTgt spid="13"/>
                                            </p:tgtEl>
                                            <p:attrNameLst>
                                              <p:attrName>ppt_h</p:attrName>
                                            </p:attrNameLst>
                                          </p:cBhvr>
                                          <p:tavLst>
                                            <p:tav tm="0">
                                              <p:val>
                                                <p:fltVal val="0"/>
                                              </p:val>
                                            </p:tav>
                                            <p:tav tm="100000">
                                              <p:val>
                                                <p:strVal val="#ppt_h"/>
                                              </p:val>
                                            </p:tav>
                                          </p:tavLst>
                                        </p:anim>
                                        <p:anim calcmode="lin" valueType="num">
                                          <p:cBhvr>
                                            <p:cTn id="123" dur="500" fill="hold"/>
                                            <p:tgtEl>
                                              <p:spTgt spid="13"/>
                                            </p:tgtEl>
                                            <p:attrNameLst>
                                              <p:attrName>style.rotation</p:attrName>
                                            </p:attrNameLst>
                                          </p:cBhvr>
                                          <p:tavLst>
                                            <p:tav tm="0">
                                              <p:val>
                                                <p:fltVal val="360"/>
                                              </p:val>
                                            </p:tav>
                                            <p:tav tm="100000">
                                              <p:val>
                                                <p:fltVal val="0"/>
                                              </p:val>
                                            </p:tav>
                                          </p:tavLst>
                                        </p:anim>
                                        <p:animEffect transition="in" filter="fade">
                                          <p:cBhvr>
                                            <p:cTn id="124" dur="500"/>
                                            <p:tgtEl>
                                              <p:spTgt spid="13"/>
                                            </p:tgtEl>
                                          </p:cBhvr>
                                        </p:animEffect>
                                      </p:childTnLst>
                                    </p:cTn>
                                  </p:par>
                                  <p:par>
                                    <p:cTn id="125" presetID="49" presetClass="entr" presetSubtype="0" decel="100000" fill="hold" grpId="0" nodeType="withEffect">
                                      <p:stCondLst>
                                        <p:cond delay="25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500" fill="hold"/>
                                            <p:tgtEl>
                                              <p:spTgt spid="12"/>
                                            </p:tgtEl>
                                            <p:attrNameLst>
                                              <p:attrName>ppt_w</p:attrName>
                                            </p:attrNameLst>
                                          </p:cBhvr>
                                          <p:tavLst>
                                            <p:tav tm="0">
                                              <p:val>
                                                <p:fltVal val="0"/>
                                              </p:val>
                                            </p:tav>
                                            <p:tav tm="100000">
                                              <p:val>
                                                <p:strVal val="#ppt_w"/>
                                              </p:val>
                                            </p:tav>
                                          </p:tavLst>
                                        </p:anim>
                                        <p:anim calcmode="lin" valueType="num">
                                          <p:cBhvr>
                                            <p:cTn id="128" dur="500" fill="hold"/>
                                            <p:tgtEl>
                                              <p:spTgt spid="12"/>
                                            </p:tgtEl>
                                            <p:attrNameLst>
                                              <p:attrName>ppt_h</p:attrName>
                                            </p:attrNameLst>
                                          </p:cBhvr>
                                          <p:tavLst>
                                            <p:tav tm="0">
                                              <p:val>
                                                <p:fltVal val="0"/>
                                              </p:val>
                                            </p:tav>
                                            <p:tav tm="100000">
                                              <p:val>
                                                <p:strVal val="#ppt_h"/>
                                              </p:val>
                                            </p:tav>
                                          </p:tavLst>
                                        </p:anim>
                                        <p:anim calcmode="lin" valueType="num">
                                          <p:cBhvr>
                                            <p:cTn id="129" dur="500" fill="hold"/>
                                            <p:tgtEl>
                                              <p:spTgt spid="12"/>
                                            </p:tgtEl>
                                            <p:attrNameLst>
                                              <p:attrName>style.rotation</p:attrName>
                                            </p:attrNameLst>
                                          </p:cBhvr>
                                          <p:tavLst>
                                            <p:tav tm="0">
                                              <p:val>
                                                <p:fltVal val="360"/>
                                              </p:val>
                                            </p:tav>
                                            <p:tav tm="100000">
                                              <p:val>
                                                <p:fltVal val="0"/>
                                              </p:val>
                                            </p:tav>
                                          </p:tavLst>
                                        </p:anim>
                                        <p:animEffect transition="in" filter="fade">
                                          <p:cBhvr>
                                            <p:cTn id="130" dur="500"/>
                                            <p:tgtEl>
                                              <p:spTgt spid="12"/>
                                            </p:tgtEl>
                                          </p:cBhvr>
                                        </p:animEffect>
                                      </p:childTnLst>
                                    </p:cTn>
                                  </p:par>
                                  <p:par>
                                    <p:cTn id="131" presetID="49" presetClass="entr" presetSubtype="0" decel="100000" fill="hold" grpId="0" nodeType="withEffect">
                                      <p:stCondLst>
                                        <p:cond delay="50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500" fill="hold"/>
                                            <p:tgtEl>
                                              <p:spTgt spid="16"/>
                                            </p:tgtEl>
                                            <p:attrNameLst>
                                              <p:attrName>ppt_w</p:attrName>
                                            </p:attrNameLst>
                                          </p:cBhvr>
                                          <p:tavLst>
                                            <p:tav tm="0">
                                              <p:val>
                                                <p:fltVal val="0"/>
                                              </p:val>
                                            </p:tav>
                                            <p:tav tm="100000">
                                              <p:val>
                                                <p:strVal val="#ppt_w"/>
                                              </p:val>
                                            </p:tav>
                                          </p:tavLst>
                                        </p:anim>
                                        <p:anim calcmode="lin" valueType="num">
                                          <p:cBhvr>
                                            <p:cTn id="134" dur="500" fill="hold"/>
                                            <p:tgtEl>
                                              <p:spTgt spid="16"/>
                                            </p:tgtEl>
                                            <p:attrNameLst>
                                              <p:attrName>ppt_h</p:attrName>
                                            </p:attrNameLst>
                                          </p:cBhvr>
                                          <p:tavLst>
                                            <p:tav tm="0">
                                              <p:val>
                                                <p:fltVal val="0"/>
                                              </p:val>
                                            </p:tav>
                                            <p:tav tm="100000">
                                              <p:val>
                                                <p:strVal val="#ppt_h"/>
                                              </p:val>
                                            </p:tav>
                                          </p:tavLst>
                                        </p:anim>
                                        <p:anim calcmode="lin" valueType="num">
                                          <p:cBhvr>
                                            <p:cTn id="135" dur="500" fill="hold"/>
                                            <p:tgtEl>
                                              <p:spTgt spid="16"/>
                                            </p:tgtEl>
                                            <p:attrNameLst>
                                              <p:attrName>style.rotation</p:attrName>
                                            </p:attrNameLst>
                                          </p:cBhvr>
                                          <p:tavLst>
                                            <p:tav tm="0">
                                              <p:val>
                                                <p:fltVal val="360"/>
                                              </p:val>
                                            </p:tav>
                                            <p:tav tm="100000">
                                              <p:val>
                                                <p:fltVal val="0"/>
                                              </p:val>
                                            </p:tav>
                                          </p:tavLst>
                                        </p:anim>
                                        <p:animEffect transition="in" filter="fade">
                                          <p:cBhvr>
                                            <p:cTn id="136" dur="500"/>
                                            <p:tgtEl>
                                              <p:spTgt spid="16"/>
                                            </p:tgtEl>
                                          </p:cBhvr>
                                        </p:animEffect>
                                      </p:childTnLst>
                                    </p:cTn>
                                  </p:par>
                                  <p:par>
                                    <p:cTn id="137" presetID="49" presetClass="entr" presetSubtype="0" decel="100000" fill="hold" grpId="0" nodeType="withEffect">
                                      <p:stCondLst>
                                        <p:cond delay="500"/>
                                      </p:stCondLst>
                                      <p:childTnLst>
                                        <p:set>
                                          <p:cBhvr>
                                            <p:cTn id="138" dur="1" fill="hold">
                                              <p:stCondLst>
                                                <p:cond delay="0"/>
                                              </p:stCondLst>
                                            </p:cTn>
                                            <p:tgtEl>
                                              <p:spTgt spid="19"/>
                                            </p:tgtEl>
                                            <p:attrNameLst>
                                              <p:attrName>style.visibility</p:attrName>
                                            </p:attrNameLst>
                                          </p:cBhvr>
                                          <p:to>
                                            <p:strVal val="visible"/>
                                          </p:to>
                                        </p:set>
                                        <p:anim calcmode="lin" valueType="num">
                                          <p:cBhvr>
                                            <p:cTn id="139" dur="500" fill="hold"/>
                                            <p:tgtEl>
                                              <p:spTgt spid="19"/>
                                            </p:tgtEl>
                                            <p:attrNameLst>
                                              <p:attrName>ppt_w</p:attrName>
                                            </p:attrNameLst>
                                          </p:cBhvr>
                                          <p:tavLst>
                                            <p:tav tm="0">
                                              <p:val>
                                                <p:fltVal val="0"/>
                                              </p:val>
                                            </p:tav>
                                            <p:tav tm="100000">
                                              <p:val>
                                                <p:strVal val="#ppt_w"/>
                                              </p:val>
                                            </p:tav>
                                          </p:tavLst>
                                        </p:anim>
                                        <p:anim calcmode="lin" valueType="num">
                                          <p:cBhvr>
                                            <p:cTn id="140" dur="500" fill="hold"/>
                                            <p:tgtEl>
                                              <p:spTgt spid="19"/>
                                            </p:tgtEl>
                                            <p:attrNameLst>
                                              <p:attrName>ppt_h</p:attrName>
                                            </p:attrNameLst>
                                          </p:cBhvr>
                                          <p:tavLst>
                                            <p:tav tm="0">
                                              <p:val>
                                                <p:fltVal val="0"/>
                                              </p:val>
                                            </p:tav>
                                            <p:tav tm="100000">
                                              <p:val>
                                                <p:strVal val="#ppt_h"/>
                                              </p:val>
                                            </p:tav>
                                          </p:tavLst>
                                        </p:anim>
                                        <p:anim calcmode="lin" valueType="num">
                                          <p:cBhvr>
                                            <p:cTn id="141" dur="500" fill="hold"/>
                                            <p:tgtEl>
                                              <p:spTgt spid="19"/>
                                            </p:tgtEl>
                                            <p:attrNameLst>
                                              <p:attrName>style.rotation</p:attrName>
                                            </p:attrNameLst>
                                          </p:cBhvr>
                                          <p:tavLst>
                                            <p:tav tm="0">
                                              <p:val>
                                                <p:fltVal val="360"/>
                                              </p:val>
                                            </p:tav>
                                            <p:tav tm="100000">
                                              <p:val>
                                                <p:fltVal val="0"/>
                                              </p:val>
                                            </p:tav>
                                          </p:tavLst>
                                        </p:anim>
                                        <p:animEffect transition="in" filter="fade">
                                          <p:cBhvr>
                                            <p:cTn id="142" dur="500"/>
                                            <p:tgtEl>
                                              <p:spTgt spid="19"/>
                                            </p:tgtEl>
                                          </p:cBhvr>
                                        </p:animEffect>
                                      </p:childTnLst>
                                    </p:cTn>
                                  </p:par>
                                  <p:par>
                                    <p:cTn id="143" presetID="49" presetClass="entr" presetSubtype="0" decel="100000" fill="hold" grpId="0" nodeType="withEffect">
                                      <p:stCondLst>
                                        <p:cond delay="50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500" fill="hold"/>
                                            <p:tgtEl>
                                              <p:spTgt spid="18"/>
                                            </p:tgtEl>
                                            <p:attrNameLst>
                                              <p:attrName>ppt_w</p:attrName>
                                            </p:attrNameLst>
                                          </p:cBhvr>
                                          <p:tavLst>
                                            <p:tav tm="0">
                                              <p:val>
                                                <p:fltVal val="0"/>
                                              </p:val>
                                            </p:tav>
                                            <p:tav tm="100000">
                                              <p:val>
                                                <p:strVal val="#ppt_w"/>
                                              </p:val>
                                            </p:tav>
                                          </p:tavLst>
                                        </p:anim>
                                        <p:anim calcmode="lin" valueType="num">
                                          <p:cBhvr>
                                            <p:cTn id="146" dur="500" fill="hold"/>
                                            <p:tgtEl>
                                              <p:spTgt spid="18"/>
                                            </p:tgtEl>
                                            <p:attrNameLst>
                                              <p:attrName>ppt_h</p:attrName>
                                            </p:attrNameLst>
                                          </p:cBhvr>
                                          <p:tavLst>
                                            <p:tav tm="0">
                                              <p:val>
                                                <p:fltVal val="0"/>
                                              </p:val>
                                            </p:tav>
                                            <p:tav tm="100000">
                                              <p:val>
                                                <p:strVal val="#ppt_h"/>
                                              </p:val>
                                            </p:tav>
                                          </p:tavLst>
                                        </p:anim>
                                        <p:anim calcmode="lin" valueType="num">
                                          <p:cBhvr>
                                            <p:cTn id="147" dur="500" fill="hold"/>
                                            <p:tgtEl>
                                              <p:spTgt spid="18"/>
                                            </p:tgtEl>
                                            <p:attrNameLst>
                                              <p:attrName>style.rotation</p:attrName>
                                            </p:attrNameLst>
                                          </p:cBhvr>
                                          <p:tavLst>
                                            <p:tav tm="0">
                                              <p:val>
                                                <p:fltVal val="360"/>
                                              </p:val>
                                            </p:tav>
                                            <p:tav tm="100000">
                                              <p:val>
                                                <p:fltVal val="0"/>
                                              </p:val>
                                            </p:tav>
                                          </p:tavLst>
                                        </p:anim>
                                        <p:animEffect transition="in" filter="fade">
                                          <p:cBhvr>
                                            <p:cTn id="1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9" grpId="0"/>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iterate type="lt">
                                        <p:tmPct val="10000"/>
                                      </p:iterate>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 calcmode="lin" valueType="num">
                                          <p:cBhvr>
                                            <p:cTn id="18" dur="500" fill="hold"/>
                                            <p:tgtEl>
                                              <p:spTgt spid="20"/>
                                            </p:tgtEl>
                                            <p:attrNameLst>
                                              <p:attrName>style.rotation</p:attrName>
                                            </p:attrNameLst>
                                          </p:cBhvr>
                                          <p:tavLst>
                                            <p:tav tm="0">
                                              <p:val>
                                                <p:fltVal val="360"/>
                                              </p:val>
                                            </p:tav>
                                            <p:tav tm="100000">
                                              <p:val>
                                                <p:fltVal val="0"/>
                                              </p:val>
                                            </p:tav>
                                          </p:tavLst>
                                        </p:anim>
                                        <p:animEffect transition="in" filter="fade">
                                          <p:cBhvr>
                                            <p:cTn id="19" dur="500"/>
                                            <p:tgtEl>
                                              <p:spTgt spid="20"/>
                                            </p:tgtEl>
                                          </p:cBhvr>
                                        </p:animEffect>
                                      </p:childTnLst>
                                    </p:cTn>
                                  </p:par>
                                </p:childTnLst>
                              </p:cTn>
                            </p:par>
                            <p:par>
                              <p:cTn id="20" fill="hold">
                                <p:stCondLst>
                                  <p:cond delay="1450"/>
                                </p:stCondLst>
                                <p:childTnLst>
                                  <p:par>
                                    <p:cTn id="21" presetID="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childTnLst>
                              </p:cTn>
                            </p:par>
                            <p:par>
                              <p:cTn id="37" fill="hold">
                                <p:stCondLst>
                                  <p:cond delay="1950"/>
                                </p:stCondLst>
                                <p:childTnLst>
                                  <p:par>
                                    <p:cTn id="38" presetID="2" presetClass="entr" presetSubtype="4"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1+#ppt_h/2"/>
                                              </p:val>
                                            </p:tav>
                                            <p:tav tm="100000">
                                              <p:val>
                                                <p:strVal val="#ppt_y"/>
                                              </p:val>
                                            </p:tav>
                                          </p:tavLst>
                                        </p:anim>
                                      </p:childTnLst>
                                    </p:cTn>
                                  </p:par>
                                </p:childTnLst>
                              </p:cTn>
                            </p:par>
                            <p:par>
                              <p:cTn id="54" fill="hold">
                                <p:stCondLst>
                                  <p:cond delay="2450"/>
                                </p:stCondLst>
                                <p:childTnLst>
                                  <p:par>
                                    <p:cTn id="55" presetID="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500" fill="hold"/>
                                            <p:tgtEl>
                                              <p:spTgt spid="8"/>
                                            </p:tgtEl>
                                            <p:attrNameLst>
                                              <p:attrName>ppt_x</p:attrName>
                                            </p:attrNameLst>
                                          </p:cBhvr>
                                          <p:tavLst>
                                            <p:tav tm="0">
                                              <p:val>
                                                <p:strVal val="#ppt_x"/>
                                              </p:val>
                                            </p:tav>
                                            <p:tav tm="100000">
                                              <p:val>
                                                <p:strVal val="#ppt_x"/>
                                              </p:val>
                                            </p:tav>
                                          </p:tavLst>
                                        </p:anim>
                                        <p:anim calcmode="lin" valueType="num">
                                          <p:cBhvr additive="base">
                                            <p:cTn id="58" dur="5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ppt_x"/>
                                              </p:val>
                                            </p:tav>
                                            <p:tav tm="100000">
                                              <p:val>
                                                <p:strVal val="#ppt_x"/>
                                              </p:val>
                                            </p:tav>
                                          </p:tavLst>
                                        </p:anim>
                                        <p:anim calcmode="lin" valueType="num">
                                          <p:cBhvr additive="base">
                                            <p:cTn id="62" dur="5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500" fill="hold"/>
                                            <p:tgtEl>
                                              <p:spTgt spid="31"/>
                                            </p:tgtEl>
                                            <p:attrNameLst>
                                              <p:attrName>ppt_x</p:attrName>
                                            </p:attrNameLst>
                                          </p:cBhvr>
                                          <p:tavLst>
                                            <p:tav tm="0">
                                              <p:val>
                                                <p:strVal val="#ppt_x"/>
                                              </p:val>
                                            </p:tav>
                                            <p:tav tm="100000">
                                              <p:val>
                                                <p:strVal val="#ppt_x"/>
                                              </p:val>
                                            </p:tav>
                                          </p:tavLst>
                                        </p:anim>
                                        <p:anim calcmode="lin" valueType="num">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2950"/>
                                </p:stCondLst>
                                <p:childTnLst>
                                  <p:par>
                                    <p:cTn id="72" presetID="2" presetClass="entr" presetSubtype="4"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500" fill="hold"/>
                                            <p:tgtEl>
                                              <p:spTgt spid="9"/>
                                            </p:tgtEl>
                                            <p:attrNameLst>
                                              <p:attrName>ppt_x</p:attrName>
                                            </p:attrNameLst>
                                          </p:cBhvr>
                                          <p:tavLst>
                                            <p:tav tm="0">
                                              <p:val>
                                                <p:strVal val="#ppt_x"/>
                                              </p:val>
                                            </p:tav>
                                            <p:tav tm="100000">
                                              <p:val>
                                                <p:strVal val="#ppt_x"/>
                                              </p:val>
                                            </p:tav>
                                          </p:tavLst>
                                        </p:anim>
                                        <p:anim calcmode="lin" valueType="num">
                                          <p:cBhvr additive="base">
                                            <p:cTn id="75" dur="5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ppt_x"/>
                                              </p:val>
                                            </p:tav>
                                            <p:tav tm="100000">
                                              <p:val>
                                                <p:strVal val="#ppt_x"/>
                                              </p:val>
                                            </p:tav>
                                          </p:tavLst>
                                        </p:anim>
                                        <p:anim calcmode="lin" valueType="num">
                                          <p:cBhvr additive="base">
                                            <p:cTn id="79" dur="5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500" fill="hold"/>
                                            <p:tgtEl>
                                              <p:spTgt spid="28"/>
                                            </p:tgtEl>
                                            <p:attrNameLst>
                                              <p:attrName>ppt_x</p:attrName>
                                            </p:attrNameLst>
                                          </p:cBhvr>
                                          <p:tavLst>
                                            <p:tav tm="0">
                                              <p:val>
                                                <p:strVal val="#ppt_x"/>
                                              </p:val>
                                            </p:tav>
                                            <p:tav tm="100000">
                                              <p:val>
                                                <p:strVal val="#ppt_x"/>
                                              </p:val>
                                            </p:tav>
                                          </p:tavLst>
                                        </p:anim>
                                        <p:anim calcmode="lin" valueType="num">
                                          <p:cBhvr additive="base">
                                            <p:cTn id="83" dur="5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500" fill="hold"/>
                                            <p:tgtEl>
                                              <p:spTgt spid="32"/>
                                            </p:tgtEl>
                                            <p:attrNameLst>
                                              <p:attrName>ppt_x</p:attrName>
                                            </p:attrNameLst>
                                          </p:cBhvr>
                                          <p:tavLst>
                                            <p:tav tm="0">
                                              <p:val>
                                                <p:strVal val="#ppt_x"/>
                                              </p:val>
                                            </p:tav>
                                            <p:tav tm="100000">
                                              <p:val>
                                                <p:strVal val="#ppt_x"/>
                                              </p:val>
                                            </p:tav>
                                          </p:tavLst>
                                        </p:anim>
                                        <p:anim calcmode="lin" valueType="num">
                                          <p:cBhvr additive="base">
                                            <p:cTn id="87" dur="500" fill="hold"/>
                                            <p:tgtEl>
                                              <p:spTgt spid="32"/>
                                            </p:tgtEl>
                                            <p:attrNameLst>
                                              <p:attrName>ppt_y</p:attrName>
                                            </p:attrNameLst>
                                          </p:cBhvr>
                                          <p:tavLst>
                                            <p:tav tm="0">
                                              <p:val>
                                                <p:strVal val="1+#ppt_h/2"/>
                                              </p:val>
                                            </p:tav>
                                            <p:tav tm="100000">
                                              <p:val>
                                                <p:strVal val="#ppt_y"/>
                                              </p:val>
                                            </p:tav>
                                          </p:tavLst>
                                        </p:anim>
                                      </p:childTnLst>
                                    </p:cTn>
                                  </p:par>
                                </p:childTnLst>
                              </p:cTn>
                            </p:par>
                            <p:par>
                              <p:cTn id="88" fill="hold">
                                <p:stCondLst>
                                  <p:cond delay="3450"/>
                                </p:stCondLst>
                                <p:childTnLst>
                                  <p:par>
                                    <p:cTn id="89" presetID="49" presetClass="entr" presetSubtype="0" decel="100000"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 fill="hold"/>
                                            <p:tgtEl>
                                              <p:spTgt spid="11"/>
                                            </p:tgtEl>
                                            <p:attrNameLst>
                                              <p:attrName>ppt_w</p:attrName>
                                            </p:attrNameLst>
                                          </p:cBhvr>
                                          <p:tavLst>
                                            <p:tav tm="0">
                                              <p:val>
                                                <p:fltVal val="0"/>
                                              </p:val>
                                            </p:tav>
                                            <p:tav tm="100000">
                                              <p:val>
                                                <p:strVal val="#ppt_w"/>
                                              </p:val>
                                            </p:tav>
                                          </p:tavLst>
                                        </p:anim>
                                        <p:anim calcmode="lin" valueType="num">
                                          <p:cBhvr>
                                            <p:cTn id="92" dur="500" fill="hold"/>
                                            <p:tgtEl>
                                              <p:spTgt spid="11"/>
                                            </p:tgtEl>
                                            <p:attrNameLst>
                                              <p:attrName>ppt_h</p:attrName>
                                            </p:attrNameLst>
                                          </p:cBhvr>
                                          <p:tavLst>
                                            <p:tav tm="0">
                                              <p:val>
                                                <p:fltVal val="0"/>
                                              </p:val>
                                            </p:tav>
                                            <p:tav tm="100000">
                                              <p:val>
                                                <p:strVal val="#ppt_h"/>
                                              </p:val>
                                            </p:tav>
                                          </p:tavLst>
                                        </p:anim>
                                        <p:anim calcmode="lin" valueType="num">
                                          <p:cBhvr>
                                            <p:cTn id="93" dur="500" fill="hold"/>
                                            <p:tgtEl>
                                              <p:spTgt spid="11"/>
                                            </p:tgtEl>
                                            <p:attrNameLst>
                                              <p:attrName>style.rotation</p:attrName>
                                            </p:attrNameLst>
                                          </p:cBhvr>
                                          <p:tavLst>
                                            <p:tav tm="0">
                                              <p:val>
                                                <p:fltVal val="360"/>
                                              </p:val>
                                            </p:tav>
                                            <p:tav tm="100000">
                                              <p:val>
                                                <p:fltVal val="0"/>
                                              </p:val>
                                            </p:tav>
                                          </p:tavLst>
                                        </p:anim>
                                        <p:animEffect transition="in" filter="fade">
                                          <p:cBhvr>
                                            <p:cTn id="94" dur="500"/>
                                            <p:tgtEl>
                                              <p:spTgt spid="11"/>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 calcmode="lin" valueType="num">
                                          <p:cBhvr>
                                            <p:cTn id="99" dur="500" fill="hold"/>
                                            <p:tgtEl>
                                              <p:spTgt spid="15"/>
                                            </p:tgtEl>
                                            <p:attrNameLst>
                                              <p:attrName>style.rotation</p:attrName>
                                            </p:attrNameLst>
                                          </p:cBhvr>
                                          <p:tavLst>
                                            <p:tav tm="0">
                                              <p:val>
                                                <p:fltVal val="360"/>
                                              </p:val>
                                            </p:tav>
                                            <p:tav tm="100000">
                                              <p:val>
                                                <p:fltVal val="0"/>
                                              </p:val>
                                            </p:tav>
                                          </p:tavLst>
                                        </p:anim>
                                        <p:animEffect transition="in" filter="fade">
                                          <p:cBhvr>
                                            <p:cTn id="100" dur="500"/>
                                            <p:tgtEl>
                                              <p:spTgt spid="15"/>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500" fill="hold"/>
                                            <p:tgtEl>
                                              <p:spTgt spid="10"/>
                                            </p:tgtEl>
                                            <p:attrNameLst>
                                              <p:attrName>ppt_w</p:attrName>
                                            </p:attrNameLst>
                                          </p:cBhvr>
                                          <p:tavLst>
                                            <p:tav tm="0">
                                              <p:val>
                                                <p:fltVal val="0"/>
                                              </p:val>
                                            </p:tav>
                                            <p:tav tm="100000">
                                              <p:val>
                                                <p:strVal val="#ppt_w"/>
                                              </p:val>
                                            </p:tav>
                                          </p:tavLst>
                                        </p:anim>
                                        <p:anim calcmode="lin" valueType="num">
                                          <p:cBhvr>
                                            <p:cTn id="104" dur="500" fill="hold"/>
                                            <p:tgtEl>
                                              <p:spTgt spid="10"/>
                                            </p:tgtEl>
                                            <p:attrNameLst>
                                              <p:attrName>ppt_h</p:attrName>
                                            </p:attrNameLst>
                                          </p:cBhvr>
                                          <p:tavLst>
                                            <p:tav tm="0">
                                              <p:val>
                                                <p:fltVal val="0"/>
                                              </p:val>
                                            </p:tav>
                                            <p:tav tm="100000">
                                              <p:val>
                                                <p:strVal val="#ppt_h"/>
                                              </p:val>
                                            </p:tav>
                                          </p:tavLst>
                                        </p:anim>
                                        <p:anim calcmode="lin" valueType="num">
                                          <p:cBhvr>
                                            <p:cTn id="105" dur="500" fill="hold"/>
                                            <p:tgtEl>
                                              <p:spTgt spid="10"/>
                                            </p:tgtEl>
                                            <p:attrNameLst>
                                              <p:attrName>style.rotation</p:attrName>
                                            </p:attrNameLst>
                                          </p:cBhvr>
                                          <p:tavLst>
                                            <p:tav tm="0">
                                              <p:val>
                                                <p:fltVal val="360"/>
                                              </p:val>
                                            </p:tav>
                                            <p:tav tm="100000">
                                              <p:val>
                                                <p:fltVal val="0"/>
                                              </p:val>
                                            </p:tav>
                                          </p:tavLst>
                                        </p:anim>
                                        <p:animEffect transition="in" filter="fade">
                                          <p:cBhvr>
                                            <p:cTn id="106" dur="500"/>
                                            <p:tgtEl>
                                              <p:spTgt spid="10"/>
                                            </p:tgtEl>
                                          </p:cBhvr>
                                        </p:animEffect>
                                      </p:childTnLst>
                                    </p:cTn>
                                  </p:par>
                                  <p:par>
                                    <p:cTn id="107" presetID="49" presetClass="entr" presetSubtype="0" decel="100000" fill="hold" grpId="0" nodeType="withEffect">
                                      <p:stCondLst>
                                        <p:cond delay="25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500" fill="hold"/>
                                            <p:tgtEl>
                                              <p:spTgt spid="14"/>
                                            </p:tgtEl>
                                            <p:attrNameLst>
                                              <p:attrName>ppt_w</p:attrName>
                                            </p:attrNameLst>
                                          </p:cBhvr>
                                          <p:tavLst>
                                            <p:tav tm="0">
                                              <p:val>
                                                <p:fltVal val="0"/>
                                              </p:val>
                                            </p:tav>
                                            <p:tav tm="100000">
                                              <p:val>
                                                <p:strVal val="#ppt_w"/>
                                              </p:val>
                                            </p:tav>
                                          </p:tavLst>
                                        </p:anim>
                                        <p:anim calcmode="lin" valueType="num">
                                          <p:cBhvr>
                                            <p:cTn id="110" dur="500" fill="hold"/>
                                            <p:tgtEl>
                                              <p:spTgt spid="14"/>
                                            </p:tgtEl>
                                            <p:attrNameLst>
                                              <p:attrName>ppt_h</p:attrName>
                                            </p:attrNameLst>
                                          </p:cBhvr>
                                          <p:tavLst>
                                            <p:tav tm="0">
                                              <p:val>
                                                <p:fltVal val="0"/>
                                              </p:val>
                                            </p:tav>
                                            <p:tav tm="100000">
                                              <p:val>
                                                <p:strVal val="#ppt_h"/>
                                              </p:val>
                                            </p:tav>
                                          </p:tavLst>
                                        </p:anim>
                                        <p:anim calcmode="lin" valueType="num">
                                          <p:cBhvr>
                                            <p:cTn id="111" dur="500" fill="hold"/>
                                            <p:tgtEl>
                                              <p:spTgt spid="14"/>
                                            </p:tgtEl>
                                            <p:attrNameLst>
                                              <p:attrName>style.rotation</p:attrName>
                                            </p:attrNameLst>
                                          </p:cBhvr>
                                          <p:tavLst>
                                            <p:tav tm="0">
                                              <p:val>
                                                <p:fltVal val="360"/>
                                              </p:val>
                                            </p:tav>
                                            <p:tav tm="100000">
                                              <p:val>
                                                <p:fltVal val="0"/>
                                              </p:val>
                                            </p:tav>
                                          </p:tavLst>
                                        </p:anim>
                                        <p:animEffect transition="in" filter="fade">
                                          <p:cBhvr>
                                            <p:cTn id="112" dur="500"/>
                                            <p:tgtEl>
                                              <p:spTgt spid="14"/>
                                            </p:tgtEl>
                                          </p:cBhvr>
                                        </p:animEffect>
                                      </p:childTnLst>
                                    </p:cTn>
                                  </p:par>
                                  <p:par>
                                    <p:cTn id="113" presetID="49" presetClass="entr" presetSubtype="0" decel="100000" fill="hold" grpId="0" nodeType="withEffect">
                                      <p:stCondLst>
                                        <p:cond delay="250"/>
                                      </p:stCondLst>
                                      <p:childTnLst>
                                        <p:set>
                                          <p:cBhvr>
                                            <p:cTn id="114" dur="1" fill="hold">
                                              <p:stCondLst>
                                                <p:cond delay="0"/>
                                              </p:stCondLst>
                                            </p:cTn>
                                            <p:tgtEl>
                                              <p:spTgt spid="17"/>
                                            </p:tgtEl>
                                            <p:attrNameLst>
                                              <p:attrName>style.visibility</p:attrName>
                                            </p:attrNameLst>
                                          </p:cBhvr>
                                          <p:to>
                                            <p:strVal val="visible"/>
                                          </p:to>
                                        </p:set>
                                        <p:anim calcmode="lin" valueType="num">
                                          <p:cBhvr>
                                            <p:cTn id="115" dur="500" fill="hold"/>
                                            <p:tgtEl>
                                              <p:spTgt spid="17"/>
                                            </p:tgtEl>
                                            <p:attrNameLst>
                                              <p:attrName>ppt_w</p:attrName>
                                            </p:attrNameLst>
                                          </p:cBhvr>
                                          <p:tavLst>
                                            <p:tav tm="0">
                                              <p:val>
                                                <p:fltVal val="0"/>
                                              </p:val>
                                            </p:tav>
                                            <p:tav tm="100000">
                                              <p:val>
                                                <p:strVal val="#ppt_w"/>
                                              </p:val>
                                            </p:tav>
                                          </p:tavLst>
                                        </p:anim>
                                        <p:anim calcmode="lin" valueType="num">
                                          <p:cBhvr>
                                            <p:cTn id="116" dur="500" fill="hold"/>
                                            <p:tgtEl>
                                              <p:spTgt spid="17"/>
                                            </p:tgtEl>
                                            <p:attrNameLst>
                                              <p:attrName>ppt_h</p:attrName>
                                            </p:attrNameLst>
                                          </p:cBhvr>
                                          <p:tavLst>
                                            <p:tav tm="0">
                                              <p:val>
                                                <p:fltVal val="0"/>
                                              </p:val>
                                            </p:tav>
                                            <p:tav tm="100000">
                                              <p:val>
                                                <p:strVal val="#ppt_h"/>
                                              </p:val>
                                            </p:tav>
                                          </p:tavLst>
                                        </p:anim>
                                        <p:anim calcmode="lin" valueType="num">
                                          <p:cBhvr>
                                            <p:cTn id="117" dur="500" fill="hold"/>
                                            <p:tgtEl>
                                              <p:spTgt spid="17"/>
                                            </p:tgtEl>
                                            <p:attrNameLst>
                                              <p:attrName>style.rotation</p:attrName>
                                            </p:attrNameLst>
                                          </p:cBhvr>
                                          <p:tavLst>
                                            <p:tav tm="0">
                                              <p:val>
                                                <p:fltVal val="360"/>
                                              </p:val>
                                            </p:tav>
                                            <p:tav tm="100000">
                                              <p:val>
                                                <p:fltVal val="0"/>
                                              </p:val>
                                            </p:tav>
                                          </p:tavLst>
                                        </p:anim>
                                        <p:animEffect transition="in" filter="fade">
                                          <p:cBhvr>
                                            <p:cTn id="118" dur="500"/>
                                            <p:tgtEl>
                                              <p:spTgt spid="17"/>
                                            </p:tgtEl>
                                          </p:cBhvr>
                                        </p:animEffect>
                                      </p:childTnLst>
                                    </p:cTn>
                                  </p:par>
                                  <p:par>
                                    <p:cTn id="119" presetID="49" presetClass="entr" presetSubtype="0" decel="100000" fill="hold" grpId="0" nodeType="withEffect">
                                      <p:stCondLst>
                                        <p:cond delay="25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500" fill="hold"/>
                                            <p:tgtEl>
                                              <p:spTgt spid="13"/>
                                            </p:tgtEl>
                                            <p:attrNameLst>
                                              <p:attrName>ppt_w</p:attrName>
                                            </p:attrNameLst>
                                          </p:cBhvr>
                                          <p:tavLst>
                                            <p:tav tm="0">
                                              <p:val>
                                                <p:fltVal val="0"/>
                                              </p:val>
                                            </p:tav>
                                            <p:tav tm="100000">
                                              <p:val>
                                                <p:strVal val="#ppt_w"/>
                                              </p:val>
                                            </p:tav>
                                          </p:tavLst>
                                        </p:anim>
                                        <p:anim calcmode="lin" valueType="num">
                                          <p:cBhvr>
                                            <p:cTn id="122" dur="500" fill="hold"/>
                                            <p:tgtEl>
                                              <p:spTgt spid="13"/>
                                            </p:tgtEl>
                                            <p:attrNameLst>
                                              <p:attrName>ppt_h</p:attrName>
                                            </p:attrNameLst>
                                          </p:cBhvr>
                                          <p:tavLst>
                                            <p:tav tm="0">
                                              <p:val>
                                                <p:fltVal val="0"/>
                                              </p:val>
                                            </p:tav>
                                            <p:tav tm="100000">
                                              <p:val>
                                                <p:strVal val="#ppt_h"/>
                                              </p:val>
                                            </p:tav>
                                          </p:tavLst>
                                        </p:anim>
                                        <p:anim calcmode="lin" valueType="num">
                                          <p:cBhvr>
                                            <p:cTn id="123" dur="500" fill="hold"/>
                                            <p:tgtEl>
                                              <p:spTgt spid="13"/>
                                            </p:tgtEl>
                                            <p:attrNameLst>
                                              <p:attrName>style.rotation</p:attrName>
                                            </p:attrNameLst>
                                          </p:cBhvr>
                                          <p:tavLst>
                                            <p:tav tm="0">
                                              <p:val>
                                                <p:fltVal val="360"/>
                                              </p:val>
                                            </p:tav>
                                            <p:tav tm="100000">
                                              <p:val>
                                                <p:fltVal val="0"/>
                                              </p:val>
                                            </p:tav>
                                          </p:tavLst>
                                        </p:anim>
                                        <p:animEffect transition="in" filter="fade">
                                          <p:cBhvr>
                                            <p:cTn id="124" dur="500"/>
                                            <p:tgtEl>
                                              <p:spTgt spid="13"/>
                                            </p:tgtEl>
                                          </p:cBhvr>
                                        </p:animEffect>
                                      </p:childTnLst>
                                    </p:cTn>
                                  </p:par>
                                  <p:par>
                                    <p:cTn id="125" presetID="49" presetClass="entr" presetSubtype="0" decel="100000" fill="hold" grpId="0" nodeType="withEffect">
                                      <p:stCondLst>
                                        <p:cond delay="25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500" fill="hold"/>
                                            <p:tgtEl>
                                              <p:spTgt spid="12"/>
                                            </p:tgtEl>
                                            <p:attrNameLst>
                                              <p:attrName>ppt_w</p:attrName>
                                            </p:attrNameLst>
                                          </p:cBhvr>
                                          <p:tavLst>
                                            <p:tav tm="0">
                                              <p:val>
                                                <p:fltVal val="0"/>
                                              </p:val>
                                            </p:tav>
                                            <p:tav tm="100000">
                                              <p:val>
                                                <p:strVal val="#ppt_w"/>
                                              </p:val>
                                            </p:tav>
                                          </p:tavLst>
                                        </p:anim>
                                        <p:anim calcmode="lin" valueType="num">
                                          <p:cBhvr>
                                            <p:cTn id="128" dur="500" fill="hold"/>
                                            <p:tgtEl>
                                              <p:spTgt spid="12"/>
                                            </p:tgtEl>
                                            <p:attrNameLst>
                                              <p:attrName>ppt_h</p:attrName>
                                            </p:attrNameLst>
                                          </p:cBhvr>
                                          <p:tavLst>
                                            <p:tav tm="0">
                                              <p:val>
                                                <p:fltVal val="0"/>
                                              </p:val>
                                            </p:tav>
                                            <p:tav tm="100000">
                                              <p:val>
                                                <p:strVal val="#ppt_h"/>
                                              </p:val>
                                            </p:tav>
                                          </p:tavLst>
                                        </p:anim>
                                        <p:anim calcmode="lin" valueType="num">
                                          <p:cBhvr>
                                            <p:cTn id="129" dur="500" fill="hold"/>
                                            <p:tgtEl>
                                              <p:spTgt spid="12"/>
                                            </p:tgtEl>
                                            <p:attrNameLst>
                                              <p:attrName>style.rotation</p:attrName>
                                            </p:attrNameLst>
                                          </p:cBhvr>
                                          <p:tavLst>
                                            <p:tav tm="0">
                                              <p:val>
                                                <p:fltVal val="360"/>
                                              </p:val>
                                            </p:tav>
                                            <p:tav tm="100000">
                                              <p:val>
                                                <p:fltVal val="0"/>
                                              </p:val>
                                            </p:tav>
                                          </p:tavLst>
                                        </p:anim>
                                        <p:animEffect transition="in" filter="fade">
                                          <p:cBhvr>
                                            <p:cTn id="130" dur="500"/>
                                            <p:tgtEl>
                                              <p:spTgt spid="12"/>
                                            </p:tgtEl>
                                          </p:cBhvr>
                                        </p:animEffect>
                                      </p:childTnLst>
                                    </p:cTn>
                                  </p:par>
                                  <p:par>
                                    <p:cTn id="131" presetID="49" presetClass="entr" presetSubtype="0" decel="100000" fill="hold" grpId="0" nodeType="withEffect">
                                      <p:stCondLst>
                                        <p:cond delay="50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500" fill="hold"/>
                                            <p:tgtEl>
                                              <p:spTgt spid="16"/>
                                            </p:tgtEl>
                                            <p:attrNameLst>
                                              <p:attrName>ppt_w</p:attrName>
                                            </p:attrNameLst>
                                          </p:cBhvr>
                                          <p:tavLst>
                                            <p:tav tm="0">
                                              <p:val>
                                                <p:fltVal val="0"/>
                                              </p:val>
                                            </p:tav>
                                            <p:tav tm="100000">
                                              <p:val>
                                                <p:strVal val="#ppt_w"/>
                                              </p:val>
                                            </p:tav>
                                          </p:tavLst>
                                        </p:anim>
                                        <p:anim calcmode="lin" valueType="num">
                                          <p:cBhvr>
                                            <p:cTn id="134" dur="500" fill="hold"/>
                                            <p:tgtEl>
                                              <p:spTgt spid="16"/>
                                            </p:tgtEl>
                                            <p:attrNameLst>
                                              <p:attrName>ppt_h</p:attrName>
                                            </p:attrNameLst>
                                          </p:cBhvr>
                                          <p:tavLst>
                                            <p:tav tm="0">
                                              <p:val>
                                                <p:fltVal val="0"/>
                                              </p:val>
                                            </p:tav>
                                            <p:tav tm="100000">
                                              <p:val>
                                                <p:strVal val="#ppt_h"/>
                                              </p:val>
                                            </p:tav>
                                          </p:tavLst>
                                        </p:anim>
                                        <p:anim calcmode="lin" valueType="num">
                                          <p:cBhvr>
                                            <p:cTn id="135" dur="500" fill="hold"/>
                                            <p:tgtEl>
                                              <p:spTgt spid="16"/>
                                            </p:tgtEl>
                                            <p:attrNameLst>
                                              <p:attrName>style.rotation</p:attrName>
                                            </p:attrNameLst>
                                          </p:cBhvr>
                                          <p:tavLst>
                                            <p:tav tm="0">
                                              <p:val>
                                                <p:fltVal val="360"/>
                                              </p:val>
                                            </p:tav>
                                            <p:tav tm="100000">
                                              <p:val>
                                                <p:fltVal val="0"/>
                                              </p:val>
                                            </p:tav>
                                          </p:tavLst>
                                        </p:anim>
                                        <p:animEffect transition="in" filter="fade">
                                          <p:cBhvr>
                                            <p:cTn id="136" dur="500"/>
                                            <p:tgtEl>
                                              <p:spTgt spid="16"/>
                                            </p:tgtEl>
                                          </p:cBhvr>
                                        </p:animEffect>
                                      </p:childTnLst>
                                    </p:cTn>
                                  </p:par>
                                  <p:par>
                                    <p:cTn id="137" presetID="49" presetClass="entr" presetSubtype="0" decel="100000" fill="hold" grpId="0" nodeType="withEffect">
                                      <p:stCondLst>
                                        <p:cond delay="500"/>
                                      </p:stCondLst>
                                      <p:childTnLst>
                                        <p:set>
                                          <p:cBhvr>
                                            <p:cTn id="138" dur="1" fill="hold">
                                              <p:stCondLst>
                                                <p:cond delay="0"/>
                                              </p:stCondLst>
                                            </p:cTn>
                                            <p:tgtEl>
                                              <p:spTgt spid="19"/>
                                            </p:tgtEl>
                                            <p:attrNameLst>
                                              <p:attrName>style.visibility</p:attrName>
                                            </p:attrNameLst>
                                          </p:cBhvr>
                                          <p:to>
                                            <p:strVal val="visible"/>
                                          </p:to>
                                        </p:set>
                                        <p:anim calcmode="lin" valueType="num">
                                          <p:cBhvr>
                                            <p:cTn id="139" dur="500" fill="hold"/>
                                            <p:tgtEl>
                                              <p:spTgt spid="19"/>
                                            </p:tgtEl>
                                            <p:attrNameLst>
                                              <p:attrName>ppt_w</p:attrName>
                                            </p:attrNameLst>
                                          </p:cBhvr>
                                          <p:tavLst>
                                            <p:tav tm="0">
                                              <p:val>
                                                <p:fltVal val="0"/>
                                              </p:val>
                                            </p:tav>
                                            <p:tav tm="100000">
                                              <p:val>
                                                <p:strVal val="#ppt_w"/>
                                              </p:val>
                                            </p:tav>
                                          </p:tavLst>
                                        </p:anim>
                                        <p:anim calcmode="lin" valueType="num">
                                          <p:cBhvr>
                                            <p:cTn id="140" dur="500" fill="hold"/>
                                            <p:tgtEl>
                                              <p:spTgt spid="19"/>
                                            </p:tgtEl>
                                            <p:attrNameLst>
                                              <p:attrName>ppt_h</p:attrName>
                                            </p:attrNameLst>
                                          </p:cBhvr>
                                          <p:tavLst>
                                            <p:tav tm="0">
                                              <p:val>
                                                <p:fltVal val="0"/>
                                              </p:val>
                                            </p:tav>
                                            <p:tav tm="100000">
                                              <p:val>
                                                <p:strVal val="#ppt_h"/>
                                              </p:val>
                                            </p:tav>
                                          </p:tavLst>
                                        </p:anim>
                                        <p:anim calcmode="lin" valueType="num">
                                          <p:cBhvr>
                                            <p:cTn id="141" dur="500" fill="hold"/>
                                            <p:tgtEl>
                                              <p:spTgt spid="19"/>
                                            </p:tgtEl>
                                            <p:attrNameLst>
                                              <p:attrName>style.rotation</p:attrName>
                                            </p:attrNameLst>
                                          </p:cBhvr>
                                          <p:tavLst>
                                            <p:tav tm="0">
                                              <p:val>
                                                <p:fltVal val="360"/>
                                              </p:val>
                                            </p:tav>
                                            <p:tav tm="100000">
                                              <p:val>
                                                <p:fltVal val="0"/>
                                              </p:val>
                                            </p:tav>
                                          </p:tavLst>
                                        </p:anim>
                                        <p:animEffect transition="in" filter="fade">
                                          <p:cBhvr>
                                            <p:cTn id="142" dur="500"/>
                                            <p:tgtEl>
                                              <p:spTgt spid="19"/>
                                            </p:tgtEl>
                                          </p:cBhvr>
                                        </p:animEffect>
                                      </p:childTnLst>
                                    </p:cTn>
                                  </p:par>
                                  <p:par>
                                    <p:cTn id="143" presetID="49" presetClass="entr" presetSubtype="0" decel="100000" fill="hold" grpId="0" nodeType="withEffect">
                                      <p:stCondLst>
                                        <p:cond delay="50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500" fill="hold"/>
                                            <p:tgtEl>
                                              <p:spTgt spid="18"/>
                                            </p:tgtEl>
                                            <p:attrNameLst>
                                              <p:attrName>ppt_w</p:attrName>
                                            </p:attrNameLst>
                                          </p:cBhvr>
                                          <p:tavLst>
                                            <p:tav tm="0">
                                              <p:val>
                                                <p:fltVal val="0"/>
                                              </p:val>
                                            </p:tav>
                                            <p:tav tm="100000">
                                              <p:val>
                                                <p:strVal val="#ppt_w"/>
                                              </p:val>
                                            </p:tav>
                                          </p:tavLst>
                                        </p:anim>
                                        <p:anim calcmode="lin" valueType="num">
                                          <p:cBhvr>
                                            <p:cTn id="146" dur="500" fill="hold"/>
                                            <p:tgtEl>
                                              <p:spTgt spid="18"/>
                                            </p:tgtEl>
                                            <p:attrNameLst>
                                              <p:attrName>ppt_h</p:attrName>
                                            </p:attrNameLst>
                                          </p:cBhvr>
                                          <p:tavLst>
                                            <p:tav tm="0">
                                              <p:val>
                                                <p:fltVal val="0"/>
                                              </p:val>
                                            </p:tav>
                                            <p:tav tm="100000">
                                              <p:val>
                                                <p:strVal val="#ppt_h"/>
                                              </p:val>
                                            </p:tav>
                                          </p:tavLst>
                                        </p:anim>
                                        <p:anim calcmode="lin" valueType="num">
                                          <p:cBhvr>
                                            <p:cTn id="147" dur="500" fill="hold"/>
                                            <p:tgtEl>
                                              <p:spTgt spid="18"/>
                                            </p:tgtEl>
                                            <p:attrNameLst>
                                              <p:attrName>style.rotation</p:attrName>
                                            </p:attrNameLst>
                                          </p:cBhvr>
                                          <p:tavLst>
                                            <p:tav tm="0">
                                              <p:val>
                                                <p:fltVal val="360"/>
                                              </p:val>
                                            </p:tav>
                                            <p:tav tm="100000">
                                              <p:val>
                                                <p:fltVal val="0"/>
                                              </p:val>
                                            </p:tav>
                                          </p:tavLst>
                                        </p:anim>
                                        <p:animEffect transition="in" filter="fade">
                                          <p:cBhvr>
                                            <p:cTn id="1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9" grpId="0"/>
          <p:bldP spid="30" grpId="0"/>
          <p:bldP spid="31" grpId="0"/>
          <p:bldP spid="3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230930" y="1445517"/>
            <a:ext cx="2682146"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ONE</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07292957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80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3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Rectangle 38"/>
          <p:cNvSpPr>
            <a:spLocks noChangeArrowheads="1"/>
          </p:cNvSpPr>
          <p:nvPr/>
        </p:nvSpPr>
        <p:spPr bwMode="auto">
          <a:xfrm>
            <a:off x="0" y="1295401"/>
            <a:ext cx="9144000" cy="153038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800"/>
          </a:p>
        </p:txBody>
      </p:sp>
      <p:sp>
        <p:nvSpPr>
          <p:cNvPr id="8" name="Freeform 44"/>
          <p:cNvSpPr>
            <a:spLocks/>
          </p:cNvSpPr>
          <p:nvPr/>
        </p:nvSpPr>
        <p:spPr bwMode="auto">
          <a:xfrm>
            <a:off x="1006475"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a:extLst/>
        </p:spPr>
        <p:txBody>
          <a:bodyPr/>
          <a:lstStyle/>
          <a:p>
            <a:endParaRPr lang="zh-CN" altLang="en-US" sz="1800"/>
          </a:p>
        </p:txBody>
      </p:sp>
      <p:sp>
        <p:nvSpPr>
          <p:cNvPr id="9" name="Freeform 45"/>
          <p:cNvSpPr>
            <a:spLocks/>
          </p:cNvSpPr>
          <p:nvPr/>
        </p:nvSpPr>
        <p:spPr bwMode="auto">
          <a:xfrm>
            <a:off x="1006475"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a:extLst/>
        </p:spPr>
        <p:txBody>
          <a:bodyPr/>
          <a:lstStyle/>
          <a:p>
            <a:endParaRPr lang="zh-CN" altLang="en-US" sz="1800"/>
          </a:p>
        </p:txBody>
      </p:sp>
      <p:sp>
        <p:nvSpPr>
          <p:cNvPr id="10" name="Freeform 46"/>
          <p:cNvSpPr>
            <a:spLocks noEditPoints="1"/>
          </p:cNvSpPr>
          <p:nvPr/>
        </p:nvSpPr>
        <p:spPr bwMode="auto">
          <a:xfrm>
            <a:off x="1141415" y="2517813"/>
            <a:ext cx="206375" cy="206375"/>
          </a:xfrm>
          <a:custGeom>
            <a:avLst/>
            <a:gdLst>
              <a:gd name="T0" fmla="*/ 164455 w 64"/>
              <a:gd name="T1" fmla="*/ 151557 h 64"/>
              <a:gd name="T2" fmla="*/ 187027 w 64"/>
              <a:gd name="T3" fmla="*/ 93514 h 64"/>
              <a:gd name="T4" fmla="*/ 180578 w 64"/>
              <a:gd name="T5" fmla="*/ 58043 h 64"/>
              <a:gd name="T6" fmla="*/ 161230 w 64"/>
              <a:gd name="T7" fmla="*/ 25797 h 64"/>
              <a:gd name="T8" fmla="*/ 128984 w 64"/>
              <a:gd name="T9" fmla="*/ 6449 h 64"/>
              <a:gd name="T10" fmla="*/ 29021 w 64"/>
              <a:gd name="T11" fmla="*/ 25797 h 64"/>
              <a:gd name="T12" fmla="*/ 0 w 64"/>
              <a:gd name="T13" fmla="*/ 93514 h 64"/>
              <a:gd name="T14" fmla="*/ 9674 w 64"/>
              <a:gd name="T15" fmla="*/ 128984 h 64"/>
              <a:gd name="T16" fmla="*/ 29021 w 64"/>
              <a:gd name="T17" fmla="*/ 158006 h 64"/>
              <a:gd name="T18" fmla="*/ 93514 w 64"/>
              <a:gd name="T19" fmla="*/ 187027 h 64"/>
              <a:gd name="T20" fmla="*/ 154781 w 64"/>
              <a:gd name="T21" fmla="*/ 164455 h 64"/>
              <a:gd name="T22" fmla="*/ 203150 w 64"/>
              <a:gd name="T23" fmla="*/ 199926 h 64"/>
              <a:gd name="T24" fmla="*/ 148332 w 64"/>
              <a:gd name="T25" fmla="*/ 148332 h 64"/>
              <a:gd name="T26" fmla="*/ 148332 w 64"/>
              <a:gd name="T27" fmla="*/ 148332 h 64"/>
              <a:gd name="T28" fmla="*/ 122535 w 64"/>
              <a:gd name="T29" fmla="*/ 164455 h 64"/>
              <a:gd name="T30" fmla="*/ 64492 w 64"/>
              <a:gd name="T31" fmla="*/ 164455 h 64"/>
              <a:gd name="T32" fmla="*/ 41920 w 64"/>
              <a:gd name="T33" fmla="*/ 148332 h 64"/>
              <a:gd name="T34" fmla="*/ 22572 w 64"/>
              <a:gd name="T35" fmla="*/ 122535 h 64"/>
              <a:gd name="T36" fmla="*/ 22572 w 64"/>
              <a:gd name="T37" fmla="*/ 64492 h 64"/>
              <a:gd name="T38" fmla="*/ 93514 w 64"/>
              <a:gd name="T39" fmla="*/ 16123 h 64"/>
              <a:gd name="T40" fmla="*/ 122535 w 64"/>
              <a:gd name="T41" fmla="*/ 22572 h 64"/>
              <a:gd name="T42" fmla="*/ 148332 w 64"/>
              <a:gd name="T43" fmla="*/ 38695 h 64"/>
              <a:gd name="T44" fmla="*/ 164455 w 64"/>
              <a:gd name="T45" fmla="*/ 64492 h 64"/>
              <a:gd name="T46" fmla="*/ 164455 w 64"/>
              <a:gd name="T47" fmla="*/ 122535 h 64"/>
              <a:gd name="T48" fmla="*/ 70941 w 64"/>
              <a:gd name="T49" fmla="*/ 38695 h 64"/>
              <a:gd name="T50" fmla="*/ 61268 w 64"/>
              <a:gd name="T51" fmla="*/ 41920 h 64"/>
              <a:gd name="T52" fmla="*/ 51594 w 64"/>
              <a:gd name="T53" fmla="*/ 51594 h 64"/>
              <a:gd name="T54" fmla="*/ 45145 w 64"/>
              <a:gd name="T55" fmla="*/ 58043 h 64"/>
              <a:gd name="T56" fmla="*/ 38695 w 64"/>
              <a:gd name="T57" fmla="*/ 70941 h 64"/>
              <a:gd name="T58" fmla="*/ 48369 w 64"/>
              <a:gd name="T59" fmla="*/ 74166 h 64"/>
              <a:gd name="T60" fmla="*/ 58043 w 64"/>
              <a:gd name="T61" fmla="*/ 58043 h 64"/>
              <a:gd name="T62" fmla="*/ 74166 w 64"/>
              <a:gd name="T63" fmla="*/ 48369 h 64"/>
              <a:gd name="T64" fmla="*/ 70941 w 64"/>
              <a:gd name="T65" fmla="*/ 38695 h 64"/>
              <a:gd name="T66" fmla="*/ 148332 w 64"/>
              <a:gd name="T67" fmla="*/ 87064 h 64"/>
              <a:gd name="T68" fmla="*/ 141883 w 64"/>
              <a:gd name="T69" fmla="*/ 112861 h 64"/>
              <a:gd name="T70" fmla="*/ 128984 w 64"/>
              <a:gd name="T71" fmla="*/ 128984 h 64"/>
              <a:gd name="T72" fmla="*/ 93514 w 64"/>
              <a:gd name="T73" fmla="*/ 141883 h 64"/>
              <a:gd name="T74" fmla="*/ 93514 w 64"/>
              <a:gd name="T75" fmla="*/ 154781 h 64"/>
              <a:gd name="T76" fmla="*/ 135434 w 64"/>
              <a:gd name="T77" fmla="*/ 135434 h 64"/>
              <a:gd name="T78" fmla="*/ 148332 w 64"/>
              <a:gd name="T79" fmla="*/ 116086 h 64"/>
              <a:gd name="T80" fmla="*/ 148332 w 64"/>
              <a:gd name="T81" fmla="*/ 87064 h 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11" name="Freeform 48"/>
          <p:cNvSpPr>
            <a:spLocks/>
          </p:cNvSpPr>
          <p:nvPr/>
        </p:nvSpPr>
        <p:spPr bwMode="auto">
          <a:xfrm>
            <a:off x="1736725" y="2824200"/>
            <a:ext cx="533400" cy="63500"/>
          </a:xfrm>
          <a:custGeom>
            <a:avLst/>
            <a:gdLst>
              <a:gd name="T0" fmla="*/ 533400 w 336"/>
              <a:gd name="T1" fmla="*/ 0 h 40"/>
              <a:gd name="T2" fmla="*/ 0 w 336"/>
              <a:gd name="T3" fmla="*/ 0 h 40"/>
              <a:gd name="T4" fmla="*/ 0 w 336"/>
              <a:gd name="T5" fmla="*/ 63500 h 40"/>
              <a:gd name="T6" fmla="*/ 474663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299" y="40"/>
                </a:lnTo>
                <a:lnTo>
                  <a:pt x="336" y="0"/>
                </a:lnTo>
                <a:close/>
              </a:path>
            </a:pathLst>
          </a:custGeom>
          <a:solidFill>
            <a:srgbClr val="582C50"/>
          </a:solidFill>
          <a:ln>
            <a:noFill/>
          </a:ln>
          <a:extLst/>
        </p:spPr>
        <p:txBody>
          <a:bodyPr/>
          <a:lstStyle/>
          <a:p>
            <a:endParaRPr lang="zh-CN" altLang="en-US" sz="1800"/>
          </a:p>
        </p:txBody>
      </p:sp>
      <p:sp>
        <p:nvSpPr>
          <p:cNvPr id="12" name="Freeform 49"/>
          <p:cNvSpPr>
            <a:spLocks/>
          </p:cNvSpPr>
          <p:nvPr/>
        </p:nvSpPr>
        <p:spPr bwMode="auto">
          <a:xfrm>
            <a:off x="1736726" y="2351125"/>
            <a:ext cx="474663" cy="536575"/>
          </a:xfrm>
          <a:custGeom>
            <a:avLst/>
            <a:gdLst>
              <a:gd name="T0" fmla="*/ 439384 w 148"/>
              <a:gd name="T1" fmla="*/ 0 h 167"/>
              <a:gd name="T2" fmla="*/ 35279 w 148"/>
              <a:gd name="T3" fmla="*/ 0 h 167"/>
              <a:gd name="T4" fmla="*/ 0 w 148"/>
              <a:gd name="T5" fmla="*/ 38556 h 167"/>
              <a:gd name="T6" fmla="*/ 0 w 148"/>
              <a:gd name="T7" fmla="*/ 353433 h 167"/>
              <a:gd name="T8" fmla="*/ 0 w 148"/>
              <a:gd name="T9" fmla="*/ 501232 h 167"/>
              <a:gd name="T10" fmla="*/ 0 w 148"/>
              <a:gd name="T11" fmla="*/ 536575 h 167"/>
              <a:gd name="T12" fmla="*/ 35279 w 148"/>
              <a:gd name="T13" fmla="*/ 536575 h 167"/>
              <a:gd name="T14" fmla="*/ 439384 w 148"/>
              <a:gd name="T15" fmla="*/ 536575 h 167"/>
              <a:gd name="T16" fmla="*/ 474663 w 148"/>
              <a:gd name="T17" fmla="*/ 536575 h 167"/>
              <a:gd name="T18" fmla="*/ 474663 w 148"/>
              <a:gd name="T19" fmla="*/ 501232 h 167"/>
              <a:gd name="T20" fmla="*/ 474663 w 148"/>
              <a:gd name="T21" fmla="*/ 353433 h 167"/>
              <a:gd name="T22" fmla="*/ 474663 w 148"/>
              <a:gd name="T23" fmla="*/ 38556 h 167"/>
              <a:gd name="T24" fmla="*/ 439384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a:extLst/>
        </p:spPr>
        <p:txBody>
          <a:bodyPr/>
          <a:lstStyle/>
          <a:p>
            <a:endParaRPr lang="zh-CN" altLang="en-US" sz="1800"/>
          </a:p>
        </p:txBody>
      </p:sp>
      <p:sp>
        <p:nvSpPr>
          <p:cNvPr id="13" name="Freeform 50"/>
          <p:cNvSpPr>
            <a:spLocks noEditPoints="1"/>
          </p:cNvSpPr>
          <p:nvPr/>
        </p:nvSpPr>
        <p:spPr bwMode="auto">
          <a:xfrm>
            <a:off x="1884365" y="2508288"/>
            <a:ext cx="179387" cy="222250"/>
          </a:xfrm>
          <a:custGeom>
            <a:avLst/>
            <a:gdLst>
              <a:gd name="T0" fmla="*/ 83287 w 56"/>
              <a:gd name="T1" fmla="*/ 144946 h 69"/>
              <a:gd name="T2" fmla="*/ 80083 w 56"/>
              <a:gd name="T3" fmla="*/ 144946 h 69"/>
              <a:gd name="T4" fmla="*/ 16017 w 56"/>
              <a:gd name="T5" fmla="*/ 144946 h 69"/>
              <a:gd name="T6" fmla="*/ 0 w 56"/>
              <a:gd name="T7" fmla="*/ 112736 h 69"/>
              <a:gd name="T8" fmla="*/ 16017 w 56"/>
              <a:gd name="T9" fmla="*/ 77304 h 69"/>
              <a:gd name="T10" fmla="*/ 48050 w 56"/>
              <a:gd name="T11" fmla="*/ 64420 h 69"/>
              <a:gd name="T12" fmla="*/ 83287 w 56"/>
              <a:gd name="T13" fmla="*/ 77304 h 69"/>
              <a:gd name="T14" fmla="*/ 108914 w 56"/>
              <a:gd name="T15" fmla="*/ 35431 h 69"/>
              <a:gd name="T16" fmla="*/ 144150 w 56"/>
              <a:gd name="T17" fmla="*/ 0 h 69"/>
              <a:gd name="T18" fmla="*/ 179387 w 56"/>
              <a:gd name="T19" fmla="*/ 35431 h 69"/>
              <a:gd name="T20" fmla="*/ 144150 w 56"/>
              <a:gd name="T21" fmla="*/ 70862 h 69"/>
              <a:gd name="T22" fmla="*/ 89694 w 56"/>
              <a:gd name="T23" fmla="*/ 86967 h 69"/>
              <a:gd name="T24" fmla="*/ 89694 w 56"/>
              <a:gd name="T25" fmla="*/ 138504 h 69"/>
              <a:gd name="T26" fmla="*/ 144150 w 56"/>
              <a:gd name="T27" fmla="*/ 154609 h 69"/>
              <a:gd name="T28" fmla="*/ 179387 w 56"/>
              <a:gd name="T29" fmla="*/ 186819 h 69"/>
              <a:gd name="T30" fmla="*/ 169777 w 56"/>
              <a:gd name="T31" fmla="*/ 212587 h 69"/>
              <a:gd name="T32" fmla="*/ 121727 w 56"/>
              <a:gd name="T33" fmla="*/ 212587 h 69"/>
              <a:gd name="T34" fmla="*/ 115320 w 56"/>
              <a:gd name="T35" fmla="*/ 170714 h 69"/>
              <a:gd name="T36" fmla="*/ 156964 w 56"/>
              <a:gd name="T37" fmla="*/ 177156 h 69"/>
              <a:gd name="T38" fmla="*/ 131337 w 56"/>
              <a:gd name="T39" fmla="*/ 177156 h 69"/>
              <a:gd name="T40" fmla="*/ 131337 w 56"/>
              <a:gd name="T41" fmla="*/ 199703 h 69"/>
              <a:gd name="T42" fmla="*/ 156964 w 56"/>
              <a:gd name="T43" fmla="*/ 199703 h 69"/>
              <a:gd name="T44" fmla="*/ 163370 w 56"/>
              <a:gd name="T45" fmla="*/ 186819 h 69"/>
              <a:gd name="T46" fmla="*/ 70473 w 56"/>
              <a:gd name="T47" fmla="*/ 90188 h 69"/>
              <a:gd name="T48" fmla="*/ 48050 w 56"/>
              <a:gd name="T49" fmla="*/ 80525 h 69"/>
              <a:gd name="T50" fmla="*/ 25627 w 56"/>
              <a:gd name="T51" fmla="*/ 90188 h 69"/>
              <a:gd name="T52" fmla="*/ 25627 w 56"/>
              <a:gd name="T53" fmla="*/ 132062 h 69"/>
              <a:gd name="T54" fmla="*/ 48050 w 56"/>
              <a:gd name="T55" fmla="*/ 141725 h 69"/>
              <a:gd name="T56" fmla="*/ 70473 w 56"/>
              <a:gd name="T57" fmla="*/ 132062 h 69"/>
              <a:gd name="T58" fmla="*/ 70473 w 56"/>
              <a:gd name="T59" fmla="*/ 90188 h 69"/>
              <a:gd name="T60" fmla="*/ 156964 w 56"/>
              <a:gd name="T61" fmla="*/ 22547 h 69"/>
              <a:gd name="T62" fmla="*/ 144150 w 56"/>
              <a:gd name="T63" fmla="*/ 19326 h 69"/>
              <a:gd name="T64" fmla="*/ 128134 w 56"/>
              <a:gd name="T65" fmla="*/ 35431 h 69"/>
              <a:gd name="T66" fmla="*/ 144150 w 56"/>
              <a:gd name="T67" fmla="*/ 51536 h 69"/>
              <a:gd name="T68" fmla="*/ 163370 w 56"/>
              <a:gd name="T69" fmla="*/ 35431 h 6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14" name="Freeform 52"/>
          <p:cNvSpPr>
            <a:spLocks/>
          </p:cNvSpPr>
          <p:nvPr/>
        </p:nvSpPr>
        <p:spPr bwMode="auto">
          <a:xfrm>
            <a:off x="3924300"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a:extLst/>
        </p:spPr>
        <p:txBody>
          <a:bodyPr/>
          <a:lstStyle/>
          <a:p>
            <a:endParaRPr lang="zh-CN" altLang="en-US" sz="1800"/>
          </a:p>
        </p:txBody>
      </p:sp>
      <p:sp>
        <p:nvSpPr>
          <p:cNvPr id="15" name="Freeform 53"/>
          <p:cNvSpPr>
            <a:spLocks/>
          </p:cNvSpPr>
          <p:nvPr/>
        </p:nvSpPr>
        <p:spPr bwMode="auto">
          <a:xfrm>
            <a:off x="3924300"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a:extLst/>
        </p:spPr>
        <p:txBody>
          <a:bodyPr/>
          <a:lstStyle/>
          <a:p>
            <a:endParaRPr lang="zh-CN" altLang="en-US" sz="1800"/>
          </a:p>
        </p:txBody>
      </p:sp>
      <p:sp>
        <p:nvSpPr>
          <p:cNvPr id="16" name="Freeform 54"/>
          <p:cNvSpPr>
            <a:spLocks noEditPoints="1"/>
          </p:cNvSpPr>
          <p:nvPr/>
        </p:nvSpPr>
        <p:spPr bwMode="auto">
          <a:xfrm>
            <a:off x="4078290" y="2533686"/>
            <a:ext cx="166687" cy="171450"/>
          </a:xfrm>
          <a:custGeom>
            <a:avLst/>
            <a:gdLst>
              <a:gd name="T0" fmla="*/ 9617 w 52"/>
              <a:gd name="T1" fmla="*/ 3235 h 53"/>
              <a:gd name="T2" fmla="*/ 160276 w 52"/>
              <a:gd name="T3" fmla="*/ 51758 h 53"/>
              <a:gd name="T4" fmla="*/ 166687 w 52"/>
              <a:gd name="T5" fmla="*/ 64698 h 53"/>
              <a:gd name="T6" fmla="*/ 163481 w 52"/>
              <a:gd name="T7" fmla="*/ 67933 h 53"/>
              <a:gd name="T8" fmla="*/ 163481 w 52"/>
              <a:gd name="T9" fmla="*/ 67933 h 53"/>
              <a:gd name="T10" fmla="*/ 118604 w 52"/>
              <a:gd name="T11" fmla="*/ 90577 h 53"/>
              <a:gd name="T12" fmla="*/ 160276 w 52"/>
              <a:gd name="T13" fmla="*/ 135866 h 53"/>
              <a:gd name="T14" fmla="*/ 160276 w 52"/>
              <a:gd name="T15" fmla="*/ 145571 h 53"/>
              <a:gd name="T16" fmla="*/ 144248 w 52"/>
              <a:gd name="T17" fmla="*/ 164980 h 53"/>
              <a:gd name="T18" fmla="*/ 131426 w 52"/>
              <a:gd name="T19" fmla="*/ 164980 h 53"/>
              <a:gd name="T20" fmla="*/ 131426 w 52"/>
              <a:gd name="T21" fmla="*/ 164980 h 53"/>
              <a:gd name="T22" fmla="*/ 89755 w 52"/>
              <a:gd name="T23" fmla="*/ 122926 h 53"/>
              <a:gd name="T24" fmla="*/ 64110 w 52"/>
              <a:gd name="T25" fmla="*/ 164980 h 53"/>
              <a:gd name="T26" fmla="*/ 54494 w 52"/>
              <a:gd name="T27" fmla="*/ 171450 h 53"/>
              <a:gd name="T28" fmla="*/ 51288 w 52"/>
              <a:gd name="T29" fmla="*/ 164980 h 53"/>
              <a:gd name="T30" fmla="*/ 0 w 52"/>
              <a:gd name="T31" fmla="*/ 12940 h 53"/>
              <a:gd name="T32" fmla="*/ 6411 w 52"/>
              <a:gd name="T33" fmla="*/ 3235 h 53"/>
              <a:gd name="T34" fmla="*/ 9617 w 52"/>
              <a:gd name="T35" fmla="*/ 3235 h 53"/>
              <a:gd name="T36" fmla="*/ 137837 w 52"/>
              <a:gd name="T37" fmla="*/ 61463 h 53"/>
              <a:gd name="T38" fmla="*/ 137837 w 52"/>
              <a:gd name="T39" fmla="*/ 61463 h 53"/>
              <a:gd name="T40" fmla="*/ 22439 w 52"/>
              <a:gd name="T41" fmla="*/ 22644 h 53"/>
              <a:gd name="T42" fmla="*/ 60905 w 52"/>
              <a:gd name="T43" fmla="*/ 139101 h 53"/>
              <a:gd name="T44" fmla="*/ 80138 w 52"/>
              <a:gd name="T45" fmla="*/ 103517 h 53"/>
              <a:gd name="T46" fmla="*/ 80138 w 52"/>
              <a:gd name="T47" fmla="*/ 100282 h 53"/>
              <a:gd name="T48" fmla="*/ 92960 w 52"/>
              <a:gd name="T49" fmla="*/ 100282 h 53"/>
              <a:gd name="T50" fmla="*/ 137837 w 52"/>
              <a:gd name="T51" fmla="*/ 145571 h 53"/>
              <a:gd name="T52" fmla="*/ 144248 w 52"/>
              <a:gd name="T53" fmla="*/ 139101 h 53"/>
              <a:gd name="T54" fmla="*/ 99371 w 52"/>
              <a:gd name="T55" fmla="*/ 97047 h 53"/>
              <a:gd name="T56" fmla="*/ 96166 w 52"/>
              <a:gd name="T57" fmla="*/ 93812 h 53"/>
              <a:gd name="T58" fmla="*/ 99371 w 52"/>
              <a:gd name="T59" fmla="*/ 80873 h 53"/>
              <a:gd name="T60" fmla="*/ 137837 w 52"/>
              <a:gd name="T61" fmla="*/ 61463 h 5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17" name="Freeform 56"/>
          <p:cNvSpPr>
            <a:spLocks/>
          </p:cNvSpPr>
          <p:nvPr/>
        </p:nvSpPr>
        <p:spPr bwMode="auto">
          <a:xfrm>
            <a:off x="3194050"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a:extLst/>
        </p:spPr>
        <p:txBody>
          <a:bodyPr/>
          <a:lstStyle/>
          <a:p>
            <a:endParaRPr lang="zh-CN" altLang="en-US" sz="1800"/>
          </a:p>
        </p:txBody>
      </p:sp>
      <p:sp>
        <p:nvSpPr>
          <p:cNvPr id="18" name="Freeform 57"/>
          <p:cNvSpPr>
            <a:spLocks/>
          </p:cNvSpPr>
          <p:nvPr/>
        </p:nvSpPr>
        <p:spPr bwMode="auto">
          <a:xfrm>
            <a:off x="3194050"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a:extLst/>
        </p:spPr>
        <p:txBody>
          <a:bodyPr/>
          <a:lstStyle/>
          <a:p>
            <a:endParaRPr lang="zh-CN" altLang="en-US" sz="1800"/>
          </a:p>
        </p:txBody>
      </p:sp>
      <p:sp>
        <p:nvSpPr>
          <p:cNvPr id="19" name="Freeform 58"/>
          <p:cNvSpPr>
            <a:spLocks noEditPoints="1"/>
          </p:cNvSpPr>
          <p:nvPr/>
        </p:nvSpPr>
        <p:spPr bwMode="auto">
          <a:xfrm>
            <a:off x="3355977" y="2511463"/>
            <a:ext cx="153988" cy="215900"/>
          </a:xfrm>
          <a:custGeom>
            <a:avLst/>
            <a:gdLst>
              <a:gd name="T0" fmla="*/ 134740 w 48"/>
              <a:gd name="T1" fmla="*/ 58003 h 67"/>
              <a:gd name="T2" fmla="*/ 118699 w 48"/>
              <a:gd name="T3" fmla="*/ 99894 h 67"/>
              <a:gd name="T4" fmla="*/ 118699 w 48"/>
              <a:gd name="T5" fmla="*/ 99894 h 67"/>
              <a:gd name="T6" fmla="*/ 147572 w 48"/>
              <a:gd name="T7" fmla="*/ 138563 h 67"/>
              <a:gd name="T8" fmla="*/ 153988 w 48"/>
              <a:gd name="T9" fmla="*/ 164342 h 67"/>
              <a:gd name="T10" fmla="*/ 147572 w 48"/>
              <a:gd name="T11" fmla="*/ 193343 h 67"/>
              <a:gd name="T12" fmla="*/ 137948 w 48"/>
              <a:gd name="T13" fmla="*/ 199788 h 67"/>
              <a:gd name="T14" fmla="*/ 118699 w 48"/>
              <a:gd name="T15" fmla="*/ 206233 h 67"/>
              <a:gd name="T16" fmla="*/ 112283 w 48"/>
              <a:gd name="T17" fmla="*/ 215900 h 67"/>
              <a:gd name="T18" fmla="*/ 35289 w 48"/>
              <a:gd name="T19" fmla="*/ 206233 h 67"/>
              <a:gd name="T20" fmla="*/ 35289 w 48"/>
              <a:gd name="T21" fmla="*/ 199788 h 67"/>
              <a:gd name="T22" fmla="*/ 16040 w 48"/>
              <a:gd name="T23" fmla="*/ 199788 h 67"/>
              <a:gd name="T24" fmla="*/ 0 w 48"/>
              <a:gd name="T25" fmla="*/ 180454 h 67"/>
              <a:gd name="T26" fmla="*/ 6416 w 48"/>
              <a:gd name="T27" fmla="*/ 138563 h 67"/>
              <a:gd name="T28" fmla="*/ 35289 w 48"/>
              <a:gd name="T29" fmla="*/ 99894 h 67"/>
              <a:gd name="T30" fmla="*/ 19249 w 48"/>
              <a:gd name="T31" fmla="*/ 58003 h 67"/>
              <a:gd name="T32" fmla="*/ 41705 w 48"/>
              <a:gd name="T33" fmla="*/ 183676 h 67"/>
              <a:gd name="T34" fmla="*/ 41705 w 48"/>
              <a:gd name="T35" fmla="*/ 161119 h 67"/>
              <a:gd name="T36" fmla="*/ 51329 w 48"/>
              <a:gd name="T37" fmla="*/ 161119 h 67"/>
              <a:gd name="T38" fmla="*/ 51329 w 48"/>
              <a:gd name="T39" fmla="*/ 190121 h 67"/>
              <a:gd name="T40" fmla="*/ 102659 w 48"/>
              <a:gd name="T41" fmla="*/ 199788 h 67"/>
              <a:gd name="T42" fmla="*/ 102659 w 48"/>
              <a:gd name="T43" fmla="*/ 190121 h 67"/>
              <a:gd name="T44" fmla="*/ 102659 w 48"/>
              <a:gd name="T45" fmla="*/ 161119 h 67"/>
              <a:gd name="T46" fmla="*/ 112283 w 48"/>
              <a:gd name="T47" fmla="*/ 161119 h 67"/>
              <a:gd name="T48" fmla="*/ 134740 w 48"/>
              <a:gd name="T49" fmla="*/ 183676 h 67"/>
              <a:gd name="T50" fmla="*/ 134740 w 48"/>
              <a:gd name="T51" fmla="*/ 164342 h 67"/>
              <a:gd name="T52" fmla="*/ 131531 w 48"/>
              <a:gd name="T53" fmla="*/ 145007 h 67"/>
              <a:gd name="T54" fmla="*/ 102659 w 48"/>
              <a:gd name="T55" fmla="*/ 109561 h 67"/>
              <a:gd name="T56" fmla="*/ 51329 w 48"/>
              <a:gd name="T57" fmla="*/ 109561 h 67"/>
              <a:gd name="T58" fmla="*/ 19249 w 48"/>
              <a:gd name="T59" fmla="*/ 164342 h 67"/>
              <a:gd name="T60" fmla="*/ 19249 w 48"/>
              <a:gd name="T61" fmla="*/ 183676 h 67"/>
              <a:gd name="T62" fmla="*/ 76994 w 48"/>
              <a:gd name="T63" fmla="*/ 19334 h 67"/>
              <a:gd name="T64" fmla="*/ 35289 w 48"/>
              <a:gd name="T65" fmla="*/ 58003 h 67"/>
              <a:gd name="T66" fmla="*/ 118699 w 48"/>
              <a:gd name="T67" fmla="*/ 58003 h 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20" name="Freeform 60"/>
          <p:cNvSpPr>
            <a:spLocks/>
          </p:cNvSpPr>
          <p:nvPr/>
        </p:nvSpPr>
        <p:spPr bwMode="auto">
          <a:xfrm>
            <a:off x="2465388"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a:extLst/>
        </p:spPr>
        <p:txBody>
          <a:bodyPr/>
          <a:lstStyle/>
          <a:p>
            <a:endParaRPr lang="zh-CN" altLang="en-US" sz="1800"/>
          </a:p>
        </p:txBody>
      </p:sp>
      <p:sp>
        <p:nvSpPr>
          <p:cNvPr id="21" name="Freeform 61"/>
          <p:cNvSpPr>
            <a:spLocks/>
          </p:cNvSpPr>
          <p:nvPr/>
        </p:nvSpPr>
        <p:spPr bwMode="auto">
          <a:xfrm>
            <a:off x="2465388"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a:extLst/>
        </p:spPr>
        <p:txBody>
          <a:bodyPr/>
          <a:lstStyle/>
          <a:p>
            <a:endParaRPr lang="zh-CN" altLang="en-US" sz="1800"/>
          </a:p>
        </p:txBody>
      </p:sp>
      <p:sp>
        <p:nvSpPr>
          <p:cNvPr id="22" name="Freeform 62"/>
          <p:cNvSpPr>
            <a:spLocks noEditPoints="1"/>
          </p:cNvSpPr>
          <p:nvPr/>
        </p:nvSpPr>
        <p:spPr bwMode="auto">
          <a:xfrm>
            <a:off x="2600327" y="2517813"/>
            <a:ext cx="206375" cy="203200"/>
          </a:xfrm>
          <a:custGeom>
            <a:avLst/>
            <a:gdLst>
              <a:gd name="T0" fmla="*/ 161230 w 64"/>
              <a:gd name="T1" fmla="*/ 9676 h 63"/>
              <a:gd name="T2" fmla="*/ 138658 w 64"/>
              <a:gd name="T3" fmla="*/ 0 h 63"/>
              <a:gd name="T4" fmla="*/ 3225 w 64"/>
              <a:gd name="T5" fmla="*/ 122565 h 63"/>
              <a:gd name="T6" fmla="*/ 3225 w 64"/>
              <a:gd name="T7" fmla="*/ 122565 h 63"/>
              <a:gd name="T8" fmla="*/ 3225 w 64"/>
              <a:gd name="T9" fmla="*/ 122565 h 63"/>
              <a:gd name="T10" fmla="*/ 3225 w 64"/>
              <a:gd name="T11" fmla="*/ 122565 h 63"/>
              <a:gd name="T12" fmla="*/ 3225 w 64"/>
              <a:gd name="T13" fmla="*/ 122565 h 63"/>
              <a:gd name="T14" fmla="*/ 3225 w 64"/>
              <a:gd name="T15" fmla="*/ 122565 h 63"/>
              <a:gd name="T16" fmla="*/ 3225 w 64"/>
              <a:gd name="T17" fmla="*/ 122565 h 63"/>
              <a:gd name="T18" fmla="*/ 3225 w 64"/>
              <a:gd name="T19" fmla="*/ 122565 h 63"/>
              <a:gd name="T20" fmla="*/ 0 w 64"/>
              <a:gd name="T21" fmla="*/ 122565 h 63"/>
              <a:gd name="T22" fmla="*/ 0 w 64"/>
              <a:gd name="T23" fmla="*/ 125790 h 63"/>
              <a:gd name="T24" fmla="*/ 0 w 64"/>
              <a:gd name="T25" fmla="*/ 125790 h 63"/>
              <a:gd name="T26" fmla="*/ 0 w 64"/>
              <a:gd name="T27" fmla="*/ 125790 h 63"/>
              <a:gd name="T28" fmla="*/ 0 w 64"/>
              <a:gd name="T29" fmla="*/ 125790 h 63"/>
              <a:gd name="T30" fmla="*/ 0 w 64"/>
              <a:gd name="T31" fmla="*/ 125790 h 63"/>
              <a:gd name="T32" fmla="*/ 0 w 64"/>
              <a:gd name="T33" fmla="*/ 125790 h 63"/>
              <a:gd name="T34" fmla="*/ 0 w 64"/>
              <a:gd name="T35" fmla="*/ 125790 h 63"/>
              <a:gd name="T36" fmla="*/ 0 w 64"/>
              <a:gd name="T37" fmla="*/ 125790 h 63"/>
              <a:gd name="T38" fmla="*/ 0 w 64"/>
              <a:gd name="T39" fmla="*/ 125790 h 63"/>
              <a:gd name="T40" fmla="*/ 77391 w 64"/>
              <a:gd name="T41" fmla="*/ 203200 h 63"/>
              <a:gd name="T42" fmla="*/ 77391 w 64"/>
              <a:gd name="T43" fmla="*/ 203200 h 63"/>
              <a:gd name="T44" fmla="*/ 80615 w 64"/>
              <a:gd name="T45" fmla="*/ 203200 h 63"/>
              <a:gd name="T46" fmla="*/ 80615 w 64"/>
              <a:gd name="T47" fmla="*/ 203200 h 63"/>
              <a:gd name="T48" fmla="*/ 80615 w 64"/>
              <a:gd name="T49" fmla="*/ 203200 h 63"/>
              <a:gd name="T50" fmla="*/ 80615 w 64"/>
              <a:gd name="T51" fmla="*/ 203200 h 63"/>
              <a:gd name="T52" fmla="*/ 80615 w 64"/>
              <a:gd name="T53" fmla="*/ 203200 h 63"/>
              <a:gd name="T54" fmla="*/ 83840 w 64"/>
              <a:gd name="T55" fmla="*/ 203200 h 63"/>
              <a:gd name="T56" fmla="*/ 83840 w 64"/>
              <a:gd name="T57" fmla="*/ 203200 h 63"/>
              <a:gd name="T58" fmla="*/ 83840 w 64"/>
              <a:gd name="T59" fmla="*/ 203200 h 63"/>
              <a:gd name="T60" fmla="*/ 196701 w 64"/>
              <a:gd name="T61" fmla="*/ 90311 h 63"/>
              <a:gd name="T62" fmla="*/ 103188 w 64"/>
              <a:gd name="T63" fmla="*/ 48381 h 63"/>
              <a:gd name="T64" fmla="*/ 32246 w 64"/>
              <a:gd name="T65" fmla="*/ 138692 h 63"/>
              <a:gd name="T66" fmla="*/ 19348 w 64"/>
              <a:gd name="T67" fmla="*/ 187073 h 63"/>
              <a:gd name="T68" fmla="*/ 58043 w 64"/>
              <a:gd name="T69" fmla="*/ 187073 h 63"/>
              <a:gd name="T70" fmla="*/ 38695 w 64"/>
              <a:gd name="T71" fmla="*/ 145143 h 63"/>
              <a:gd name="T72" fmla="*/ 61268 w 64"/>
              <a:gd name="T73" fmla="*/ 167721 h 63"/>
              <a:gd name="T74" fmla="*/ 77391 w 64"/>
              <a:gd name="T75" fmla="*/ 183848 h 63"/>
              <a:gd name="T76" fmla="*/ 158006 w 64"/>
              <a:gd name="T77" fmla="*/ 103213 h 63"/>
              <a:gd name="T78" fmla="*/ 187027 w 64"/>
              <a:gd name="T79" fmla="*/ 67733 h 63"/>
              <a:gd name="T80" fmla="*/ 170904 w 64"/>
              <a:gd name="T81" fmla="*/ 90311 h 63"/>
              <a:gd name="T82" fmla="*/ 119311 w 64"/>
              <a:gd name="T83" fmla="*/ 29029 h 63"/>
              <a:gd name="T84" fmla="*/ 138658 w 64"/>
              <a:gd name="T85" fmla="*/ 16127 h 63"/>
              <a:gd name="T86" fmla="*/ 187027 w 64"/>
              <a:gd name="T87" fmla="*/ 67733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pic>
        <p:nvPicPr>
          <p:cNvPr id="23" name="Picture 66" descr="apple icons"/>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008117" y="1642491"/>
            <a:ext cx="3739613" cy="301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2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157982" y="1796360"/>
            <a:ext cx="3439880" cy="2055678"/>
          </a:xfrm>
          <a:prstGeom prst="rect">
            <a:avLst/>
          </a:prstGeom>
        </p:spPr>
      </p:pic>
      <p:sp>
        <p:nvSpPr>
          <p:cNvPr id="25" name="文本框 24"/>
          <p:cNvSpPr txBox="1"/>
          <p:nvPr/>
        </p:nvSpPr>
        <p:spPr>
          <a:xfrm>
            <a:off x="949327" y="3401306"/>
            <a:ext cx="3508375" cy="1270284"/>
          </a:xfrm>
          <a:prstGeom prst="rect">
            <a:avLst/>
          </a:prstGeom>
          <a:noFill/>
        </p:spPr>
        <p:txBody>
          <a:bodyPr wrap="square" rtlCol="0">
            <a:spAutoFit/>
          </a:bodyPr>
          <a:lstStyle/>
          <a:p>
            <a:pPr>
              <a:lnSpc>
                <a:spcPct val="130000"/>
              </a:lnSpc>
            </a:pPr>
            <a:r>
              <a:rPr lang="zh-CN" altLang="en-US" sz="1200" dirty="0" smtClean="0">
                <a:solidFill>
                  <a:schemeClr val="bg1"/>
                </a:solidFill>
              </a:rPr>
              <a:t>点击添加文字说明点击添加文字说明点击添加文字点击添加文字说明点击添加文字说明点击添加文字点击添加文字说明点击添加文字说明点击添加文字点击添加文字说明点击添加文字说明点击添加文字</a:t>
            </a:r>
          </a:p>
        </p:txBody>
      </p:sp>
      <p:sp>
        <p:nvSpPr>
          <p:cNvPr id="26" name="Rectangle 36"/>
          <p:cNvSpPr>
            <a:spLocks noChangeArrowheads="1"/>
          </p:cNvSpPr>
          <p:nvPr/>
        </p:nvSpPr>
        <p:spPr bwMode="auto">
          <a:xfrm>
            <a:off x="987690" y="307904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500" b="1" dirty="0" smtClean="0">
                <a:solidFill>
                  <a:srgbClr val="550F58"/>
                </a:solidFill>
                <a:latin typeface="+mn-ea"/>
                <a:sym typeface="Arial" pitchFamily="34" charset="0"/>
              </a:rPr>
              <a:t>单击添加标题</a:t>
            </a:r>
            <a:endParaRPr lang="zh-CN" altLang="en-US" sz="1500" b="1" dirty="0">
              <a:solidFill>
                <a:srgbClr val="550F58"/>
              </a:solidFill>
              <a:latin typeface="+mn-ea"/>
              <a:sym typeface="Arial" pitchFamily="34" charset="0"/>
            </a:endParaRPr>
          </a:p>
        </p:txBody>
      </p:sp>
    </p:spTree>
    <p:extLst>
      <p:ext uri="{BB962C8B-B14F-4D97-AF65-F5344CB8AC3E}">
        <p14:creationId xmlns:p14="http://schemas.microsoft.com/office/powerpoint/2010/main" val="23601825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750"/>
                                        <p:tgtEl>
                                          <p:spTgt spid="7"/>
                                        </p:tgtEl>
                                      </p:cBhvr>
                                    </p:animEffect>
                                  </p:childTnLst>
                                </p:cTn>
                              </p:par>
                            </p:childTnLst>
                          </p:cTn>
                        </p:par>
                        <p:par>
                          <p:cTn id="24" fill="hold">
                            <p:stCondLst>
                              <p:cond delay="125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500"/>
                                        <p:tgtEl>
                                          <p:spTgt spid="13"/>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down)">
                                      <p:cBhvr>
                                        <p:cTn id="48" dur="500"/>
                                        <p:tgtEl>
                                          <p:spTgt spid="15"/>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down)">
                                      <p:cBhvr>
                                        <p:cTn id="54" dur="500"/>
                                        <p:tgtEl>
                                          <p:spTgt spid="17"/>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ipe(down)">
                                      <p:cBhvr>
                                        <p:cTn id="66" dur="500"/>
                                        <p:tgtEl>
                                          <p:spTgt spid="21"/>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down)">
                                      <p:cBhvr>
                                        <p:cTn id="69" dur="500"/>
                                        <p:tgtEl>
                                          <p:spTgt spid="22"/>
                                        </p:tgtEl>
                                      </p:cBhvr>
                                    </p:animEffect>
                                  </p:childTnLst>
                                </p:cTn>
                              </p:par>
                            </p:childTnLst>
                          </p:cTn>
                        </p:par>
                        <p:par>
                          <p:cTn id="70" fill="hold">
                            <p:stCondLst>
                              <p:cond delay="1750"/>
                            </p:stCondLst>
                            <p:childTnLst>
                              <p:par>
                                <p:cTn id="71" presetID="22" presetClass="entr" presetSubtype="8"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wipe(left)">
                                      <p:cBhvr>
                                        <p:cTn id="73" dur="750"/>
                                        <p:tgtEl>
                                          <p:spTgt spid="26"/>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wipe(left)">
                                      <p:cBhvr>
                                        <p:cTn id="76" dur="750"/>
                                        <p:tgtEl>
                                          <p:spTgt spid="25"/>
                                        </p:tgtEl>
                                      </p:cBhvr>
                                    </p:animEffect>
                                  </p:childTnLst>
                                </p:cTn>
                              </p:par>
                            </p:childTnLst>
                          </p:cTn>
                        </p:par>
                        <p:par>
                          <p:cTn id="77" fill="hold">
                            <p:stCondLst>
                              <p:cond delay="2500"/>
                            </p:stCondLst>
                            <p:childTnLst>
                              <p:par>
                                <p:cTn id="78" presetID="42" presetClass="entr" presetSubtype="0"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fade">
                                      <p:cBhvr>
                                        <p:cTn id="80" dur="750"/>
                                        <p:tgtEl>
                                          <p:spTgt spid="23"/>
                                        </p:tgtEl>
                                      </p:cBhvr>
                                    </p:animEffect>
                                    <p:anim calcmode="lin" valueType="num">
                                      <p:cBhvr>
                                        <p:cTn id="81" dur="750" fill="hold"/>
                                        <p:tgtEl>
                                          <p:spTgt spid="23"/>
                                        </p:tgtEl>
                                        <p:attrNameLst>
                                          <p:attrName>ppt_x</p:attrName>
                                        </p:attrNameLst>
                                      </p:cBhvr>
                                      <p:tavLst>
                                        <p:tav tm="0">
                                          <p:val>
                                            <p:strVal val="#ppt_x"/>
                                          </p:val>
                                        </p:tav>
                                        <p:tav tm="100000">
                                          <p:val>
                                            <p:strVal val="#ppt_x"/>
                                          </p:val>
                                        </p:tav>
                                      </p:tavLst>
                                    </p:anim>
                                    <p:anim calcmode="lin" valueType="num">
                                      <p:cBhvr>
                                        <p:cTn id="82" dur="750" fill="hold"/>
                                        <p:tgtEl>
                                          <p:spTgt spid="23"/>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750"/>
                                        <p:tgtEl>
                                          <p:spTgt spid="24"/>
                                        </p:tgtEl>
                                      </p:cBhvr>
                                    </p:animEffect>
                                    <p:anim calcmode="lin" valueType="num">
                                      <p:cBhvr>
                                        <p:cTn id="86" dur="750" fill="hold"/>
                                        <p:tgtEl>
                                          <p:spTgt spid="24"/>
                                        </p:tgtEl>
                                        <p:attrNameLst>
                                          <p:attrName>ppt_x</p:attrName>
                                        </p:attrNameLst>
                                      </p:cBhvr>
                                      <p:tavLst>
                                        <p:tav tm="0">
                                          <p:val>
                                            <p:strVal val="#ppt_x"/>
                                          </p:val>
                                        </p:tav>
                                        <p:tav tm="100000">
                                          <p:val>
                                            <p:strVal val="#ppt_x"/>
                                          </p:val>
                                        </p:tav>
                                      </p:tavLst>
                                    </p:anim>
                                    <p:anim calcmode="lin" valueType="num">
                                      <p:cBhvr>
                                        <p:cTn id="87"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Freeform 242"/>
          <p:cNvSpPr/>
          <p:nvPr/>
        </p:nvSpPr>
        <p:spPr bwMode="auto">
          <a:xfrm>
            <a:off x="1052000" y="1583269"/>
            <a:ext cx="1089051" cy="851048"/>
          </a:xfrm>
          <a:custGeom>
            <a:avLst/>
            <a:gdLst>
              <a:gd name="T0" fmla="*/ 286 w 1051"/>
              <a:gd name="T1" fmla="*/ 48 h 799"/>
              <a:gd name="T2" fmla="*/ 274 w 1051"/>
              <a:gd name="T3" fmla="*/ 18 h 799"/>
              <a:gd name="T4" fmla="*/ 320 w 1051"/>
              <a:gd name="T5" fmla="*/ 0 h 799"/>
              <a:gd name="T6" fmla="*/ 329 w 1051"/>
              <a:gd name="T7" fmla="*/ 33 h 799"/>
              <a:gd name="T8" fmla="*/ 372 w 1051"/>
              <a:gd name="T9" fmla="*/ 72 h 799"/>
              <a:gd name="T10" fmla="*/ 394 w 1051"/>
              <a:gd name="T11" fmla="*/ 72 h 799"/>
              <a:gd name="T12" fmla="*/ 412 w 1051"/>
              <a:gd name="T13" fmla="*/ 108 h 799"/>
              <a:gd name="T14" fmla="*/ 458 w 1051"/>
              <a:gd name="T15" fmla="*/ 102 h 799"/>
              <a:gd name="T16" fmla="*/ 480 w 1051"/>
              <a:gd name="T17" fmla="*/ 85 h 799"/>
              <a:gd name="T18" fmla="*/ 494 w 1051"/>
              <a:gd name="T19" fmla="*/ 102 h 799"/>
              <a:gd name="T20" fmla="*/ 544 w 1051"/>
              <a:gd name="T21" fmla="*/ 96 h 799"/>
              <a:gd name="T22" fmla="*/ 552 w 1051"/>
              <a:gd name="T23" fmla="*/ 111 h 799"/>
              <a:gd name="T24" fmla="*/ 606 w 1051"/>
              <a:gd name="T25" fmla="*/ 133 h 799"/>
              <a:gd name="T26" fmla="*/ 668 w 1051"/>
              <a:gd name="T27" fmla="*/ 141 h 799"/>
              <a:gd name="T28" fmla="*/ 698 w 1051"/>
              <a:gd name="T29" fmla="*/ 150 h 799"/>
              <a:gd name="T30" fmla="*/ 725 w 1051"/>
              <a:gd name="T31" fmla="*/ 169 h 799"/>
              <a:gd name="T32" fmla="*/ 727 w 1051"/>
              <a:gd name="T33" fmla="*/ 220 h 799"/>
              <a:gd name="T34" fmla="*/ 692 w 1051"/>
              <a:gd name="T35" fmla="*/ 237 h 799"/>
              <a:gd name="T36" fmla="*/ 636 w 1051"/>
              <a:gd name="T37" fmla="*/ 257 h 799"/>
              <a:gd name="T38" fmla="*/ 646 w 1051"/>
              <a:gd name="T39" fmla="*/ 298 h 799"/>
              <a:gd name="T40" fmla="*/ 689 w 1051"/>
              <a:gd name="T41" fmla="*/ 340 h 799"/>
              <a:gd name="T42" fmla="*/ 670 w 1051"/>
              <a:gd name="T43" fmla="*/ 409 h 799"/>
              <a:gd name="T44" fmla="*/ 636 w 1051"/>
              <a:gd name="T45" fmla="*/ 365 h 799"/>
              <a:gd name="T46" fmla="*/ 622 w 1051"/>
              <a:gd name="T47" fmla="*/ 349 h 799"/>
              <a:gd name="T48" fmla="*/ 585 w 1051"/>
              <a:gd name="T49" fmla="*/ 341 h 799"/>
              <a:gd name="T50" fmla="*/ 555 w 1051"/>
              <a:gd name="T51" fmla="*/ 371 h 799"/>
              <a:gd name="T52" fmla="*/ 531 w 1051"/>
              <a:gd name="T53" fmla="*/ 389 h 799"/>
              <a:gd name="T54" fmla="*/ 497 w 1051"/>
              <a:gd name="T55" fmla="*/ 380 h 799"/>
              <a:gd name="T56" fmla="*/ 480 w 1051"/>
              <a:gd name="T57" fmla="*/ 411 h 799"/>
              <a:gd name="T58" fmla="*/ 521 w 1051"/>
              <a:gd name="T59" fmla="*/ 443 h 799"/>
              <a:gd name="T60" fmla="*/ 459 w 1051"/>
              <a:gd name="T61" fmla="*/ 452 h 799"/>
              <a:gd name="T62" fmla="*/ 441 w 1051"/>
              <a:gd name="T63" fmla="*/ 432 h 799"/>
              <a:gd name="T64" fmla="*/ 403 w 1051"/>
              <a:gd name="T65" fmla="*/ 437 h 799"/>
              <a:gd name="T66" fmla="*/ 394 w 1051"/>
              <a:gd name="T67" fmla="*/ 407 h 799"/>
              <a:gd name="T68" fmla="*/ 372 w 1051"/>
              <a:gd name="T69" fmla="*/ 391 h 799"/>
              <a:gd name="T70" fmla="*/ 370 w 1051"/>
              <a:gd name="T71" fmla="*/ 414 h 799"/>
              <a:gd name="T72" fmla="*/ 349 w 1051"/>
              <a:gd name="T73" fmla="*/ 433 h 799"/>
              <a:gd name="T74" fmla="*/ 315 w 1051"/>
              <a:gd name="T75" fmla="*/ 493 h 799"/>
              <a:gd name="T76" fmla="*/ 302 w 1051"/>
              <a:gd name="T77" fmla="*/ 564 h 799"/>
              <a:gd name="T78" fmla="*/ 256 w 1051"/>
              <a:gd name="T79" fmla="*/ 577 h 799"/>
              <a:gd name="T80" fmla="*/ 190 w 1051"/>
              <a:gd name="T81" fmla="*/ 461 h 799"/>
              <a:gd name="T82" fmla="*/ 151 w 1051"/>
              <a:gd name="T83" fmla="*/ 441 h 799"/>
              <a:gd name="T84" fmla="*/ 153 w 1051"/>
              <a:gd name="T85" fmla="*/ 411 h 799"/>
              <a:gd name="T86" fmla="*/ 120 w 1051"/>
              <a:gd name="T87" fmla="*/ 414 h 799"/>
              <a:gd name="T88" fmla="*/ 88 w 1051"/>
              <a:gd name="T89" fmla="*/ 359 h 799"/>
              <a:gd name="T90" fmla="*/ 82 w 1051"/>
              <a:gd name="T91" fmla="*/ 253 h 799"/>
              <a:gd name="T92" fmla="*/ 78 w 1051"/>
              <a:gd name="T93" fmla="*/ 197 h 799"/>
              <a:gd name="T94" fmla="*/ 0 w 1051"/>
              <a:gd name="T95" fmla="*/ 95 h 799"/>
              <a:gd name="T96" fmla="*/ 11 w 1051"/>
              <a:gd name="T97" fmla="*/ 67 h 799"/>
              <a:gd name="T98" fmla="*/ 114 w 1051"/>
              <a:gd name="T99" fmla="*/ 72 h 799"/>
              <a:gd name="T100" fmla="*/ 148 w 1051"/>
              <a:gd name="T101" fmla="*/ 79 h 799"/>
              <a:gd name="T102" fmla="*/ 203 w 1051"/>
              <a:gd name="T103" fmla="*/ 106 h 799"/>
              <a:gd name="T104" fmla="*/ 209 w 1051"/>
              <a:gd name="T105" fmla="*/ 74 h 799"/>
              <a:gd name="T106" fmla="*/ 243 w 1051"/>
              <a:gd name="T107" fmla="*/ 81 h 799"/>
              <a:gd name="T108" fmla="*/ 276 w 1051"/>
              <a:gd name="T109" fmla="*/ 74 h 799"/>
              <a:gd name="T110" fmla="*/ 276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550F58"/>
          </a:solidFill>
          <a:ln w="12700" cap="rnd" cmpd="sng">
            <a:noFill/>
            <a:prstDash val="solid"/>
            <a:round/>
            <a:headEnd type="none" w="sm" len="sm"/>
            <a:tailEnd type="none" w="sm" len="sm"/>
          </a:ln>
          <a:effectLst/>
        </p:spPr>
        <p:txBody>
          <a:bodyPr/>
          <a:lstStyle/>
          <a:p>
            <a:endParaRPr lang="zh-CN" altLang="en-US" sz="1013" dirty="0"/>
          </a:p>
        </p:txBody>
      </p:sp>
      <p:grpSp>
        <p:nvGrpSpPr>
          <p:cNvPr id="8" name="组合 7"/>
          <p:cNvGrpSpPr/>
          <p:nvPr/>
        </p:nvGrpSpPr>
        <p:grpSpPr>
          <a:xfrm>
            <a:off x="1357447" y="1775788"/>
            <a:ext cx="388620" cy="452806"/>
            <a:chOff x="1305147" y="1819825"/>
            <a:chExt cx="518160" cy="603738"/>
          </a:xfrm>
        </p:grpSpPr>
        <p:sp>
          <p:nvSpPr>
            <p:cNvPr id="9" name="矩形: 圆角 9"/>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四川</a:t>
              </a:r>
            </a:p>
          </p:txBody>
        </p:sp>
      </p:grpSp>
      <p:sp>
        <p:nvSpPr>
          <p:cNvPr id="11" name="文本框 10"/>
          <p:cNvSpPr txBox="1"/>
          <p:nvPr/>
        </p:nvSpPr>
        <p:spPr>
          <a:xfrm>
            <a:off x="2216358" y="1557642"/>
            <a:ext cx="905172" cy="461665"/>
          </a:xfrm>
          <a:prstGeom prst="rect">
            <a:avLst/>
          </a:prstGeom>
          <a:noFill/>
        </p:spPr>
        <p:txBody>
          <a:bodyPr wrap="square" rtlCol="0">
            <a:spAutoFit/>
          </a:bodyPr>
          <a:lstStyle/>
          <a:p>
            <a:r>
              <a:rPr lang="en-US" altLang="zh-CN" sz="2400" dirty="0">
                <a:solidFill>
                  <a:schemeClr val="bg1"/>
                </a:solidFill>
                <a:latin typeface="+mj-lt"/>
                <a:ea typeface="+mj-ea"/>
              </a:rPr>
              <a:t>67</a:t>
            </a:r>
            <a:r>
              <a:rPr lang="en-US" altLang="zh-CN" sz="1800" dirty="0">
                <a:solidFill>
                  <a:schemeClr val="bg1"/>
                </a:solidFill>
                <a:ea typeface="+mj-ea"/>
              </a:rPr>
              <a:t>%</a:t>
            </a:r>
            <a:endParaRPr lang="zh-CN" altLang="en-US" sz="2400" dirty="0">
              <a:solidFill>
                <a:schemeClr val="bg1"/>
              </a:solidFill>
              <a:ea typeface="+mj-ea"/>
            </a:endParaRPr>
          </a:p>
        </p:txBody>
      </p:sp>
      <p:sp>
        <p:nvSpPr>
          <p:cNvPr id="12" name="文本框 11"/>
          <p:cNvSpPr txBox="1"/>
          <p:nvPr/>
        </p:nvSpPr>
        <p:spPr>
          <a:xfrm>
            <a:off x="2216358" y="1935497"/>
            <a:ext cx="2198298" cy="550087"/>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13" name="直接连接符 12"/>
          <p:cNvCxnSpPr/>
          <p:nvPr/>
        </p:nvCxnSpPr>
        <p:spPr>
          <a:xfrm>
            <a:off x="2291665" y="1933613"/>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reeform 235"/>
          <p:cNvSpPr/>
          <p:nvPr/>
        </p:nvSpPr>
        <p:spPr bwMode="auto">
          <a:xfrm>
            <a:off x="5091448" y="1613476"/>
            <a:ext cx="694292" cy="806246"/>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550F58"/>
          </a:solidFill>
          <a:ln w="12700" cap="rnd" cmpd="sng">
            <a:noFill/>
            <a:prstDash val="solid"/>
            <a:round/>
            <a:headEnd type="none" w="sm" len="sm"/>
            <a:tailEnd type="none" w="sm" len="sm"/>
          </a:ln>
          <a:effectLst/>
        </p:spPr>
        <p:txBody>
          <a:bodyPr/>
          <a:lstStyle/>
          <a:p>
            <a:endParaRPr lang="zh-CN" altLang="en-US" sz="1013" dirty="0"/>
          </a:p>
        </p:txBody>
      </p:sp>
      <p:sp>
        <p:nvSpPr>
          <p:cNvPr id="15" name="文本框 14"/>
          <p:cNvSpPr txBox="1"/>
          <p:nvPr/>
        </p:nvSpPr>
        <p:spPr>
          <a:xfrm>
            <a:off x="5893702" y="1557642"/>
            <a:ext cx="905172" cy="461665"/>
          </a:xfrm>
          <a:prstGeom prst="rect">
            <a:avLst/>
          </a:prstGeom>
          <a:noFill/>
        </p:spPr>
        <p:txBody>
          <a:bodyPr wrap="square" rtlCol="0">
            <a:spAutoFit/>
          </a:bodyPr>
          <a:lstStyle/>
          <a:p>
            <a:r>
              <a:rPr lang="en-US" altLang="zh-CN" sz="2400" dirty="0">
                <a:solidFill>
                  <a:schemeClr val="bg1"/>
                </a:solidFill>
                <a:latin typeface="+mj-lt"/>
                <a:ea typeface="+mj-ea"/>
              </a:rPr>
              <a:t>56</a:t>
            </a:r>
            <a:r>
              <a:rPr lang="en-US" altLang="zh-CN" sz="1800" dirty="0">
                <a:solidFill>
                  <a:schemeClr val="bg1"/>
                </a:solidFill>
                <a:ea typeface="+mj-ea"/>
              </a:rPr>
              <a:t>%</a:t>
            </a:r>
            <a:endParaRPr lang="zh-CN" altLang="en-US" sz="2400" dirty="0">
              <a:solidFill>
                <a:schemeClr val="bg1"/>
              </a:solidFill>
              <a:ea typeface="+mj-ea"/>
            </a:endParaRPr>
          </a:p>
        </p:txBody>
      </p:sp>
      <p:sp>
        <p:nvSpPr>
          <p:cNvPr id="16" name="文本框 15"/>
          <p:cNvSpPr txBox="1"/>
          <p:nvPr/>
        </p:nvSpPr>
        <p:spPr>
          <a:xfrm>
            <a:off x="5893702" y="1935497"/>
            <a:ext cx="2198298"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17" name="直接连接符 16"/>
          <p:cNvCxnSpPr/>
          <p:nvPr/>
        </p:nvCxnSpPr>
        <p:spPr>
          <a:xfrm>
            <a:off x="5969011" y="1933613"/>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244284" y="1750159"/>
            <a:ext cx="388620" cy="452806"/>
            <a:chOff x="1305147" y="1819825"/>
            <a:chExt cx="518160" cy="603738"/>
          </a:xfrm>
        </p:grpSpPr>
        <p:sp>
          <p:nvSpPr>
            <p:cNvPr id="19" name="矩形: 圆角 24"/>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湖南</a:t>
              </a:r>
            </a:p>
          </p:txBody>
        </p:sp>
      </p:grpSp>
      <p:sp>
        <p:nvSpPr>
          <p:cNvPr id="21" name="Freeform 248"/>
          <p:cNvSpPr/>
          <p:nvPr/>
        </p:nvSpPr>
        <p:spPr bwMode="auto">
          <a:xfrm>
            <a:off x="1123405" y="3155021"/>
            <a:ext cx="900360" cy="83937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550F58"/>
          </a:solidFill>
          <a:ln w="12700" cap="rnd" cmpd="sng">
            <a:noFill/>
            <a:prstDash val="solid"/>
            <a:round/>
            <a:headEnd type="none" w="sm" len="sm"/>
            <a:tailEnd type="none" w="sm" len="sm"/>
          </a:ln>
          <a:effectLst/>
        </p:spPr>
        <p:txBody>
          <a:bodyPr/>
          <a:lstStyle/>
          <a:p>
            <a:endParaRPr lang="zh-CN" altLang="en-US" sz="1013">
              <a:solidFill>
                <a:srgbClr val="45B058"/>
              </a:solidFill>
            </a:endParaRPr>
          </a:p>
        </p:txBody>
      </p:sp>
      <p:grpSp>
        <p:nvGrpSpPr>
          <p:cNvPr id="22" name="组合 21"/>
          <p:cNvGrpSpPr/>
          <p:nvPr/>
        </p:nvGrpSpPr>
        <p:grpSpPr>
          <a:xfrm>
            <a:off x="1379275" y="3398851"/>
            <a:ext cx="388620" cy="452806"/>
            <a:chOff x="1305147" y="1819825"/>
            <a:chExt cx="518160" cy="603738"/>
          </a:xfrm>
        </p:grpSpPr>
        <p:sp>
          <p:nvSpPr>
            <p:cNvPr id="23" name="矩形: 圆角 30"/>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文本框 23"/>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河南</a:t>
              </a:r>
            </a:p>
          </p:txBody>
        </p:sp>
      </p:grpSp>
      <p:sp>
        <p:nvSpPr>
          <p:cNvPr id="25" name="文本框 24"/>
          <p:cNvSpPr txBox="1"/>
          <p:nvPr/>
        </p:nvSpPr>
        <p:spPr>
          <a:xfrm>
            <a:off x="2216358" y="3166729"/>
            <a:ext cx="905172" cy="461665"/>
          </a:xfrm>
          <a:prstGeom prst="rect">
            <a:avLst/>
          </a:prstGeom>
          <a:noFill/>
        </p:spPr>
        <p:txBody>
          <a:bodyPr wrap="square" rtlCol="0">
            <a:spAutoFit/>
          </a:bodyPr>
          <a:lstStyle/>
          <a:p>
            <a:r>
              <a:rPr lang="en-US" altLang="zh-CN" sz="2400" dirty="0">
                <a:solidFill>
                  <a:schemeClr val="bg1"/>
                </a:solidFill>
                <a:latin typeface="+mj-lt"/>
                <a:ea typeface="+mj-ea"/>
              </a:rPr>
              <a:t>34</a:t>
            </a:r>
            <a:r>
              <a:rPr lang="en-US" altLang="zh-CN" sz="1800" dirty="0">
                <a:solidFill>
                  <a:schemeClr val="bg1"/>
                </a:solidFill>
                <a:ea typeface="+mj-ea"/>
              </a:rPr>
              <a:t>%</a:t>
            </a:r>
            <a:endParaRPr lang="zh-CN" altLang="en-US" sz="2400" dirty="0">
              <a:solidFill>
                <a:schemeClr val="bg1"/>
              </a:solidFill>
              <a:ea typeface="+mj-ea"/>
            </a:endParaRPr>
          </a:p>
        </p:txBody>
      </p:sp>
      <p:sp>
        <p:nvSpPr>
          <p:cNvPr id="26" name="文本框 25"/>
          <p:cNvSpPr txBox="1"/>
          <p:nvPr/>
        </p:nvSpPr>
        <p:spPr>
          <a:xfrm>
            <a:off x="2216358" y="3544583"/>
            <a:ext cx="2198298"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27" name="直接连接符 26"/>
          <p:cNvCxnSpPr/>
          <p:nvPr/>
        </p:nvCxnSpPr>
        <p:spPr>
          <a:xfrm>
            <a:off x="2291665" y="3542699"/>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Freeform 250"/>
          <p:cNvSpPr/>
          <p:nvPr/>
        </p:nvSpPr>
        <p:spPr bwMode="auto">
          <a:xfrm>
            <a:off x="5077753" y="3330523"/>
            <a:ext cx="778832" cy="549572"/>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1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550F58"/>
          </a:solidFill>
          <a:ln w="12700" cap="rnd" cmpd="sng">
            <a:noFill/>
            <a:prstDash val="solid"/>
            <a:round/>
            <a:headEnd type="none" w="sm" len="sm"/>
            <a:tailEnd type="none" w="sm" len="sm"/>
          </a:ln>
          <a:effectLst/>
        </p:spPr>
        <p:txBody>
          <a:bodyPr/>
          <a:lstStyle/>
          <a:p>
            <a:endParaRPr lang="zh-CN" altLang="en-US" sz="1013"/>
          </a:p>
        </p:txBody>
      </p:sp>
      <p:grpSp>
        <p:nvGrpSpPr>
          <p:cNvPr id="29" name="组合 28"/>
          <p:cNvGrpSpPr/>
          <p:nvPr/>
        </p:nvGrpSpPr>
        <p:grpSpPr>
          <a:xfrm>
            <a:off x="5244284" y="3399439"/>
            <a:ext cx="388620" cy="452806"/>
            <a:chOff x="1305147" y="1819825"/>
            <a:chExt cx="518160" cy="603738"/>
          </a:xfrm>
        </p:grpSpPr>
        <p:sp>
          <p:nvSpPr>
            <p:cNvPr id="30" name="矩形: 圆角 38"/>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文本框 30"/>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山东</a:t>
              </a:r>
            </a:p>
          </p:txBody>
        </p:sp>
      </p:grpSp>
      <p:sp>
        <p:nvSpPr>
          <p:cNvPr id="32" name="文本框 31"/>
          <p:cNvSpPr txBox="1"/>
          <p:nvPr/>
        </p:nvSpPr>
        <p:spPr>
          <a:xfrm>
            <a:off x="5893702" y="3155022"/>
            <a:ext cx="905172" cy="461665"/>
          </a:xfrm>
          <a:prstGeom prst="rect">
            <a:avLst/>
          </a:prstGeom>
          <a:noFill/>
        </p:spPr>
        <p:txBody>
          <a:bodyPr wrap="square" rtlCol="0">
            <a:spAutoFit/>
          </a:bodyPr>
          <a:lstStyle/>
          <a:p>
            <a:r>
              <a:rPr lang="en-US" altLang="zh-CN" sz="2400" dirty="0">
                <a:solidFill>
                  <a:schemeClr val="bg1"/>
                </a:solidFill>
                <a:latin typeface="+mj-lt"/>
                <a:ea typeface="+mj-ea"/>
              </a:rPr>
              <a:t>38</a:t>
            </a:r>
            <a:r>
              <a:rPr lang="en-US" altLang="zh-CN" sz="1800" dirty="0">
                <a:solidFill>
                  <a:schemeClr val="bg1"/>
                </a:solidFill>
                <a:ea typeface="+mj-ea"/>
              </a:rPr>
              <a:t>%</a:t>
            </a:r>
            <a:endParaRPr lang="zh-CN" altLang="en-US" sz="2400" dirty="0">
              <a:solidFill>
                <a:schemeClr val="bg1"/>
              </a:solidFill>
              <a:ea typeface="+mj-ea"/>
            </a:endParaRPr>
          </a:p>
        </p:txBody>
      </p:sp>
      <p:sp>
        <p:nvSpPr>
          <p:cNvPr id="33" name="文本框 32"/>
          <p:cNvSpPr txBox="1"/>
          <p:nvPr/>
        </p:nvSpPr>
        <p:spPr>
          <a:xfrm>
            <a:off x="5893702" y="3532877"/>
            <a:ext cx="2198298"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34" name="直接连接符 33"/>
          <p:cNvCxnSpPr/>
          <p:nvPr/>
        </p:nvCxnSpPr>
        <p:spPr>
          <a:xfrm>
            <a:off x="5969011" y="3530992"/>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116936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par>
                                <p:cTn id="27" presetID="53" presetClass="entr" presetSubtype="16" fill="hold" nodeType="withEffect">
                                  <p:stCondLst>
                                    <p:cond delay="250"/>
                                  </p:stCondLst>
                                  <p:childTnLst>
                                    <p:set>
                                      <p:cBhvr>
                                        <p:cTn id="28" dur="1" fill="hold">
                                          <p:stCondLst>
                                            <p:cond delay="0"/>
                                          </p:stCondLst>
                                        </p:cTn>
                                        <p:tgtEl>
                                          <p:spTgt spid="8"/>
                                        </p:tgtEl>
                                        <p:attrNameLst>
                                          <p:attrName>style.visibility</p:attrName>
                                        </p:attrNameLst>
                                      </p:cBhvr>
                                      <p:to>
                                        <p:strVal val="visible"/>
                                      </p:to>
                                    </p:set>
                                    <p:anim calcmode="lin" valueType="num">
                                      <p:cBhvr>
                                        <p:cTn id="29" dur="250" fill="hold"/>
                                        <p:tgtEl>
                                          <p:spTgt spid="8"/>
                                        </p:tgtEl>
                                        <p:attrNameLst>
                                          <p:attrName>ppt_w</p:attrName>
                                        </p:attrNameLst>
                                      </p:cBhvr>
                                      <p:tavLst>
                                        <p:tav tm="0">
                                          <p:val>
                                            <p:fltVal val="0"/>
                                          </p:val>
                                        </p:tav>
                                        <p:tav tm="100000">
                                          <p:val>
                                            <p:strVal val="#ppt_w"/>
                                          </p:val>
                                        </p:tav>
                                      </p:tavLst>
                                    </p:anim>
                                    <p:anim calcmode="lin" valueType="num">
                                      <p:cBhvr>
                                        <p:cTn id="30" dur="250" fill="hold"/>
                                        <p:tgtEl>
                                          <p:spTgt spid="8"/>
                                        </p:tgtEl>
                                        <p:attrNameLst>
                                          <p:attrName>ppt_h</p:attrName>
                                        </p:attrNameLst>
                                      </p:cBhvr>
                                      <p:tavLst>
                                        <p:tav tm="0">
                                          <p:val>
                                            <p:fltVal val="0"/>
                                          </p:val>
                                        </p:tav>
                                        <p:tav tm="100000">
                                          <p:val>
                                            <p:strVal val="#ppt_h"/>
                                          </p:val>
                                        </p:tav>
                                      </p:tavLst>
                                    </p:anim>
                                    <p:animEffect transition="in" filter="fade">
                                      <p:cBhvr>
                                        <p:cTn id="31" dur="250"/>
                                        <p:tgtEl>
                                          <p:spTgt spid="8"/>
                                        </p:tgtEl>
                                      </p:cBhvr>
                                    </p:animEffect>
                                  </p:childTnLst>
                                </p:cTn>
                              </p:par>
                            </p:childTnLst>
                          </p:cTn>
                        </p:par>
                        <p:par>
                          <p:cTn id="32" fill="hold">
                            <p:stCondLst>
                              <p:cond delay="500"/>
                            </p:stCondLst>
                            <p:childTnLst>
                              <p:par>
                                <p:cTn id="33" presetID="22" presetClass="entr" presetSubtype="8"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250"/>
                                        <p:tgtEl>
                                          <p:spTgt spid="13"/>
                                        </p:tgtEl>
                                      </p:cBhvr>
                                    </p:animEffect>
                                  </p:childTnLst>
                                </p:cTn>
                              </p:par>
                            </p:childTnLst>
                          </p:cTn>
                        </p:par>
                        <p:par>
                          <p:cTn id="36" fill="hold">
                            <p:stCondLst>
                              <p:cond delay="75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250"/>
                                        <p:tgtEl>
                                          <p:spTgt spid="11"/>
                                        </p:tgtEl>
                                      </p:cBhvr>
                                    </p:animEffect>
                                    <p:anim calcmode="lin" valueType="num">
                                      <p:cBhvr>
                                        <p:cTn id="40" dur="250" fill="hold"/>
                                        <p:tgtEl>
                                          <p:spTgt spid="11"/>
                                        </p:tgtEl>
                                        <p:attrNameLst>
                                          <p:attrName>ppt_x</p:attrName>
                                        </p:attrNameLst>
                                      </p:cBhvr>
                                      <p:tavLst>
                                        <p:tav tm="0">
                                          <p:val>
                                            <p:strVal val="#ppt_x"/>
                                          </p:val>
                                        </p:tav>
                                        <p:tav tm="100000">
                                          <p:val>
                                            <p:strVal val="#ppt_x"/>
                                          </p:val>
                                        </p:tav>
                                      </p:tavLst>
                                    </p:anim>
                                    <p:anim calcmode="lin" valueType="num">
                                      <p:cBhvr>
                                        <p:cTn id="41" dur="250" fill="hold"/>
                                        <p:tgtEl>
                                          <p:spTgt spid="11"/>
                                        </p:tgtEl>
                                        <p:attrNameLst>
                                          <p:attrName>ppt_y</p:attrName>
                                        </p:attrNameLst>
                                      </p:cBhvr>
                                      <p:tavLst>
                                        <p:tav tm="0">
                                          <p:val>
                                            <p:strVal val="#ppt_y+.1"/>
                                          </p:val>
                                        </p:tav>
                                        <p:tav tm="100000">
                                          <p:val>
                                            <p:strVal val="#ppt_y"/>
                                          </p:val>
                                        </p:tav>
                                      </p:tavLst>
                                    </p:anim>
                                  </p:childTnLst>
                                </p:cTn>
                              </p:par>
                              <p:par>
                                <p:cTn id="42" presetID="10" presetClass="entr" presetSubtype="0" fill="hold" grpId="0" nodeType="withEffect">
                                  <p:stCondLst>
                                    <p:cond delay="0"/>
                                  </p:stCondLst>
                                  <p:iterate type="wd">
                                    <p:tmPct val="10000"/>
                                  </p:iterate>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nodeType="withEffect">
                                  <p:stCondLst>
                                    <p:cond delay="250"/>
                                  </p:stCondLst>
                                  <p:childTnLst>
                                    <p:set>
                                      <p:cBhvr>
                                        <p:cTn id="53" dur="1" fill="hold">
                                          <p:stCondLst>
                                            <p:cond delay="0"/>
                                          </p:stCondLst>
                                        </p:cTn>
                                        <p:tgtEl>
                                          <p:spTgt spid="18"/>
                                        </p:tgtEl>
                                        <p:attrNameLst>
                                          <p:attrName>style.visibility</p:attrName>
                                        </p:attrNameLst>
                                      </p:cBhvr>
                                      <p:to>
                                        <p:strVal val="visible"/>
                                      </p:to>
                                    </p:set>
                                    <p:anim calcmode="lin" valueType="num">
                                      <p:cBhvr>
                                        <p:cTn id="54" dur="250" fill="hold"/>
                                        <p:tgtEl>
                                          <p:spTgt spid="18"/>
                                        </p:tgtEl>
                                        <p:attrNameLst>
                                          <p:attrName>ppt_w</p:attrName>
                                        </p:attrNameLst>
                                      </p:cBhvr>
                                      <p:tavLst>
                                        <p:tav tm="0">
                                          <p:val>
                                            <p:fltVal val="0"/>
                                          </p:val>
                                        </p:tav>
                                        <p:tav tm="100000">
                                          <p:val>
                                            <p:strVal val="#ppt_w"/>
                                          </p:val>
                                        </p:tav>
                                      </p:tavLst>
                                    </p:anim>
                                    <p:anim calcmode="lin" valueType="num">
                                      <p:cBhvr>
                                        <p:cTn id="55" dur="250" fill="hold"/>
                                        <p:tgtEl>
                                          <p:spTgt spid="18"/>
                                        </p:tgtEl>
                                        <p:attrNameLst>
                                          <p:attrName>ppt_h</p:attrName>
                                        </p:attrNameLst>
                                      </p:cBhvr>
                                      <p:tavLst>
                                        <p:tav tm="0">
                                          <p:val>
                                            <p:fltVal val="0"/>
                                          </p:val>
                                        </p:tav>
                                        <p:tav tm="100000">
                                          <p:val>
                                            <p:strVal val="#ppt_h"/>
                                          </p:val>
                                        </p:tav>
                                      </p:tavLst>
                                    </p:anim>
                                    <p:animEffect transition="in" filter="fade">
                                      <p:cBhvr>
                                        <p:cTn id="56" dur="250"/>
                                        <p:tgtEl>
                                          <p:spTgt spid="18"/>
                                        </p:tgtEl>
                                      </p:cBhvr>
                                    </p:animEffect>
                                  </p:childTnLst>
                                </p:cTn>
                              </p:par>
                            </p:childTnLst>
                          </p:cTn>
                        </p:par>
                        <p:par>
                          <p:cTn id="57" fill="hold">
                            <p:stCondLst>
                              <p:cond delay="5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250"/>
                                        <p:tgtEl>
                                          <p:spTgt spid="17"/>
                                        </p:tgtEl>
                                      </p:cBhvr>
                                    </p:animEffect>
                                  </p:childTnLst>
                                </p:cTn>
                              </p:par>
                            </p:childTnLst>
                          </p:cTn>
                        </p:par>
                        <p:par>
                          <p:cTn id="61" fill="hold">
                            <p:stCondLst>
                              <p:cond delay="750"/>
                            </p:stCondLst>
                            <p:childTnLst>
                              <p:par>
                                <p:cTn id="62" presetID="42"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250"/>
                                        <p:tgtEl>
                                          <p:spTgt spid="15"/>
                                        </p:tgtEl>
                                      </p:cBhvr>
                                    </p:animEffect>
                                    <p:anim calcmode="lin" valueType="num">
                                      <p:cBhvr>
                                        <p:cTn id="65" dur="250" fill="hold"/>
                                        <p:tgtEl>
                                          <p:spTgt spid="15"/>
                                        </p:tgtEl>
                                        <p:attrNameLst>
                                          <p:attrName>ppt_x</p:attrName>
                                        </p:attrNameLst>
                                      </p:cBhvr>
                                      <p:tavLst>
                                        <p:tav tm="0">
                                          <p:val>
                                            <p:strVal val="#ppt_x"/>
                                          </p:val>
                                        </p:tav>
                                        <p:tav tm="100000">
                                          <p:val>
                                            <p:strVal val="#ppt_x"/>
                                          </p:val>
                                        </p:tav>
                                      </p:tavLst>
                                    </p:anim>
                                    <p:anim calcmode="lin" valueType="num">
                                      <p:cBhvr>
                                        <p:cTn id="66" dur="250" fill="hold"/>
                                        <p:tgtEl>
                                          <p:spTgt spid="15"/>
                                        </p:tgtEl>
                                        <p:attrNameLst>
                                          <p:attrName>ppt_y</p:attrName>
                                        </p:attrNameLst>
                                      </p:cBhvr>
                                      <p:tavLst>
                                        <p:tav tm="0">
                                          <p:val>
                                            <p:strVal val="#ppt_y+.1"/>
                                          </p:val>
                                        </p:tav>
                                        <p:tav tm="100000">
                                          <p:val>
                                            <p:strVal val="#ppt_y"/>
                                          </p:val>
                                        </p:tav>
                                      </p:tavLst>
                                    </p:anim>
                                  </p:childTnLst>
                                </p:cTn>
                              </p:par>
                              <p:par>
                                <p:cTn id="67" presetID="10" presetClass="entr" presetSubtype="0" fill="hold" grpId="0" nodeType="withEffect">
                                  <p:stCondLst>
                                    <p:cond delay="0"/>
                                  </p:stCondLst>
                                  <p:iterate type="wd">
                                    <p:tmPct val="10000"/>
                                  </p:iterate>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500" fill="hold"/>
                                        <p:tgtEl>
                                          <p:spTgt spid="21"/>
                                        </p:tgtEl>
                                        <p:attrNameLst>
                                          <p:attrName>ppt_w</p:attrName>
                                        </p:attrNameLst>
                                      </p:cBhvr>
                                      <p:tavLst>
                                        <p:tav tm="0">
                                          <p:val>
                                            <p:fltVal val="0"/>
                                          </p:val>
                                        </p:tav>
                                        <p:tav tm="100000">
                                          <p:val>
                                            <p:strVal val="#ppt_w"/>
                                          </p:val>
                                        </p:tav>
                                      </p:tavLst>
                                    </p:anim>
                                    <p:anim calcmode="lin" valueType="num">
                                      <p:cBhvr>
                                        <p:cTn id="75" dur="500" fill="hold"/>
                                        <p:tgtEl>
                                          <p:spTgt spid="21"/>
                                        </p:tgtEl>
                                        <p:attrNameLst>
                                          <p:attrName>ppt_h</p:attrName>
                                        </p:attrNameLst>
                                      </p:cBhvr>
                                      <p:tavLst>
                                        <p:tav tm="0">
                                          <p:val>
                                            <p:fltVal val="0"/>
                                          </p:val>
                                        </p:tav>
                                        <p:tav tm="100000">
                                          <p:val>
                                            <p:strVal val="#ppt_h"/>
                                          </p:val>
                                        </p:tav>
                                      </p:tavLst>
                                    </p:anim>
                                    <p:animEffect transition="in" filter="fade">
                                      <p:cBhvr>
                                        <p:cTn id="76" dur="500"/>
                                        <p:tgtEl>
                                          <p:spTgt spid="21"/>
                                        </p:tgtEl>
                                      </p:cBhvr>
                                    </p:animEffect>
                                  </p:childTnLst>
                                </p:cTn>
                              </p:par>
                              <p:par>
                                <p:cTn id="77" presetID="53" presetClass="entr" presetSubtype="16" fill="hold" nodeType="withEffect">
                                  <p:stCondLst>
                                    <p:cond delay="250"/>
                                  </p:stCondLst>
                                  <p:childTnLst>
                                    <p:set>
                                      <p:cBhvr>
                                        <p:cTn id="78" dur="1" fill="hold">
                                          <p:stCondLst>
                                            <p:cond delay="0"/>
                                          </p:stCondLst>
                                        </p:cTn>
                                        <p:tgtEl>
                                          <p:spTgt spid="22"/>
                                        </p:tgtEl>
                                        <p:attrNameLst>
                                          <p:attrName>style.visibility</p:attrName>
                                        </p:attrNameLst>
                                      </p:cBhvr>
                                      <p:to>
                                        <p:strVal val="visible"/>
                                      </p:to>
                                    </p:set>
                                    <p:anim calcmode="lin" valueType="num">
                                      <p:cBhvr>
                                        <p:cTn id="79" dur="250" fill="hold"/>
                                        <p:tgtEl>
                                          <p:spTgt spid="22"/>
                                        </p:tgtEl>
                                        <p:attrNameLst>
                                          <p:attrName>ppt_w</p:attrName>
                                        </p:attrNameLst>
                                      </p:cBhvr>
                                      <p:tavLst>
                                        <p:tav tm="0">
                                          <p:val>
                                            <p:fltVal val="0"/>
                                          </p:val>
                                        </p:tav>
                                        <p:tav tm="100000">
                                          <p:val>
                                            <p:strVal val="#ppt_w"/>
                                          </p:val>
                                        </p:tav>
                                      </p:tavLst>
                                    </p:anim>
                                    <p:anim calcmode="lin" valueType="num">
                                      <p:cBhvr>
                                        <p:cTn id="80" dur="250" fill="hold"/>
                                        <p:tgtEl>
                                          <p:spTgt spid="22"/>
                                        </p:tgtEl>
                                        <p:attrNameLst>
                                          <p:attrName>ppt_h</p:attrName>
                                        </p:attrNameLst>
                                      </p:cBhvr>
                                      <p:tavLst>
                                        <p:tav tm="0">
                                          <p:val>
                                            <p:fltVal val="0"/>
                                          </p:val>
                                        </p:tav>
                                        <p:tav tm="100000">
                                          <p:val>
                                            <p:strVal val="#ppt_h"/>
                                          </p:val>
                                        </p:tav>
                                      </p:tavLst>
                                    </p:anim>
                                    <p:animEffect transition="in" filter="fade">
                                      <p:cBhvr>
                                        <p:cTn id="81" dur="250"/>
                                        <p:tgtEl>
                                          <p:spTgt spid="22"/>
                                        </p:tgtEl>
                                      </p:cBhvr>
                                    </p:animEffect>
                                  </p:childTnLst>
                                </p:cTn>
                              </p:par>
                            </p:childTnLst>
                          </p:cTn>
                        </p:par>
                        <p:par>
                          <p:cTn id="82" fill="hold">
                            <p:stCondLst>
                              <p:cond delay="500"/>
                            </p:stCondLst>
                            <p:childTnLst>
                              <p:par>
                                <p:cTn id="83" presetID="22" presetClass="entr" presetSubtype="8" fill="hold" nodeType="after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wipe(left)">
                                      <p:cBhvr>
                                        <p:cTn id="85" dur="250"/>
                                        <p:tgtEl>
                                          <p:spTgt spid="27"/>
                                        </p:tgtEl>
                                      </p:cBhvr>
                                    </p:animEffect>
                                  </p:childTnLst>
                                </p:cTn>
                              </p:par>
                            </p:childTnLst>
                          </p:cTn>
                        </p:par>
                        <p:par>
                          <p:cTn id="86" fill="hold">
                            <p:stCondLst>
                              <p:cond delay="750"/>
                            </p:stCondLst>
                            <p:childTnLst>
                              <p:par>
                                <p:cTn id="87" presetID="42" presetClass="entr" presetSubtype="0"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250"/>
                                        <p:tgtEl>
                                          <p:spTgt spid="25"/>
                                        </p:tgtEl>
                                      </p:cBhvr>
                                    </p:animEffect>
                                    <p:anim calcmode="lin" valueType="num">
                                      <p:cBhvr>
                                        <p:cTn id="90" dur="250" fill="hold"/>
                                        <p:tgtEl>
                                          <p:spTgt spid="25"/>
                                        </p:tgtEl>
                                        <p:attrNameLst>
                                          <p:attrName>ppt_x</p:attrName>
                                        </p:attrNameLst>
                                      </p:cBhvr>
                                      <p:tavLst>
                                        <p:tav tm="0">
                                          <p:val>
                                            <p:strVal val="#ppt_x"/>
                                          </p:val>
                                        </p:tav>
                                        <p:tav tm="100000">
                                          <p:val>
                                            <p:strVal val="#ppt_x"/>
                                          </p:val>
                                        </p:tav>
                                      </p:tavLst>
                                    </p:anim>
                                    <p:anim calcmode="lin" valueType="num">
                                      <p:cBhvr>
                                        <p:cTn id="91" dur="250" fill="hold"/>
                                        <p:tgtEl>
                                          <p:spTgt spid="25"/>
                                        </p:tgtEl>
                                        <p:attrNameLst>
                                          <p:attrName>ppt_y</p:attrName>
                                        </p:attrNameLst>
                                      </p:cBhvr>
                                      <p:tavLst>
                                        <p:tav tm="0">
                                          <p:val>
                                            <p:strVal val="#ppt_y+.1"/>
                                          </p:val>
                                        </p:tav>
                                        <p:tav tm="100000">
                                          <p:val>
                                            <p:strVal val="#ppt_y"/>
                                          </p:val>
                                        </p:tav>
                                      </p:tavLst>
                                    </p:anim>
                                  </p:childTnLst>
                                </p:cTn>
                              </p:par>
                              <p:par>
                                <p:cTn id="92" presetID="10" presetClass="entr" presetSubtype="0" fill="hold" grpId="0" nodeType="withEffect">
                                  <p:stCondLst>
                                    <p:cond delay="0"/>
                                  </p:stCondLst>
                                  <p:iterate type="wd">
                                    <p:tmPct val="10000"/>
                                  </p:iterate>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p:cTn id="99" dur="500" fill="hold"/>
                                        <p:tgtEl>
                                          <p:spTgt spid="28"/>
                                        </p:tgtEl>
                                        <p:attrNameLst>
                                          <p:attrName>ppt_w</p:attrName>
                                        </p:attrNameLst>
                                      </p:cBhvr>
                                      <p:tavLst>
                                        <p:tav tm="0">
                                          <p:val>
                                            <p:fltVal val="0"/>
                                          </p:val>
                                        </p:tav>
                                        <p:tav tm="100000">
                                          <p:val>
                                            <p:strVal val="#ppt_w"/>
                                          </p:val>
                                        </p:tav>
                                      </p:tavLst>
                                    </p:anim>
                                    <p:anim calcmode="lin" valueType="num">
                                      <p:cBhvr>
                                        <p:cTn id="100" dur="500" fill="hold"/>
                                        <p:tgtEl>
                                          <p:spTgt spid="28"/>
                                        </p:tgtEl>
                                        <p:attrNameLst>
                                          <p:attrName>ppt_h</p:attrName>
                                        </p:attrNameLst>
                                      </p:cBhvr>
                                      <p:tavLst>
                                        <p:tav tm="0">
                                          <p:val>
                                            <p:fltVal val="0"/>
                                          </p:val>
                                        </p:tav>
                                        <p:tav tm="100000">
                                          <p:val>
                                            <p:strVal val="#ppt_h"/>
                                          </p:val>
                                        </p:tav>
                                      </p:tavLst>
                                    </p:anim>
                                    <p:animEffect transition="in" filter="fade">
                                      <p:cBhvr>
                                        <p:cTn id="101" dur="500"/>
                                        <p:tgtEl>
                                          <p:spTgt spid="28"/>
                                        </p:tgtEl>
                                      </p:cBhvr>
                                    </p:animEffect>
                                  </p:childTnLst>
                                </p:cTn>
                              </p:par>
                              <p:par>
                                <p:cTn id="102" presetID="53" presetClass="entr" presetSubtype="16" fill="hold" nodeType="withEffect">
                                  <p:stCondLst>
                                    <p:cond delay="250"/>
                                  </p:stCondLst>
                                  <p:childTnLst>
                                    <p:set>
                                      <p:cBhvr>
                                        <p:cTn id="103" dur="1" fill="hold">
                                          <p:stCondLst>
                                            <p:cond delay="0"/>
                                          </p:stCondLst>
                                        </p:cTn>
                                        <p:tgtEl>
                                          <p:spTgt spid="29"/>
                                        </p:tgtEl>
                                        <p:attrNameLst>
                                          <p:attrName>style.visibility</p:attrName>
                                        </p:attrNameLst>
                                      </p:cBhvr>
                                      <p:to>
                                        <p:strVal val="visible"/>
                                      </p:to>
                                    </p:set>
                                    <p:anim calcmode="lin" valueType="num">
                                      <p:cBhvr>
                                        <p:cTn id="104" dur="250" fill="hold"/>
                                        <p:tgtEl>
                                          <p:spTgt spid="29"/>
                                        </p:tgtEl>
                                        <p:attrNameLst>
                                          <p:attrName>ppt_w</p:attrName>
                                        </p:attrNameLst>
                                      </p:cBhvr>
                                      <p:tavLst>
                                        <p:tav tm="0">
                                          <p:val>
                                            <p:fltVal val="0"/>
                                          </p:val>
                                        </p:tav>
                                        <p:tav tm="100000">
                                          <p:val>
                                            <p:strVal val="#ppt_w"/>
                                          </p:val>
                                        </p:tav>
                                      </p:tavLst>
                                    </p:anim>
                                    <p:anim calcmode="lin" valueType="num">
                                      <p:cBhvr>
                                        <p:cTn id="105" dur="250" fill="hold"/>
                                        <p:tgtEl>
                                          <p:spTgt spid="29"/>
                                        </p:tgtEl>
                                        <p:attrNameLst>
                                          <p:attrName>ppt_h</p:attrName>
                                        </p:attrNameLst>
                                      </p:cBhvr>
                                      <p:tavLst>
                                        <p:tav tm="0">
                                          <p:val>
                                            <p:fltVal val="0"/>
                                          </p:val>
                                        </p:tav>
                                        <p:tav tm="100000">
                                          <p:val>
                                            <p:strVal val="#ppt_h"/>
                                          </p:val>
                                        </p:tav>
                                      </p:tavLst>
                                    </p:anim>
                                    <p:animEffect transition="in" filter="fade">
                                      <p:cBhvr>
                                        <p:cTn id="106" dur="250"/>
                                        <p:tgtEl>
                                          <p:spTgt spid="29"/>
                                        </p:tgtEl>
                                      </p:cBhvr>
                                    </p:animEffect>
                                  </p:childTnLst>
                                </p:cTn>
                              </p:par>
                            </p:childTnLst>
                          </p:cTn>
                        </p:par>
                        <p:par>
                          <p:cTn id="107" fill="hold">
                            <p:stCondLst>
                              <p:cond delay="500"/>
                            </p:stCondLst>
                            <p:childTnLst>
                              <p:par>
                                <p:cTn id="108" presetID="22" presetClass="entr" presetSubtype="8" fill="hold" nodeType="afterEffect">
                                  <p:stCondLst>
                                    <p:cond delay="0"/>
                                  </p:stCondLst>
                                  <p:childTnLst>
                                    <p:set>
                                      <p:cBhvr>
                                        <p:cTn id="109" dur="1" fill="hold">
                                          <p:stCondLst>
                                            <p:cond delay="0"/>
                                          </p:stCondLst>
                                        </p:cTn>
                                        <p:tgtEl>
                                          <p:spTgt spid="34"/>
                                        </p:tgtEl>
                                        <p:attrNameLst>
                                          <p:attrName>style.visibility</p:attrName>
                                        </p:attrNameLst>
                                      </p:cBhvr>
                                      <p:to>
                                        <p:strVal val="visible"/>
                                      </p:to>
                                    </p:set>
                                    <p:animEffect transition="in" filter="wipe(left)">
                                      <p:cBhvr>
                                        <p:cTn id="110" dur="250"/>
                                        <p:tgtEl>
                                          <p:spTgt spid="34"/>
                                        </p:tgtEl>
                                      </p:cBhvr>
                                    </p:animEffect>
                                  </p:childTnLst>
                                </p:cTn>
                              </p:par>
                            </p:childTnLst>
                          </p:cTn>
                        </p:par>
                        <p:par>
                          <p:cTn id="111" fill="hold">
                            <p:stCondLst>
                              <p:cond delay="750"/>
                            </p:stCondLst>
                            <p:childTnLst>
                              <p:par>
                                <p:cTn id="112" presetID="42" presetClass="entr" presetSubtype="0" fill="hold" grpId="0" nodeType="after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250"/>
                                        <p:tgtEl>
                                          <p:spTgt spid="32"/>
                                        </p:tgtEl>
                                      </p:cBhvr>
                                    </p:animEffect>
                                    <p:anim calcmode="lin" valueType="num">
                                      <p:cBhvr>
                                        <p:cTn id="115" dur="250" fill="hold"/>
                                        <p:tgtEl>
                                          <p:spTgt spid="32"/>
                                        </p:tgtEl>
                                        <p:attrNameLst>
                                          <p:attrName>ppt_x</p:attrName>
                                        </p:attrNameLst>
                                      </p:cBhvr>
                                      <p:tavLst>
                                        <p:tav tm="0">
                                          <p:val>
                                            <p:strVal val="#ppt_x"/>
                                          </p:val>
                                        </p:tav>
                                        <p:tav tm="100000">
                                          <p:val>
                                            <p:strVal val="#ppt_x"/>
                                          </p:val>
                                        </p:tav>
                                      </p:tavLst>
                                    </p:anim>
                                    <p:anim calcmode="lin" valueType="num">
                                      <p:cBhvr>
                                        <p:cTn id="116" dur="250" fill="hold"/>
                                        <p:tgtEl>
                                          <p:spTgt spid="32"/>
                                        </p:tgtEl>
                                        <p:attrNameLst>
                                          <p:attrName>ppt_y</p:attrName>
                                        </p:attrNameLst>
                                      </p:cBhvr>
                                      <p:tavLst>
                                        <p:tav tm="0">
                                          <p:val>
                                            <p:strVal val="#ppt_y+.1"/>
                                          </p:val>
                                        </p:tav>
                                        <p:tav tm="100000">
                                          <p:val>
                                            <p:strVal val="#ppt_y"/>
                                          </p:val>
                                        </p:tav>
                                      </p:tavLst>
                                    </p:anim>
                                  </p:childTnLst>
                                </p:cTn>
                              </p:par>
                              <p:par>
                                <p:cTn id="117" presetID="10" presetClass="entr" presetSubtype="0" fill="hold" grpId="0" nodeType="withEffect">
                                  <p:stCondLst>
                                    <p:cond delay="0"/>
                                  </p:stCondLst>
                                  <p:iterate type="wd">
                                    <p:tmPct val="10000"/>
                                  </p:iterate>
                                  <p:childTnLst>
                                    <p:set>
                                      <p:cBhvr>
                                        <p:cTn id="118" dur="1" fill="hold">
                                          <p:stCondLst>
                                            <p:cond delay="0"/>
                                          </p:stCondLst>
                                        </p:cTn>
                                        <p:tgtEl>
                                          <p:spTgt spid="33"/>
                                        </p:tgtEl>
                                        <p:attrNameLst>
                                          <p:attrName>style.visibility</p:attrName>
                                        </p:attrNameLst>
                                      </p:cBhvr>
                                      <p:to>
                                        <p:strVal val="visible"/>
                                      </p:to>
                                    </p:set>
                                    <p:animEffect transition="in" filter="fade">
                                      <p:cBhvr>
                                        <p:cTn id="11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1" grpId="0"/>
      <p:bldP spid="12" grpId="0"/>
      <p:bldP spid="14" grpId="0" animBg="1"/>
      <p:bldP spid="15" grpId="0"/>
      <p:bldP spid="16" grpId="0"/>
      <p:bldP spid="21" grpId="0" animBg="1"/>
      <p:bldP spid="25" grpId="0"/>
      <p:bldP spid="26" grpId="0"/>
      <p:bldP spid="28" grpId="0" animBg="1"/>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TextBox 28"/>
          <p:cNvSpPr txBox="1"/>
          <p:nvPr/>
        </p:nvSpPr>
        <p:spPr>
          <a:xfrm>
            <a:off x="5425182" y="1339690"/>
            <a:ext cx="2441694" cy="540341"/>
          </a:xfrm>
          <a:prstGeom prst="rect">
            <a:avLst/>
          </a:prstGeom>
          <a:noFill/>
        </p:spPr>
        <p:txBody>
          <a:bodyPr wrap="none" rtlCol="0">
            <a:spAutoFit/>
          </a:bodyPr>
          <a:lstStyle/>
          <a:p>
            <a:pPr defTabSz="914378">
              <a:lnSpc>
                <a:spcPct val="150000"/>
              </a:lnSpc>
            </a:pPr>
            <a:r>
              <a:rPr lang="zh-CN" altLang="en-US" sz="2200" kern="0" dirty="0">
                <a:solidFill>
                  <a:schemeClr val="bg1"/>
                </a:solidFill>
                <a:latin typeface="微软雅黑" pitchFamily="34" charset="-122"/>
                <a:ea typeface="微软雅黑" pitchFamily="34" charset="-122"/>
              </a:rPr>
              <a:t>点击此处添加标题</a:t>
            </a:r>
          </a:p>
        </p:txBody>
      </p:sp>
      <p:sp>
        <p:nvSpPr>
          <p:cNvPr id="8" name="椭圆 7"/>
          <p:cNvSpPr/>
          <p:nvPr/>
        </p:nvSpPr>
        <p:spPr>
          <a:xfrm>
            <a:off x="1830812" y="1243547"/>
            <a:ext cx="2664296" cy="2664296"/>
          </a:xfrm>
          <a:prstGeom prst="ellipse">
            <a:avLst/>
          </a:prstGeom>
          <a:noFill/>
          <a:ln w="9525">
            <a:solidFill>
              <a:srgbClr val="550F5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a:endParaRPr lang="zh-CN" altLang="en-US" sz="1800" kern="0">
              <a:solidFill>
                <a:schemeClr val="bg1"/>
              </a:solidFill>
            </a:endParaRPr>
          </a:p>
        </p:txBody>
      </p:sp>
      <p:sp>
        <p:nvSpPr>
          <p:cNvPr id="9" name="弧形 8"/>
          <p:cNvSpPr/>
          <p:nvPr/>
        </p:nvSpPr>
        <p:spPr>
          <a:xfrm flipH="1" flipV="1">
            <a:off x="1992959" y="1405694"/>
            <a:ext cx="2340000" cy="2340000"/>
          </a:xfrm>
          <a:prstGeom prst="arc">
            <a:avLst/>
          </a:prstGeom>
          <a:ln w="127000">
            <a:solidFill>
              <a:srgbClr val="550F58"/>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8"/>
            <a:endParaRPr lang="zh-CN" altLang="en-US" sz="1800" kern="0">
              <a:solidFill>
                <a:schemeClr val="bg1"/>
              </a:solidFill>
            </a:endParaRPr>
          </a:p>
        </p:txBody>
      </p:sp>
      <p:sp>
        <p:nvSpPr>
          <p:cNvPr id="10" name="TextBox 32"/>
          <p:cNvSpPr txBox="1"/>
          <p:nvPr/>
        </p:nvSpPr>
        <p:spPr>
          <a:xfrm>
            <a:off x="2089227" y="2251660"/>
            <a:ext cx="2100255" cy="977191"/>
          </a:xfrm>
          <a:prstGeom prst="rect">
            <a:avLst/>
          </a:prstGeom>
          <a:noFill/>
        </p:spPr>
        <p:txBody>
          <a:bodyPr wrap="none" rtlCol="0">
            <a:spAutoFit/>
          </a:bodyPr>
          <a:lstStyle/>
          <a:p>
            <a:pPr algn="ctr" defTabSz="914378"/>
            <a:r>
              <a:rPr lang="zh-CN" altLang="en-US" sz="1800" kern="0" dirty="0">
                <a:solidFill>
                  <a:schemeClr val="bg1"/>
                </a:solidFill>
                <a:latin typeface="微软雅黑" pitchFamily="34" charset="-122"/>
                <a:ea typeface="微软雅黑" pitchFamily="34" charset="-122"/>
              </a:rPr>
              <a:t> 点击此处添加标题</a:t>
            </a:r>
            <a:endParaRPr lang="en-US" altLang="zh-CN" sz="1800" kern="0" dirty="0">
              <a:solidFill>
                <a:schemeClr val="bg1"/>
              </a:solidFill>
              <a:latin typeface="微软雅黑" pitchFamily="34" charset="-122"/>
              <a:ea typeface="微软雅黑" pitchFamily="34" charset="-122"/>
            </a:endParaRPr>
          </a:p>
          <a:p>
            <a:pPr algn="ctr" defTabSz="914378"/>
            <a:r>
              <a:rPr lang="zh-CN" altLang="en-US" sz="1100" kern="0" dirty="0">
                <a:solidFill>
                  <a:schemeClr val="bg1"/>
                </a:solidFill>
                <a:latin typeface="微软雅黑" pitchFamily="34" charset="-122"/>
                <a:ea typeface="微软雅黑" pitchFamily="34" charset="-122"/>
              </a:rPr>
              <a:t>点击此处添加文字内容说明</a:t>
            </a:r>
            <a:endParaRPr lang="en-US" altLang="zh-CN" sz="1100" kern="0" dirty="0">
              <a:solidFill>
                <a:schemeClr val="bg1"/>
              </a:solidFill>
              <a:latin typeface="微软雅黑" pitchFamily="34" charset="-122"/>
              <a:ea typeface="微软雅黑" pitchFamily="34" charset="-122"/>
            </a:endParaRPr>
          </a:p>
          <a:p>
            <a:pPr algn="ctr" defTabSz="914378">
              <a:lnSpc>
                <a:spcPct val="150000"/>
              </a:lnSpc>
            </a:pPr>
            <a:r>
              <a:rPr lang="zh-CN" altLang="en-US" sz="1000" kern="0" dirty="0">
                <a:solidFill>
                  <a:schemeClr val="bg1"/>
                </a:solidFill>
                <a:latin typeface="微软雅黑" pitchFamily="34" charset="-122"/>
                <a:ea typeface="微软雅黑" pitchFamily="34" charset="-122"/>
              </a:rPr>
              <a:t>点击此处添加文字内容说明</a:t>
            </a:r>
            <a:endParaRPr lang="en-US" altLang="zh-CN" sz="1000" kern="0" dirty="0">
              <a:solidFill>
                <a:schemeClr val="bg1"/>
              </a:solidFill>
              <a:latin typeface="微软雅黑" pitchFamily="34" charset="-122"/>
              <a:ea typeface="微软雅黑" pitchFamily="34" charset="-122"/>
            </a:endParaRPr>
          </a:p>
          <a:p>
            <a:pPr algn="ctr" defTabSz="914378">
              <a:lnSpc>
                <a:spcPct val="150000"/>
              </a:lnSpc>
            </a:pPr>
            <a:r>
              <a:rPr lang="zh-CN" altLang="en-US" sz="900" kern="0" dirty="0">
                <a:solidFill>
                  <a:schemeClr val="bg1"/>
                </a:solidFill>
                <a:latin typeface="微软雅黑" pitchFamily="34" charset="-122"/>
                <a:ea typeface="微软雅黑" pitchFamily="34" charset="-122"/>
              </a:rPr>
              <a:t>点击此处添加文字内容说明</a:t>
            </a:r>
          </a:p>
        </p:txBody>
      </p:sp>
      <p:grpSp>
        <p:nvGrpSpPr>
          <p:cNvPr id="11" name="组合 10"/>
          <p:cNvGrpSpPr/>
          <p:nvPr/>
        </p:nvGrpSpPr>
        <p:grpSpPr>
          <a:xfrm>
            <a:off x="2725992" y="1330248"/>
            <a:ext cx="873936" cy="873741"/>
            <a:chOff x="5825710" y="2332989"/>
            <a:chExt cx="1663687" cy="1663315"/>
          </a:xfrm>
        </p:grpSpPr>
        <p:sp>
          <p:nvSpPr>
            <p:cNvPr id="12" name="Freeform 6"/>
            <p:cNvSpPr>
              <a:spLocks/>
            </p:cNvSpPr>
            <p:nvPr/>
          </p:nvSpPr>
          <p:spPr bwMode="auto">
            <a:xfrm>
              <a:off x="5825710" y="2332989"/>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550F58"/>
            </a:solidFill>
            <a:ln w="3175" cap="flat" cmpd="sng" algn="ctr">
              <a:noFill/>
              <a:prstDash val="solid"/>
            </a:ln>
            <a:effectLst/>
            <a:extLst/>
          </p:spPr>
          <p:txBody>
            <a:bodyPr lIns="0" rIns="0" anchor="ctr"/>
            <a:lstStyle/>
            <a:p>
              <a:pPr algn="ctr" defTabSz="914378" fontAlgn="base">
                <a:lnSpc>
                  <a:spcPct val="120000"/>
                </a:lnSpc>
                <a:spcBef>
                  <a:spcPts val="600"/>
                </a:spcBef>
                <a:spcAft>
                  <a:spcPts val="600"/>
                </a:spcAft>
                <a:defRPr/>
              </a:pPr>
              <a:endParaRPr lang="en-US" sz="2800" kern="0" dirty="0">
                <a:solidFill>
                  <a:schemeClr val="bg1"/>
                </a:solidFill>
                <a:latin typeface="Impact" pitchFamily="34" charset="0"/>
                <a:ea typeface="微软雅黑" pitchFamily="34" charset="-122"/>
              </a:endParaRPr>
            </a:p>
          </p:txBody>
        </p:sp>
        <p:sp>
          <p:nvSpPr>
            <p:cNvPr id="13" name="Oval 7"/>
            <p:cNvSpPr>
              <a:spLocks noChangeArrowheads="1"/>
            </p:cNvSpPr>
            <p:nvPr/>
          </p:nvSpPr>
          <p:spPr bwMode="auto">
            <a:xfrm>
              <a:off x="6155761" y="2665950"/>
              <a:ext cx="1003589" cy="997392"/>
            </a:xfrm>
            <a:prstGeom prst="ellipse">
              <a:avLst/>
            </a:prstGeom>
            <a:solidFill>
              <a:schemeClr val="bg1"/>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914378">
                <a:defRPr/>
              </a:pPr>
              <a:endParaRPr lang="en-US" sz="1800" kern="0" dirty="0">
                <a:solidFill>
                  <a:schemeClr val="bg1"/>
                </a:solidFill>
              </a:endParaRPr>
            </a:p>
          </p:txBody>
        </p:sp>
      </p:grpSp>
      <p:grpSp>
        <p:nvGrpSpPr>
          <p:cNvPr id="14" name="组合 13"/>
          <p:cNvGrpSpPr/>
          <p:nvPr/>
        </p:nvGrpSpPr>
        <p:grpSpPr>
          <a:xfrm>
            <a:off x="1038723" y="3313488"/>
            <a:ext cx="1296144" cy="666363"/>
            <a:chOff x="251520" y="3705587"/>
            <a:chExt cx="1296144" cy="666363"/>
          </a:xfrm>
        </p:grpSpPr>
        <p:cxnSp>
          <p:nvCxnSpPr>
            <p:cNvPr id="15" name="直接连接符 14"/>
            <p:cNvCxnSpPr/>
            <p:nvPr/>
          </p:nvCxnSpPr>
          <p:spPr>
            <a:xfrm flipH="1">
              <a:off x="1043608" y="3705587"/>
              <a:ext cx="504056" cy="666363"/>
            </a:xfrm>
            <a:prstGeom prst="line">
              <a:avLst/>
            </a:prstGeom>
            <a:ln w="12700">
              <a:solidFill>
                <a:srgbClr val="550F58"/>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251520" y="4371950"/>
              <a:ext cx="792088" cy="0"/>
            </a:xfrm>
            <a:prstGeom prst="line">
              <a:avLst/>
            </a:prstGeom>
            <a:ln w="12700">
              <a:solidFill>
                <a:srgbClr val="550F58"/>
              </a:solidFill>
            </a:ln>
          </p:spPr>
          <p:style>
            <a:lnRef idx="1">
              <a:schemeClr val="accent1"/>
            </a:lnRef>
            <a:fillRef idx="0">
              <a:schemeClr val="accent1"/>
            </a:fillRef>
            <a:effectRef idx="0">
              <a:schemeClr val="accent1"/>
            </a:effectRef>
            <a:fontRef idx="minor">
              <a:schemeClr val="tx1"/>
            </a:fontRef>
          </p:style>
        </p:cxnSp>
      </p:grpSp>
      <p:sp>
        <p:nvSpPr>
          <p:cNvPr id="17" name="TextBox 54"/>
          <p:cNvSpPr txBox="1"/>
          <p:nvPr/>
        </p:nvSpPr>
        <p:spPr>
          <a:xfrm>
            <a:off x="966717" y="3672074"/>
            <a:ext cx="915635" cy="307777"/>
          </a:xfrm>
          <a:prstGeom prst="rect">
            <a:avLst/>
          </a:prstGeom>
          <a:noFill/>
        </p:spPr>
        <p:txBody>
          <a:bodyPr wrap="none" rtlCol="0">
            <a:spAutoFit/>
          </a:bodyPr>
          <a:lstStyle/>
          <a:p>
            <a:pPr defTabSz="914378"/>
            <a:r>
              <a:rPr lang="zh-CN" altLang="en-US" sz="1400" kern="0" dirty="0">
                <a:solidFill>
                  <a:schemeClr val="bg1"/>
                </a:solidFill>
                <a:latin typeface="微软雅黑" pitchFamily="34" charset="-122"/>
                <a:ea typeface="微软雅黑" pitchFamily="34" charset="-122"/>
              </a:rPr>
              <a:t>提升</a:t>
            </a:r>
            <a:r>
              <a:rPr lang="en-US" altLang="zh-CN" sz="1400" kern="0" dirty="0">
                <a:solidFill>
                  <a:schemeClr val="bg1"/>
                </a:solidFill>
                <a:latin typeface="微软雅黑" pitchFamily="34" charset="-122"/>
                <a:ea typeface="微软雅黑" pitchFamily="34" charset="-122"/>
              </a:rPr>
              <a:t>25%</a:t>
            </a:r>
            <a:endParaRPr lang="zh-CN" altLang="en-US" sz="1400" kern="0" dirty="0">
              <a:solidFill>
                <a:schemeClr val="bg1"/>
              </a:solidFill>
              <a:latin typeface="微软雅黑" pitchFamily="34" charset="-122"/>
              <a:ea typeface="微软雅黑" pitchFamily="34" charset="-122"/>
            </a:endParaRPr>
          </a:p>
        </p:txBody>
      </p:sp>
      <p:sp>
        <p:nvSpPr>
          <p:cNvPr id="18" name="TextBox 55"/>
          <p:cNvSpPr txBox="1"/>
          <p:nvPr/>
        </p:nvSpPr>
        <p:spPr>
          <a:xfrm>
            <a:off x="5405996" y="1947971"/>
            <a:ext cx="3108952" cy="2031325"/>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pPr defTabSz="914378"/>
            <a:r>
              <a:rPr lang="zh-CN" altLang="en-US" kern="0" dirty="0"/>
              <a:t>此处添加文字说明此处添加文字说明</a:t>
            </a:r>
            <a:endParaRPr lang="en-US" altLang="zh-CN" kern="0" dirty="0"/>
          </a:p>
          <a:p>
            <a:pPr defTabSz="914378"/>
            <a:r>
              <a:rPr lang="zh-CN" altLang="en-US" kern="0" dirty="0"/>
              <a:t>此处添加文字说明此处添加文字说明</a:t>
            </a:r>
          </a:p>
          <a:p>
            <a:pPr defTabSz="914378"/>
            <a:r>
              <a:rPr lang="zh-CN" altLang="en-US" kern="0" dirty="0"/>
              <a:t>此处添加文字说明此处添加文字说明</a:t>
            </a:r>
          </a:p>
          <a:p>
            <a:pPr defTabSz="914378"/>
            <a:r>
              <a:rPr lang="zh-CN" altLang="en-US" kern="0" dirty="0"/>
              <a:t>此处添加文字说明此处添加文字说明</a:t>
            </a:r>
          </a:p>
          <a:p>
            <a:pPr defTabSz="914378"/>
            <a:r>
              <a:rPr lang="zh-CN" altLang="en-US" kern="0" dirty="0"/>
              <a:t>此处添加文字说明此处添加文字说明</a:t>
            </a:r>
          </a:p>
          <a:p>
            <a:pPr defTabSz="914378"/>
            <a:r>
              <a:rPr lang="zh-CN" altLang="en-US" kern="0" dirty="0"/>
              <a:t>此处添加文字说明</a:t>
            </a:r>
          </a:p>
          <a:p>
            <a:pPr defTabSz="914378"/>
            <a:endParaRPr lang="zh-CN" altLang="en-US" kern="0" dirty="0"/>
          </a:p>
        </p:txBody>
      </p:sp>
    </p:spTree>
    <p:extLst>
      <p:ext uri="{BB962C8B-B14F-4D97-AF65-F5344CB8AC3E}">
        <p14:creationId xmlns:p14="http://schemas.microsoft.com/office/powerpoint/2010/main" val="335189507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8" presetClass="emph" presetSubtype="0" fill="hold" nodeType="withEffect">
                                      <p:stCondLst>
                                        <p:cond delay="500"/>
                                      </p:stCondLst>
                                      <p:childTnLst>
                                        <p:animRot by="21600000">
                                          <p:cBhvr>
                                            <p:cTn id="24" dur="8000" fill="hold"/>
                                            <p:tgtEl>
                                              <p:spTgt spid="11"/>
                                            </p:tgtEl>
                                            <p:attrNameLst>
                                              <p:attrName>r</p:attrName>
                                            </p:attrNameLst>
                                          </p:cBhvr>
                                        </p:animRot>
                                      </p:childTnLst>
                                    </p:cTn>
                                  </p:par>
                                  <p:par>
                                    <p:cTn id="25" presetID="10" presetClass="entr" presetSubtype="0"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8" presetClass="entr" presetSubtype="6" fill="hold" grpId="0" nodeType="withEffect">
                                      <p:stCondLst>
                                        <p:cond delay="500"/>
                                      </p:stCondLst>
                                      <p:childTnLst>
                                        <p:set>
                                          <p:cBhvr>
                                            <p:cTn id="29" dur="1" fill="hold">
                                              <p:stCondLst>
                                                <p:cond delay="0"/>
                                              </p:stCondLst>
                                            </p:cTn>
                                            <p:tgtEl>
                                              <p:spTgt spid="10"/>
                                            </p:tgtEl>
                                            <p:attrNameLst>
                                              <p:attrName>style.visibility</p:attrName>
                                            </p:attrNameLst>
                                          </p:cBhvr>
                                          <p:to>
                                            <p:strVal val="visible"/>
                                          </p:to>
                                        </p:set>
                                        <p:animEffect transition="in" filter="strips(downRight)">
                                          <p:cBhvr>
                                            <p:cTn id="30" dur="500"/>
                                            <p:tgtEl>
                                              <p:spTgt spid="10"/>
                                            </p:tgtEl>
                                          </p:cBhvr>
                                        </p:animEffect>
                                      </p:childTnLst>
                                    </p:cTn>
                                  </p:par>
                                  <p:par>
                                    <p:cTn id="31" presetID="22" presetClass="entr" presetSubtype="1" fill="hold" grpId="0" nodeType="withEffect">
                                      <p:stCondLst>
                                        <p:cond delay="100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500"/>
                                            <p:tgtEl>
                                              <p:spTgt spid="9"/>
                                            </p:tgtEl>
                                          </p:cBhvr>
                                        </p:animEffect>
                                      </p:childTnLst>
                                    </p:cTn>
                                  </p:par>
                                  <p:par>
                                    <p:cTn id="34" presetID="22" presetClass="entr" presetSubtype="2" fill="hold" nodeType="withEffect">
                                      <p:stCondLst>
                                        <p:cond delay="1500"/>
                                      </p:stCondLst>
                                      <p:childTnLst>
                                        <p:set>
                                          <p:cBhvr>
                                            <p:cTn id="35" dur="1" fill="hold">
                                              <p:stCondLst>
                                                <p:cond delay="0"/>
                                              </p:stCondLst>
                                            </p:cTn>
                                            <p:tgtEl>
                                              <p:spTgt spid="14"/>
                                            </p:tgtEl>
                                            <p:attrNameLst>
                                              <p:attrName>style.visibility</p:attrName>
                                            </p:attrNameLst>
                                          </p:cBhvr>
                                          <p:to>
                                            <p:strVal val="visible"/>
                                          </p:to>
                                        </p:set>
                                        <p:animEffect transition="in" filter="wipe(right)">
                                          <p:cBhvr>
                                            <p:cTn id="36" dur="500"/>
                                            <p:tgtEl>
                                              <p:spTgt spid="14"/>
                                            </p:tgtEl>
                                          </p:cBhvr>
                                        </p:animEffect>
                                      </p:childTnLst>
                                    </p:cTn>
                                  </p:par>
                                  <p:par>
                                    <p:cTn id="37" presetID="22" presetClass="entr" presetSubtype="8" fill="hold" grpId="0" nodeType="withEffect">
                                      <p:stCondLst>
                                        <p:cond delay="200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par>
                                    <p:cTn id="40" presetID="2" presetClass="entr" presetSubtype="2" fill="hold" grpId="0" nodeType="withEffect" p14:presetBounceEnd="46000">
                                      <p:stCondLst>
                                        <p:cond delay="2500"/>
                                      </p:stCondLst>
                                      <p:childTnLst>
                                        <p:set>
                                          <p:cBhvr>
                                            <p:cTn id="41" dur="1" fill="hold">
                                              <p:stCondLst>
                                                <p:cond delay="0"/>
                                              </p:stCondLst>
                                            </p:cTn>
                                            <p:tgtEl>
                                              <p:spTgt spid="7"/>
                                            </p:tgtEl>
                                            <p:attrNameLst>
                                              <p:attrName>style.visibility</p:attrName>
                                            </p:attrNameLst>
                                          </p:cBhvr>
                                          <p:to>
                                            <p:strVal val="visible"/>
                                          </p:to>
                                        </p:set>
                                        <p:anim calcmode="lin" valueType="num" p14:bounceEnd="46000">
                                          <p:cBhvr additive="base">
                                            <p:cTn id="42" dur="500" fill="hold"/>
                                            <p:tgtEl>
                                              <p:spTgt spid="7"/>
                                            </p:tgtEl>
                                            <p:attrNameLst>
                                              <p:attrName>ppt_x</p:attrName>
                                            </p:attrNameLst>
                                          </p:cBhvr>
                                          <p:tavLst>
                                            <p:tav tm="0">
                                              <p:val>
                                                <p:strVal val="1+#ppt_w/2"/>
                                              </p:val>
                                            </p:tav>
                                            <p:tav tm="100000">
                                              <p:val>
                                                <p:strVal val="#ppt_x"/>
                                              </p:val>
                                            </p:tav>
                                          </p:tavLst>
                                        </p:anim>
                                        <p:anim calcmode="lin" valueType="num" p14:bounceEnd="46000">
                                          <p:cBhvr additive="base">
                                            <p:cTn id="43" dur="500" fill="hold"/>
                                            <p:tgtEl>
                                              <p:spTgt spid="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3" name="扑2.wav"/>
                                            </p:tgtEl>
                                          </p:cMediaNode>
                                        </p:audio>
                                      </p:subTnLst>
                                    </p:cTn>
                                  </p:par>
                                  <p:par>
                                    <p:cTn id="44" presetID="22" presetClass="entr" presetSubtype="1" fill="hold" grpId="0" nodeType="withEffect">
                                      <p:stCondLst>
                                        <p:cond delay="300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8" presetClass="emph" presetSubtype="0" fill="hold" nodeType="withEffect">
                                      <p:stCondLst>
                                        <p:cond delay="500"/>
                                      </p:stCondLst>
                                      <p:childTnLst>
                                        <p:animRot by="21600000">
                                          <p:cBhvr>
                                            <p:cTn id="24" dur="8000" fill="hold"/>
                                            <p:tgtEl>
                                              <p:spTgt spid="11"/>
                                            </p:tgtEl>
                                            <p:attrNameLst>
                                              <p:attrName>r</p:attrName>
                                            </p:attrNameLst>
                                          </p:cBhvr>
                                        </p:animRot>
                                      </p:childTnLst>
                                    </p:cTn>
                                  </p:par>
                                  <p:par>
                                    <p:cTn id="25" presetID="10" presetClass="entr" presetSubtype="0"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8" presetClass="entr" presetSubtype="6" fill="hold" grpId="0" nodeType="withEffect">
                                      <p:stCondLst>
                                        <p:cond delay="500"/>
                                      </p:stCondLst>
                                      <p:childTnLst>
                                        <p:set>
                                          <p:cBhvr>
                                            <p:cTn id="29" dur="1" fill="hold">
                                              <p:stCondLst>
                                                <p:cond delay="0"/>
                                              </p:stCondLst>
                                            </p:cTn>
                                            <p:tgtEl>
                                              <p:spTgt spid="10"/>
                                            </p:tgtEl>
                                            <p:attrNameLst>
                                              <p:attrName>style.visibility</p:attrName>
                                            </p:attrNameLst>
                                          </p:cBhvr>
                                          <p:to>
                                            <p:strVal val="visible"/>
                                          </p:to>
                                        </p:set>
                                        <p:animEffect transition="in" filter="strips(downRight)">
                                          <p:cBhvr>
                                            <p:cTn id="30" dur="500"/>
                                            <p:tgtEl>
                                              <p:spTgt spid="10"/>
                                            </p:tgtEl>
                                          </p:cBhvr>
                                        </p:animEffect>
                                      </p:childTnLst>
                                    </p:cTn>
                                  </p:par>
                                  <p:par>
                                    <p:cTn id="31" presetID="22" presetClass="entr" presetSubtype="1" fill="hold" grpId="0" nodeType="withEffect">
                                      <p:stCondLst>
                                        <p:cond delay="100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500"/>
                                            <p:tgtEl>
                                              <p:spTgt spid="9"/>
                                            </p:tgtEl>
                                          </p:cBhvr>
                                        </p:animEffect>
                                      </p:childTnLst>
                                    </p:cTn>
                                  </p:par>
                                  <p:par>
                                    <p:cTn id="34" presetID="22" presetClass="entr" presetSubtype="2" fill="hold" nodeType="withEffect">
                                      <p:stCondLst>
                                        <p:cond delay="1500"/>
                                      </p:stCondLst>
                                      <p:childTnLst>
                                        <p:set>
                                          <p:cBhvr>
                                            <p:cTn id="35" dur="1" fill="hold">
                                              <p:stCondLst>
                                                <p:cond delay="0"/>
                                              </p:stCondLst>
                                            </p:cTn>
                                            <p:tgtEl>
                                              <p:spTgt spid="14"/>
                                            </p:tgtEl>
                                            <p:attrNameLst>
                                              <p:attrName>style.visibility</p:attrName>
                                            </p:attrNameLst>
                                          </p:cBhvr>
                                          <p:to>
                                            <p:strVal val="visible"/>
                                          </p:to>
                                        </p:set>
                                        <p:animEffect transition="in" filter="wipe(right)">
                                          <p:cBhvr>
                                            <p:cTn id="36" dur="500"/>
                                            <p:tgtEl>
                                              <p:spTgt spid="14"/>
                                            </p:tgtEl>
                                          </p:cBhvr>
                                        </p:animEffect>
                                      </p:childTnLst>
                                    </p:cTn>
                                  </p:par>
                                  <p:par>
                                    <p:cTn id="37" presetID="22" presetClass="entr" presetSubtype="8" fill="hold" grpId="0" nodeType="withEffect">
                                      <p:stCondLst>
                                        <p:cond delay="200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par>
                                    <p:cTn id="40" presetID="2" presetClass="entr" presetSubtype="2" fill="hold" grpId="0" nodeType="withEffect">
                                      <p:stCondLst>
                                        <p:cond delay="25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1+#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6" name="扑2.wav"/>
                                            </p:tgtEl>
                                          </p:cMediaNode>
                                        </p:audio>
                                      </p:subTnLst>
                                    </p:cTn>
                                  </p:par>
                                  <p:par>
                                    <p:cTn id="44" presetID="22" presetClass="entr" presetSubtype="1" fill="hold" grpId="0" nodeType="withEffect">
                                      <p:stCondLst>
                                        <p:cond delay="300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p:bldP spid="17" grpId="0"/>
          <p:bldP spid="18"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椭圆 6"/>
          <p:cNvSpPr/>
          <p:nvPr/>
        </p:nvSpPr>
        <p:spPr>
          <a:xfrm>
            <a:off x="1542058" y="2802670"/>
            <a:ext cx="1863481" cy="1863481"/>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endParaRPr>
          </a:p>
        </p:txBody>
      </p:sp>
      <p:sp>
        <p:nvSpPr>
          <p:cNvPr id="8" name="椭圆 7"/>
          <p:cNvSpPr/>
          <p:nvPr/>
        </p:nvSpPr>
        <p:spPr>
          <a:xfrm>
            <a:off x="3755727" y="1398879"/>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1</a:t>
            </a:r>
            <a:endParaRPr lang="zh-CN" altLang="en-US" sz="1012" dirty="0">
              <a:solidFill>
                <a:schemeClr val="bg1"/>
              </a:solidFill>
              <a:latin typeface="Impact MT Std" pitchFamily="34" charset="0"/>
              <a:ea typeface="微软雅黑" pitchFamily="34" charset="-122"/>
            </a:endParaRPr>
          </a:p>
        </p:txBody>
      </p:sp>
      <p:cxnSp>
        <p:nvCxnSpPr>
          <p:cNvPr id="9" name="直接连接符 8"/>
          <p:cNvCxnSpPr/>
          <p:nvPr/>
        </p:nvCxnSpPr>
        <p:spPr>
          <a:xfrm>
            <a:off x="4188468" y="1627443"/>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 name="TextBox 22"/>
          <p:cNvSpPr txBox="1"/>
          <p:nvPr/>
        </p:nvSpPr>
        <p:spPr>
          <a:xfrm>
            <a:off x="1721347" y="3579345"/>
            <a:ext cx="1501081"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smtClean="0">
                <a:solidFill>
                  <a:schemeClr val="bg1"/>
                </a:solidFill>
              </a:rPr>
              <a:t>单击添加标题</a:t>
            </a:r>
            <a:endParaRPr lang="en-US" altLang="zh-CN" sz="1800" b="1" dirty="0">
              <a:solidFill>
                <a:schemeClr val="bg1"/>
              </a:solidFill>
            </a:endParaRPr>
          </a:p>
        </p:txBody>
      </p:sp>
      <p:sp>
        <p:nvSpPr>
          <p:cNvPr id="11" name="椭圆 10"/>
          <p:cNvSpPr/>
          <p:nvPr/>
        </p:nvSpPr>
        <p:spPr>
          <a:xfrm>
            <a:off x="1542058" y="1290895"/>
            <a:ext cx="1863481" cy="1863481"/>
          </a:xfrm>
          <a:prstGeom prst="ellipse">
            <a:avLst/>
          </a:prstGeom>
          <a:solidFill>
            <a:srgbClr val="550F58"/>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solidFill>
            </a:endParaRPr>
          </a:p>
        </p:txBody>
      </p:sp>
      <p:sp>
        <p:nvSpPr>
          <p:cNvPr id="12" name="KSO_Shape"/>
          <p:cNvSpPr>
            <a:spLocks/>
          </p:cNvSpPr>
          <p:nvPr/>
        </p:nvSpPr>
        <p:spPr bwMode="auto">
          <a:xfrm>
            <a:off x="1845518" y="1821976"/>
            <a:ext cx="1235770" cy="862980"/>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chemeClr val="bg1"/>
              </a:solidFill>
              <a:ea typeface="宋体" panose="02010600030101010101" pitchFamily="2" charset="-122"/>
            </a:endParaRPr>
          </a:p>
        </p:txBody>
      </p:sp>
      <p:sp>
        <p:nvSpPr>
          <p:cNvPr id="13" name="标题 11"/>
          <p:cNvSpPr txBox="1">
            <a:spLocks/>
          </p:cNvSpPr>
          <p:nvPr/>
        </p:nvSpPr>
        <p:spPr>
          <a:xfrm>
            <a:off x="4960422" y="146204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3755728" y="1938799"/>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2</a:t>
            </a:r>
            <a:endParaRPr lang="zh-CN" altLang="en-US" sz="1012" dirty="0">
              <a:solidFill>
                <a:schemeClr val="bg1"/>
              </a:solidFill>
              <a:latin typeface="Impact MT Std" pitchFamily="34" charset="0"/>
              <a:ea typeface="微软雅黑" pitchFamily="34" charset="-122"/>
            </a:endParaRPr>
          </a:p>
        </p:txBody>
      </p:sp>
      <p:cxnSp>
        <p:nvCxnSpPr>
          <p:cNvPr id="15" name="直接连接符 14"/>
          <p:cNvCxnSpPr/>
          <p:nvPr/>
        </p:nvCxnSpPr>
        <p:spPr>
          <a:xfrm>
            <a:off x="4188469" y="2167363"/>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4960423" y="200196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17" name="椭圆 16"/>
          <p:cNvSpPr/>
          <p:nvPr/>
        </p:nvSpPr>
        <p:spPr>
          <a:xfrm>
            <a:off x="3755728" y="2491315"/>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3</a:t>
            </a:r>
            <a:endParaRPr lang="zh-CN" altLang="en-US" sz="1012" dirty="0">
              <a:solidFill>
                <a:schemeClr val="bg1"/>
              </a:solidFill>
              <a:latin typeface="Impact MT Std" pitchFamily="34" charset="0"/>
              <a:ea typeface="微软雅黑" pitchFamily="34" charset="-122"/>
            </a:endParaRPr>
          </a:p>
        </p:txBody>
      </p:sp>
      <p:cxnSp>
        <p:nvCxnSpPr>
          <p:cNvPr id="18" name="直接连接符 17"/>
          <p:cNvCxnSpPr/>
          <p:nvPr/>
        </p:nvCxnSpPr>
        <p:spPr>
          <a:xfrm>
            <a:off x="4188469" y="2719879"/>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4960423" y="2554481"/>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20" name="椭圆 19"/>
          <p:cNvSpPr/>
          <p:nvPr/>
        </p:nvSpPr>
        <p:spPr>
          <a:xfrm>
            <a:off x="3755728" y="3031234"/>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4</a:t>
            </a:r>
            <a:endParaRPr lang="zh-CN" altLang="en-US" sz="1012" dirty="0">
              <a:solidFill>
                <a:schemeClr val="bg1"/>
              </a:solidFill>
              <a:latin typeface="Impact MT Std" pitchFamily="34" charset="0"/>
              <a:ea typeface="微软雅黑" pitchFamily="34" charset="-122"/>
            </a:endParaRPr>
          </a:p>
        </p:txBody>
      </p:sp>
      <p:cxnSp>
        <p:nvCxnSpPr>
          <p:cNvPr id="21" name="直接连接符 20"/>
          <p:cNvCxnSpPr/>
          <p:nvPr/>
        </p:nvCxnSpPr>
        <p:spPr>
          <a:xfrm>
            <a:off x="4188469" y="3259798"/>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2" name="标题 11"/>
          <p:cNvSpPr txBox="1">
            <a:spLocks/>
          </p:cNvSpPr>
          <p:nvPr/>
        </p:nvSpPr>
        <p:spPr>
          <a:xfrm>
            <a:off x="4960424" y="309440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23" name="椭圆 22"/>
          <p:cNvSpPr/>
          <p:nvPr/>
        </p:nvSpPr>
        <p:spPr>
          <a:xfrm>
            <a:off x="3755728" y="3571153"/>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5</a:t>
            </a:r>
            <a:endParaRPr lang="zh-CN" altLang="en-US" sz="1012" dirty="0">
              <a:solidFill>
                <a:schemeClr val="bg1"/>
              </a:solidFill>
              <a:latin typeface="Impact MT Std" pitchFamily="34" charset="0"/>
              <a:ea typeface="微软雅黑" pitchFamily="34" charset="-122"/>
            </a:endParaRPr>
          </a:p>
        </p:txBody>
      </p:sp>
      <p:cxnSp>
        <p:nvCxnSpPr>
          <p:cNvPr id="24" name="直接连接符 23"/>
          <p:cNvCxnSpPr/>
          <p:nvPr/>
        </p:nvCxnSpPr>
        <p:spPr>
          <a:xfrm>
            <a:off x="4188469" y="3799717"/>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5" name="标题 11"/>
          <p:cNvSpPr txBox="1">
            <a:spLocks/>
          </p:cNvSpPr>
          <p:nvPr/>
        </p:nvSpPr>
        <p:spPr>
          <a:xfrm>
            <a:off x="4960423" y="363432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26" name="椭圆 25"/>
          <p:cNvSpPr/>
          <p:nvPr/>
        </p:nvSpPr>
        <p:spPr>
          <a:xfrm>
            <a:off x="3755728" y="4111073"/>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6</a:t>
            </a:r>
            <a:endParaRPr lang="zh-CN" altLang="en-US" sz="1012" dirty="0">
              <a:solidFill>
                <a:schemeClr val="bg1"/>
              </a:solidFill>
              <a:latin typeface="Impact MT Std" pitchFamily="34" charset="0"/>
              <a:ea typeface="微软雅黑" pitchFamily="34" charset="-122"/>
            </a:endParaRPr>
          </a:p>
        </p:txBody>
      </p:sp>
      <p:cxnSp>
        <p:nvCxnSpPr>
          <p:cNvPr id="27" name="直接连接符 26"/>
          <p:cNvCxnSpPr/>
          <p:nvPr/>
        </p:nvCxnSpPr>
        <p:spPr>
          <a:xfrm>
            <a:off x="4188469" y="4339637"/>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8" name="标题 11"/>
          <p:cNvSpPr txBox="1">
            <a:spLocks/>
          </p:cNvSpPr>
          <p:nvPr/>
        </p:nvSpPr>
        <p:spPr>
          <a:xfrm>
            <a:off x="4960424" y="4174239"/>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4796259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528"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anim calcmode="lin" valueType="num">
                                      <p:cBhvr>
                                        <p:cTn id="25" dur="500" fill="hold"/>
                                        <p:tgtEl>
                                          <p:spTgt spid="12"/>
                                        </p:tgtEl>
                                        <p:attrNameLst>
                                          <p:attrName>ppt_x</p:attrName>
                                        </p:attrNameLst>
                                      </p:cBhvr>
                                      <p:tavLst>
                                        <p:tav tm="0">
                                          <p:val>
                                            <p:fltVal val="0.5"/>
                                          </p:val>
                                        </p:tav>
                                        <p:tav tm="100000">
                                          <p:val>
                                            <p:strVal val="#ppt_x"/>
                                          </p:val>
                                        </p:tav>
                                      </p:tavLst>
                                    </p:anim>
                                    <p:anim calcmode="lin" valueType="num">
                                      <p:cBhvr>
                                        <p:cTn id="26" dur="500" fill="hold"/>
                                        <p:tgtEl>
                                          <p:spTgt spid="12"/>
                                        </p:tgtEl>
                                        <p:attrNameLst>
                                          <p:attrName>ppt_y</p:attrName>
                                        </p:attrNameLst>
                                      </p:cBhvr>
                                      <p:tavLst>
                                        <p:tav tm="0">
                                          <p:val>
                                            <p:fltVal val="0.5"/>
                                          </p:val>
                                        </p:tav>
                                        <p:tav tm="100000">
                                          <p:val>
                                            <p:strVal val="#ppt_y"/>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fltVal val="0.5"/>
                                          </p:val>
                                        </p:tav>
                                        <p:tav tm="100000">
                                          <p:val>
                                            <p:strVal val="#ppt_x"/>
                                          </p:val>
                                        </p:tav>
                                      </p:tavLst>
                                    </p:anim>
                                    <p:anim calcmode="lin" valueType="num">
                                      <p:cBhvr>
                                        <p:cTn id="33" dur="500" fill="hold"/>
                                        <p:tgtEl>
                                          <p:spTgt spid="11"/>
                                        </p:tgtEl>
                                        <p:attrNameLst>
                                          <p:attrName>ppt_y</p:attrName>
                                        </p:attrNameLst>
                                      </p:cBhvr>
                                      <p:tavLst>
                                        <p:tav tm="0">
                                          <p:val>
                                            <p:fltVal val="0.5"/>
                                          </p:val>
                                        </p:tav>
                                        <p:tav tm="100000">
                                          <p:val>
                                            <p:strVal val="#ppt_y"/>
                                          </p:val>
                                        </p:tav>
                                      </p:tavLst>
                                    </p:anim>
                                  </p:childTnLst>
                                </p:cTn>
                              </p:par>
                              <p:par>
                                <p:cTn id="34" presetID="53" presetClass="entr" presetSubtype="528" fill="hold" grpId="0" nodeType="withEffect">
                                  <p:stCondLst>
                                    <p:cond delay="25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fltVal val="0.5"/>
                                          </p:val>
                                        </p:tav>
                                        <p:tav tm="100000">
                                          <p:val>
                                            <p:strVal val="#ppt_x"/>
                                          </p:val>
                                        </p:tav>
                                      </p:tavLst>
                                    </p:anim>
                                    <p:anim calcmode="lin" valueType="num">
                                      <p:cBhvr>
                                        <p:cTn id="40" dur="500" fill="hold"/>
                                        <p:tgtEl>
                                          <p:spTgt spid="10"/>
                                        </p:tgtEl>
                                        <p:attrNameLst>
                                          <p:attrName>ppt_y</p:attrName>
                                        </p:attrNameLst>
                                      </p:cBhvr>
                                      <p:tavLst>
                                        <p:tav tm="0">
                                          <p:val>
                                            <p:fltVal val="0.5"/>
                                          </p:val>
                                        </p:tav>
                                        <p:tav tm="100000">
                                          <p:val>
                                            <p:strVal val="#ppt_y"/>
                                          </p:val>
                                        </p:tav>
                                      </p:tavLst>
                                    </p:anim>
                                  </p:childTnLst>
                                </p:cTn>
                              </p:par>
                              <p:par>
                                <p:cTn id="41" presetID="53" presetClass="entr" presetSubtype="528" fill="hold" grpId="0" nodeType="withEffect">
                                  <p:stCondLst>
                                    <p:cond delay="25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anim calcmode="lin" valueType="num">
                                      <p:cBhvr>
                                        <p:cTn id="46" dur="500" fill="hold"/>
                                        <p:tgtEl>
                                          <p:spTgt spid="7"/>
                                        </p:tgtEl>
                                        <p:attrNameLst>
                                          <p:attrName>ppt_x</p:attrName>
                                        </p:attrNameLst>
                                      </p:cBhvr>
                                      <p:tavLst>
                                        <p:tav tm="0">
                                          <p:val>
                                            <p:fltVal val="0.5"/>
                                          </p:val>
                                        </p:tav>
                                        <p:tav tm="100000">
                                          <p:val>
                                            <p:strVal val="#ppt_x"/>
                                          </p:val>
                                        </p:tav>
                                      </p:tavLst>
                                    </p:anim>
                                    <p:anim calcmode="lin" valueType="num">
                                      <p:cBhvr>
                                        <p:cTn id="47" dur="500" fill="hold"/>
                                        <p:tgtEl>
                                          <p:spTgt spid="7"/>
                                        </p:tgtEl>
                                        <p:attrNameLst>
                                          <p:attrName>ppt_y</p:attrName>
                                        </p:attrNameLst>
                                      </p:cBhvr>
                                      <p:tavLst>
                                        <p:tav tm="0">
                                          <p:val>
                                            <p:fltVal val="0.5"/>
                                          </p:val>
                                        </p:tav>
                                        <p:tav tm="100000">
                                          <p:val>
                                            <p:strVal val="#ppt_y"/>
                                          </p:val>
                                        </p:tav>
                                      </p:tavLst>
                                    </p:anim>
                                  </p:childTnLst>
                                </p:cTn>
                              </p:par>
                            </p:childTnLst>
                          </p:cTn>
                        </p:par>
                        <p:par>
                          <p:cTn id="48" fill="hold">
                            <p:stCondLst>
                              <p:cond delay="750"/>
                            </p:stCondLst>
                            <p:childTnLst>
                              <p:par>
                                <p:cTn id="49" presetID="10"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childTnLst>
                          </p:cTn>
                        </p:par>
                        <p:par>
                          <p:cTn id="52" fill="hold">
                            <p:stCondLst>
                              <p:cond delay="125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1750"/>
                            </p:stCondLst>
                            <p:childTnLst>
                              <p:par>
                                <p:cTn id="57" presetID="53" presetClass="entr" presetSubtype="16"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childTnLst>
                          </p:cTn>
                        </p:par>
                        <p:par>
                          <p:cTn id="62" fill="hold">
                            <p:stCondLst>
                              <p:cond delay="22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par>
                          <p:cTn id="66" fill="hold">
                            <p:stCondLst>
                              <p:cond delay="2750"/>
                            </p:stCondLst>
                            <p:childTnLst>
                              <p:par>
                                <p:cTn id="67" presetID="22" presetClass="entr" presetSubtype="8" fill="hold"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left)">
                                      <p:cBhvr>
                                        <p:cTn id="69" dur="500"/>
                                        <p:tgtEl>
                                          <p:spTgt spid="15"/>
                                        </p:tgtEl>
                                      </p:cBhvr>
                                    </p:animEffect>
                                  </p:childTnLst>
                                </p:cTn>
                              </p:par>
                            </p:childTnLst>
                          </p:cTn>
                        </p:par>
                        <p:par>
                          <p:cTn id="70" fill="hold">
                            <p:stCondLst>
                              <p:cond delay="3250"/>
                            </p:stCondLst>
                            <p:childTnLst>
                              <p:par>
                                <p:cTn id="71" presetID="53" presetClass="entr" presetSubtype="16"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3750"/>
                            </p:stCondLst>
                            <p:childTnLst>
                              <p:par>
                                <p:cTn id="77" presetID="10"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500"/>
                                        <p:tgtEl>
                                          <p:spTgt spid="17"/>
                                        </p:tgtEl>
                                      </p:cBhvr>
                                    </p:animEffect>
                                  </p:childTnLst>
                                </p:cTn>
                              </p:par>
                            </p:childTnLst>
                          </p:cTn>
                        </p:par>
                        <p:par>
                          <p:cTn id="80" fill="hold">
                            <p:stCondLst>
                              <p:cond delay="4250"/>
                            </p:stCondLst>
                            <p:childTnLst>
                              <p:par>
                                <p:cTn id="81" presetID="22" presetClass="entr" presetSubtype="8" fill="hold"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par>
                          <p:cTn id="84" fill="hold">
                            <p:stCondLst>
                              <p:cond delay="475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5250"/>
                            </p:stCondLst>
                            <p:childTnLst>
                              <p:par>
                                <p:cTn id="91" presetID="10"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Effect transition="in" filter="fade">
                                      <p:cBhvr>
                                        <p:cTn id="93" dur="500"/>
                                        <p:tgtEl>
                                          <p:spTgt spid="20"/>
                                        </p:tgtEl>
                                      </p:cBhvr>
                                    </p:animEffect>
                                  </p:childTnLst>
                                </p:cTn>
                              </p:par>
                            </p:childTnLst>
                          </p:cTn>
                        </p:par>
                        <p:par>
                          <p:cTn id="94" fill="hold">
                            <p:stCondLst>
                              <p:cond delay="5750"/>
                            </p:stCondLst>
                            <p:childTnLst>
                              <p:par>
                                <p:cTn id="95" presetID="22" presetClass="entr" presetSubtype="8"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par>
                          <p:cTn id="98" fill="hold">
                            <p:stCondLst>
                              <p:cond delay="6250"/>
                            </p:stCondLst>
                            <p:childTnLst>
                              <p:par>
                                <p:cTn id="99" presetID="53" presetClass="entr" presetSubtype="16" fill="hold" grpId="0" nodeType="after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500" fill="hold"/>
                                        <p:tgtEl>
                                          <p:spTgt spid="22"/>
                                        </p:tgtEl>
                                        <p:attrNameLst>
                                          <p:attrName>ppt_w</p:attrName>
                                        </p:attrNameLst>
                                      </p:cBhvr>
                                      <p:tavLst>
                                        <p:tav tm="0">
                                          <p:val>
                                            <p:fltVal val="0"/>
                                          </p:val>
                                        </p:tav>
                                        <p:tav tm="100000">
                                          <p:val>
                                            <p:strVal val="#ppt_w"/>
                                          </p:val>
                                        </p:tav>
                                      </p:tavLst>
                                    </p:anim>
                                    <p:anim calcmode="lin" valueType="num">
                                      <p:cBhvr>
                                        <p:cTn id="102" dur="500" fill="hold"/>
                                        <p:tgtEl>
                                          <p:spTgt spid="22"/>
                                        </p:tgtEl>
                                        <p:attrNameLst>
                                          <p:attrName>ppt_h</p:attrName>
                                        </p:attrNameLst>
                                      </p:cBhvr>
                                      <p:tavLst>
                                        <p:tav tm="0">
                                          <p:val>
                                            <p:fltVal val="0"/>
                                          </p:val>
                                        </p:tav>
                                        <p:tav tm="100000">
                                          <p:val>
                                            <p:strVal val="#ppt_h"/>
                                          </p:val>
                                        </p:tav>
                                      </p:tavLst>
                                    </p:anim>
                                    <p:animEffect transition="in" filter="fade">
                                      <p:cBhvr>
                                        <p:cTn id="103" dur="500"/>
                                        <p:tgtEl>
                                          <p:spTgt spid="22"/>
                                        </p:tgtEl>
                                      </p:cBhvr>
                                    </p:animEffect>
                                  </p:childTnLst>
                                </p:cTn>
                              </p:par>
                            </p:childTnLst>
                          </p:cTn>
                        </p:par>
                        <p:par>
                          <p:cTn id="104" fill="hold">
                            <p:stCondLst>
                              <p:cond delay="6750"/>
                            </p:stCondLst>
                            <p:childTnLst>
                              <p:par>
                                <p:cTn id="105" presetID="10" presetClass="entr" presetSubtype="0" fill="hold" grpId="0" nodeType="after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500"/>
                                        <p:tgtEl>
                                          <p:spTgt spid="23"/>
                                        </p:tgtEl>
                                      </p:cBhvr>
                                    </p:animEffect>
                                  </p:childTnLst>
                                </p:cTn>
                              </p:par>
                            </p:childTnLst>
                          </p:cTn>
                        </p:par>
                        <p:par>
                          <p:cTn id="108" fill="hold">
                            <p:stCondLst>
                              <p:cond delay="7250"/>
                            </p:stCondLst>
                            <p:childTnLst>
                              <p:par>
                                <p:cTn id="109" presetID="22" presetClass="entr" presetSubtype="8" fill="hold" nodeType="after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left)">
                                      <p:cBhvr>
                                        <p:cTn id="111" dur="500"/>
                                        <p:tgtEl>
                                          <p:spTgt spid="24"/>
                                        </p:tgtEl>
                                      </p:cBhvr>
                                    </p:animEffect>
                                  </p:childTnLst>
                                </p:cTn>
                              </p:par>
                            </p:childTnLst>
                          </p:cTn>
                        </p:par>
                        <p:par>
                          <p:cTn id="112" fill="hold">
                            <p:stCondLst>
                              <p:cond delay="7750"/>
                            </p:stCondLst>
                            <p:childTnLst>
                              <p:par>
                                <p:cTn id="113" presetID="53" presetClass="entr" presetSubtype="16" fill="hold" grpId="0" nodeType="after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500" fill="hold"/>
                                        <p:tgtEl>
                                          <p:spTgt spid="25"/>
                                        </p:tgtEl>
                                        <p:attrNameLst>
                                          <p:attrName>ppt_w</p:attrName>
                                        </p:attrNameLst>
                                      </p:cBhvr>
                                      <p:tavLst>
                                        <p:tav tm="0">
                                          <p:val>
                                            <p:fltVal val="0"/>
                                          </p:val>
                                        </p:tav>
                                        <p:tav tm="100000">
                                          <p:val>
                                            <p:strVal val="#ppt_w"/>
                                          </p:val>
                                        </p:tav>
                                      </p:tavLst>
                                    </p:anim>
                                    <p:anim calcmode="lin" valueType="num">
                                      <p:cBhvr>
                                        <p:cTn id="116" dur="500" fill="hold"/>
                                        <p:tgtEl>
                                          <p:spTgt spid="25"/>
                                        </p:tgtEl>
                                        <p:attrNameLst>
                                          <p:attrName>ppt_h</p:attrName>
                                        </p:attrNameLst>
                                      </p:cBhvr>
                                      <p:tavLst>
                                        <p:tav tm="0">
                                          <p:val>
                                            <p:fltVal val="0"/>
                                          </p:val>
                                        </p:tav>
                                        <p:tav tm="100000">
                                          <p:val>
                                            <p:strVal val="#ppt_h"/>
                                          </p:val>
                                        </p:tav>
                                      </p:tavLst>
                                    </p:anim>
                                    <p:animEffect transition="in" filter="fade">
                                      <p:cBhvr>
                                        <p:cTn id="117" dur="500"/>
                                        <p:tgtEl>
                                          <p:spTgt spid="25"/>
                                        </p:tgtEl>
                                      </p:cBhvr>
                                    </p:animEffect>
                                  </p:childTnLst>
                                </p:cTn>
                              </p:par>
                            </p:childTnLst>
                          </p:cTn>
                        </p:par>
                        <p:par>
                          <p:cTn id="118" fill="hold">
                            <p:stCondLst>
                              <p:cond delay="8250"/>
                            </p:stCondLst>
                            <p:childTnLst>
                              <p:par>
                                <p:cTn id="119" presetID="10" presetClass="entr" presetSubtype="0" fill="hold" grpId="0" nodeType="after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fade">
                                      <p:cBhvr>
                                        <p:cTn id="121" dur="500"/>
                                        <p:tgtEl>
                                          <p:spTgt spid="26"/>
                                        </p:tgtEl>
                                      </p:cBhvr>
                                    </p:animEffect>
                                  </p:childTnLst>
                                </p:cTn>
                              </p:par>
                            </p:childTnLst>
                          </p:cTn>
                        </p:par>
                        <p:par>
                          <p:cTn id="122" fill="hold">
                            <p:stCondLst>
                              <p:cond delay="8750"/>
                            </p:stCondLst>
                            <p:childTnLst>
                              <p:par>
                                <p:cTn id="123" presetID="22" presetClass="entr" presetSubtype="8" fill="hold" nodeType="after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wipe(left)">
                                      <p:cBhvr>
                                        <p:cTn id="125" dur="500"/>
                                        <p:tgtEl>
                                          <p:spTgt spid="27"/>
                                        </p:tgtEl>
                                      </p:cBhvr>
                                    </p:animEffect>
                                  </p:childTnLst>
                                </p:cTn>
                              </p:par>
                            </p:childTnLst>
                          </p:cTn>
                        </p:par>
                        <p:par>
                          <p:cTn id="126" fill="hold">
                            <p:stCondLst>
                              <p:cond delay="9250"/>
                            </p:stCondLst>
                            <p:childTnLst>
                              <p:par>
                                <p:cTn id="127" presetID="53" presetClass="entr" presetSubtype="16" fill="hold" grpId="0" nodeType="after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p:cTn id="129" dur="500" fill="hold"/>
                                        <p:tgtEl>
                                          <p:spTgt spid="28"/>
                                        </p:tgtEl>
                                        <p:attrNameLst>
                                          <p:attrName>ppt_w</p:attrName>
                                        </p:attrNameLst>
                                      </p:cBhvr>
                                      <p:tavLst>
                                        <p:tav tm="0">
                                          <p:val>
                                            <p:fltVal val="0"/>
                                          </p:val>
                                        </p:tav>
                                        <p:tav tm="100000">
                                          <p:val>
                                            <p:strVal val="#ppt_w"/>
                                          </p:val>
                                        </p:tav>
                                      </p:tavLst>
                                    </p:anim>
                                    <p:anim calcmode="lin" valueType="num">
                                      <p:cBhvr>
                                        <p:cTn id="130" dur="500" fill="hold"/>
                                        <p:tgtEl>
                                          <p:spTgt spid="28"/>
                                        </p:tgtEl>
                                        <p:attrNameLst>
                                          <p:attrName>ppt_h</p:attrName>
                                        </p:attrNameLst>
                                      </p:cBhvr>
                                      <p:tavLst>
                                        <p:tav tm="0">
                                          <p:val>
                                            <p:fltVal val="0"/>
                                          </p:val>
                                        </p:tav>
                                        <p:tav tm="100000">
                                          <p:val>
                                            <p:strVal val="#ppt_h"/>
                                          </p:val>
                                        </p:tav>
                                      </p:tavLst>
                                    </p:anim>
                                    <p:animEffect transition="in" filter="fade">
                                      <p:cBhvr>
                                        <p:cTn id="13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0" grpId="0"/>
      <p:bldP spid="11" grpId="0" animBg="1"/>
      <p:bldP spid="12" grpId="0" animBg="1"/>
      <p:bldP spid="13" grpId="0"/>
      <p:bldP spid="14" grpId="0" animBg="1"/>
      <p:bldP spid="16" grpId="0"/>
      <p:bldP spid="17" grpId="0" animBg="1"/>
      <p:bldP spid="19" grpId="0"/>
      <p:bldP spid="20" grpId="0" animBg="1"/>
      <p:bldP spid="22" grpId="0"/>
      <p:bldP spid="23" grpId="0" animBg="1"/>
      <p:bldP spid="25" grpId="0"/>
      <p:bldP spid="26" grpId="0" animBg="1"/>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306977" y="1445517"/>
            <a:ext cx="2530053"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a:t>
            </a:r>
            <a:r>
              <a:rPr lang="en-US" altLang="zh-CN" sz="3600" dirty="0" smtClean="0"/>
              <a:t>TWO</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7412815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80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3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grpSp>
        <p:nvGrpSpPr>
          <p:cNvPr id="7" name="组合 6"/>
          <p:cNvGrpSpPr/>
          <p:nvPr/>
        </p:nvGrpSpPr>
        <p:grpSpPr>
          <a:xfrm>
            <a:off x="7281743" y="1197469"/>
            <a:ext cx="1291239" cy="1291238"/>
            <a:chOff x="9708990" y="1596625"/>
            <a:chExt cx="1721652" cy="1721651"/>
          </a:xfrm>
          <a:solidFill>
            <a:srgbClr val="550F58"/>
          </a:solidFill>
        </p:grpSpPr>
        <p:sp>
          <p:nvSpPr>
            <p:cNvPr id="8" name="矩形: 圆角 21"/>
            <p:cNvSpPr/>
            <p:nvPr/>
          </p:nvSpPr>
          <p:spPr>
            <a:xfrm rot="2700000">
              <a:off x="9867955"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9" name="图片 8"/>
            <p:cNvPicPr>
              <a:picLocks noChangeAspect="1"/>
            </p:cNvPicPr>
            <p:nvPr/>
          </p:nvPicPr>
          <p:blipFill>
            <a:blip r:embed="rId5" cstate="email"/>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a:grpFill/>
          </p:spPr>
        </p:pic>
      </p:grpSp>
      <p:grpSp>
        <p:nvGrpSpPr>
          <p:cNvPr id="10" name="组合 9"/>
          <p:cNvGrpSpPr/>
          <p:nvPr/>
        </p:nvGrpSpPr>
        <p:grpSpPr>
          <a:xfrm>
            <a:off x="5046107" y="1197467"/>
            <a:ext cx="1291239" cy="1291239"/>
            <a:chOff x="6728142" y="1596623"/>
            <a:chExt cx="1721652" cy="1721652"/>
          </a:xfrm>
          <a:solidFill>
            <a:srgbClr val="550F58"/>
          </a:solidFill>
        </p:grpSpPr>
        <p:sp>
          <p:nvSpPr>
            <p:cNvPr id="11" name="矩形: 圆角 18"/>
            <p:cNvSpPr/>
            <p:nvPr/>
          </p:nvSpPr>
          <p:spPr>
            <a:xfrm rot="2700000">
              <a:off x="6887107"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12" name="图片 11"/>
            <p:cNvPicPr>
              <a:picLocks noChangeAspect="1"/>
            </p:cNvPicPr>
            <p:nvPr/>
          </p:nvPicPr>
          <p:blipFill>
            <a:blip r:embed="rId6" cstate="email"/>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a:grpFill/>
          </p:spPr>
        </p:pic>
      </p:grpSp>
      <p:grpSp>
        <p:nvGrpSpPr>
          <p:cNvPr id="13" name="组合 12"/>
          <p:cNvGrpSpPr/>
          <p:nvPr/>
        </p:nvGrpSpPr>
        <p:grpSpPr>
          <a:xfrm>
            <a:off x="2810471" y="1197469"/>
            <a:ext cx="1291239" cy="1291238"/>
            <a:chOff x="3747294" y="1596625"/>
            <a:chExt cx="1721652" cy="1721651"/>
          </a:xfrm>
          <a:solidFill>
            <a:srgbClr val="550F58"/>
          </a:solidFill>
        </p:grpSpPr>
        <p:sp>
          <p:nvSpPr>
            <p:cNvPr id="14" name="矩形: 圆角 15"/>
            <p:cNvSpPr/>
            <p:nvPr/>
          </p:nvSpPr>
          <p:spPr>
            <a:xfrm rot="2700000">
              <a:off x="3906259"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15" name="图片 14"/>
            <p:cNvPicPr>
              <a:picLocks noChangeAspect="1"/>
            </p:cNvPicPr>
            <p:nvPr/>
          </p:nvPicPr>
          <p:blipFill>
            <a:blip r:embed="rId7" cstate="email"/>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a:grpFill/>
          </p:spPr>
        </p:pic>
      </p:grpSp>
      <p:grpSp>
        <p:nvGrpSpPr>
          <p:cNvPr id="16" name="组合 15"/>
          <p:cNvGrpSpPr/>
          <p:nvPr/>
        </p:nvGrpSpPr>
        <p:grpSpPr>
          <a:xfrm>
            <a:off x="574835" y="1197467"/>
            <a:ext cx="1291239" cy="1291239"/>
            <a:chOff x="766446" y="1596623"/>
            <a:chExt cx="1721652" cy="1721652"/>
          </a:xfrm>
          <a:solidFill>
            <a:srgbClr val="550F58"/>
          </a:solidFill>
        </p:grpSpPr>
        <p:sp>
          <p:nvSpPr>
            <p:cNvPr id="17" name="矩形: 圆角 7"/>
            <p:cNvSpPr/>
            <p:nvPr/>
          </p:nvSpPr>
          <p:spPr>
            <a:xfrm rot="2700000">
              <a:off x="925411"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18" name="图片 17"/>
            <p:cNvPicPr>
              <a:picLocks noChangeAspect="1"/>
            </p:cNvPicPr>
            <p:nvPr/>
          </p:nvPicPr>
          <p:blipFill>
            <a:blip r:embed="rId8" cstate="email"/>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a:grpFill/>
          </p:spPr>
        </p:pic>
      </p:grpSp>
      <p:sp>
        <p:nvSpPr>
          <p:cNvPr id="19" name="文本框 18"/>
          <p:cNvSpPr txBox="1"/>
          <p:nvPr/>
        </p:nvSpPr>
        <p:spPr>
          <a:xfrm>
            <a:off x="249323"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0" name="文本框 19"/>
          <p:cNvSpPr txBox="1"/>
          <p:nvPr/>
        </p:nvSpPr>
        <p:spPr>
          <a:xfrm>
            <a:off x="256108" y="3185272"/>
            <a:ext cx="1834476" cy="1052596"/>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
        <p:nvSpPr>
          <p:cNvPr id="21" name="文本框 20"/>
          <p:cNvSpPr txBox="1"/>
          <p:nvPr/>
        </p:nvSpPr>
        <p:spPr>
          <a:xfrm>
            <a:off x="2458166"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2" name="文本框 21"/>
          <p:cNvSpPr txBox="1"/>
          <p:nvPr/>
        </p:nvSpPr>
        <p:spPr>
          <a:xfrm>
            <a:off x="2464951" y="3185272"/>
            <a:ext cx="1928360" cy="812530"/>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
        <p:nvSpPr>
          <p:cNvPr id="23" name="文本框 22"/>
          <p:cNvSpPr txBox="1"/>
          <p:nvPr/>
        </p:nvSpPr>
        <p:spPr>
          <a:xfrm>
            <a:off x="4760894"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4" name="文本框 23"/>
          <p:cNvSpPr txBox="1"/>
          <p:nvPr/>
        </p:nvSpPr>
        <p:spPr>
          <a:xfrm>
            <a:off x="4767679" y="3185272"/>
            <a:ext cx="1944816" cy="812530"/>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
        <p:nvSpPr>
          <p:cNvPr id="25" name="文本框 24"/>
          <p:cNvSpPr txBox="1"/>
          <p:nvPr/>
        </p:nvSpPr>
        <p:spPr>
          <a:xfrm>
            <a:off x="7080077"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6" name="文本框 25"/>
          <p:cNvSpPr txBox="1"/>
          <p:nvPr/>
        </p:nvSpPr>
        <p:spPr>
          <a:xfrm>
            <a:off x="7086865" y="3185272"/>
            <a:ext cx="1894943" cy="812530"/>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Tree>
    <p:extLst>
      <p:ext uri="{BB962C8B-B14F-4D97-AF65-F5344CB8AC3E}">
        <p14:creationId xmlns:p14="http://schemas.microsoft.com/office/powerpoint/2010/main" val="22040990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decel="100000"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0-#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250"/>
                                        <p:tgtEl>
                                          <p:spTgt spid="19"/>
                                        </p:tgtEl>
                                      </p:cBhvr>
                                    </p:animEffect>
                                    <p:anim calcmode="lin" valueType="num">
                                      <p:cBhvr>
                                        <p:cTn id="30" dur="250" fill="hold"/>
                                        <p:tgtEl>
                                          <p:spTgt spid="19"/>
                                        </p:tgtEl>
                                        <p:attrNameLst>
                                          <p:attrName>ppt_x</p:attrName>
                                        </p:attrNameLst>
                                      </p:cBhvr>
                                      <p:tavLst>
                                        <p:tav tm="0">
                                          <p:val>
                                            <p:strVal val="#ppt_x"/>
                                          </p:val>
                                        </p:tav>
                                        <p:tav tm="100000">
                                          <p:val>
                                            <p:strVal val="#ppt_x"/>
                                          </p:val>
                                        </p:tav>
                                      </p:tavLst>
                                    </p:anim>
                                    <p:anim calcmode="lin" valueType="num">
                                      <p:cBhvr>
                                        <p:cTn id="31" dur="250" fill="hold"/>
                                        <p:tgtEl>
                                          <p:spTgt spid="19"/>
                                        </p:tgtEl>
                                        <p:attrNameLst>
                                          <p:attrName>ppt_y</p:attrName>
                                        </p:attrNameLst>
                                      </p:cBhvr>
                                      <p:tavLst>
                                        <p:tav tm="0">
                                          <p:val>
                                            <p:strVal val="#ppt_y+.1"/>
                                          </p:val>
                                        </p:tav>
                                        <p:tav tm="100000">
                                          <p:val>
                                            <p:strVal val="#ppt_y"/>
                                          </p:val>
                                        </p:tav>
                                      </p:tavLst>
                                    </p:anim>
                                  </p:childTnLst>
                                </p:cTn>
                              </p:par>
                              <p:par>
                                <p:cTn id="32" presetID="10" presetClass="entr" presetSubtype="0" fill="hold" grpId="0" nodeType="withEffect">
                                  <p:stCondLst>
                                    <p:cond delay="250"/>
                                  </p:stCondLst>
                                  <p:iterate type="wd">
                                    <p:tmPct val="10000"/>
                                  </p:iterate>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decel="10000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250"/>
                                        <p:tgtEl>
                                          <p:spTgt spid="21"/>
                                        </p:tgtEl>
                                      </p:cBhvr>
                                    </p:animEffect>
                                    <p:anim calcmode="lin" valueType="num">
                                      <p:cBhvr>
                                        <p:cTn id="45" dur="250" fill="hold"/>
                                        <p:tgtEl>
                                          <p:spTgt spid="21"/>
                                        </p:tgtEl>
                                        <p:attrNameLst>
                                          <p:attrName>ppt_x</p:attrName>
                                        </p:attrNameLst>
                                      </p:cBhvr>
                                      <p:tavLst>
                                        <p:tav tm="0">
                                          <p:val>
                                            <p:strVal val="#ppt_x"/>
                                          </p:val>
                                        </p:tav>
                                        <p:tav tm="100000">
                                          <p:val>
                                            <p:strVal val="#ppt_x"/>
                                          </p:val>
                                        </p:tav>
                                      </p:tavLst>
                                    </p:anim>
                                    <p:anim calcmode="lin" valueType="num">
                                      <p:cBhvr>
                                        <p:cTn id="46" dur="250" fill="hold"/>
                                        <p:tgtEl>
                                          <p:spTgt spid="21"/>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250"/>
                                  </p:stCondLst>
                                  <p:iterate type="wd">
                                    <p:tmPct val="10000"/>
                                  </p:iterate>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decel="100000" fill="hold" nodeType="click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500" fill="hold"/>
                                        <p:tgtEl>
                                          <p:spTgt spid="10"/>
                                        </p:tgtEl>
                                        <p:attrNameLst>
                                          <p:attrName>ppt_x</p:attrName>
                                        </p:attrNameLst>
                                      </p:cBhvr>
                                      <p:tavLst>
                                        <p:tav tm="0">
                                          <p:val>
                                            <p:strVal val="0-#ppt_w/2"/>
                                          </p:val>
                                        </p:tav>
                                        <p:tav tm="100000">
                                          <p:val>
                                            <p:strVal val="#ppt_x"/>
                                          </p:val>
                                        </p:tav>
                                      </p:tavLst>
                                    </p:anim>
                                    <p:anim calcmode="lin" valueType="num">
                                      <p:cBhvr additive="base">
                                        <p:cTn id="55" dur="500" fill="hold"/>
                                        <p:tgtEl>
                                          <p:spTgt spid="10"/>
                                        </p:tgtEl>
                                        <p:attrNameLst>
                                          <p:attrName>ppt_y</p:attrName>
                                        </p:attrNameLst>
                                      </p:cBhvr>
                                      <p:tavLst>
                                        <p:tav tm="0">
                                          <p:val>
                                            <p:strVal val="#ppt_y"/>
                                          </p:val>
                                        </p:tav>
                                        <p:tav tm="100000">
                                          <p:val>
                                            <p:strVal val="#ppt_y"/>
                                          </p:val>
                                        </p:tav>
                                      </p:tavLst>
                                    </p:anim>
                                  </p:childTnLst>
                                </p:cTn>
                              </p:par>
                            </p:childTnLst>
                          </p:cTn>
                        </p:par>
                        <p:par>
                          <p:cTn id="56" fill="hold">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250"/>
                                        <p:tgtEl>
                                          <p:spTgt spid="23"/>
                                        </p:tgtEl>
                                      </p:cBhvr>
                                    </p:animEffect>
                                    <p:anim calcmode="lin" valueType="num">
                                      <p:cBhvr>
                                        <p:cTn id="60" dur="250" fill="hold"/>
                                        <p:tgtEl>
                                          <p:spTgt spid="23"/>
                                        </p:tgtEl>
                                        <p:attrNameLst>
                                          <p:attrName>ppt_x</p:attrName>
                                        </p:attrNameLst>
                                      </p:cBhvr>
                                      <p:tavLst>
                                        <p:tav tm="0">
                                          <p:val>
                                            <p:strVal val="#ppt_x"/>
                                          </p:val>
                                        </p:tav>
                                        <p:tav tm="100000">
                                          <p:val>
                                            <p:strVal val="#ppt_x"/>
                                          </p:val>
                                        </p:tav>
                                      </p:tavLst>
                                    </p:anim>
                                    <p:anim calcmode="lin" valueType="num">
                                      <p:cBhvr>
                                        <p:cTn id="61" dur="250" fill="hold"/>
                                        <p:tgtEl>
                                          <p:spTgt spid="23"/>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250"/>
                                  </p:stCondLst>
                                  <p:iterate type="wd">
                                    <p:tmPct val="10000"/>
                                  </p:iterate>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8" decel="100000" fill="hold" nodeType="click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500" fill="hold"/>
                                        <p:tgtEl>
                                          <p:spTgt spid="7"/>
                                        </p:tgtEl>
                                        <p:attrNameLst>
                                          <p:attrName>ppt_x</p:attrName>
                                        </p:attrNameLst>
                                      </p:cBhvr>
                                      <p:tavLst>
                                        <p:tav tm="0">
                                          <p:val>
                                            <p:strVal val="0-#ppt_w/2"/>
                                          </p:val>
                                        </p:tav>
                                        <p:tav tm="100000">
                                          <p:val>
                                            <p:strVal val="#ppt_x"/>
                                          </p:val>
                                        </p:tav>
                                      </p:tavLst>
                                    </p:anim>
                                    <p:anim calcmode="lin" valueType="num">
                                      <p:cBhvr additive="base">
                                        <p:cTn id="70" dur="500" fill="hold"/>
                                        <p:tgtEl>
                                          <p:spTgt spid="7"/>
                                        </p:tgtEl>
                                        <p:attrNameLst>
                                          <p:attrName>ppt_y</p:attrName>
                                        </p:attrNameLst>
                                      </p:cBhvr>
                                      <p:tavLst>
                                        <p:tav tm="0">
                                          <p:val>
                                            <p:strVal val="#ppt_y"/>
                                          </p:val>
                                        </p:tav>
                                        <p:tav tm="100000">
                                          <p:val>
                                            <p:strVal val="#ppt_y"/>
                                          </p:val>
                                        </p:tav>
                                      </p:tavLst>
                                    </p:anim>
                                  </p:childTnLst>
                                </p:cTn>
                              </p:par>
                            </p:childTnLst>
                          </p:cTn>
                        </p:par>
                        <p:par>
                          <p:cTn id="71" fill="hold">
                            <p:stCondLst>
                              <p:cond delay="50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250"/>
                                        <p:tgtEl>
                                          <p:spTgt spid="25"/>
                                        </p:tgtEl>
                                      </p:cBhvr>
                                    </p:animEffect>
                                    <p:anim calcmode="lin" valueType="num">
                                      <p:cBhvr>
                                        <p:cTn id="75" dur="250" fill="hold"/>
                                        <p:tgtEl>
                                          <p:spTgt spid="25"/>
                                        </p:tgtEl>
                                        <p:attrNameLst>
                                          <p:attrName>ppt_x</p:attrName>
                                        </p:attrNameLst>
                                      </p:cBhvr>
                                      <p:tavLst>
                                        <p:tav tm="0">
                                          <p:val>
                                            <p:strVal val="#ppt_x"/>
                                          </p:val>
                                        </p:tav>
                                        <p:tav tm="100000">
                                          <p:val>
                                            <p:strVal val="#ppt_x"/>
                                          </p:val>
                                        </p:tav>
                                      </p:tavLst>
                                    </p:anim>
                                    <p:anim calcmode="lin" valueType="num">
                                      <p:cBhvr>
                                        <p:cTn id="76" dur="250" fill="hold"/>
                                        <p:tgtEl>
                                          <p:spTgt spid="25"/>
                                        </p:tgtEl>
                                        <p:attrNameLst>
                                          <p:attrName>ppt_y</p:attrName>
                                        </p:attrNameLst>
                                      </p:cBhvr>
                                      <p:tavLst>
                                        <p:tav tm="0">
                                          <p:val>
                                            <p:strVal val="#ppt_y+.1"/>
                                          </p:val>
                                        </p:tav>
                                        <p:tav tm="100000">
                                          <p:val>
                                            <p:strVal val="#ppt_y"/>
                                          </p:val>
                                        </p:tav>
                                      </p:tavLst>
                                    </p:anim>
                                  </p:childTnLst>
                                </p:cTn>
                              </p:par>
                              <p:par>
                                <p:cTn id="77" presetID="10" presetClass="entr" presetSubtype="0" fill="hold" grpId="0" nodeType="withEffect">
                                  <p:stCondLst>
                                    <p:cond delay="250"/>
                                  </p:stCondLst>
                                  <p:iterate type="wd">
                                    <p:tmPct val="10000"/>
                                  </p:iterate>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0" grpId="0"/>
      <p:bldP spid="21" grpId="0"/>
      <p:bldP spid="22" grpId="0"/>
      <p:bldP spid="23" grpId="0"/>
      <p:bldP spid="24" grpId="0"/>
      <p:bldP spid="25"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文本框 6"/>
          <p:cNvSpPr txBox="1"/>
          <p:nvPr/>
        </p:nvSpPr>
        <p:spPr>
          <a:xfrm>
            <a:off x="210476" y="3101021"/>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8" name="文本框 7"/>
          <p:cNvSpPr txBox="1"/>
          <p:nvPr/>
        </p:nvSpPr>
        <p:spPr>
          <a:xfrm>
            <a:off x="210476" y="3385901"/>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9" name="文本框 8"/>
          <p:cNvSpPr txBox="1"/>
          <p:nvPr/>
        </p:nvSpPr>
        <p:spPr>
          <a:xfrm>
            <a:off x="2084099" y="3835775"/>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0" name="文本框 9"/>
          <p:cNvSpPr txBox="1"/>
          <p:nvPr/>
        </p:nvSpPr>
        <p:spPr>
          <a:xfrm>
            <a:off x="2084099" y="4120655"/>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11" name="文本框 10"/>
          <p:cNvSpPr txBox="1"/>
          <p:nvPr/>
        </p:nvSpPr>
        <p:spPr>
          <a:xfrm>
            <a:off x="3752858" y="3101021"/>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2" name="文本框 11"/>
          <p:cNvSpPr txBox="1"/>
          <p:nvPr/>
        </p:nvSpPr>
        <p:spPr>
          <a:xfrm>
            <a:off x="3752858" y="3385901"/>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13" name="文本框 12"/>
          <p:cNvSpPr txBox="1"/>
          <p:nvPr/>
        </p:nvSpPr>
        <p:spPr>
          <a:xfrm>
            <a:off x="7079279" y="3101021"/>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4" name="文本框 13"/>
          <p:cNvSpPr txBox="1"/>
          <p:nvPr/>
        </p:nvSpPr>
        <p:spPr>
          <a:xfrm>
            <a:off x="7079279" y="3385901"/>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15" name="文本框 14"/>
          <p:cNvSpPr txBox="1"/>
          <p:nvPr/>
        </p:nvSpPr>
        <p:spPr>
          <a:xfrm>
            <a:off x="5416067" y="3835775"/>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6" name="文本框 15"/>
          <p:cNvSpPr txBox="1"/>
          <p:nvPr/>
        </p:nvSpPr>
        <p:spPr>
          <a:xfrm>
            <a:off x="5416067" y="4120655"/>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grpSp>
        <p:nvGrpSpPr>
          <p:cNvPr id="17" name="组合 16"/>
          <p:cNvGrpSpPr/>
          <p:nvPr/>
        </p:nvGrpSpPr>
        <p:grpSpPr>
          <a:xfrm>
            <a:off x="3947563" y="1631620"/>
            <a:ext cx="1172142" cy="1172144"/>
            <a:chOff x="5314573" y="1467845"/>
            <a:chExt cx="1562856" cy="1562858"/>
          </a:xfrm>
        </p:grpSpPr>
        <p:grpSp>
          <p:nvGrpSpPr>
            <p:cNvPr id="18" name="组合 17"/>
            <p:cNvGrpSpPr/>
            <p:nvPr/>
          </p:nvGrpSpPr>
          <p:grpSpPr>
            <a:xfrm>
              <a:off x="5314573" y="1467845"/>
              <a:ext cx="1562856" cy="1562858"/>
              <a:chOff x="1982097" y="1814457"/>
              <a:chExt cx="1034526" cy="1034526"/>
            </a:xfrm>
          </p:grpSpPr>
          <p:sp>
            <p:nvSpPr>
              <p:cNvPr id="20"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21" name="矩形: 圆角 21"/>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19" name="Freeform 70"/>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22" name="组合 21"/>
          <p:cNvGrpSpPr/>
          <p:nvPr/>
        </p:nvGrpSpPr>
        <p:grpSpPr>
          <a:xfrm>
            <a:off x="2572717" y="2116081"/>
            <a:ext cx="1172142" cy="1172144"/>
            <a:chOff x="3481445" y="2113792"/>
            <a:chExt cx="1562856" cy="1562858"/>
          </a:xfrm>
        </p:grpSpPr>
        <p:grpSp>
          <p:nvGrpSpPr>
            <p:cNvPr id="23" name="组合 22"/>
            <p:cNvGrpSpPr/>
            <p:nvPr/>
          </p:nvGrpSpPr>
          <p:grpSpPr>
            <a:xfrm>
              <a:off x="3481445" y="2113792"/>
              <a:ext cx="1562856" cy="1562858"/>
              <a:chOff x="1982097" y="1814457"/>
              <a:chExt cx="1034526" cy="1034526"/>
            </a:xfrm>
          </p:grpSpPr>
          <p:sp>
            <p:nvSpPr>
              <p:cNvPr id="25"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26" name="矩形: 圆角 18"/>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24"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27" name="组合 26"/>
          <p:cNvGrpSpPr/>
          <p:nvPr/>
        </p:nvGrpSpPr>
        <p:grpSpPr>
          <a:xfrm>
            <a:off x="6697253" y="1632337"/>
            <a:ext cx="1172142" cy="1172144"/>
            <a:chOff x="8980827" y="1468801"/>
            <a:chExt cx="1562856" cy="1562858"/>
          </a:xfrm>
        </p:grpSpPr>
        <p:grpSp>
          <p:nvGrpSpPr>
            <p:cNvPr id="28" name="组合 27"/>
            <p:cNvGrpSpPr/>
            <p:nvPr/>
          </p:nvGrpSpPr>
          <p:grpSpPr>
            <a:xfrm>
              <a:off x="8980827" y="1468801"/>
              <a:ext cx="1562856" cy="1562858"/>
              <a:chOff x="1982097" y="1814457"/>
              <a:chExt cx="1034526" cy="1034526"/>
            </a:xfrm>
          </p:grpSpPr>
          <p:sp>
            <p:nvSpPr>
              <p:cNvPr id="30"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31" name="矩形: 圆角 38"/>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29"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32" name="组合 31"/>
          <p:cNvGrpSpPr/>
          <p:nvPr/>
        </p:nvGrpSpPr>
        <p:grpSpPr>
          <a:xfrm>
            <a:off x="5322409" y="2116081"/>
            <a:ext cx="1172142" cy="1172144"/>
            <a:chOff x="7147701" y="2113791"/>
            <a:chExt cx="1562856" cy="1562858"/>
          </a:xfrm>
        </p:grpSpPr>
        <p:grpSp>
          <p:nvGrpSpPr>
            <p:cNvPr id="33" name="组合 32"/>
            <p:cNvGrpSpPr/>
            <p:nvPr/>
          </p:nvGrpSpPr>
          <p:grpSpPr>
            <a:xfrm>
              <a:off x="7147701" y="2113791"/>
              <a:ext cx="1562856" cy="1562858"/>
              <a:chOff x="1982097" y="1814457"/>
              <a:chExt cx="1034526" cy="1034526"/>
            </a:xfrm>
          </p:grpSpPr>
          <p:sp>
            <p:nvSpPr>
              <p:cNvPr id="35"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36" name="矩形: 圆角 24"/>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34" name="Freeform 107"/>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37" name="组合 36"/>
          <p:cNvGrpSpPr/>
          <p:nvPr/>
        </p:nvGrpSpPr>
        <p:grpSpPr>
          <a:xfrm>
            <a:off x="1197871" y="1631620"/>
            <a:ext cx="1172142" cy="1172144"/>
            <a:chOff x="1648317" y="1467844"/>
            <a:chExt cx="1562856" cy="1562858"/>
          </a:xfrm>
        </p:grpSpPr>
        <p:grpSp>
          <p:nvGrpSpPr>
            <p:cNvPr id="38" name="组合 37"/>
            <p:cNvGrpSpPr/>
            <p:nvPr/>
          </p:nvGrpSpPr>
          <p:grpSpPr>
            <a:xfrm>
              <a:off x="1648317" y="1467844"/>
              <a:ext cx="1562856" cy="1562858"/>
              <a:chOff x="1982097" y="1814457"/>
              <a:chExt cx="1034526" cy="1034526"/>
            </a:xfrm>
          </p:grpSpPr>
          <p:sp>
            <p:nvSpPr>
              <p:cNvPr id="40"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41" name="矩形: 圆角 14"/>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39"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spTree>
    <p:extLst>
      <p:ext uri="{BB962C8B-B14F-4D97-AF65-F5344CB8AC3E}">
        <p14:creationId xmlns:p14="http://schemas.microsoft.com/office/powerpoint/2010/main" val="331328683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decel="100000" fill="hold" nodeType="click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50"/>
                                        <p:tgtEl>
                                          <p:spTgt spid="7"/>
                                        </p:tgtEl>
                                      </p:cBhvr>
                                    </p:animEffect>
                                    <p:anim calcmode="lin" valueType="num">
                                      <p:cBhvr>
                                        <p:cTn id="30" dur="250" fill="hold"/>
                                        <p:tgtEl>
                                          <p:spTgt spid="7"/>
                                        </p:tgtEl>
                                        <p:attrNameLst>
                                          <p:attrName>ppt_x</p:attrName>
                                        </p:attrNameLst>
                                      </p:cBhvr>
                                      <p:tavLst>
                                        <p:tav tm="0">
                                          <p:val>
                                            <p:strVal val="#ppt_x"/>
                                          </p:val>
                                        </p:tav>
                                        <p:tav tm="100000">
                                          <p:val>
                                            <p:strVal val="#ppt_x"/>
                                          </p:val>
                                        </p:tav>
                                      </p:tavLst>
                                    </p:anim>
                                    <p:anim calcmode="lin" valueType="num">
                                      <p:cBhvr>
                                        <p:cTn id="31" dur="250" fill="hold"/>
                                        <p:tgtEl>
                                          <p:spTgt spid="7"/>
                                        </p:tgtEl>
                                        <p:attrNameLst>
                                          <p:attrName>ppt_y</p:attrName>
                                        </p:attrNameLst>
                                      </p:cBhvr>
                                      <p:tavLst>
                                        <p:tav tm="0">
                                          <p:val>
                                            <p:strVal val="#ppt_y+.1"/>
                                          </p:val>
                                        </p:tav>
                                        <p:tav tm="100000">
                                          <p:val>
                                            <p:strVal val="#ppt_y"/>
                                          </p:val>
                                        </p:tav>
                                      </p:tavLst>
                                    </p:anim>
                                  </p:childTnLst>
                                </p:cTn>
                              </p:par>
                              <p:par>
                                <p:cTn id="32" presetID="10" presetClass="entr" presetSubtype="0" fill="hold" grpId="0" nodeType="withEffect">
                                  <p:stCondLst>
                                    <p:cond delay="0"/>
                                  </p:stCondLst>
                                  <p:iterate type="wd">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2" decel="100000"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0-#ppt_w/2"/>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250"/>
                                        <p:tgtEl>
                                          <p:spTgt spid="9"/>
                                        </p:tgtEl>
                                      </p:cBhvr>
                                    </p:animEffect>
                                    <p:anim calcmode="lin" valueType="num">
                                      <p:cBhvr>
                                        <p:cTn id="45" dur="250" fill="hold"/>
                                        <p:tgtEl>
                                          <p:spTgt spid="9"/>
                                        </p:tgtEl>
                                        <p:attrNameLst>
                                          <p:attrName>ppt_x</p:attrName>
                                        </p:attrNameLst>
                                      </p:cBhvr>
                                      <p:tavLst>
                                        <p:tav tm="0">
                                          <p:val>
                                            <p:strVal val="#ppt_x"/>
                                          </p:val>
                                        </p:tav>
                                        <p:tav tm="100000">
                                          <p:val>
                                            <p:strVal val="#ppt_x"/>
                                          </p:val>
                                        </p:tav>
                                      </p:tavLst>
                                    </p:anim>
                                    <p:anim calcmode="lin" valueType="num">
                                      <p:cBhvr>
                                        <p:cTn id="46" dur="250" fill="hold"/>
                                        <p:tgtEl>
                                          <p:spTgt spid="9"/>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0"/>
                                  </p:stCondLst>
                                  <p:iterate type="wd">
                                    <p:tmPct val="10000"/>
                                  </p:iterate>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3" decel="100000"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 fill="hold"/>
                                        <p:tgtEl>
                                          <p:spTgt spid="17"/>
                                        </p:tgtEl>
                                        <p:attrNameLst>
                                          <p:attrName>ppt_x</p:attrName>
                                        </p:attrNameLst>
                                      </p:cBhvr>
                                      <p:tavLst>
                                        <p:tav tm="0">
                                          <p:val>
                                            <p:strVal val="1+#ppt_w/2"/>
                                          </p:val>
                                        </p:tav>
                                        <p:tav tm="100000">
                                          <p:val>
                                            <p:strVal val="#ppt_x"/>
                                          </p:val>
                                        </p:tav>
                                      </p:tavLst>
                                    </p:anim>
                                    <p:anim calcmode="lin" valueType="num">
                                      <p:cBhvr additive="base">
                                        <p:cTn id="55" dur="5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250"/>
                                        <p:tgtEl>
                                          <p:spTgt spid="11"/>
                                        </p:tgtEl>
                                      </p:cBhvr>
                                    </p:animEffect>
                                    <p:anim calcmode="lin" valueType="num">
                                      <p:cBhvr>
                                        <p:cTn id="60" dur="250" fill="hold"/>
                                        <p:tgtEl>
                                          <p:spTgt spid="11"/>
                                        </p:tgtEl>
                                        <p:attrNameLst>
                                          <p:attrName>ppt_x</p:attrName>
                                        </p:attrNameLst>
                                      </p:cBhvr>
                                      <p:tavLst>
                                        <p:tav tm="0">
                                          <p:val>
                                            <p:strVal val="#ppt_x"/>
                                          </p:val>
                                        </p:tav>
                                        <p:tav tm="100000">
                                          <p:val>
                                            <p:strVal val="#ppt_x"/>
                                          </p:val>
                                        </p:tav>
                                      </p:tavLst>
                                    </p:anim>
                                    <p:anim calcmode="lin" valueType="num">
                                      <p:cBhvr>
                                        <p:cTn id="61" dur="250" fill="hold"/>
                                        <p:tgtEl>
                                          <p:spTgt spid="11"/>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iterate type="wd">
                                    <p:tmPct val="10000"/>
                                  </p:iterate>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12" decel="100000" fill="hold"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500" fill="hold"/>
                                        <p:tgtEl>
                                          <p:spTgt spid="32"/>
                                        </p:tgtEl>
                                        <p:attrNameLst>
                                          <p:attrName>ppt_x</p:attrName>
                                        </p:attrNameLst>
                                      </p:cBhvr>
                                      <p:tavLst>
                                        <p:tav tm="0">
                                          <p:val>
                                            <p:strVal val="0-#ppt_w/2"/>
                                          </p:val>
                                        </p:tav>
                                        <p:tav tm="100000">
                                          <p:val>
                                            <p:strVal val="#ppt_x"/>
                                          </p:val>
                                        </p:tav>
                                      </p:tavLst>
                                    </p:anim>
                                    <p:anim calcmode="lin" valueType="num">
                                      <p:cBhvr additive="base">
                                        <p:cTn id="70" dur="500" fill="hold"/>
                                        <p:tgtEl>
                                          <p:spTgt spid="32"/>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42" presetClass="entr" presetSubtype="0"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250"/>
                                        <p:tgtEl>
                                          <p:spTgt spid="15"/>
                                        </p:tgtEl>
                                      </p:cBhvr>
                                    </p:animEffect>
                                    <p:anim calcmode="lin" valueType="num">
                                      <p:cBhvr>
                                        <p:cTn id="75" dur="250" fill="hold"/>
                                        <p:tgtEl>
                                          <p:spTgt spid="15"/>
                                        </p:tgtEl>
                                        <p:attrNameLst>
                                          <p:attrName>ppt_x</p:attrName>
                                        </p:attrNameLst>
                                      </p:cBhvr>
                                      <p:tavLst>
                                        <p:tav tm="0">
                                          <p:val>
                                            <p:strVal val="#ppt_x"/>
                                          </p:val>
                                        </p:tav>
                                        <p:tav tm="100000">
                                          <p:val>
                                            <p:strVal val="#ppt_x"/>
                                          </p:val>
                                        </p:tav>
                                      </p:tavLst>
                                    </p:anim>
                                    <p:anim calcmode="lin" valueType="num">
                                      <p:cBhvr>
                                        <p:cTn id="76" dur="250" fill="hold"/>
                                        <p:tgtEl>
                                          <p:spTgt spid="15"/>
                                        </p:tgtEl>
                                        <p:attrNameLst>
                                          <p:attrName>ppt_y</p:attrName>
                                        </p:attrNameLst>
                                      </p:cBhvr>
                                      <p:tavLst>
                                        <p:tav tm="0">
                                          <p:val>
                                            <p:strVal val="#ppt_y+.1"/>
                                          </p:val>
                                        </p:tav>
                                        <p:tav tm="100000">
                                          <p:val>
                                            <p:strVal val="#ppt_y"/>
                                          </p:val>
                                        </p:tav>
                                      </p:tavLst>
                                    </p:anim>
                                  </p:childTnLst>
                                </p:cTn>
                              </p:par>
                              <p:par>
                                <p:cTn id="77" presetID="10" presetClass="entr" presetSubtype="0" fill="hold" grpId="0" nodeType="withEffect">
                                  <p:stCondLst>
                                    <p:cond delay="0"/>
                                  </p:stCondLst>
                                  <p:iterate type="wd">
                                    <p:tmPct val="10000"/>
                                  </p:iterate>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8" decel="100000" fill="hold" nodeType="clickEffect">
                                  <p:stCondLst>
                                    <p:cond delay="0"/>
                                  </p:stCondLst>
                                  <p:childTnLst>
                                    <p:set>
                                      <p:cBhvr>
                                        <p:cTn id="83" dur="1" fill="hold">
                                          <p:stCondLst>
                                            <p:cond delay="0"/>
                                          </p:stCondLst>
                                        </p:cTn>
                                        <p:tgtEl>
                                          <p:spTgt spid="27"/>
                                        </p:tgtEl>
                                        <p:attrNameLst>
                                          <p:attrName>style.visibility</p:attrName>
                                        </p:attrNameLst>
                                      </p:cBhvr>
                                      <p:to>
                                        <p:strVal val="visible"/>
                                      </p:to>
                                    </p:set>
                                    <p:anim calcmode="lin" valueType="num">
                                      <p:cBhvr additive="base">
                                        <p:cTn id="84" dur="500" fill="hold"/>
                                        <p:tgtEl>
                                          <p:spTgt spid="27"/>
                                        </p:tgtEl>
                                        <p:attrNameLst>
                                          <p:attrName>ppt_x</p:attrName>
                                        </p:attrNameLst>
                                      </p:cBhvr>
                                      <p:tavLst>
                                        <p:tav tm="0">
                                          <p:val>
                                            <p:strVal val="0-#ppt_w/2"/>
                                          </p:val>
                                        </p:tav>
                                        <p:tav tm="100000">
                                          <p:val>
                                            <p:strVal val="#ppt_x"/>
                                          </p:val>
                                        </p:tav>
                                      </p:tavLst>
                                    </p:anim>
                                    <p:anim calcmode="lin" valueType="num">
                                      <p:cBhvr additive="base">
                                        <p:cTn id="85" dur="500" fill="hold"/>
                                        <p:tgtEl>
                                          <p:spTgt spid="27"/>
                                        </p:tgtEl>
                                        <p:attrNameLst>
                                          <p:attrName>ppt_y</p:attrName>
                                        </p:attrNameLst>
                                      </p:cBhvr>
                                      <p:tavLst>
                                        <p:tav tm="0">
                                          <p:val>
                                            <p:strVal val="#ppt_y"/>
                                          </p:val>
                                        </p:tav>
                                        <p:tav tm="100000">
                                          <p:val>
                                            <p:strVal val="#ppt_y"/>
                                          </p:val>
                                        </p:tav>
                                      </p:tavLst>
                                    </p:anim>
                                  </p:childTnLst>
                                </p:cTn>
                              </p:par>
                            </p:childTnLst>
                          </p:cTn>
                        </p:par>
                        <p:par>
                          <p:cTn id="86" fill="hold">
                            <p:stCondLst>
                              <p:cond delay="500"/>
                            </p:stCondLst>
                            <p:childTnLst>
                              <p:par>
                                <p:cTn id="87" presetID="42"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250"/>
                                        <p:tgtEl>
                                          <p:spTgt spid="13"/>
                                        </p:tgtEl>
                                      </p:cBhvr>
                                    </p:animEffect>
                                    <p:anim calcmode="lin" valueType="num">
                                      <p:cBhvr>
                                        <p:cTn id="90" dur="250" fill="hold"/>
                                        <p:tgtEl>
                                          <p:spTgt spid="13"/>
                                        </p:tgtEl>
                                        <p:attrNameLst>
                                          <p:attrName>ppt_x</p:attrName>
                                        </p:attrNameLst>
                                      </p:cBhvr>
                                      <p:tavLst>
                                        <p:tav tm="0">
                                          <p:val>
                                            <p:strVal val="#ppt_x"/>
                                          </p:val>
                                        </p:tav>
                                        <p:tav tm="100000">
                                          <p:val>
                                            <p:strVal val="#ppt_x"/>
                                          </p:val>
                                        </p:tav>
                                      </p:tavLst>
                                    </p:anim>
                                    <p:anim calcmode="lin" valueType="num">
                                      <p:cBhvr>
                                        <p:cTn id="91" dur="250" fill="hold"/>
                                        <p:tgtEl>
                                          <p:spTgt spid="13"/>
                                        </p:tgtEl>
                                        <p:attrNameLst>
                                          <p:attrName>ppt_y</p:attrName>
                                        </p:attrNameLst>
                                      </p:cBhvr>
                                      <p:tavLst>
                                        <p:tav tm="0">
                                          <p:val>
                                            <p:strVal val="#ppt_y+.1"/>
                                          </p:val>
                                        </p:tav>
                                        <p:tav tm="100000">
                                          <p:val>
                                            <p:strVal val="#ppt_y"/>
                                          </p:val>
                                        </p:tav>
                                      </p:tavLst>
                                    </p:anim>
                                  </p:childTnLst>
                                </p:cTn>
                              </p:par>
                              <p:par>
                                <p:cTn id="92" presetID="10" presetClass="entr" presetSubtype="0" fill="hold" grpId="0" nodeType="withEffect">
                                  <p:stCondLst>
                                    <p:cond delay="0"/>
                                  </p:stCondLst>
                                  <p:iterate type="wd">
                                    <p:tmPct val="10000"/>
                                  </p:iterate>
                                  <p:childTnLst>
                                    <p:set>
                                      <p:cBhvr>
                                        <p:cTn id="93" dur="1" fill="hold">
                                          <p:stCondLst>
                                            <p:cond delay="0"/>
                                          </p:stCondLst>
                                        </p:cTn>
                                        <p:tgtEl>
                                          <p:spTgt spid="14"/>
                                        </p:tgtEl>
                                        <p:attrNameLst>
                                          <p:attrName>style.visibility</p:attrName>
                                        </p:attrNameLst>
                                      </p:cBhvr>
                                      <p:to>
                                        <p:strVal val="visible"/>
                                      </p:to>
                                    </p:set>
                                    <p:animEffect transition="in" filter="fade">
                                      <p:cBhvr>
                                        <p:cTn id="9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cxnSp>
        <p:nvCxnSpPr>
          <p:cNvPr id="7" name="直接连接符 6"/>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880128" y="3039802"/>
            <a:ext cx="1819664" cy="1222885"/>
            <a:chOff x="880128" y="3075806"/>
            <a:chExt cx="1819664" cy="1222885"/>
          </a:xfrm>
        </p:grpSpPr>
        <p:sp>
          <p:nvSpPr>
            <p:cNvPr id="11"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1043602" y="3075806"/>
              <a:ext cx="1492717" cy="338554"/>
            </a:xfrm>
            <a:prstGeom prst="rect">
              <a:avLst/>
            </a:prstGeom>
          </p:spPr>
          <p:txBody>
            <a:bodyPr wrap="none">
              <a:spAutoFit/>
            </a:bodyPr>
            <a:lstStyle/>
            <a:p>
              <a:pPr lvl="0" algn="ctr"/>
              <a:r>
                <a:rPr lang="zh-CN" altLang="en-US" sz="1600" b="1" spc="100" dirty="0" smtClean="0">
                  <a:solidFill>
                    <a:schemeClr val="bg1"/>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bg1"/>
                </a:solidFill>
                <a:latin typeface="微软雅黑" pitchFamily="34" charset="-122"/>
                <a:ea typeface="微软雅黑" pitchFamily="34" charset="-122"/>
              </a:endParaRPr>
            </a:p>
          </p:txBody>
        </p:sp>
      </p:grpSp>
      <p:grpSp>
        <p:nvGrpSpPr>
          <p:cNvPr id="13" name="组合 12"/>
          <p:cNvGrpSpPr/>
          <p:nvPr/>
        </p:nvGrpSpPr>
        <p:grpSpPr>
          <a:xfrm>
            <a:off x="2699792" y="3039802"/>
            <a:ext cx="1819664" cy="1222885"/>
            <a:chOff x="2699792" y="3075806"/>
            <a:chExt cx="1819664" cy="1222885"/>
          </a:xfrm>
        </p:grpSpPr>
        <p:sp>
          <p:nvSpPr>
            <p:cNvPr id="14" name="文本框 13"/>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a:xfrm>
              <a:off x="2863266" y="3075806"/>
              <a:ext cx="1492717" cy="338554"/>
            </a:xfrm>
            <a:prstGeom prst="rect">
              <a:avLst/>
            </a:prstGeom>
          </p:spPr>
          <p:txBody>
            <a:bodyPr wrap="none">
              <a:spAutoFit/>
            </a:bodyPr>
            <a:lstStyle/>
            <a:p>
              <a:pPr lvl="0" algn="ctr"/>
              <a:r>
                <a:rPr lang="zh-CN" altLang="en-US" sz="1600" b="1" spc="100" dirty="0" smtClean="0">
                  <a:solidFill>
                    <a:schemeClr val="bg1"/>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bg1"/>
                </a:solidFill>
                <a:latin typeface="微软雅黑" pitchFamily="34" charset="-122"/>
                <a:ea typeface="微软雅黑" pitchFamily="34" charset="-122"/>
              </a:endParaRPr>
            </a:p>
          </p:txBody>
        </p:sp>
      </p:grpSp>
      <p:grpSp>
        <p:nvGrpSpPr>
          <p:cNvPr id="16" name="组合 15"/>
          <p:cNvGrpSpPr/>
          <p:nvPr/>
        </p:nvGrpSpPr>
        <p:grpSpPr>
          <a:xfrm>
            <a:off x="4499992" y="3039802"/>
            <a:ext cx="1819664" cy="1222885"/>
            <a:chOff x="4499992" y="3075806"/>
            <a:chExt cx="1819664" cy="1222885"/>
          </a:xfrm>
        </p:grpSpPr>
        <p:sp>
          <p:nvSpPr>
            <p:cNvPr id="17"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8" name="矩形 17"/>
            <p:cNvSpPr/>
            <p:nvPr/>
          </p:nvSpPr>
          <p:spPr>
            <a:xfrm>
              <a:off x="4663466" y="3075806"/>
              <a:ext cx="1492717" cy="338554"/>
            </a:xfrm>
            <a:prstGeom prst="rect">
              <a:avLst/>
            </a:prstGeom>
          </p:spPr>
          <p:txBody>
            <a:bodyPr wrap="none">
              <a:spAutoFit/>
            </a:bodyPr>
            <a:lstStyle/>
            <a:p>
              <a:pPr lvl="0" algn="ctr"/>
              <a:r>
                <a:rPr lang="zh-CN" altLang="en-US" sz="1600" b="1" spc="100" dirty="0" smtClean="0">
                  <a:solidFill>
                    <a:schemeClr val="bg1"/>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bg1"/>
                </a:solidFill>
                <a:latin typeface="微软雅黑" pitchFamily="34" charset="-122"/>
                <a:ea typeface="微软雅黑" pitchFamily="34" charset="-122"/>
              </a:endParaRPr>
            </a:p>
          </p:txBody>
        </p:sp>
      </p:grpSp>
      <p:grpSp>
        <p:nvGrpSpPr>
          <p:cNvPr id="19" name="组合 18"/>
          <p:cNvGrpSpPr/>
          <p:nvPr/>
        </p:nvGrpSpPr>
        <p:grpSpPr>
          <a:xfrm>
            <a:off x="6372200" y="3039802"/>
            <a:ext cx="1819664" cy="1222885"/>
            <a:chOff x="6372200" y="3075806"/>
            <a:chExt cx="1819664" cy="1222885"/>
          </a:xfrm>
        </p:grpSpPr>
        <p:sp>
          <p:nvSpPr>
            <p:cNvPr id="20"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6535674" y="3075806"/>
              <a:ext cx="1492717" cy="338554"/>
            </a:xfrm>
            <a:prstGeom prst="rect">
              <a:avLst/>
            </a:prstGeom>
          </p:spPr>
          <p:txBody>
            <a:bodyPr wrap="none">
              <a:spAutoFit/>
            </a:bodyPr>
            <a:lstStyle/>
            <a:p>
              <a:pPr lvl="0" algn="ctr"/>
              <a:r>
                <a:rPr lang="zh-CN" altLang="en-US" sz="1600" b="1" spc="100" dirty="0" smtClean="0">
                  <a:solidFill>
                    <a:schemeClr val="bg1"/>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bg1"/>
                </a:solidFill>
                <a:latin typeface="微软雅黑" pitchFamily="34" charset="-122"/>
                <a:ea typeface="微软雅黑" pitchFamily="34" charset="-122"/>
              </a:endParaRPr>
            </a:p>
          </p:txBody>
        </p:sp>
      </p:grpSp>
      <p:grpSp>
        <p:nvGrpSpPr>
          <p:cNvPr id="22" name="组合 21"/>
          <p:cNvGrpSpPr/>
          <p:nvPr/>
        </p:nvGrpSpPr>
        <p:grpSpPr>
          <a:xfrm>
            <a:off x="4572000" y="1347615"/>
            <a:ext cx="1584176" cy="1440160"/>
            <a:chOff x="4572000" y="1347615"/>
            <a:chExt cx="1584176" cy="1440160"/>
          </a:xfrm>
        </p:grpSpPr>
        <p:sp>
          <p:nvSpPr>
            <p:cNvPr id="23" name="流程图: 手动操作 22"/>
            <p:cNvSpPr/>
            <p:nvPr/>
          </p:nvSpPr>
          <p:spPr>
            <a:xfrm rot="16200000">
              <a:off x="4644008" y="1275607"/>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300192" y="1347615"/>
            <a:ext cx="1584176" cy="1440160"/>
            <a:chOff x="6300192" y="1347615"/>
            <a:chExt cx="1584176" cy="1440160"/>
          </a:xfrm>
        </p:grpSpPr>
        <p:sp>
          <p:nvSpPr>
            <p:cNvPr id="26" name="流程图: 手动操作 25"/>
            <p:cNvSpPr/>
            <p:nvPr/>
          </p:nvSpPr>
          <p:spPr>
            <a:xfrm rot="16200000">
              <a:off x="6372200" y="1275607"/>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7"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2843808" y="1347615"/>
            <a:ext cx="1584176" cy="1440160"/>
            <a:chOff x="2843808" y="1347615"/>
            <a:chExt cx="1584176" cy="1440160"/>
          </a:xfrm>
        </p:grpSpPr>
        <p:sp>
          <p:nvSpPr>
            <p:cNvPr id="29" name="流程图: 手动操作 28"/>
            <p:cNvSpPr/>
            <p:nvPr/>
          </p:nvSpPr>
          <p:spPr>
            <a:xfrm rot="16200000">
              <a:off x="2915816" y="1275607"/>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0"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1115616" y="1347614"/>
            <a:ext cx="1584176" cy="1440160"/>
            <a:chOff x="1115616" y="1347614"/>
            <a:chExt cx="1584176" cy="1440160"/>
          </a:xfrm>
        </p:grpSpPr>
        <p:sp>
          <p:nvSpPr>
            <p:cNvPr id="32" name="流程图: 手动操作 31"/>
            <p:cNvSpPr/>
            <p:nvPr/>
          </p:nvSpPr>
          <p:spPr>
            <a:xfrm rot="16200000">
              <a:off x="1187624" y="1275606"/>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527764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 presetClass="entr" presetSubtype="2"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1+#ppt_w/2"/>
                                          </p:val>
                                        </p:tav>
                                        <p:tav tm="100000">
                                          <p:val>
                                            <p:strVal val="#ppt_x"/>
                                          </p:val>
                                        </p:tav>
                                      </p:tavLst>
                                    </p:anim>
                                    <p:anim calcmode="lin" valueType="num">
                                      <p:cBhvr additive="base">
                                        <p:cTn id="24" dur="500" fill="hold"/>
                                        <p:tgtEl>
                                          <p:spTgt spid="31"/>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fill="hold"/>
                                        <p:tgtEl>
                                          <p:spTgt spid="28"/>
                                        </p:tgtEl>
                                        <p:attrNameLst>
                                          <p:attrName>ppt_x</p:attrName>
                                        </p:attrNameLst>
                                      </p:cBhvr>
                                      <p:tavLst>
                                        <p:tav tm="0">
                                          <p:val>
                                            <p:strVal val="1+#ppt_w/2"/>
                                          </p:val>
                                        </p:tav>
                                        <p:tav tm="100000">
                                          <p:val>
                                            <p:strVal val="#ppt_x"/>
                                          </p:val>
                                        </p:tav>
                                      </p:tavLst>
                                    </p:anim>
                                    <p:anim calcmode="lin" valueType="num">
                                      <p:cBhvr additive="base">
                                        <p:cTn id="29" dur="500" fill="hold"/>
                                        <p:tgtEl>
                                          <p:spTgt spid="28"/>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2" presetClass="entr" presetSubtype="2"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1+#ppt_w/2"/>
                                          </p:val>
                                        </p:tav>
                                        <p:tav tm="100000">
                                          <p:val>
                                            <p:strVal val="#ppt_x"/>
                                          </p:val>
                                        </p:tav>
                                      </p:tavLst>
                                    </p:anim>
                                    <p:anim calcmode="lin" valueType="num">
                                      <p:cBhvr additive="base">
                                        <p:cTn id="34" dur="500" fill="hold"/>
                                        <p:tgtEl>
                                          <p:spTgt spid="22"/>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2"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1+#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par>
                          <p:cTn id="40" fill="hold">
                            <p:stCondLst>
                              <p:cond delay="2500"/>
                            </p:stCondLst>
                            <p:childTnLst>
                              <p:par>
                                <p:cTn id="41" presetID="2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500"/>
                                        <p:tgtEl>
                                          <p:spTgt spid="10"/>
                                        </p:tgtEl>
                                      </p:cBhvr>
                                    </p:animEffect>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childTnLst>
                          </p:cTn>
                        </p:par>
                        <p:par>
                          <p:cTn id="52" fill="hold">
                            <p:stCondLst>
                              <p:cond delay="4000"/>
                            </p:stCondLst>
                            <p:childTnLst>
                              <p:par>
                                <p:cTn id="53" presetID="22" presetClass="entr" presetSubtype="1"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5000"/>
                            </p:stCondLst>
                            <p:childTnLst>
                              <p:par>
                                <p:cTn id="61" presetID="22" presetClass="entr" presetSubtype="1" fill="hold"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up)">
                                      <p:cBhvr>
                                        <p:cTn id="63" dur="500"/>
                                        <p:tgtEl>
                                          <p:spTgt spid="9"/>
                                        </p:tgtEl>
                                      </p:cBhvr>
                                    </p:animEffect>
                                  </p:childTnLst>
                                </p:cTn>
                              </p:par>
                            </p:childTnLst>
                          </p:cTn>
                        </p:par>
                        <p:par>
                          <p:cTn id="64" fill="hold">
                            <p:stCondLst>
                              <p:cond delay="5500"/>
                            </p:stCondLst>
                            <p:childTnLst>
                              <p:par>
                                <p:cTn id="65" presetID="22" presetClass="entr" presetSubtype="1"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up)">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文本框 6"/>
          <p:cNvSpPr txBox="1"/>
          <p:nvPr/>
        </p:nvSpPr>
        <p:spPr>
          <a:xfrm>
            <a:off x="1138863" y="1914717"/>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72</a:t>
            </a:r>
            <a:r>
              <a:rPr lang="en-US" altLang="zh-CN" sz="1013" dirty="0">
                <a:solidFill>
                  <a:schemeClr val="bg1"/>
                </a:solidFill>
              </a:rPr>
              <a:t>%</a:t>
            </a:r>
            <a:endParaRPr lang="zh-CN" altLang="en-US" sz="1800" dirty="0">
              <a:solidFill>
                <a:schemeClr val="bg1"/>
              </a:solidFill>
            </a:endParaRPr>
          </a:p>
        </p:txBody>
      </p:sp>
      <p:sp>
        <p:nvSpPr>
          <p:cNvPr id="8" name="文本框 7"/>
          <p:cNvSpPr txBox="1"/>
          <p:nvPr/>
        </p:nvSpPr>
        <p:spPr>
          <a:xfrm>
            <a:off x="6169692" y="1644992"/>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9" name="文本框 8"/>
          <p:cNvSpPr txBox="1"/>
          <p:nvPr/>
        </p:nvSpPr>
        <p:spPr>
          <a:xfrm>
            <a:off x="6169693" y="1929872"/>
            <a:ext cx="2544886"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graphicFrame>
        <p:nvGraphicFramePr>
          <p:cNvPr id="10" name="图表 9"/>
          <p:cNvGraphicFramePr/>
          <p:nvPr>
            <p:extLst>
              <p:ext uri="{D42A27DB-BD31-4B8C-83A1-F6EECF244321}">
                <p14:modId xmlns:p14="http://schemas.microsoft.com/office/powerpoint/2010/main" val="3432735361"/>
              </p:ext>
            </p:extLst>
          </p:nvPr>
        </p:nvGraphicFramePr>
        <p:xfrm>
          <a:off x="4564889" y="1467233"/>
          <a:ext cx="1861838" cy="1241225"/>
        </p:xfrm>
        <a:graphic>
          <a:graphicData uri="http://schemas.openxmlformats.org/drawingml/2006/chart">
            <c:chart xmlns:c="http://schemas.openxmlformats.org/drawingml/2006/chart" xmlns:r="http://schemas.openxmlformats.org/officeDocument/2006/relationships" r:id="rId5"/>
          </a:graphicData>
        </a:graphic>
      </p:graphicFrame>
      <p:sp>
        <p:nvSpPr>
          <p:cNvPr id="11" name="椭圆 10"/>
          <p:cNvSpPr/>
          <p:nvPr/>
        </p:nvSpPr>
        <p:spPr>
          <a:xfrm>
            <a:off x="4938058" y="1530094"/>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2" name="文本框 11"/>
          <p:cNvSpPr txBox="1"/>
          <p:nvPr/>
        </p:nvSpPr>
        <p:spPr>
          <a:xfrm>
            <a:off x="5218221" y="1914717"/>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59</a:t>
            </a:r>
            <a:r>
              <a:rPr lang="en-US" altLang="zh-CN" sz="1013" dirty="0">
                <a:solidFill>
                  <a:schemeClr val="bg1"/>
                </a:solidFill>
              </a:rPr>
              <a:t>%</a:t>
            </a:r>
            <a:endParaRPr lang="zh-CN" altLang="en-US" sz="1800" dirty="0">
              <a:solidFill>
                <a:schemeClr val="bg1"/>
              </a:solidFill>
            </a:endParaRPr>
          </a:p>
        </p:txBody>
      </p:sp>
      <p:graphicFrame>
        <p:nvGraphicFramePr>
          <p:cNvPr id="13" name="图表 12"/>
          <p:cNvGraphicFramePr/>
          <p:nvPr>
            <p:extLst>
              <p:ext uri="{D42A27DB-BD31-4B8C-83A1-F6EECF244321}">
                <p14:modId xmlns:p14="http://schemas.microsoft.com/office/powerpoint/2010/main" val="4100424464"/>
              </p:ext>
            </p:extLst>
          </p:nvPr>
        </p:nvGraphicFramePr>
        <p:xfrm>
          <a:off x="474569" y="1467233"/>
          <a:ext cx="1861838" cy="1241225"/>
        </p:xfrm>
        <a:graphic>
          <a:graphicData uri="http://schemas.openxmlformats.org/drawingml/2006/chart">
            <c:chart xmlns:c="http://schemas.openxmlformats.org/drawingml/2006/chart" xmlns:r="http://schemas.openxmlformats.org/officeDocument/2006/relationships" r:id="rId6"/>
          </a:graphicData>
        </a:graphic>
      </p:graphicFrame>
      <p:sp>
        <p:nvSpPr>
          <p:cNvPr id="14" name="椭圆 13"/>
          <p:cNvSpPr/>
          <p:nvPr/>
        </p:nvSpPr>
        <p:spPr>
          <a:xfrm>
            <a:off x="847740" y="1530094"/>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5" name="文本框 14"/>
          <p:cNvSpPr txBox="1"/>
          <p:nvPr/>
        </p:nvSpPr>
        <p:spPr>
          <a:xfrm>
            <a:off x="2078637" y="1644992"/>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6" name="文本框 15"/>
          <p:cNvSpPr txBox="1"/>
          <p:nvPr/>
        </p:nvSpPr>
        <p:spPr>
          <a:xfrm>
            <a:off x="2078635" y="1929872"/>
            <a:ext cx="2544886" cy="550087"/>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graphicFrame>
        <p:nvGraphicFramePr>
          <p:cNvPr id="17" name="图表 16"/>
          <p:cNvGraphicFramePr/>
          <p:nvPr>
            <p:extLst>
              <p:ext uri="{D42A27DB-BD31-4B8C-83A1-F6EECF244321}">
                <p14:modId xmlns:p14="http://schemas.microsoft.com/office/powerpoint/2010/main" val="334670319"/>
              </p:ext>
            </p:extLst>
          </p:nvPr>
        </p:nvGraphicFramePr>
        <p:xfrm>
          <a:off x="474569" y="3432361"/>
          <a:ext cx="1861838" cy="1241225"/>
        </p:xfrm>
        <a:graphic>
          <a:graphicData uri="http://schemas.openxmlformats.org/drawingml/2006/chart">
            <c:chart xmlns:c="http://schemas.openxmlformats.org/drawingml/2006/chart" xmlns:r="http://schemas.openxmlformats.org/officeDocument/2006/relationships" r:id="rId7"/>
          </a:graphicData>
        </a:graphic>
      </p:graphicFrame>
      <p:sp>
        <p:nvSpPr>
          <p:cNvPr id="18" name="椭圆 17"/>
          <p:cNvSpPr/>
          <p:nvPr/>
        </p:nvSpPr>
        <p:spPr>
          <a:xfrm>
            <a:off x="847740" y="3495221"/>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9" name="文本框 18"/>
          <p:cNvSpPr txBox="1"/>
          <p:nvPr/>
        </p:nvSpPr>
        <p:spPr>
          <a:xfrm>
            <a:off x="1127904" y="3879845"/>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25</a:t>
            </a:r>
            <a:r>
              <a:rPr lang="en-US" altLang="zh-CN" sz="1013" dirty="0">
                <a:solidFill>
                  <a:schemeClr val="bg1"/>
                </a:solidFill>
              </a:rPr>
              <a:t>%</a:t>
            </a:r>
            <a:endParaRPr lang="zh-CN" altLang="en-US" sz="1800" dirty="0">
              <a:solidFill>
                <a:schemeClr val="bg1"/>
              </a:solidFill>
            </a:endParaRPr>
          </a:p>
        </p:txBody>
      </p:sp>
      <p:sp>
        <p:nvSpPr>
          <p:cNvPr id="20" name="文本框 19"/>
          <p:cNvSpPr txBox="1"/>
          <p:nvPr/>
        </p:nvSpPr>
        <p:spPr>
          <a:xfrm>
            <a:off x="2078637" y="3635837"/>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1" name="文本框 20"/>
          <p:cNvSpPr txBox="1"/>
          <p:nvPr/>
        </p:nvSpPr>
        <p:spPr>
          <a:xfrm>
            <a:off x="2078635" y="3920718"/>
            <a:ext cx="2544886"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graphicFrame>
        <p:nvGraphicFramePr>
          <p:cNvPr id="22" name="图表 21"/>
          <p:cNvGraphicFramePr/>
          <p:nvPr>
            <p:extLst>
              <p:ext uri="{D42A27DB-BD31-4B8C-83A1-F6EECF244321}">
                <p14:modId xmlns:p14="http://schemas.microsoft.com/office/powerpoint/2010/main" val="649452174"/>
              </p:ext>
            </p:extLst>
          </p:nvPr>
        </p:nvGraphicFramePr>
        <p:xfrm>
          <a:off x="4564889" y="3432361"/>
          <a:ext cx="1861838" cy="1241225"/>
        </p:xfrm>
        <a:graphic>
          <a:graphicData uri="http://schemas.openxmlformats.org/drawingml/2006/chart">
            <c:chart xmlns:c="http://schemas.openxmlformats.org/drawingml/2006/chart" xmlns:r="http://schemas.openxmlformats.org/officeDocument/2006/relationships" r:id="rId8"/>
          </a:graphicData>
        </a:graphic>
      </p:graphicFrame>
      <p:sp>
        <p:nvSpPr>
          <p:cNvPr id="23" name="椭圆 22"/>
          <p:cNvSpPr/>
          <p:nvPr/>
        </p:nvSpPr>
        <p:spPr>
          <a:xfrm>
            <a:off x="4938058" y="3495221"/>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4" name="文本框 23"/>
          <p:cNvSpPr txBox="1"/>
          <p:nvPr/>
        </p:nvSpPr>
        <p:spPr>
          <a:xfrm>
            <a:off x="5218221" y="3879845"/>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83</a:t>
            </a:r>
            <a:r>
              <a:rPr lang="en-US" altLang="zh-CN" sz="1013" dirty="0">
                <a:solidFill>
                  <a:schemeClr val="bg1"/>
                </a:solidFill>
              </a:rPr>
              <a:t>%</a:t>
            </a:r>
            <a:endParaRPr lang="zh-CN" altLang="en-US" sz="1800" dirty="0">
              <a:solidFill>
                <a:schemeClr val="bg1"/>
              </a:solidFill>
            </a:endParaRPr>
          </a:p>
        </p:txBody>
      </p:sp>
      <p:sp>
        <p:nvSpPr>
          <p:cNvPr id="25" name="文本框 24"/>
          <p:cNvSpPr txBox="1"/>
          <p:nvPr/>
        </p:nvSpPr>
        <p:spPr>
          <a:xfrm>
            <a:off x="6169692" y="3635837"/>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6" name="文本框 25"/>
          <p:cNvSpPr txBox="1"/>
          <p:nvPr/>
        </p:nvSpPr>
        <p:spPr>
          <a:xfrm>
            <a:off x="6169693" y="3920718"/>
            <a:ext cx="2544886"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spTree>
    <p:extLst>
      <p:ext uri="{BB962C8B-B14F-4D97-AF65-F5344CB8AC3E}">
        <p14:creationId xmlns:p14="http://schemas.microsoft.com/office/powerpoint/2010/main" val="24119038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par>
                                <p:cTn id="27" presetID="26" presetClass="emph" presetSubtype="0" fill="hold" grpId="1" nodeType="withEffect">
                                  <p:stCondLst>
                                    <p:cond delay="250"/>
                                  </p:stCondLst>
                                  <p:childTnLst>
                                    <p:animEffect transition="out" filter="fade">
                                      <p:cBhvr>
                                        <p:cTn id="28" dur="500" tmFilter="0, 0; .2, .5; .8, .5; 1, 0"/>
                                        <p:tgtEl>
                                          <p:spTgt spid="14"/>
                                        </p:tgtEl>
                                      </p:cBhvr>
                                    </p:animEffect>
                                    <p:animScale>
                                      <p:cBhvr>
                                        <p:cTn id="29" dur="250" autoRev="1" fill="hold"/>
                                        <p:tgtEl>
                                          <p:spTgt spid="14"/>
                                        </p:tgtEl>
                                      </p:cBhvr>
                                      <p:by x="105000" y="105000"/>
                                    </p:animScale>
                                  </p:childTnLst>
                                </p:cTn>
                              </p:par>
                            </p:childTnLst>
                          </p:cTn>
                        </p:par>
                        <p:par>
                          <p:cTn id="30" fill="hold">
                            <p:stCondLst>
                              <p:cond delay="750"/>
                            </p:stCondLst>
                            <p:childTnLst>
                              <p:par>
                                <p:cTn id="31" presetID="21"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heel(1)">
                                      <p:cBhvr>
                                        <p:cTn id="33" dur="750"/>
                                        <p:tgtEl>
                                          <p:spTgt spid="13"/>
                                        </p:tgtEl>
                                      </p:cBhvr>
                                    </p:animEffect>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250"/>
                                        <p:tgtEl>
                                          <p:spTgt spid="7"/>
                                        </p:tgtEl>
                                      </p:cBhvr>
                                    </p:animEffect>
                                    <p:anim calcmode="lin" valueType="num">
                                      <p:cBhvr>
                                        <p:cTn id="38" dur="250" fill="hold"/>
                                        <p:tgtEl>
                                          <p:spTgt spid="7"/>
                                        </p:tgtEl>
                                        <p:attrNameLst>
                                          <p:attrName>ppt_x</p:attrName>
                                        </p:attrNameLst>
                                      </p:cBhvr>
                                      <p:tavLst>
                                        <p:tav tm="0">
                                          <p:val>
                                            <p:strVal val="#ppt_x"/>
                                          </p:val>
                                        </p:tav>
                                        <p:tav tm="100000">
                                          <p:val>
                                            <p:strVal val="#ppt_x"/>
                                          </p:val>
                                        </p:tav>
                                      </p:tavLst>
                                    </p:anim>
                                    <p:anim calcmode="lin" valueType="num">
                                      <p:cBhvr>
                                        <p:cTn id="39" dur="25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1750"/>
                            </p:stCondLst>
                            <p:childTnLst>
                              <p:par>
                                <p:cTn id="41" presetID="42"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50"/>
                                        <p:tgtEl>
                                          <p:spTgt spid="15"/>
                                        </p:tgtEl>
                                      </p:cBhvr>
                                    </p:animEffect>
                                    <p:anim calcmode="lin" valueType="num">
                                      <p:cBhvr>
                                        <p:cTn id="44" dur="250" fill="hold"/>
                                        <p:tgtEl>
                                          <p:spTgt spid="15"/>
                                        </p:tgtEl>
                                        <p:attrNameLst>
                                          <p:attrName>ppt_x</p:attrName>
                                        </p:attrNameLst>
                                      </p:cBhvr>
                                      <p:tavLst>
                                        <p:tav tm="0">
                                          <p:val>
                                            <p:strVal val="#ppt_x"/>
                                          </p:val>
                                        </p:tav>
                                        <p:tav tm="100000">
                                          <p:val>
                                            <p:strVal val="#ppt_x"/>
                                          </p:val>
                                        </p:tav>
                                      </p:tavLst>
                                    </p:anim>
                                    <p:anim calcmode="lin" valueType="num">
                                      <p:cBhvr>
                                        <p:cTn id="45" dur="250" fill="hold"/>
                                        <p:tgtEl>
                                          <p:spTgt spid="15"/>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iterate type="wd">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animEffect transition="in" filter="fade">
                                      <p:cBhvr>
                                        <p:cTn id="55" dur="500"/>
                                        <p:tgtEl>
                                          <p:spTgt spid="11"/>
                                        </p:tgtEl>
                                      </p:cBhvr>
                                    </p:animEffect>
                                  </p:childTnLst>
                                </p:cTn>
                              </p:par>
                              <p:par>
                                <p:cTn id="56" presetID="26" presetClass="emph" presetSubtype="0" fill="hold" grpId="1" nodeType="withEffect">
                                  <p:stCondLst>
                                    <p:cond delay="250"/>
                                  </p:stCondLst>
                                  <p:childTnLst>
                                    <p:animEffect transition="out" filter="fade">
                                      <p:cBhvr>
                                        <p:cTn id="57" dur="500" tmFilter="0, 0; .2, .5; .8, .5; 1, 0"/>
                                        <p:tgtEl>
                                          <p:spTgt spid="11"/>
                                        </p:tgtEl>
                                      </p:cBhvr>
                                    </p:animEffect>
                                    <p:animScale>
                                      <p:cBhvr>
                                        <p:cTn id="58" dur="250" autoRev="1" fill="hold"/>
                                        <p:tgtEl>
                                          <p:spTgt spid="11"/>
                                        </p:tgtEl>
                                      </p:cBhvr>
                                      <p:by x="105000" y="105000"/>
                                    </p:animScale>
                                  </p:childTnLst>
                                </p:cTn>
                              </p:par>
                            </p:childTnLst>
                          </p:cTn>
                        </p:par>
                        <p:par>
                          <p:cTn id="59" fill="hold">
                            <p:stCondLst>
                              <p:cond delay="750"/>
                            </p:stCondLst>
                            <p:childTnLst>
                              <p:par>
                                <p:cTn id="60" presetID="21" presetClass="entr" presetSubtype="1"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heel(1)">
                                      <p:cBhvr>
                                        <p:cTn id="62" dur="750"/>
                                        <p:tgtEl>
                                          <p:spTgt spid="10"/>
                                        </p:tgtEl>
                                      </p:cBhvr>
                                    </p:animEffect>
                                  </p:childTnLst>
                                </p:cTn>
                              </p:par>
                            </p:childTnLst>
                          </p:cTn>
                        </p:par>
                        <p:par>
                          <p:cTn id="63" fill="hold">
                            <p:stCondLst>
                              <p:cond delay="1500"/>
                            </p:stCondLst>
                            <p:childTnLst>
                              <p:par>
                                <p:cTn id="64" presetID="42"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250"/>
                                        <p:tgtEl>
                                          <p:spTgt spid="12"/>
                                        </p:tgtEl>
                                      </p:cBhvr>
                                    </p:animEffect>
                                    <p:anim calcmode="lin" valueType="num">
                                      <p:cBhvr>
                                        <p:cTn id="67" dur="250" fill="hold"/>
                                        <p:tgtEl>
                                          <p:spTgt spid="12"/>
                                        </p:tgtEl>
                                        <p:attrNameLst>
                                          <p:attrName>ppt_x</p:attrName>
                                        </p:attrNameLst>
                                      </p:cBhvr>
                                      <p:tavLst>
                                        <p:tav tm="0">
                                          <p:val>
                                            <p:strVal val="#ppt_x"/>
                                          </p:val>
                                        </p:tav>
                                        <p:tav tm="100000">
                                          <p:val>
                                            <p:strVal val="#ppt_x"/>
                                          </p:val>
                                        </p:tav>
                                      </p:tavLst>
                                    </p:anim>
                                    <p:anim calcmode="lin" valueType="num">
                                      <p:cBhvr>
                                        <p:cTn id="68" dur="25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1750"/>
                            </p:stCondLst>
                            <p:childTnLst>
                              <p:par>
                                <p:cTn id="70" presetID="42" presetClass="entr" presetSubtype="0" fill="hold" grpId="0" nodeType="after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250"/>
                                        <p:tgtEl>
                                          <p:spTgt spid="8"/>
                                        </p:tgtEl>
                                      </p:cBhvr>
                                    </p:animEffect>
                                    <p:anim calcmode="lin" valueType="num">
                                      <p:cBhvr>
                                        <p:cTn id="73" dur="250" fill="hold"/>
                                        <p:tgtEl>
                                          <p:spTgt spid="8"/>
                                        </p:tgtEl>
                                        <p:attrNameLst>
                                          <p:attrName>ppt_x</p:attrName>
                                        </p:attrNameLst>
                                      </p:cBhvr>
                                      <p:tavLst>
                                        <p:tav tm="0">
                                          <p:val>
                                            <p:strVal val="#ppt_x"/>
                                          </p:val>
                                        </p:tav>
                                        <p:tav tm="100000">
                                          <p:val>
                                            <p:strVal val="#ppt_x"/>
                                          </p:val>
                                        </p:tav>
                                      </p:tavLst>
                                    </p:anim>
                                    <p:anim calcmode="lin" valueType="num">
                                      <p:cBhvr>
                                        <p:cTn id="74" dur="250" fill="hold"/>
                                        <p:tgtEl>
                                          <p:spTgt spid="8"/>
                                        </p:tgtEl>
                                        <p:attrNameLst>
                                          <p:attrName>ppt_y</p:attrName>
                                        </p:attrNameLst>
                                      </p:cBhvr>
                                      <p:tavLst>
                                        <p:tav tm="0">
                                          <p:val>
                                            <p:strVal val="#ppt_y+.1"/>
                                          </p:val>
                                        </p:tav>
                                        <p:tav tm="100000">
                                          <p:val>
                                            <p:strVal val="#ppt_y"/>
                                          </p:val>
                                        </p:tav>
                                      </p:tavLst>
                                    </p:anim>
                                  </p:childTnLst>
                                </p:cTn>
                              </p:par>
                              <p:par>
                                <p:cTn id="75" presetID="10" presetClass="entr" presetSubtype="0" fill="hold" grpId="0" nodeType="withEffect">
                                  <p:stCondLst>
                                    <p:cond delay="0"/>
                                  </p:stCondLst>
                                  <p:iterate type="wd">
                                    <p:tmPct val="10000"/>
                                  </p:iterate>
                                  <p:childTnLst>
                                    <p:set>
                                      <p:cBhvr>
                                        <p:cTn id="76" dur="1" fill="hold">
                                          <p:stCondLst>
                                            <p:cond delay="0"/>
                                          </p:stCondLst>
                                        </p:cTn>
                                        <p:tgtEl>
                                          <p:spTgt spid="9"/>
                                        </p:tgtEl>
                                        <p:attrNameLst>
                                          <p:attrName>style.visibility</p:attrName>
                                        </p:attrNameLst>
                                      </p:cBhvr>
                                      <p:to>
                                        <p:strVal val="visible"/>
                                      </p:to>
                                    </p:set>
                                    <p:animEffect transition="in" filter="fade">
                                      <p:cBhvr>
                                        <p:cTn id="77" dur="500"/>
                                        <p:tgtEl>
                                          <p:spTgt spid="9"/>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grpId="0" nodeType="click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 fill="hold"/>
                                        <p:tgtEl>
                                          <p:spTgt spid="18"/>
                                        </p:tgtEl>
                                        <p:attrNameLst>
                                          <p:attrName>ppt_w</p:attrName>
                                        </p:attrNameLst>
                                      </p:cBhvr>
                                      <p:tavLst>
                                        <p:tav tm="0">
                                          <p:val>
                                            <p:fltVal val="0"/>
                                          </p:val>
                                        </p:tav>
                                        <p:tav tm="100000">
                                          <p:val>
                                            <p:strVal val="#ppt_w"/>
                                          </p:val>
                                        </p:tav>
                                      </p:tavLst>
                                    </p:anim>
                                    <p:anim calcmode="lin" valueType="num">
                                      <p:cBhvr>
                                        <p:cTn id="83" dur="500" fill="hold"/>
                                        <p:tgtEl>
                                          <p:spTgt spid="18"/>
                                        </p:tgtEl>
                                        <p:attrNameLst>
                                          <p:attrName>ppt_h</p:attrName>
                                        </p:attrNameLst>
                                      </p:cBhvr>
                                      <p:tavLst>
                                        <p:tav tm="0">
                                          <p:val>
                                            <p:fltVal val="0"/>
                                          </p:val>
                                        </p:tav>
                                        <p:tav tm="100000">
                                          <p:val>
                                            <p:strVal val="#ppt_h"/>
                                          </p:val>
                                        </p:tav>
                                      </p:tavLst>
                                    </p:anim>
                                    <p:animEffect transition="in" filter="fade">
                                      <p:cBhvr>
                                        <p:cTn id="84" dur="500"/>
                                        <p:tgtEl>
                                          <p:spTgt spid="18"/>
                                        </p:tgtEl>
                                      </p:cBhvr>
                                    </p:animEffect>
                                  </p:childTnLst>
                                </p:cTn>
                              </p:par>
                              <p:par>
                                <p:cTn id="85" presetID="26" presetClass="emph" presetSubtype="0" fill="hold" grpId="1" nodeType="withEffect">
                                  <p:stCondLst>
                                    <p:cond delay="250"/>
                                  </p:stCondLst>
                                  <p:childTnLst>
                                    <p:animEffect transition="out" filter="fade">
                                      <p:cBhvr>
                                        <p:cTn id="86" dur="500" tmFilter="0, 0; .2, .5; .8, .5; 1, 0"/>
                                        <p:tgtEl>
                                          <p:spTgt spid="18"/>
                                        </p:tgtEl>
                                      </p:cBhvr>
                                    </p:animEffect>
                                    <p:animScale>
                                      <p:cBhvr>
                                        <p:cTn id="87" dur="250" autoRev="1" fill="hold"/>
                                        <p:tgtEl>
                                          <p:spTgt spid="18"/>
                                        </p:tgtEl>
                                      </p:cBhvr>
                                      <p:by x="105000" y="105000"/>
                                    </p:animScale>
                                  </p:childTnLst>
                                </p:cTn>
                              </p:par>
                            </p:childTnLst>
                          </p:cTn>
                        </p:par>
                        <p:par>
                          <p:cTn id="88" fill="hold">
                            <p:stCondLst>
                              <p:cond delay="750"/>
                            </p:stCondLst>
                            <p:childTnLst>
                              <p:par>
                                <p:cTn id="89" presetID="21" presetClass="entr" presetSubtype="1"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heel(1)">
                                      <p:cBhvr>
                                        <p:cTn id="91" dur="750"/>
                                        <p:tgtEl>
                                          <p:spTgt spid="17"/>
                                        </p:tgtEl>
                                      </p:cBhvr>
                                    </p:animEffect>
                                  </p:childTnLst>
                                </p:cTn>
                              </p:par>
                            </p:childTnLst>
                          </p:cTn>
                        </p:par>
                        <p:par>
                          <p:cTn id="92" fill="hold">
                            <p:stCondLst>
                              <p:cond delay="1500"/>
                            </p:stCondLst>
                            <p:childTnLst>
                              <p:par>
                                <p:cTn id="93" presetID="42" presetClass="entr" presetSubtype="0"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fade">
                                      <p:cBhvr>
                                        <p:cTn id="95" dur="250"/>
                                        <p:tgtEl>
                                          <p:spTgt spid="19"/>
                                        </p:tgtEl>
                                      </p:cBhvr>
                                    </p:animEffect>
                                    <p:anim calcmode="lin" valueType="num">
                                      <p:cBhvr>
                                        <p:cTn id="96" dur="250" fill="hold"/>
                                        <p:tgtEl>
                                          <p:spTgt spid="19"/>
                                        </p:tgtEl>
                                        <p:attrNameLst>
                                          <p:attrName>ppt_x</p:attrName>
                                        </p:attrNameLst>
                                      </p:cBhvr>
                                      <p:tavLst>
                                        <p:tav tm="0">
                                          <p:val>
                                            <p:strVal val="#ppt_x"/>
                                          </p:val>
                                        </p:tav>
                                        <p:tav tm="100000">
                                          <p:val>
                                            <p:strVal val="#ppt_x"/>
                                          </p:val>
                                        </p:tav>
                                      </p:tavLst>
                                    </p:anim>
                                    <p:anim calcmode="lin" valueType="num">
                                      <p:cBhvr>
                                        <p:cTn id="97" dur="250" fill="hold"/>
                                        <p:tgtEl>
                                          <p:spTgt spid="19"/>
                                        </p:tgtEl>
                                        <p:attrNameLst>
                                          <p:attrName>ppt_y</p:attrName>
                                        </p:attrNameLst>
                                      </p:cBhvr>
                                      <p:tavLst>
                                        <p:tav tm="0">
                                          <p:val>
                                            <p:strVal val="#ppt_y+.1"/>
                                          </p:val>
                                        </p:tav>
                                        <p:tav tm="100000">
                                          <p:val>
                                            <p:strVal val="#ppt_y"/>
                                          </p:val>
                                        </p:tav>
                                      </p:tavLst>
                                    </p:anim>
                                  </p:childTnLst>
                                </p:cTn>
                              </p:par>
                            </p:childTnLst>
                          </p:cTn>
                        </p:par>
                        <p:par>
                          <p:cTn id="98" fill="hold">
                            <p:stCondLst>
                              <p:cond delay="1750"/>
                            </p:stCondLst>
                            <p:childTnLst>
                              <p:par>
                                <p:cTn id="99" presetID="42" presetClass="entr" presetSubtype="0" fill="hold" grpId="0" nodeType="after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250"/>
                                        <p:tgtEl>
                                          <p:spTgt spid="20"/>
                                        </p:tgtEl>
                                      </p:cBhvr>
                                    </p:animEffect>
                                    <p:anim calcmode="lin" valueType="num">
                                      <p:cBhvr>
                                        <p:cTn id="102" dur="250" fill="hold"/>
                                        <p:tgtEl>
                                          <p:spTgt spid="20"/>
                                        </p:tgtEl>
                                        <p:attrNameLst>
                                          <p:attrName>ppt_x</p:attrName>
                                        </p:attrNameLst>
                                      </p:cBhvr>
                                      <p:tavLst>
                                        <p:tav tm="0">
                                          <p:val>
                                            <p:strVal val="#ppt_x"/>
                                          </p:val>
                                        </p:tav>
                                        <p:tav tm="100000">
                                          <p:val>
                                            <p:strVal val="#ppt_x"/>
                                          </p:val>
                                        </p:tav>
                                      </p:tavLst>
                                    </p:anim>
                                    <p:anim calcmode="lin" valueType="num">
                                      <p:cBhvr>
                                        <p:cTn id="103" dur="250" fill="hold"/>
                                        <p:tgtEl>
                                          <p:spTgt spid="20"/>
                                        </p:tgtEl>
                                        <p:attrNameLst>
                                          <p:attrName>ppt_y</p:attrName>
                                        </p:attrNameLst>
                                      </p:cBhvr>
                                      <p:tavLst>
                                        <p:tav tm="0">
                                          <p:val>
                                            <p:strVal val="#ppt_y+.1"/>
                                          </p:val>
                                        </p:tav>
                                        <p:tav tm="100000">
                                          <p:val>
                                            <p:strVal val="#ppt_y"/>
                                          </p:val>
                                        </p:tav>
                                      </p:tavLst>
                                    </p:anim>
                                  </p:childTnLst>
                                </p:cTn>
                              </p:par>
                              <p:par>
                                <p:cTn id="104" presetID="10" presetClass="entr" presetSubtype="0" fill="hold" grpId="0" nodeType="withEffect">
                                  <p:stCondLst>
                                    <p:cond delay="0"/>
                                  </p:stCondLst>
                                  <p:iterate type="wd">
                                    <p:tmPct val="10000"/>
                                  </p:iterate>
                                  <p:childTnLst>
                                    <p:set>
                                      <p:cBhvr>
                                        <p:cTn id="105" dur="1" fill="hold">
                                          <p:stCondLst>
                                            <p:cond delay="0"/>
                                          </p:stCondLst>
                                        </p:cTn>
                                        <p:tgtEl>
                                          <p:spTgt spid="21"/>
                                        </p:tgtEl>
                                        <p:attrNameLst>
                                          <p:attrName>style.visibility</p:attrName>
                                        </p:attrNameLst>
                                      </p:cBhvr>
                                      <p:to>
                                        <p:strVal val="visible"/>
                                      </p:to>
                                    </p:set>
                                    <p:animEffect transition="in" filter="fade">
                                      <p:cBhvr>
                                        <p:cTn id="106" dur="500"/>
                                        <p:tgtEl>
                                          <p:spTgt spid="21"/>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p:cTn id="111" dur="500" fill="hold"/>
                                        <p:tgtEl>
                                          <p:spTgt spid="23"/>
                                        </p:tgtEl>
                                        <p:attrNameLst>
                                          <p:attrName>ppt_w</p:attrName>
                                        </p:attrNameLst>
                                      </p:cBhvr>
                                      <p:tavLst>
                                        <p:tav tm="0">
                                          <p:val>
                                            <p:fltVal val="0"/>
                                          </p:val>
                                        </p:tav>
                                        <p:tav tm="100000">
                                          <p:val>
                                            <p:strVal val="#ppt_w"/>
                                          </p:val>
                                        </p:tav>
                                      </p:tavLst>
                                    </p:anim>
                                    <p:anim calcmode="lin" valueType="num">
                                      <p:cBhvr>
                                        <p:cTn id="112" dur="500" fill="hold"/>
                                        <p:tgtEl>
                                          <p:spTgt spid="23"/>
                                        </p:tgtEl>
                                        <p:attrNameLst>
                                          <p:attrName>ppt_h</p:attrName>
                                        </p:attrNameLst>
                                      </p:cBhvr>
                                      <p:tavLst>
                                        <p:tav tm="0">
                                          <p:val>
                                            <p:fltVal val="0"/>
                                          </p:val>
                                        </p:tav>
                                        <p:tav tm="100000">
                                          <p:val>
                                            <p:strVal val="#ppt_h"/>
                                          </p:val>
                                        </p:tav>
                                      </p:tavLst>
                                    </p:anim>
                                    <p:animEffect transition="in" filter="fade">
                                      <p:cBhvr>
                                        <p:cTn id="113" dur="500"/>
                                        <p:tgtEl>
                                          <p:spTgt spid="23"/>
                                        </p:tgtEl>
                                      </p:cBhvr>
                                    </p:animEffect>
                                  </p:childTnLst>
                                </p:cTn>
                              </p:par>
                              <p:par>
                                <p:cTn id="114" presetID="26" presetClass="emph" presetSubtype="0" fill="hold" grpId="1" nodeType="withEffect">
                                  <p:stCondLst>
                                    <p:cond delay="250"/>
                                  </p:stCondLst>
                                  <p:childTnLst>
                                    <p:animEffect transition="out" filter="fade">
                                      <p:cBhvr>
                                        <p:cTn id="115" dur="500" tmFilter="0, 0; .2, .5; .8, .5; 1, 0"/>
                                        <p:tgtEl>
                                          <p:spTgt spid="23"/>
                                        </p:tgtEl>
                                      </p:cBhvr>
                                    </p:animEffect>
                                    <p:animScale>
                                      <p:cBhvr>
                                        <p:cTn id="116" dur="250" autoRev="1" fill="hold"/>
                                        <p:tgtEl>
                                          <p:spTgt spid="23"/>
                                        </p:tgtEl>
                                      </p:cBhvr>
                                      <p:by x="105000" y="105000"/>
                                    </p:animScale>
                                  </p:childTnLst>
                                </p:cTn>
                              </p:par>
                            </p:childTnLst>
                          </p:cTn>
                        </p:par>
                        <p:par>
                          <p:cTn id="117" fill="hold">
                            <p:stCondLst>
                              <p:cond delay="750"/>
                            </p:stCondLst>
                            <p:childTnLst>
                              <p:par>
                                <p:cTn id="118" presetID="21" presetClass="entr" presetSubtype="1"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wheel(1)">
                                      <p:cBhvr>
                                        <p:cTn id="120" dur="750"/>
                                        <p:tgtEl>
                                          <p:spTgt spid="22"/>
                                        </p:tgtEl>
                                      </p:cBhvr>
                                    </p:animEffect>
                                  </p:childTnLst>
                                </p:cTn>
                              </p:par>
                            </p:childTnLst>
                          </p:cTn>
                        </p:par>
                        <p:par>
                          <p:cTn id="121" fill="hold">
                            <p:stCondLst>
                              <p:cond delay="1500"/>
                            </p:stCondLst>
                            <p:childTnLst>
                              <p:par>
                                <p:cTn id="122" presetID="42" presetClass="entr" presetSubtype="0" fill="hold" grpId="0" nodeType="after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fade">
                                      <p:cBhvr>
                                        <p:cTn id="124" dur="250"/>
                                        <p:tgtEl>
                                          <p:spTgt spid="24"/>
                                        </p:tgtEl>
                                      </p:cBhvr>
                                    </p:animEffect>
                                    <p:anim calcmode="lin" valueType="num">
                                      <p:cBhvr>
                                        <p:cTn id="125" dur="250" fill="hold"/>
                                        <p:tgtEl>
                                          <p:spTgt spid="24"/>
                                        </p:tgtEl>
                                        <p:attrNameLst>
                                          <p:attrName>ppt_x</p:attrName>
                                        </p:attrNameLst>
                                      </p:cBhvr>
                                      <p:tavLst>
                                        <p:tav tm="0">
                                          <p:val>
                                            <p:strVal val="#ppt_x"/>
                                          </p:val>
                                        </p:tav>
                                        <p:tav tm="100000">
                                          <p:val>
                                            <p:strVal val="#ppt_x"/>
                                          </p:val>
                                        </p:tav>
                                      </p:tavLst>
                                    </p:anim>
                                    <p:anim calcmode="lin" valueType="num">
                                      <p:cBhvr>
                                        <p:cTn id="126" dur="250" fill="hold"/>
                                        <p:tgtEl>
                                          <p:spTgt spid="24"/>
                                        </p:tgtEl>
                                        <p:attrNameLst>
                                          <p:attrName>ppt_y</p:attrName>
                                        </p:attrNameLst>
                                      </p:cBhvr>
                                      <p:tavLst>
                                        <p:tav tm="0">
                                          <p:val>
                                            <p:strVal val="#ppt_y+.1"/>
                                          </p:val>
                                        </p:tav>
                                        <p:tav tm="100000">
                                          <p:val>
                                            <p:strVal val="#ppt_y"/>
                                          </p:val>
                                        </p:tav>
                                      </p:tavLst>
                                    </p:anim>
                                  </p:childTnLst>
                                </p:cTn>
                              </p:par>
                            </p:childTnLst>
                          </p:cTn>
                        </p:par>
                        <p:par>
                          <p:cTn id="127" fill="hold">
                            <p:stCondLst>
                              <p:cond delay="1750"/>
                            </p:stCondLst>
                            <p:childTnLst>
                              <p:par>
                                <p:cTn id="128" presetID="42" presetClass="entr" presetSubtype="0" fill="hold" grpId="0" nodeType="afterEffect">
                                  <p:stCondLst>
                                    <p:cond delay="0"/>
                                  </p:stCondLst>
                                  <p:childTnLst>
                                    <p:set>
                                      <p:cBhvr>
                                        <p:cTn id="129" dur="1" fill="hold">
                                          <p:stCondLst>
                                            <p:cond delay="0"/>
                                          </p:stCondLst>
                                        </p:cTn>
                                        <p:tgtEl>
                                          <p:spTgt spid="25"/>
                                        </p:tgtEl>
                                        <p:attrNameLst>
                                          <p:attrName>style.visibility</p:attrName>
                                        </p:attrNameLst>
                                      </p:cBhvr>
                                      <p:to>
                                        <p:strVal val="visible"/>
                                      </p:to>
                                    </p:set>
                                    <p:animEffect transition="in" filter="fade">
                                      <p:cBhvr>
                                        <p:cTn id="130" dur="250"/>
                                        <p:tgtEl>
                                          <p:spTgt spid="25"/>
                                        </p:tgtEl>
                                      </p:cBhvr>
                                    </p:animEffect>
                                    <p:anim calcmode="lin" valueType="num">
                                      <p:cBhvr>
                                        <p:cTn id="131" dur="250" fill="hold"/>
                                        <p:tgtEl>
                                          <p:spTgt spid="25"/>
                                        </p:tgtEl>
                                        <p:attrNameLst>
                                          <p:attrName>ppt_x</p:attrName>
                                        </p:attrNameLst>
                                      </p:cBhvr>
                                      <p:tavLst>
                                        <p:tav tm="0">
                                          <p:val>
                                            <p:strVal val="#ppt_x"/>
                                          </p:val>
                                        </p:tav>
                                        <p:tav tm="100000">
                                          <p:val>
                                            <p:strVal val="#ppt_x"/>
                                          </p:val>
                                        </p:tav>
                                      </p:tavLst>
                                    </p:anim>
                                    <p:anim calcmode="lin" valueType="num">
                                      <p:cBhvr>
                                        <p:cTn id="132" dur="250" fill="hold"/>
                                        <p:tgtEl>
                                          <p:spTgt spid="25"/>
                                        </p:tgtEl>
                                        <p:attrNameLst>
                                          <p:attrName>ppt_y</p:attrName>
                                        </p:attrNameLst>
                                      </p:cBhvr>
                                      <p:tavLst>
                                        <p:tav tm="0">
                                          <p:val>
                                            <p:strVal val="#ppt_y+.1"/>
                                          </p:val>
                                        </p:tav>
                                        <p:tav tm="100000">
                                          <p:val>
                                            <p:strVal val="#ppt_y"/>
                                          </p:val>
                                        </p:tav>
                                      </p:tavLst>
                                    </p:anim>
                                  </p:childTnLst>
                                </p:cTn>
                              </p:par>
                              <p:par>
                                <p:cTn id="133" presetID="10" presetClass="entr" presetSubtype="0" fill="hold" grpId="0" nodeType="withEffect">
                                  <p:stCondLst>
                                    <p:cond delay="0"/>
                                  </p:stCondLst>
                                  <p:iterate type="wd">
                                    <p:tmPct val="10000"/>
                                  </p:iterate>
                                  <p:childTnLst>
                                    <p:set>
                                      <p:cBhvr>
                                        <p:cTn id="134" dur="1" fill="hold">
                                          <p:stCondLst>
                                            <p:cond delay="0"/>
                                          </p:stCondLst>
                                        </p:cTn>
                                        <p:tgtEl>
                                          <p:spTgt spid="26"/>
                                        </p:tgtEl>
                                        <p:attrNameLst>
                                          <p:attrName>style.visibility</p:attrName>
                                        </p:attrNameLst>
                                      </p:cBhvr>
                                      <p:to>
                                        <p:strVal val="visible"/>
                                      </p:to>
                                    </p:set>
                                    <p:animEffect transition="in" filter="fade">
                                      <p:cBhvr>
                                        <p:cTn id="13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Graphic spid="10" grpId="0">
        <p:bldAsOne/>
      </p:bldGraphic>
      <p:bldP spid="11" grpId="0" animBg="1"/>
      <p:bldP spid="11" grpId="1" animBg="1"/>
      <p:bldP spid="12" grpId="0"/>
      <p:bldGraphic spid="13" grpId="0">
        <p:bldAsOne/>
      </p:bldGraphic>
      <p:bldP spid="14" grpId="0" animBg="1"/>
      <p:bldP spid="14" grpId="1" animBg="1"/>
      <p:bldP spid="15" grpId="0"/>
      <p:bldP spid="16" grpId="0"/>
      <p:bldGraphic spid="17" grpId="0">
        <p:bldAsOne/>
      </p:bldGraphic>
      <p:bldP spid="18" grpId="0" animBg="1"/>
      <p:bldP spid="18" grpId="1" animBg="1"/>
      <p:bldP spid="19" grpId="0"/>
      <p:bldP spid="20" grpId="0"/>
      <p:bldP spid="21" grpId="0"/>
      <p:bldGraphic spid="22" grpId="0">
        <p:bldAsOne/>
      </p:bldGraphic>
      <p:bldP spid="23" grpId="0" animBg="1"/>
      <p:bldP spid="23" grpId="1" animBg="1"/>
      <p:bldP spid="24" grpId="0"/>
      <p:bldP spid="25" grpId="0"/>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131032" y="1445517"/>
            <a:ext cx="2881943"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a:t>
            </a:r>
            <a:r>
              <a:rPr lang="en-US" altLang="zh-CN" sz="3600" dirty="0" smtClean="0"/>
              <a:t>THREE</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65395129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90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4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圆角矩形 6"/>
          <p:cNvSpPr/>
          <p:nvPr/>
        </p:nvSpPr>
        <p:spPr>
          <a:xfrm>
            <a:off x="2923285" y="1240993"/>
            <a:ext cx="1583687" cy="1583687"/>
          </a:xfrm>
          <a:prstGeom prst="roundRect">
            <a:avLst>
              <a:gd name="adj" fmla="val 9051"/>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8" name="圆角矩形 7"/>
          <p:cNvSpPr/>
          <p:nvPr/>
        </p:nvSpPr>
        <p:spPr>
          <a:xfrm>
            <a:off x="4650944" y="1240993"/>
            <a:ext cx="1583687" cy="1583687"/>
          </a:xfrm>
          <a:prstGeom prst="roundRect">
            <a:avLst>
              <a:gd name="adj" fmla="val 9051"/>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9" name="圆角矩形 8"/>
          <p:cNvSpPr/>
          <p:nvPr/>
        </p:nvSpPr>
        <p:spPr>
          <a:xfrm>
            <a:off x="2923285" y="2968652"/>
            <a:ext cx="1583687" cy="1583687"/>
          </a:xfrm>
          <a:prstGeom prst="roundRect">
            <a:avLst>
              <a:gd name="adj" fmla="val 9051"/>
            </a:avLst>
          </a:prstGeom>
          <a:blipFill>
            <a:blip r:embed="rId7"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10" name="圆角矩形 9"/>
          <p:cNvSpPr/>
          <p:nvPr/>
        </p:nvSpPr>
        <p:spPr>
          <a:xfrm>
            <a:off x="4650944" y="2968652"/>
            <a:ext cx="1583687" cy="1583687"/>
          </a:xfrm>
          <a:prstGeom prst="roundRect">
            <a:avLst>
              <a:gd name="adj" fmla="val 9051"/>
            </a:avLst>
          </a:prstGeom>
          <a:blipFill>
            <a:blip r:embed="rId8"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11" name="圆角矩形 10"/>
          <p:cNvSpPr/>
          <p:nvPr/>
        </p:nvSpPr>
        <p:spPr>
          <a:xfrm>
            <a:off x="4075057" y="2392765"/>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1</a:t>
            </a:r>
            <a:endParaRPr lang="zh-CN" altLang="en-US" sz="1799" b="0" kern="0">
              <a:solidFill>
                <a:sysClr val="window" lastClr="FFFFFF"/>
              </a:solidFill>
              <a:latin typeface="Calibri"/>
              <a:ea typeface="宋体"/>
            </a:endParaRPr>
          </a:p>
        </p:txBody>
      </p:sp>
      <p:sp>
        <p:nvSpPr>
          <p:cNvPr id="12" name="圆角矩形 11"/>
          <p:cNvSpPr/>
          <p:nvPr/>
        </p:nvSpPr>
        <p:spPr>
          <a:xfrm>
            <a:off x="4650943" y="2392765"/>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2</a:t>
            </a:r>
            <a:endParaRPr lang="zh-CN" altLang="en-US" sz="1799" b="0" kern="0">
              <a:solidFill>
                <a:sysClr val="window" lastClr="FFFFFF"/>
              </a:solidFill>
              <a:latin typeface="Calibri"/>
              <a:ea typeface="宋体"/>
            </a:endParaRPr>
          </a:p>
        </p:txBody>
      </p:sp>
      <p:sp>
        <p:nvSpPr>
          <p:cNvPr id="13" name="圆角矩形 12"/>
          <p:cNvSpPr/>
          <p:nvPr/>
        </p:nvSpPr>
        <p:spPr>
          <a:xfrm>
            <a:off x="4075057" y="2968651"/>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3</a:t>
            </a:r>
            <a:endParaRPr lang="zh-CN" altLang="en-US" sz="1799" b="0" kern="0">
              <a:solidFill>
                <a:sysClr val="window" lastClr="FFFFFF"/>
              </a:solidFill>
              <a:latin typeface="Calibri"/>
              <a:ea typeface="宋体"/>
            </a:endParaRPr>
          </a:p>
        </p:txBody>
      </p:sp>
      <p:sp>
        <p:nvSpPr>
          <p:cNvPr id="14" name="圆角矩形 13"/>
          <p:cNvSpPr/>
          <p:nvPr/>
        </p:nvSpPr>
        <p:spPr>
          <a:xfrm>
            <a:off x="4650943" y="2968651"/>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4</a:t>
            </a:r>
            <a:endParaRPr lang="zh-CN" altLang="en-US" sz="1799" b="0" kern="0">
              <a:solidFill>
                <a:sysClr val="window" lastClr="FFFFFF"/>
              </a:solidFill>
              <a:latin typeface="Calibri"/>
              <a:ea typeface="宋体"/>
            </a:endParaRPr>
          </a:p>
        </p:txBody>
      </p:sp>
      <p:sp>
        <p:nvSpPr>
          <p:cNvPr id="15" name="TextBox 37"/>
          <p:cNvSpPr txBox="1"/>
          <p:nvPr/>
        </p:nvSpPr>
        <p:spPr>
          <a:xfrm>
            <a:off x="458470" y="1774502"/>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6" name="TextBox 38"/>
          <p:cNvSpPr txBox="1"/>
          <p:nvPr/>
        </p:nvSpPr>
        <p:spPr>
          <a:xfrm>
            <a:off x="947984" y="1312980"/>
            <a:ext cx="1773729" cy="461473"/>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dirty="0">
                <a:solidFill>
                  <a:srgbClr val="550F58"/>
                </a:solidFill>
                <a:latin typeface="微软雅黑" pitchFamily="34" charset="-122"/>
                <a:ea typeface="微软雅黑" pitchFamily="34" charset="-122"/>
                <a:cs typeface="华文黑体" pitchFamily="2" charset="-122"/>
              </a:rPr>
              <a:t>点击添加标题</a:t>
            </a:r>
          </a:p>
        </p:txBody>
      </p:sp>
      <p:sp>
        <p:nvSpPr>
          <p:cNvPr id="17" name="TextBox 39"/>
          <p:cNvSpPr txBox="1"/>
          <p:nvPr/>
        </p:nvSpPr>
        <p:spPr>
          <a:xfrm>
            <a:off x="6433290" y="1774502"/>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8" name="TextBox 40"/>
          <p:cNvSpPr txBox="1"/>
          <p:nvPr/>
        </p:nvSpPr>
        <p:spPr>
          <a:xfrm>
            <a:off x="6433289" y="1312980"/>
            <a:ext cx="1773729" cy="461331"/>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dirty="0">
                <a:solidFill>
                  <a:srgbClr val="550F58"/>
                </a:solidFill>
                <a:latin typeface="微软雅黑" pitchFamily="34" charset="-122"/>
                <a:ea typeface="微软雅黑" pitchFamily="34" charset="-122"/>
                <a:cs typeface="华文黑体" pitchFamily="2" charset="-122"/>
              </a:rPr>
              <a:t>点击添加标题</a:t>
            </a:r>
          </a:p>
        </p:txBody>
      </p:sp>
      <p:sp>
        <p:nvSpPr>
          <p:cNvPr id="19" name="TextBox 41"/>
          <p:cNvSpPr txBox="1"/>
          <p:nvPr/>
        </p:nvSpPr>
        <p:spPr>
          <a:xfrm>
            <a:off x="458470" y="3630879"/>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20" name="TextBox 42"/>
          <p:cNvSpPr txBox="1"/>
          <p:nvPr/>
        </p:nvSpPr>
        <p:spPr>
          <a:xfrm>
            <a:off x="947984" y="3169357"/>
            <a:ext cx="1773729" cy="461473"/>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a:solidFill>
                  <a:srgbClr val="550F58"/>
                </a:solidFill>
                <a:latin typeface="微软雅黑" pitchFamily="34" charset="-122"/>
                <a:ea typeface="微软雅黑" pitchFamily="34" charset="-122"/>
                <a:cs typeface="华文黑体" pitchFamily="2" charset="-122"/>
              </a:rPr>
              <a:t>点击添加标题</a:t>
            </a:r>
          </a:p>
        </p:txBody>
      </p:sp>
      <p:sp>
        <p:nvSpPr>
          <p:cNvPr id="21" name="TextBox 43"/>
          <p:cNvSpPr txBox="1"/>
          <p:nvPr/>
        </p:nvSpPr>
        <p:spPr>
          <a:xfrm>
            <a:off x="6433290" y="3630879"/>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22" name="TextBox 44"/>
          <p:cNvSpPr txBox="1"/>
          <p:nvPr/>
        </p:nvSpPr>
        <p:spPr>
          <a:xfrm>
            <a:off x="6433289" y="3169357"/>
            <a:ext cx="1773729" cy="461331"/>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a:solidFill>
                  <a:srgbClr val="550F58"/>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31756937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49" presetClass="entr" presetSubtype="0"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 calcmode="lin" valueType="num">
                                      <p:cBhvr>
                                        <p:cTn id="25" dur="500" fill="hold"/>
                                        <p:tgtEl>
                                          <p:spTgt spid="7"/>
                                        </p:tgtEl>
                                        <p:attrNameLst>
                                          <p:attrName>style.rotation</p:attrName>
                                        </p:attrNameLst>
                                      </p:cBhvr>
                                      <p:tavLst>
                                        <p:tav tm="0">
                                          <p:val>
                                            <p:fltVal val="360"/>
                                          </p:val>
                                        </p:tav>
                                        <p:tav tm="100000">
                                          <p:val>
                                            <p:fltVal val="0"/>
                                          </p:val>
                                        </p:tav>
                                      </p:tavLst>
                                    </p:anim>
                                    <p:animEffect transition="in" filter="fade">
                                      <p:cBhvr>
                                        <p:cTn id="26" dur="500"/>
                                        <p:tgtEl>
                                          <p:spTgt spid="7"/>
                                        </p:tgtEl>
                                      </p:cBhvr>
                                    </p:animEffect>
                                  </p:childTnLst>
                                </p:cTn>
                              </p:par>
                              <p:par>
                                <p:cTn id="27" presetID="49" presetClass="entr" presetSubtype="0" decel="100000"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 calcmode="lin" valueType="num">
                                      <p:cBhvr>
                                        <p:cTn id="31" dur="500" fill="hold"/>
                                        <p:tgtEl>
                                          <p:spTgt spid="8"/>
                                        </p:tgtEl>
                                        <p:attrNameLst>
                                          <p:attrName>style.rotation</p:attrName>
                                        </p:attrNameLst>
                                      </p:cBhvr>
                                      <p:tavLst>
                                        <p:tav tm="0">
                                          <p:val>
                                            <p:fltVal val="360"/>
                                          </p:val>
                                        </p:tav>
                                        <p:tav tm="100000">
                                          <p:val>
                                            <p:fltVal val="0"/>
                                          </p:val>
                                        </p:tav>
                                      </p:tavLst>
                                    </p:anim>
                                    <p:animEffect transition="in" filter="fade">
                                      <p:cBhvr>
                                        <p:cTn id="32" dur="500"/>
                                        <p:tgtEl>
                                          <p:spTgt spid="8"/>
                                        </p:tgtEl>
                                      </p:cBhvr>
                                    </p:animEffect>
                                  </p:childTnLst>
                                </p:cTn>
                              </p:par>
                              <p:par>
                                <p:cTn id="33" presetID="49" presetClass="entr" presetSubtype="0" decel="100000" fill="hold" grpId="0" nodeType="withEffect">
                                  <p:stCondLst>
                                    <p:cond delay="4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 calcmode="lin" valueType="num">
                                      <p:cBhvr>
                                        <p:cTn id="37" dur="500" fill="hold"/>
                                        <p:tgtEl>
                                          <p:spTgt spid="9"/>
                                        </p:tgtEl>
                                        <p:attrNameLst>
                                          <p:attrName>style.rotation</p:attrName>
                                        </p:attrNameLst>
                                      </p:cBhvr>
                                      <p:tavLst>
                                        <p:tav tm="0">
                                          <p:val>
                                            <p:fltVal val="360"/>
                                          </p:val>
                                        </p:tav>
                                        <p:tav tm="100000">
                                          <p:val>
                                            <p:fltVal val="0"/>
                                          </p:val>
                                        </p:tav>
                                      </p:tavLst>
                                    </p:anim>
                                    <p:animEffect transition="in" filter="fade">
                                      <p:cBhvr>
                                        <p:cTn id="38" dur="500"/>
                                        <p:tgtEl>
                                          <p:spTgt spid="9"/>
                                        </p:tgtEl>
                                      </p:cBhvr>
                                    </p:animEffect>
                                  </p:childTnLst>
                                </p:cTn>
                              </p:par>
                              <p:par>
                                <p:cTn id="39" presetID="49" presetClass="entr" presetSubtype="0" decel="100000"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 calcmode="lin" valueType="num">
                                      <p:cBhvr>
                                        <p:cTn id="43" dur="500" fill="hold"/>
                                        <p:tgtEl>
                                          <p:spTgt spid="10"/>
                                        </p:tgtEl>
                                        <p:attrNameLst>
                                          <p:attrName>style.rotation</p:attrName>
                                        </p:attrNameLst>
                                      </p:cBhvr>
                                      <p:tavLst>
                                        <p:tav tm="0">
                                          <p:val>
                                            <p:fltVal val="360"/>
                                          </p:val>
                                        </p:tav>
                                        <p:tav tm="100000">
                                          <p:val>
                                            <p:fltVal val="0"/>
                                          </p:val>
                                        </p:tav>
                                      </p:tavLst>
                                    </p:anim>
                                    <p:animEffect transition="in" filter="fade">
                                      <p:cBhvr>
                                        <p:cTn id="44" dur="500"/>
                                        <p:tgtEl>
                                          <p:spTgt spid="10"/>
                                        </p:tgtEl>
                                      </p:cBhvr>
                                    </p:animEffect>
                                  </p:childTnLst>
                                </p:cTn>
                              </p:par>
                            </p:childTnLst>
                          </p:cTn>
                        </p:par>
                        <p:par>
                          <p:cTn id="45" fill="hold">
                            <p:stCondLst>
                              <p:cond delay="1600"/>
                            </p:stCondLst>
                            <p:childTnLst>
                              <p:par>
                                <p:cTn id="46" presetID="23" presetClass="entr" presetSubtype="16"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childTnLst>
                                </p:cTn>
                              </p:par>
                              <p:par>
                                <p:cTn id="50" presetID="23" presetClass="entr" presetSubtype="16"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childTnLst>
                                </p:cTn>
                              </p:par>
                              <p:par>
                                <p:cTn id="54" presetID="23" presetClass="entr" presetSubtype="16"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childTnLst>
                                </p:cTn>
                              </p:par>
                              <p:par>
                                <p:cTn id="58" presetID="23" presetClass="entr" presetSubtype="16"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childTnLst>
                                </p:cTn>
                              </p:par>
                            </p:childTnLst>
                          </p:cTn>
                        </p:par>
                        <p:par>
                          <p:cTn id="62" fill="hold">
                            <p:stCondLst>
                              <p:cond delay="2100"/>
                            </p:stCondLst>
                            <p:childTnLst>
                              <p:par>
                                <p:cTn id="63" presetID="12" presetClass="entr" presetSubtype="2"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p:tgtEl>
                                          <p:spTgt spid="16"/>
                                        </p:tgtEl>
                                        <p:attrNameLst>
                                          <p:attrName>ppt_x</p:attrName>
                                        </p:attrNameLst>
                                      </p:cBhvr>
                                      <p:tavLst>
                                        <p:tav tm="0">
                                          <p:val>
                                            <p:strVal val="#ppt_x+#ppt_w*1.125000"/>
                                          </p:val>
                                        </p:tav>
                                        <p:tav tm="100000">
                                          <p:val>
                                            <p:strVal val="#ppt_x"/>
                                          </p:val>
                                        </p:tav>
                                      </p:tavLst>
                                    </p:anim>
                                    <p:animEffect transition="in" filter="wipe(left)">
                                      <p:cBhvr>
                                        <p:cTn id="66" dur="500"/>
                                        <p:tgtEl>
                                          <p:spTgt spid="16"/>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
                                        <p:tgtEl>
                                          <p:spTgt spid="15"/>
                                        </p:tgtEl>
                                        <p:attrNameLst>
                                          <p:attrName>ppt_x</p:attrName>
                                        </p:attrNameLst>
                                      </p:cBhvr>
                                      <p:tavLst>
                                        <p:tav tm="0">
                                          <p:val>
                                            <p:strVal val="#ppt_x+#ppt_w*1.125000"/>
                                          </p:val>
                                        </p:tav>
                                        <p:tav tm="100000">
                                          <p:val>
                                            <p:strVal val="#ppt_x"/>
                                          </p:val>
                                        </p:tav>
                                      </p:tavLst>
                                    </p:anim>
                                    <p:animEffect transition="in" filter="wipe(left)">
                                      <p:cBhvr>
                                        <p:cTn id="70" dur="500"/>
                                        <p:tgtEl>
                                          <p:spTgt spid="15"/>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ppt_x</p:attrName>
                                        </p:attrNameLst>
                                      </p:cBhvr>
                                      <p:tavLst>
                                        <p:tav tm="0">
                                          <p:val>
                                            <p:strVal val="#ppt_x-#ppt_w*1.125000"/>
                                          </p:val>
                                        </p:tav>
                                        <p:tav tm="100000">
                                          <p:val>
                                            <p:strVal val="#ppt_x"/>
                                          </p:val>
                                        </p:tav>
                                      </p:tavLst>
                                    </p:anim>
                                    <p:animEffect transition="in" filter="wipe(right)">
                                      <p:cBhvr>
                                        <p:cTn id="74" dur="500"/>
                                        <p:tgtEl>
                                          <p:spTgt spid="18"/>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p:tgtEl>
                                          <p:spTgt spid="17"/>
                                        </p:tgtEl>
                                        <p:attrNameLst>
                                          <p:attrName>ppt_x</p:attrName>
                                        </p:attrNameLst>
                                      </p:cBhvr>
                                      <p:tavLst>
                                        <p:tav tm="0">
                                          <p:val>
                                            <p:strVal val="#ppt_x-#ppt_w*1.125000"/>
                                          </p:val>
                                        </p:tav>
                                        <p:tav tm="100000">
                                          <p:val>
                                            <p:strVal val="#ppt_x"/>
                                          </p:val>
                                        </p:tav>
                                      </p:tavLst>
                                    </p:anim>
                                    <p:animEffect transition="in" filter="wipe(right)">
                                      <p:cBhvr>
                                        <p:cTn id="78" dur="500"/>
                                        <p:tgtEl>
                                          <p:spTgt spid="17"/>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p:tgtEl>
                                          <p:spTgt spid="20"/>
                                        </p:tgtEl>
                                        <p:attrNameLst>
                                          <p:attrName>ppt_x</p:attrName>
                                        </p:attrNameLst>
                                      </p:cBhvr>
                                      <p:tavLst>
                                        <p:tav tm="0">
                                          <p:val>
                                            <p:strVal val="#ppt_x+#ppt_w*1.125000"/>
                                          </p:val>
                                        </p:tav>
                                        <p:tav tm="100000">
                                          <p:val>
                                            <p:strVal val="#ppt_x"/>
                                          </p:val>
                                        </p:tav>
                                      </p:tavLst>
                                    </p:anim>
                                    <p:animEffect transition="in" filter="wipe(left)">
                                      <p:cBhvr>
                                        <p:cTn id="82" dur="500"/>
                                        <p:tgtEl>
                                          <p:spTgt spid="20"/>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p:tgtEl>
                                          <p:spTgt spid="19"/>
                                        </p:tgtEl>
                                        <p:attrNameLst>
                                          <p:attrName>ppt_x</p:attrName>
                                        </p:attrNameLst>
                                      </p:cBhvr>
                                      <p:tavLst>
                                        <p:tav tm="0">
                                          <p:val>
                                            <p:strVal val="#ppt_x+#ppt_w*1.125000"/>
                                          </p:val>
                                        </p:tav>
                                        <p:tav tm="100000">
                                          <p:val>
                                            <p:strVal val="#ppt_x"/>
                                          </p:val>
                                        </p:tav>
                                      </p:tavLst>
                                    </p:anim>
                                    <p:animEffect transition="in" filter="wipe(left)">
                                      <p:cBhvr>
                                        <p:cTn id="86" dur="500"/>
                                        <p:tgtEl>
                                          <p:spTgt spid="19"/>
                                        </p:tgtEl>
                                      </p:cBhvr>
                                    </p:animEffect>
                                  </p:childTnLst>
                                </p:cTn>
                              </p:par>
                              <p:par>
                                <p:cTn id="87" presetID="12" presetClass="entr" presetSubtype="8"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p:tgtEl>
                                          <p:spTgt spid="22"/>
                                        </p:tgtEl>
                                        <p:attrNameLst>
                                          <p:attrName>ppt_x</p:attrName>
                                        </p:attrNameLst>
                                      </p:cBhvr>
                                      <p:tavLst>
                                        <p:tav tm="0">
                                          <p:val>
                                            <p:strVal val="#ppt_x-#ppt_w*1.125000"/>
                                          </p:val>
                                        </p:tav>
                                        <p:tav tm="100000">
                                          <p:val>
                                            <p:strVal val="#ppt_x"/>
                                          </p:val>
                                        </p:tav>
                                      </p:tavLst>
                                    </p:anim>
                                    <p:animEffect transition="in" filter="wipe(right)">
                                      <p:cBhvr>
                                        <p:cTn id="90" dur="500"/>
                                        <p:tgtEl>
                                          <p:spTgt spid="22"/>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500"/>
                                        <p:tgtEl>
                                          <p:spTgt spid="21"/>
                                        </p:tgtEl>
                                        <p:attrNameLst>
                                          <p:attrName>ppt_x</p:attrName>
                                        </p:attrNameLst>
                                      </p:cBhvr>
                                      <p:tavLst>
                                        <p:tav tm="0">
                                          <p:val>
                                            <p:strVal val="#ppt_x-#ppt_w*1.125000"/>
                                          </p:val>
                                        </p:tav>
                                        <p:tav tm="100000">
                                          <p:val>
                                            <p:strVal val="#ppt_x"/>
                                          </p:val>
                                        </p:tav>
                                      </p:tavLst>
                                    </p:anim>
                                    <p:animEffect transition="in" filter="wipe(right)">
                                      <p:cBhvr>
                                        <p:cTn id="9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六边形 6"/>
          <p:cNvSpPr/>
          <p:nvPr/>
        </p:nvSpPr>
        <p:spPr>
          <a:xfrm rot="16200000">
            <a:off x="588110" y="1409124"/>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TextBox 25"/>
          <p:cNvSpPr txBox="1"/>
          <p:nvPr/>
        </p:nvSpPr>
        <p:spPr>
          <a:xfrm>
            <a:off x="667799" y="152097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9" name="TextBox 26"/>
          <p:cNvSpPr txBox="1"/>
          <p:nvPr/>
        </p:nvSpPr>
        <p:spPr bwMode="auto">
          <a:xfrm>
            <a:off x="1475659" y="1895007"/>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10" name="矩形 9"/>
          <p:cNvSpPr/>
          <p:nvPr/>
        </p:nvSpPr>
        <p:spPr bwMode="auto">
          <a:xfrm>
            <a:off x="1475659" y="1548349"/>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endParaRPr>
          </a:p>
        </p:txBody>
      </p:sp>
      <p:sp>
        <p:nvSpPr>
          <p:cNvPr id="11" name="六边形 10"/>
          <p:cNvSpPr/>
          <p:nvPr/>
        </p:nvSpPr>
        <p:spPr>
          <a:xfrm rot="16200000">
            <a:off x="588109" y="3214603"/>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TextBox 29"/>
          <p:cNvSpPr txBox="1"/>
          <p:nvPr/>
        </p:nvSpPr>
        <p:spPr>
          <a:xfrm>
            <a:off x="667798" y="332645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TextBox 30"/>
          <p:cNvSpPr txBox="1"/>
          <p:nvPr/>
        </p:nvSpPr>
        <p:spPr bwMode="auto">
          <a:xfrm>
            <a:off x="1475658" y="3700486"/>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14" name="矩形 13"/>
          <p:cNvSpPr/>
          <p:nvPr/>
        </p:nvSpPr>
        <p:spPr bwMode="auto">
          <a:xfrm>
            <a:off x="1475658" y="3353828"/>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endParaRPr>
          </a:p>
        </p:txBody>
      </p:sp>
      <p:sp>
        <p:nvSpPr>
          <p:cNvPr id="15" name="六边形 14"/>
          <p:cNvSpPr/>
          <p:nvPr/>
        </p:nvSpPr>
        <p:spPr>
          <a:xfrm rot="16200000">
            <a:off x="4764575" y="1414404"/>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33"/>
          <p:cNvSpPr txBox="1"/>
          <p:nvPr/>
        </p:nvSpPr>
        <p:spPr>
          <a:xfrm>
            <a:off x="4844264" y="152625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TextBox 34"/>
          <p:cNvSpPr txBox="1"/>
          <p:nvPr/>
        </p:nvSpPr>
        <p:spPr bwMode="auto">
          <a:xfrm>
            <a:off x="5652124" y="1900287"/>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18" name="矩形 17"/>
          <p:cNvSpPr/>
          <p:nvPr/>
        </p:nvSpPr>
        <p:spPr bwMode="auto">
          <a:xfrm>
            <a:off x="5652124" y="1553629"/>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endParaRPr>
          </a:p>
        </p:txBody>
      </p:sp>
      <p:sp>
        <p:nvSpPr>
          <p:cNvPr id="19" name="六边形 18"/>
          <p:cNvSpPr/>
          <p:nvPr/>
        </p:nvSpPr>
        <p:spPr>
          <a:xfrm rot="16200000">
            <a:off x="4764574" y="3219883"/>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TextBox 37"/>
          <p:cNvSpPr txBox="1"/>
          <p:nvPr/>
        </p:nvSpPr>
        <p:spPr>
          <a:xfrm>
            <a:off x="4844263" y="333173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38"/>
          <p:cNvSpPr txBox="1"/>
          <p:nvPr/>
        </p:nvSpPr>
        <p:spPr bwMode="auto">
          <a:xfrm>
            <a:off x="5652123" y="3705766"/>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22" name="矩形 21"/>
          <p:cNvSpPr/>
          <p:nvPr/>
        </p:nvSpPr>
        <p:spPr bwMode="auto">
          <a:xfrm>
            <a:off x="5652123" y="3359108"/>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endParaRPr>
          </a:p>
        </p:txBody>
      </p:sp>
    </p:spTree>
    <p:extLst>
      <p:ext uri="{BB962C8B-B14F-4D97-AF65-F5344CB8AC3E}">
        <p14:creationId xmlns:p14="http://schemas.microsoft.com/office/powerpoint/2010/main" val="338260754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42"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childTnLst>
                          </p:cTn>
                        </p:par>
                        <p:par>
                          <p:cTn id="60" fill="hold">
                            <p:stCondLst>
                              <p:cond delay="3500"/>
                            </p:stCondLst>
                            <p:childTnLst>
                              <p:par>
                                <p:cTn id="61" presetID="2" presetClass="entr" presetSubtype="8"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0-#ppt_w/2"/>
                                          </p:val>
                                        </p:tav>
                                        <p:tav tm="100000">
                                          <p:val>
                                            <p:strVal val="#ppt_x"/>
                                          </p:val>
                                        </p:tav>
                                      </p:tavLst>
                                    </p:anim>
                                    <p:anim calcmode="lin" valueType="num">
                                      <p:cBhvr additive="base">
                                        <p:cTn id="68" dur="500" fill="hold"/>
                                        <p:tgtEl>
                                          <p:spTgt spid="11"/>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1000"/>
                                        <p:tgtEl>
                                          <p:spTgt spid="13"/>
                                        </p:tgtEl>
                                      </p:cBhvr>
                                    </p:animEffect>
                                    <p:anim calcmode="lin" valueType="num">
                                      <p:cBhvr>
                                        <p:cTn id="78" dur="1000" fill="hold"/>
                                        <p:tgtEl>
                                          <p:spTgt spid="13"/>
                                        </p:tgtEl>
                                        <p:attrNameLst>
                                          <p:attrName>ppt_x</p:attrName>
                                        </p:attrNameLst>
                                      </p:cBhvr>
                                      <p:tavLst>
                                        <p:tav tm="0">
                                          <p:val>
                                            <p:strVal val="#ppt_x"/>
                                          </p:val>
                                        </p:tav>
                                        <p:tav tm="100000">
                                          <p:val>
                                            <p:strVal val="#ppt_x"/>
                                          </p:val>
                                        </p:tav>
                                      </p:tavLst>
                                    </p:anim>
                                    <p:anim calcmode="lin" valueType="num">
                                      <p:cBhvr>
                                        <p:cTn id="79" dur="1000" fill="hold"/>
                                        <p:tgtEl>
                                          <p:spTgt spid="13"/>
                                        </p:tgtEl>
                                        <p:attrNameLst>
                                          <p:attrName>ppt_y</p:attrName>
                                        </p:attrNameLst>
                                      </p:cBhvr>
                                      <p:tavLst>
                                        <p:tav tm="0">
                                          <p:val>
                                            <p:strVal val="#ppt_y+.1"/>
                                          </p:val>
                                        </p:tav>
                                        <p:tav tm="100000">
                                          <p:val>
                                            <p:strVal val="#ppt_y"/>
                                          </p:val>
                                        </p:tav>
                                      </p:tavLst>
                                    </p:anim>
                                  </p:childTnLst>
                                </p:cTn>
                              </p:par>
                            </p:childTnLst>
                          </p:cTn>
                        </p:par>
                        <p:par>
                          <p:cTn id="80" fill="hold">
                            <p:stCondLst>
                              <p:cond delay="5000"/>
                            </p:stCondLst>
                            <p:childTnLst>
                              <p:par>
                                <p:cTn id="81" presetID="2" presetClass="entr" presetSubtype="8"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fill="hold"/>
                                        <p:tgtEl>
                                          <p:spTgt spid="20"/>
                                        </p:tgtEl>
                                        <p:attrNameLst>
                                          <p:attrName>ppt_x</p:attrName>
                                        </p:attrNameLst>
                                      </p:cBhvr>
                                      <p:tavLst>
                                        <p:tav tm="0">
                                          <p:val>
                                            <p:strVal val="0-#ppt_w/2"/>
                                          </p:val>
                                        </p:tav>
                                        <p:tav tm="100000">
                                          <p:val>
                                            <p:strVal val="#ppt_x"/>
                                          </p:val>
                                        </p:tav>
                                      </p:tavLst>
                                    </p:anim>
                                    <p:anim calcmode="lin" valueType="num">
                                      <p:cBhvr additive="base">
                                        <p:cTn id="84" dur="500" fill="hold"/>
                                        <p:tgtEl>
                                          <p:spTgt spid="20"/>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additive="base">
                                        <p:cTn id="87" dur="500" fill="hold"/>
                                        <p:tgtEl>
                                          <p:spTgt spid="19"/>
                                        </p:tgtEl>
                                        <p:attrNameLst>
                                          <p:attrName>ppt_x</p:attrName>
                                        </p:attrNameLst>
                                      </p:cBhvr>
                                      <p:tavLst>
                                        <p:tav tm="0">
                                          <p:val>
                                            <p:strVal val="0-#ppt_w/2"/>
                                          </p:val>
                                        </p:tav>
                                        <p:tav tm="100000">
                                          <p:val>
                                            <p:strVal val="#ppt_x"/>
                                          </p:val>
                                        </p:tav>
                                      </p:tavLst>
                                    </p:anim>
                                    <p:anim calcmode="lin" valueType="num">
                                      <p:cBhvr additive="base">
                                        <p:cTn id="88" dur="500" fill="hold"/>
                                        <p:tgtEl>
                                          <p:spTgt spid="19"/>
                                        </p:tgtEl>
                                        <p:attrNameLst>
                                          <p:attrName>ppt_y</p:attrName>
                                        </p:attrNameLst>
                                      </p:cBhvr>
                                      <p:tavLst>
                                        <p:tav tm="0">
                                          <p:val>
                                            <p:strVal val="#ppt_y"/>
                                          </p:val>
                                        </p:tav>
                                        <p:tav tm="100000">
                                          <p:val>
                                            <p:strVal val="#ppt_y"/>
                                          </p:val>
                                        </p:tav>
                                      </p:tavLst>
                                    </p:anim>
                                  </p:childTnLst>
                                </p:cTn>
                              </p:par>
                            </p:childTnLst>
                          </p:cTn>
                        </p:par>
                        <p:par>
                          <p:cTn id="89" fill="hold">
                            <p:stCondLst>
                              <p:cond delay="5500"/>
                            </p:stCondLst>
                            <p:childTnLst>
                              <p:par>
                                <p:cTn id="90" presetID="42" presetClass="entr" presetSubtype="0"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1000"/>
                                        <p:tgtEl>
                                          <p:spTgt spid="21"/>
                                        </p:tgtEl>
                                      </p:cBhvr>
                                    </p:animEffect>
                                    <p:anim calcmode="lin" valueType="num">
                                      <p:cBhvr>
                                        <p:cTn id="98" dur="1000" fill="hold"/>
                                        <p:tgtEl>
                                          <p:spTgt spid="21"/>
                                        </p:tgtEl>
                                        <p:attrNameLst>
                                          <p:attrName>ppt_x</p:attrName>
                                        </p:attrNameLst>
                                      </p:cBhvr>
                                      <p:tavLst>
                                        <p:tav tm="0">
                                          <p:val>
                                            <p:strVal val="#ppt_x"/>
                                          </p:val>
                                        </p:tav>
                                        <p:tav tm="100000">
                                          <p:val>
                                            <p:strVal val="#ppt_x"/>
                                          </p:val>
                                        </p:tav>
                                      </p:tavLst>
                                    </p:anim>
                                    <p:anim calcmode="lin" valueType="num">
                                      <p:cBhvr>
                                        <p:cTn id="9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p:bldP spid="10" grpId="0"/>
      <p:bldP spid="11"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18" name="泪滴形 17"/>
          <p:cNvSpPr/>
          <p:nvPr/>
        </p:nvSpPr>
        <p:spPr>
          <a:xfrm rot="8035252">
            <a:off x="642236" y="1292484"/>
            <a:ext cx="2664296" cy="2664296"/>
          </a:xfrm>
          <a:prstGeom prst="teardrop">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泪滴形 18"/>
          <p:cNvSpPr/>
          <p:nvPr/>
        </p:nvSpPr>
        <p:spPr>
          <a:xfrm rot="8035252">
            <a:off x="2913001" y="2360504"/>
            <a:ext cx="1779427" cy="1779427"/>
          </a:xfrm>
          <a:prstGeom prst="teardrop">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椭圆 19"/>
          <p:cNvSpPr/>
          <p:nvPr/>
        </p:nvSpPr>
        <p:spPr>
          <a:xfrm>
            <a:off x="2544691" y="1348408"/>
            <a:ext cx="864096" cy="86409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椭圆 20"/>
          <p:cNvSpPr/>
          <p:nvPr/>
        </p:nvSpPr>
        <p:spPr>
          <a:xfrm>
            <a:off x="4043985" y="2369435"/>
            <a:ext cx="672032" cy="67203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TextBox 9"/>
          <p:cNvSpPr txBox="1"/>
          <p:nvPr/>
        </p:nvSpPr>
        <p:spPr>
          <a:xfrm>
            <a:off x="2660788" y="1564432"/>
            <a:ext cx="627095" cy="400110"/>
          </a:xfrm>
          <a:prstGeom prst="rect">
            <a:avLst/>
          </a:prstGeom>
          <a:noFill/>
        </p:spPr>
        <p:txBody>
          <a:bodyPr wrap="none" rtlCol="0">
            <a:spAutoFit/>
          </a:bodyPr>
          <a:lstStyle/>
          <a:p>
            <a:r>
              <a:rPr lang="en-US" altLang="zh-CN" sz="2000" dirty="0">
                <a:solidFill>
                  <a:schemeClr val="bg1"/>
                </a:solidFill>
              </a:rPr>
              <a:t>80%</a:t>
            </a:r>
            <a:endParaRPr lang="zh-CN" altLang="en-US" sz="2000" dirty="0">
              <a:solidFill>
                <a:schemeClr val="bg1"/>
              </a:solidFill>
            </a:endParaRPr>
          </a:p>
        </p:txBody>
      </p:sp>
      <p:sp>
        <p:nvSpPr>
          <p:cNvPr id="23" name="TextBox 10"/>
          <p:cNvSpPr txBox="1"/>
          <p:nvPr/>
        </p:nvSpPr>
        <p:spPr>
          <a:xfrm>
            <a:off x="4084113" y="2505396"/>
            <a:ext cx="484428" cy="300082"/>
          </a:xfrm>
          <a:prstGeom prst="rect">
            <a:avLst/>
          </a:prstGeom>
          <a:noFill/>
        </p:spPr>
        <p:txBody>
          <a:bodyPr wrap="none" rtlCol="0">
            <a:spAutoFit/>
          </a:bodyPr>
          <a:lstStyle/>
          <a:p>
            <a:r>
              <a:rPr lang="en-US" altLang="zh-CN" dirty="0" smtClean="0">
                <a:solidFill>
                  <a:schemeClr val="bg1"/>
                </a:solidFill>
              </a:rPr>
              <a:t>35%</a:t>
            </a:r>
            <a:endParaRPr lang="zh-CN" altLang="en-US" dirty="0">
              <a:solidFill>
                <a:schemeClr val="bg1"/>
              </a:solidFill>
            </a:endParaRPr>
          </a:p>
        </p:txBody>
      </p:sp>
      <p:sp>
        <p:nvSpPr>
          <p:cNvPr id="24" name="矩形 23"/>
          <p:cNvSpPr/>
          <p:nvPr/>
        </p:nvSpPr>
        <p:spPr>
          <a:xfrm flipH="1">
            <a:off x="1032524" y="2357927"/>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a:p>
            <a:pPr>
              <a:lnSpc>
                <a:spcPct val="150000"/>
              </a:lnSpc>
            </a:pPr>
            <a:r>
              <a:rPr lang="zh-CN" altLang="en-US" sz="1200" dirty="0">
                <a:solidFill>
                  <a:schemeClr val="bg1"/>
                </a:solidFill>
              </a:rPr>
              <a:t>字概述简单的文字概</a:t>
            </a:r>
            <a:endParaRPr lang="en-US" altLang="zh-CN" sz="1200" dirty="0">
              <a:solidFill>
                <a:schemeClr val="bg1"/>
              </a:solidFill>
            </a:endParaRPr>
          </a:p>
        </p:txBody>
      </p:sp>
      <p:sp>
        <p:nvSpPr>
          <p:cNvPr id="25" name="矩形 24"/>
          <p:cNvSpPr/>
          <p:nvPr/>
        </p:nvSpPr>
        <p:spPr>
          <a:xfrm>
            <a:off x="1104531" y="2041141"/>
            <a:ext cx="1440161" cy="328295"/>
          </a:xfrm>
          <a:prstGeom prst="rect">
            <a:avLst/>
          </a:prstGeom>
        </p:spPr>
        <p:txBody>
          <a:bodyPr wrap="square" lIns="121893" tIns="60946" rIns="121893" bIns="60946">
            <a:spAutoFit/>
          </a:bodyPr>
          <a:lstStyle/>
          <a:p>
            <a:pPr algn="just" defTabSz="1218565">
              <a:lnSpc>
                <a:spcPts val="1600"/>
              </a:lnSpc>
            </a:pPr>
            <a:r>
              <a:rPr lang="zh-CN" altLang="en-US" sz="1300" b="1" dirty="0">
                <a:solidFill>
                  <a:schemeClr val="bg1"/>
                </a:solidFill>
                <a:latin typeface="微软雅黑" panose="020B0503020204020204" pitchFamily="34" charset="-122"/>
                <a:ea typeface="微软雅黑" panose="020B0503020204020204" pitchFamily="34" charset="-122"/>
              </a:rPr>
              <a:t>这里填写小标题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flipH="1">
            <a:off x="3002388" y="3155296"/>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p:txBody>
      </p:sp>
      <p:sp>
        <p:nvSpPr>
          <p:cNvPr id="27" name="矩形 26"/>
          <p:cNvSpPr/>
          <p:nvPr/>
        </p:nvSpPr>
        <p:spPr>
          <a:xfrm>
            <a:off x="3074395" y="2838511"/>
            <a:ext cx="1440161" cy="328295"/>
          </a:xfrm>
          <a:prstGeom prst="rect">
            <a:avLst/>
          </a:prstGeom>
        </p:spPr>
        <p:txBody>
          <a:bodyPr wrap="square" lIns="121893" tIns="60946" rIns="121893" bIns="60946">
            <a:spAutoFit/>
          </a:bodyPr>
          <a:lstStyle/>
          <a:p>
            <a:pPr algn="just" defTabSz="1218565">
              <a:lnSpc>
                <a:spcPts val="1600"/>
              </a:lnSpc>
            </a:pPr>
            <a:r>
              <a:rPr lang="zh-CN" altLang="en-US" sz="1300" b="1" dirty="0">
                <a:solidFill>
                  <a:schemeClr val="bg1"/>
                </a:solidFill>
                <a:latin typeface="微软雅黑" panose="020B0503020204020204" pitchFamily="34" charset="-122"/>
                <a:ea typeface="微软雅黑" panose="020B0503020204020204" pitchFamily="34" charset="-122"/>
              </a:rPr>
              <a:t>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flipH="1">
            <a:off x="4043984" y="1320098"/>
            <a:ext cx="4776488"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这里输入简单的文字概述这里输入简单文字概述简单的文字概述</a:t>
            </a:r>
            <a:r>
              <a:rPr lang="zh-CN" altLang="en-US" sz="1200" dirty="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bg1"/>
                </a:solidFill>
              </a:rPr>
              <a:t>这里输入简单的文字概述这里输入简单文字概述简单的文字概述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flipH="1">
            <a:off x="5652121" y="2601298"/>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这里输入简单的文字概述这里输入简单文字概述简单的文字概述</a:t>
            </a:r>
            <a:r>
              <a:rPr lang="zh-CN" altLang="en-US" sz="1200" dirty="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bg1"/>
                </a:solidFill>
              </a:rPr>
              <a:t>这里输入简单的文字概述这里输入简单文字概述简单的文字概述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68746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6"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80">
                                          <p:stCondLst>
                                            <p:cond delay="0"/>
                                          </p:stCondLst>
                                        </p:cTn>
                                        <p:tgtEl>
                                          <p:spTgt spid="18"/>
                                        </p:tgtEl>
                                      </p:cBhvr>
                                    </p:animEffect>
                                    <p:anim calcmode="lin" valueType="num">
                                      <p:cBhvr>
                                        <p:cTn id="24"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9" dur="26">
                                          <p:stCondLst>
                                            <p:cond delay="650"/>
                                          </p:stCondLst>
                                        </p:cTn>
                                        <p:tgtEl>
                                          <p:spTgt spid="18"/>
                                        </p:tgtEl>
                                      </p:cBhvr>
                                      <p:to x="100000" y="60000"/>
                                    </p:animScale>
                                    <p:animScale>
                                      <p:cBhvr>
                                        <p:cTn id="30" dur="166" decel="50000">
                                          <p:stCondLst>
                                            <p:cond delay="676"/>
                                          </p:stCondLst>
                                        </p:cTn>
                                        <p:tgtEl>
                                          <p:spTgt spid="18"/>
                                        </p:tgtEl>
                                      </p:cBhvr>
                                      <p:to x="100000" y="100000"/>
                                    </p:animScale>
                                    <p:animScale>
                                      <p:cBhvr>
                                        <p:cTn id="31" dur="26">
                                          <p:stCondLst>
                                            <p:cond delay="1312"/>
                                          </p:stCondLst>
                                        </p:cTn>
                                        <p:tgtEl>
                                          <p:spTgt spid="18"/>
                                        </p:tgtEl>
                                      </p:cBhvr>
                                      <p:to x="100000" y="80000"/>
                                    </p:animScale>
                                    <p:animScale>
                                      <p:cBhvr>
                                        <p:cTn id="32" dur="166" decel="50000">
                                          <p:stCondLst>
                                            <p:cond delay="1338"/>
                                          </p:stCondLst>
                                        </p:cTn>
                                        <p:tgtEl>
                                          <p:spTgt spid="18"/>
                                        </p:tgtEl>
                                      </p:cBhvr>
                                      <p:to x="100000" y="100000"/>
                                    </p:animScale>
                                    <p:animScale>
                                      <p:cBhvr>
                                        <p:cTn id="33" dur="26">
                                          <p:stCondLst>
                                            <p:cond delay="1642"/>
                                          </p:stCondLst>
                                        </p:cTn>
                                        <p:tgtEl>
                                          <p:spTgt spid="18"/>
                                        </p:tgtEl>
                                      </p:cBhvr>
                                      <p:to x="100000" y="90000"/>
                                    </p:animScale>
                                    <p:animScale>
                                      <p:cBhvr>
                                        <p:cTn id="34" dur="166" decel="50000">
                                          <p:stCondLst>
                                            <p:cond delay="1668"/>
                                          </p:stCondLst>
                                        </p:cTn>
                                        <p:tgtEl>
                                          <p:spTgt spid="18"/>
                                        </p:tgtEl>
                                      </p:cBhvr>
                                      <p:to x="100000" y="100000"/>
                                    </p:animScale>
                                    <p:animScale>
                                      <p:cBhvr>
                                        <p:cTn id="35" dur="26">
                                          <p:stCondLst>
                                            <p:cond delay="1808"/>
                                          </p:stCondLst>
                                        </p:cTn>
                                        <p:tgtEl>
                                          <p:spTgt spid="18"/>
                                        </p:tgtEl>
                                      </p:cBhvr>
                                      <p:to x="100000" y="95000"/>
                                    </p:animScale>
                                    <p:animScale>
                                      <p:cBhvr>
                                        <p:cTn id="36" dur="166" decel="50000">
                                          <p:stCondLst>
                                            <p:cond delay="1834"/>
                                          </p:stCondLst>
                                        </p:cTn>
                                        <p:tgtEl>
                                          <p:spTgt spid="18"/>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80">
                                          <p:stCondLst>
                                            <p:cond delay="0"/>
                                          </p:stCondLst>
                                        </p:cTn>
                                        <p:tgtEl>
                                          <p:spTgt spid="19"/>
                                        </p:tgtEl>
                                      </p:cBhvr>
                                    </p:animEffect>
                                    <p:anim calcmode="lin" valueType="num">
                                      <p:cBhvr>
                                        <p:cTn id="4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5" dur="26">
                                          <p:stCondLst>
                                            <p:cond delay="650"/>
                                          </p:stCondLst>
                                        </p:cTn>
                                        <p:tgtEl>
                                          <p:spTgt spid="19"/>
                                        </p:tgtEl>
                                      </p:cBhvr>
                                      <p:to x="100000" y="60000"/>
                                    </p:animScale>
                                    <p:animScale>
                                      <p:cBhvr>
                                        <p:cTn id="46" dur="166" decel="50000">
                                          <p:stCondLst>
                                            <p:cond delay="676"/>
                                          </p:stCondLst>
                                        </p:cTn>
                                        <p:tgtEl>
                                          <p:spTgt spid="19"/>
                                        </p:tgtEl>
                                      </p:cBhvr>
                                      <p:to x="100000" y="100000"/>
                                    </p:animScale>
                                    <p:animScale>
                                      <p:cBhvr>
                                        <p:cTn id="47" dur="26">
                                          <p:stCondLst>
                                            <p:cond delay="1312"/>
                                          </p:stCondLst>
                                        </p:cTn>
                                        <p:tgtEl>
                                          <p:spTgt spid="19"/>
                                        </p:tgtEl>
                                      </p:cBhvr>
                                      <p:to x="100000" y="80000"/>
                                    </p:animScale>
                                    <p:animScale>
                                      <p:cBhvr>
                                        <p:cTn id="48" dur="166" decel="50000">
                                          <p:stCondLst>
                                            <p:cond delay="1338"/>
                                          </p:stCondLst>
                                        </p:cTn>
                                        <p:tgtEl>
                                          <p:spTgt spid="19"/>
                                        </p:tgtEl>
                                      </p:cBhvr>
                                      <p:to x="100000" y="100000"/>
                                    </p:animScale>
                                    <p:animScale>
                                      <p:cBhvr>
                                        <p:cTn id="49" dur="26">
                                          <p:stCondLst>
                                            <p:cond delay="1642"/>
                                          </p:stCondLst>
                                        </p:cTn>
                                        <p:tgtEl>
                                          <p:spTgt spid="19"/>
                                        </p:tgtEl>
                                      </p:cBhvr>
                                      <p:to x="100000" y="90000"/>
                                    </p:animScale>
                                    <p:animScale>
                                      <p:cBhvr>
                                        <p:cTn id="50" dur="166" decel="50000">
                                          <p:stCondLst>
                                            <p:cond delay="1668"/>
                                          </p:stCondLst>
                                        </p:cTn>
                                        <p:tgtEl>
                                          <p:spTgt spid="19"/>
                                        </p:tgtEl>
                                      </p:cBhvr>
                                      <p:to x="100000" y="100000"/>
                                    </p:animScale>
                                    <p:animScale>
                                      <p:cBhvr>
                                        <p:cTn id="51" dur="26">
                                          <p:stCondLst>
                                            <p:cond delay="1808"/>
                                          </p:stCondLst>
                                        </p:cTn>
                                        <p:tgtEl>
                                          <p:spTgt spid="19"/>
                                        </p:tgtEl>
                                      </p:cBhvr>
                                      <p:to x="100000" y="95000"/>
                                    </p:animScale>
                                    <p:animScale>
                                      <p:cBhvr>
                                        <p:cTn id="52" dur="166" decel="50000">
                                          <p:stCondLst>
                                            <p:cond delay="1834"/>
                                          </p:stCondLst>
                                        </p:cTn>
                                        <p:tgtEl>
                                          <p:spTgt spid="19"/>
                                        </p:tgtEl>
                                      </p:cBhvr>
                                      <p:to x="100000" y="100000"/>
                                    </p:animScale>
                                  </p:childTnLst>
                                </p:cTn>
                              </p:par>
                            </p:childTnLst>
                          </p:cTn>
                        </p:par>
                        <p:par>
                          <p:cTn id="53" fill="hold">
                            <p:stCondLst>
                              <p:cond delay="2500"/>
                            </p:stCondLst>
                            <p:childTnLst>
                              <p:par>
                                <p:cTn id="54" presetID="52" presetClass="entr" presetSubtype="0"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par>
                                <p:cTn id="59" presetID="52"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Scale>
                                      <p:cBhvr>
                                        <p:cTn id="6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1000" decel="50000" fill="hold">
                                          <p:stCondLst>
                                            <p:cond delay="0"/>
                                          </p:stCondLst>
                                        </p:cTn>
                                        <p:tgtEl>
                                          <p:spTgt spid="22"/>
                                        </p:tgtEl>
                                        <p:attrNameLst>
                                          <p:attrName>ppt_x</p:attrName>
                                          <p:attrName>ppt_y</p:attrName>
                                        </p:attrNameLst>
                                      </p:cBhvr>
                                    </p:animMotion>
                                    <p:animEffect transition="in" filter="fade">
                                      <p:cBhvr>
                                        <p:cTn id="63" dur="1000"/>
                                        <p:tgtEl>
                                          <p:spTgt spid="22"/>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350"/>
                                        <p:tgtEl>
                                          <p:spTgt spid="25"/>
                                        </p:tgtEl>
                                      </p:cBhvr>
                                    </p:animEffect>
                                  </p:childTnLst>
                                </p:cTn>
                              </p:par>
                              <p:par>
                                <p:cTn id="68" presetID="26" presetClass="emph" presetSubtype="0" fill="hold" grpId="1" nodeType="withEffect">
                                  <p:stCondLst>
                                    <p:cond delay="0"/>
                                  </p:stCondLst>
                                  <p:childTnLst>
                                    <p:animEffect transition="out" filter="fade">
                                      <p:cBhvr>
                                        <p:cTn id="69" dur="400" tmFilter="0, 0; .2, .5; .8, .5; 1, 0"/>
                                        <p:tgtEl>
                                          <p:spTgt spid="25"/>
                                        </p:tgtEl>
                                      </p:cBhvr>
                                    </p:animEffect>
                                    <p:animScale>
                                      <p:cBhvr>
                                        <p:cTn id="70" dur="200" autoRev="1" fill="hold"/>
                                        <p:tgtEl>
                                          <p:spTgt spid="25"/>
                                        </p:tgtEl>
                                      </p:cBhvr>
                                      <p:by x="105000" y="105000"/>
                                    </p:animScale>
                                  </p:childTnLst>
                                </p:cTn>
                              </p:par>
                            </p:childTnLst>
                          </p:cTn>
                        </p:par>
                        <p:par>
                          <p:cTn id="71" fill="hold">
                            <p:stCondLst>
                              <p:cond delay="3900"/>
                            </p:stCondLst>
                            <p:childTnLst>
                              <p:par>
                                <p:cTn id="72" presetID="10" presetClass="entr" presetSubtype="0"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500"/>
                                        <p:tgtEl>
                                          <p:spTgt spid="24"/>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par>
                          <p:cTn id="79" fill="hold">
                            <p:stCondLst>
                              <p:cond delay="4900"/>
                            </p:stCondLst>
                            <p:childTnLst>
                              <p:par>
                                <p:cTn id="80" presetID="5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Scale>
                                      <p:cBhvr>
                                        <p:cTn id="82"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21"/>
                                        </p:tgtEl>
                                        <p:attrNameLst>
                                          <p:attrName>ppt_x</p:attrName>
                                          <p:attrName>ppt_y</p:attrName>
                                        </p:attrNameLst>
                                      </p:cBhvr>
                                    </p:animMotion>
                                    <p:animEffect transition="in" filter="fade">
                                      <p:cBhvr>
                                        <p:cTn id="84" dur="1000"/>
                                        <p:tgtEl>
                                          <p:spTgt spid="21"/>
                                        </p:tgtEl>
                                      </p:cBhvr>
                                    </p:animEffect>
                                  </p:childTnLst>
                                </p:cTn>
                              </p:par>
                              <p:par>
                                <p:cTn id="85" presetID="5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Scale>
                                      <p:cBhvr>
                                        <p:cTn id="8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8" dur="1000" decel="50000" fill="hold">
                                          <p:stCondLst>
                                            <p:cond delay="0"/>
                                          </p:stCondLst>
                                        </p:cTn>
                                        <p:tgtEl>
                                          <p:spTgt spid="23"/>
                                        </p:tgtEl>
                                        <p:attrNameLst>
                                          <p:attrName>ppt_x</p:attrName>
                                          <p:attrName>ppt_y</p:attrName>
                                        </p:attrNameLst>
                                      </p:cBhvr>
                                    </p:animMotion>
                                    <p:animEffect transition="in" filter="fade">
                                      <p:cBhvr>
                                        <p:cTn id="89" dur="1000"/>
                                        <p:tgtEl>
                                          <p:spTgt spid="23"/>
                                        </p:tgtEl>
                                      </p:cBhvr>
                                    </p:animEffect>
                                  </p:childTnLst>
                                </p:cTn>
                              </p:par>
                            </p:childTnLst>
                          </p:cTn>
                        </p:par>
                        <p:par>
                          <p:cTn id="90" fill="hold">
                            <p:stCondLst>
                              <p:cond delay="5900"/>
                            </p:stCondLst>
                            <p:childTnLst>
                              <p:par>
                                <p:cTn id="91" presetID="10" presetClass="entr" presetSubtype="0" fill="hold" grpId="0" nodeType="after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350"/>
                                        <p:tgtEl>
                                          <p:spTgt spid="27"/>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27"/>
                                        </p:tgtEl>
                                      </p:cBhvr>
                                    </p:animEffect>
                                    <p:animScale>
                                      <p:cBhvr>
                                        <p:cTn id="96" dur="200" autoRev="1" fill="hold"/>
                                        <p:tgtEl>
                                          <p:spTgt spid="27"/>
                                        </p:tgtEl>
                                      </p:cBhvr>
                                      <p:by x="105000" y="105000"/>
                                    </p:animScale>
                                  </p:childTnLst>
                                </p:cTn>
                              </p:par>
                            </p:childTnLst>
                          </p:cTn>
                        </p:par>
                        <p:par>
                          <p:cTn id="97" fill="hold">
                            <p:stCondLst>
                              <p:cond delay="6300"/>
                            </p:stCondLst>
                            <p:childTnLst>
                              <p:par>
                                <p:cTn id="98" presetID="10" presetClass="entr" presetSubtype="0" fill="hold" grpId="0" nodeType="after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fade">
                                      <p:cBhvr>
                                        <p:cTn id="100" dur="500"/>
                                        <p:tgtEl>
                                          <p:spTgt spid="26"/>
                                        </p:tgtEl>
                                      </p:cBhvr>
                                    </p:animEffect>
                                  </p:childTnLst>
                                </p:cTn>
                              </p:par>
                            </p:childTnLst>
                          </p:cTn>
                        </p:par>
                        <p:par>
                          <p:cTn id="101" fill="hold">
                            <p:stCondLst>
                              <p:cond delay="6800"/>
                            </p:stCondLst>
                            <p:childTnLst>
                              <p:par>
                                <p:cTn id="102" presetID="10" presetClass="entr" presetSubtype="0" fill="hold" grpId="0" nodeType="afterEffect">
                                  <p:stCondLst>
                                    <p:cond delay="0"/>
                                  </p:stCondLst>
                                  <p:childTnLst>
                                    <p:set>
                                      <p:cBhvr>
                                        <p:cTn id="103" dur="1" fill="hold">
                                          <p:stCondLst>
                                            <p:cond delay="0"/>
                                          </p:stCondLst>
                                        </p:cTn>
                                        <p:tgtEl>
                                          <p:spTgt spid="29"/>
                                        </p:tgtEl>
                                        <p:attrNameLst>
                                          <p:attrName>style.visibility</p:attrName>
                                        </p:attrNameLst>
                                      </p:cBhvr>
                                      <p:to>
                                        <p:strVal val="visible"/>
                                      </p:to>
                                    </p:set>
                                    <p:animEffect transition="in" filter="fade">
                                      <p:cBhvr>
                                        <p:cTn id="10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2" grpId="0"/>
      <p:bldP spid="23" grpId="0"/>
      <p:bldP spid="24" grpId="0"/>
      <p:bldP spid="25" grpId="0"/>
      <p:bldP spid="25" grpId="1"/>
      <p:bldP spid="26" grpId="0"/>
      <p:bldP spid="27" grpId="0"/>
      <p:bldP spid="27" grpId="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cxnSp>
        <p:nvCxnSpPr>
          <p:cNvPr id="7" name="Straight Connector 47"/>
          <p:cNvCxnSpPr/>
          <p:nvPr/>
        </p:nvCxnSpPr>
        <p:spPr>
          <a:xfrm>
            <a:off x="428596" y="2307958"/>
            <a:ext cx="8286808" cy="1588"/>
          </a:xfrm>
          <a:prstGeom prst="line">
            <a:avLst/>
          </a:prstGeom>
          <a:ln>
            <a:solidFill>
              <a:srgbClr val="550F58"/>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Group 71"/>
          <p:cNvGrpSpPr/>
          <p:nvPr/>
        </p:nvGrpSpPr>
        <p:grpSpPr>
          <a:xfrm>
            <a:off x="7000892" y="1730046"/>
            <a:ext cx="1643074" cy="2840980"/>
            <a:chOff x="7000892" y="1730046"/>
            <a:chExt cx="1643074" cy="2840980"/>
          </a:xfrm>
        </p:grpSpPr>
        <p:sp>
          <p:nvSpPr>
            <p:cNvPr id="9" name="Oval 65"/>
            <p:cNvSpPr/>
            <p:nvPr/>
          </p:nvSpPr>
          <p:spPr>
            <a:xfrm>
              <a:off x="7215206" y="1730046"/>
              <a:ext cx="1155824" cy="1155824"/>
            </a:xfrm>
            <a:prstGeom prst="ellipse">
              <a:avLst/>
            </a:prstGeom>
            <a:solidFill>
              <a:schemeClr val="bg1"/>
            </a:solidFill>
            <a:ln w="3175">
              <a:solidFill>
                <a:srgbClr val="4B525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10" name="Oval 51"/>
            <p:cNvSpPr/>
            <p:nvPr/>
          </p:nvSpPr>
          <p:spPr>
            <a:xfrm>
              <a:off x="7293469" y="1800797"/>
              <a:ext cx="1014322" cy="101432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11" name="Group 67"/>
            <p:cNvGrpSpPr/>
            <p:nvPr/>
          </p:nvGrpSpPr>
          <p:grpSpPr>
            <a:xfrm>
              <a:off x="7000892" y="3429006"/>
              <a:ext cx="1643074" cy="1142020"/>
              <a:chOff x="7000892" y="3429006"/>
              <a:chExt cx="1643074" cy="1142020"/>
            </a:xfrm>
          </p:grpSpPr>
          <p:sp>
            <p:nvSpPr>
              <p:cNvPr id="15" name="Rectangle 61"/>
              <p:cNvSpPr/>
              <p:nvPr/>
            </p:nvSpPr>
            <p:spPr>
              <a:xfrm>
                <a:off x="7000892"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16" name="Rectangle 62"/>
              <p:cNvSpPr/>
              <p:nvPr/>
            </p:nvSpPr>
            <p:spPr>
              <a:xfrm>
                <a:off x="7450359" y="3429006"/>
                <a:ext cx="776175" cy="338554"/>
              </a:xfrm>
              <a:prstGeom prst="rect">
                <a:avLst/>
              </a:prstGeom>
            </p:spPr>
            <p:txBody>
              <a:bodyPr wrap="none">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 4</a:t>
                </a:r>
                <a:endParaRPr lang="en-US" sz="1600" dirty="0">
                  <a:solidFill>
                    <a:schemeClr val="bg1"/>
                  </a:solidFill>
                  <a:latin typeface="微软雅黑" panose="020B0503020204020204" pitchFamily="34" charset="-122"/>
                  <a:ea typeface="微软雅黑" panose="020B0503020204020204" pitchFamily="34" charset="-122"/>
                  <a:cs typeface="Open Sans" pitchFamily="34" charset="0"/>
                </a:endParaRPr>
              </a:p>
            </p:txBody>
          </p:sp>
        </p:grpSp>
        <p:grpSp>
          <p:nvGrpSpPr>
            <p:cNvPr id="12" name="Group 43"/>
            <p:cNvGrpSpPr/>
            <p:nvPr/>
          </p:nvGrpSpPr>
          <p:grpSpPr>
            <a:xfrm>
              <a:off x="7650675" y="1977754"/>
              <a:ext cx="381362" cy="554536"/>
              <a:chOff x="4593571" y="3077031"/>
              <a:chExt cx="252168" cy="366676"/>
            </a:xfrm>
            <a:solidFill>
              <a:schemeClr val="bg1"/>
            </a:solidFill>
          </p:grpSpPr>
          <p:sp>
            <p:nvSpPr>
              <p:cNvPr id="13"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14"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17" name="Group 69"/>
          <p:cNvGrpSpPr/>
          <p:nvPr/>
        </p:nvGrpSpPr>
        <p:grpSpPr>
          <a:xfrm>
            <a:off x="2428860" y="1730046"/>
            <a:ext cx="1643074" cy="2840980"/>
            <a:chOff x="2428860" y="1730046"/>
            <a:chExt cx="1643074" cy="2840980"/>
          </a:xfrm>
        </p:grpSpPr>
        <p:sp>
          <p:nvSpPr>
            <p:cNvPr id="18" name="Oval 64"/>
            <p:cNvSpPr/>
            <p:nvPr/>
          </p:nvSpPr>
          <p:spPr>
            <a:xfrm>
              <a:off x="2643174" y="1730046"/>
              <a:ext cx="1155824" cy="1155824"/>
            </a:xfrm>
            <a:prstGeom prst="ellipse">
              <a:avLst/>
            </a:prstGeom>
            <a:solidFill>
              <a:schemeClr val="bg1"/>
            </a:solidFill>
            <a:ln w="3175">
              <a:solidFill>
                <a:srgbClr val="4B525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19" name="Oval 49"/>
            <p:cNvSpPr/>
            <p:nvPr/>
          </p:nvSpPr>
          <p:spPr>
            <a:xfrm>
              <a:off x="2721437" y="1800797"/>
              <a:ext cx="1014322" cy="101432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20" name="Group 53"/>
            <p:cNvGrpSpPr/>
            <p:nvPr/>
          </p:nvGrpSpPr>
          <p:grpSpPr>
            <a:xfrm>
              <a:off x="2428860" y="3429006"/>
              <a:ext cx="1643074" cy="1142020"/>
              <a:chOff x="2428860" y="3429006"/>
              <a:chExt cx="1643074" cy="1142020"/>
            </a:xfrm>
          </p:grpSpPr>
          <p:sp>
            <p:nvSpPr>
              <p:cNvPr id="26" name="Rectangle 57"/>
              <p:cNvSpPr/>
              <p:nvPr/>
            </p:nvSpPr>
            <p:spPr>
              <a:xfrm>
                <a:off x="2428860"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27" name="Rectangle 58"/>
              <p:cNvSpPr/>
              <p:nvPr/>
            </p:nvSpPr>
            <p:spPr>
              <a:xfrm>
                <a:off x="2878327" y="3429006"/>
                <a:ext cx="776175" cy="338554"/>
              </a:xfrm>
              <a:prstGeom prst="rect">
                <a:avLst/>
              </a:prstGeom>
            </p:spPr>
            <p:txBody>
              <a:bodyPr wrap="none">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 2</a:t>
                </a:r>
                <a:endParaRPr lang="en-US" sz="1600" dirty="0">
                  <a:solidFill>
                    <a:schemeClr val="bg1"/>
                  </a:solidFill>
                  <a:latin typeface="微软雅黑" panose="020B0503020204020204" pitchFamily="34" charset="-122"/>
                  <a:ea typeface="微软雅黑" panose="020B0503020204020204" pitchFamily="34" charset="-122"/>
                  <a:cs typeface="Open Sans" pitchFamily="34" charset="0"/>
                </a:endParaRPr>
              </a:p>
            </p:txBody>
          </p:sp>
        </p:grpSp>
        <p:grpSp>
          <p:nvGrpSpPr>
            <p:cNvPr id="21" name="Group 45"/>
            <p:cNvGrpSpPr/>
            <p:nvPr/>
          </p:nvGrpSpPr>
          <p:grpSpPr>
            <a:xfrm>
              <a:off x="2978032" y="1977753"/>
              <a:ext cx="553590" cy="554540"/>
              <a:chOff x="3071802" y="3077031"/>
              <a:chExt cx="366050" cy="366677"/>
            </a:xfrm>
            <a:solidFill>
              <a:schemeClr val="bg1"/>
            </a:solidFill>
          </p:grpSpPr>
          <p:sp>
            <p:nvSpPr>
              <p:cNvPr id="22"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3"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4"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5"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28" name="Group 68"/>
          <p:cNvGrpSpPr/>
          <p:nvPr/>
        </p:nvGrpSpPr>
        <p:grpSpPr>
          <a:xfrm>
            <a:off x="642910" y="1730046"/>
            <a:ext cx="1643074" cy="2840980"/>
            <a:chOff x="642910" y="1730046"/>
            <a:chExt cx="1643074" cy="2840980"/>
          </a:xfrm>
        </p:grpSpPr>
        <p:sp>
          <p:nvSpPr>
            <p:cNvPr id="29" name="Oval 63"/>
            <p:cNvSpPr/>
            <p:nvPr/>
          </p:nvSpPr>
          <p:spPr>
            <a:xfrm>
              <a:off x="857911" y="1730046"/>
              <a:ext cx="1155824" cy="1155824"/>
            </a:xfrm>
            <a:prstGeom prst="ellipse">
              <a:avLst/>
            </a:prstGeom>
            <a:solidFill>
              <a:schemeClr val="bg1"/>
            </a:solidFill>
            <a:ln w="3175">
              <a:solidFill>
                <a:srgbClr val="D2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30" name="Oval 48"/>
            <p:cNvSpPr/>
            <p:nvPr/>
          </p:nvSpPr>
          <p:spPr>
            <a:xfrm>
              <a:off x="935487" y="1800797"/>
              <a:ext cx="1014322" cy="101432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31" name="Group 52"/>
            <p:cNvGrpSpPr/>
            <p:nvPr/>
          </p:nvGrpSpPr>
          <p:grpSpPr>
            <a:xfrm>
              <a:off x="642910" y="3429006"/>
              <a:ext cx="1643074" cy="1142020"/>
              <a:chOff x="642910" y="3429006"/>
              <a:chExt cx="1643074" cy="1142020"/>
            </a:xfrm>
          </p:grpSpPr>
          <p:sp>
            <p:nvSpPr>
              <p:cNvPr id="39" name="Rectangle 55"/>
              <p:cNvSpPr/>
              <p:nvPr/>
            </p:nvSpPr>
            <p:spPr>
              <a:xfrm>
                <a:off x="642910"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a:t>
                </a:r>
                <a:r>
                  <a:rPr lang="zh-CN" altLang="en-US" sz="900" dirty="0" smtClean="0">
                    <a:solidFill>
                      <a:schemeClr val="bg1"/>
                    </a:solidFill>
                    <a:latin typeface="微软雅黑" panose="020B0503020204020204" pitchFamily="34" charset="-122"/>
                    <a:ea typeface="微软雅黑" panose="020B0503020204020204" pitchFamily="34" charset="-122"/>
                    <a:cs typeface="Open Sans Light" pitchFamily="34" charset="0"/>
                  </a:rPr>
                  <a:t>生动尽量</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a:t>
                </a:r>
                <a:r>
                  <a:rPr lang="zh-CN" altLang="en-US" sz="900" dirty="0" smtClean="0">
                    <a:solidFill>
                      <a:schemeClr val="bg1"/>
                    </a:solidFill>
                    <a:latin typeface="微软雅黑" panose="020B0503020204020204" pitchFamily="34" charset="-122"/>
                    <a:ea typeface="微软雅黑" panose="020B0503020204020204" pitchFamily="34" charset="-122"/>
                    <a:cs typeface="Open Sans Light" pitchFamily="34" charset="0"/>
                  </a:rPr>
                  <a:t>以内。</a:t>
                </a:r>
                <a:endParaRPr lang="en-US" sz="900" dirty="0" smtClean="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40" name="Rectangle 56"/>
              <p:cNvSpPr/>
              <p:nvPr/>
            </p:nvSpPr>
            <p:spPr>
              <a:xfrm>
                <a:off x="1098789" y="3429006"/>
                <a:ext cx="776175" cy="338554"/>
              </a:xfrm>
              <a:prstGeom prst="rect">
                <a:avLst/>
              </a:prstGeom>
            </p:spPr>
            <p:txBody>
              <a:bodyPr wrap="none">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 1</a:t>
                </a:r>
                <a:endParaRPr lang="en-US" sz="1600" dirty="0">
                  <a:solidFill>
                    <a:schemeClr val="bg1"/>
                  </a:solidFill>
                  <a:latin typeface="微软雅黑" panose="020B0503020204020204" pitchFamily="34" charset="-122"/>
                  <a:ea typeface="微软雅黑" panose="020B0503020204020204" pitchFamily="34" charset="-122"/>
                  <a:cs typeface="Open Sans" pitchFamily="34" charset="0"/>
                </a:endParaRPr>
              </a:p>
            </p:txBody>
          </p:sp>
        </p:grpSp>
        <p:grpSp>
          <p:nvGrpSpPr>
            <p:cNvPr id="32" name="Group 46"/>
            <p:cNvGrpSpPr/>
            <p:nvPr/>
          </p:nvGrpSpPr>
          <p:grpSpPr>
            <a:xfrm>
              <a:off x="1192082" y="2049192"/>
              <a:ext cx="553592" cy="554536"/>
              <a:chOff x="2339702" y="3077032"/>
              <a:chExt cx="366051" cy="366676"/>
            </a:xfrm>
            <a:solidFill>
              <a:schemeClr val="bg1"/>
            </a:solidFill>
          </p:grpSpPr>
          <p:sp>
            <p:nvSpPr>
              <p:cNvPr id="33"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4"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5"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6"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7"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8"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41" name="Group 70"/>
          <p:cNvGrpSpPr/>
          <p:nvPr/>
        </p:nvGrpSpPr>
        <p:grpSpPr>
          <a:xfrm>
            <a:off x="4483768" y="1272386"/>
            <a:ext cx="2071144" cy="3298640"/>
            <a:chOff x="4483768" y="1272386"/>
            <a:chExt cx="2071144" cy="3298640"/>
          </a:xfrm>
        </p:grpSpPr>
        <p:sp>
          <p:nvSpPr>
            <p:cNvPr id="42" name="Oval 66"/>
            <p:cNvSpPr/>
            <p:nvPr/>
          </p:nvSpPr>
          <p:spPr>
            <a:xfrm>
              <a:off x="4483768" y="1272386"/>
              <a:ext cx="2071144" cy="2071144"/>
            </a:xfrm>
            <a:prstGeom prst="ellipse">
              <a:avLst/>
            </a:prstGeom>
            <a:solidFill>
              <a:schemeClr val="bg1"/>
            </a:solidFill>
            <a:ln w="3175">
              <a:solidFill>
                <a:srgbClr val="D2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43" name="Oval 50"/>
            <p:cNvSpPr/>
            <p:nvPr/>
          </p:nvSpPr>
          <p:spPr>
            <a:xfrm>
              <a:off x="4575314" y="1360618"/>
              <a:ext cx="1894680" cy="1894680"/>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44" name="Group 54"/>
            <p:cNvGrpSpPr/>
            <p:nvPr/>
          </p:nvGrpSpPr>
          <p:grpSpPr>
            <a:xfrm>
              <a:off x="4714876" y="3429006"/>
              <a:ext cx="1643074" cy="1142020"/>
              <a:chOff x="4714876" y="3429006"/>
              <a:chExt cx="1643074" cy="1142020"/>
            </a:xfrm>
          </p:grpSpPr>
          <p:sp>
            <p:nvSpPr>
              <p:cNvPr id="50" name="Rectangle 59"/>
              <p:cNvSpPr/>
              <p:nvPr/>
            </p:nvSpPr>
            <p:spPr>
              <a:xfrm>
                <a:off x="4714876"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51" name="Rectangle 60"/>
              <p:cNvSpPr/>
              <p:nvPr/>
            </p:nvSpPr>
            <p:spPr>
              <a:xfrm>
                <a:off x="5164343" y="3429006"/>
                <a:ext cx="776175" cy="338554"/>
              </a:xfrm>
              <a:prstGeom prst="rect">
                <a:avLst/>
              </a:prstGeom>
            </p:spPr>
            <p:txBody>
              <a:bodyPr wrap="none">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smtClean="0">
                    <a:solidFill>
                      <a:schemeClr val="bg1"/>
                    </a:solidFill>
                    <a:latin typeface="微软雅黑" panose="020B0503020204020204" pitchFamily="34" charset="-122"/>
                    <a:ea typeface="微软雅黑" panose="020B0503020204020204" pitchFamily="34" charset="-122"/>
                    <a:cs typeface="Open Sans" pitchFamily="34" charset="0"/>
                  </a:rPr>
                  <a:t> 3</a:t>
                </a:r>
                <a:endParaRPr lang="en-US" sz="1600" dirty="0">
                  <a:solidFill>
                    <a:schemeClr val="bg1"/>
                  </a:solidFill>
                  <a:latin typeface="微软雅黑" panose="020B0503020204020204" pitchFamily="34" charset="-122"/>
                  <a:ea typeface="微软雅黑" panose="020B0503020204020204" pitchFamily="34" charset="-122"/>
                  <a:cs typeface="Open Sans" pitchFamily="34" charset="0"/>
                </a:endParaRPr>
              </a:p>
            </p:txBody>
          </p:sp>
        </p:grpSp>
        <p:grpSp>
          <p:nvGrpSpPr>
            <p:cNvPr id="45" name="Group 44"/>
            <p:cNvGrpSpPr/>
            <p:nvPr/>
          </p:nvGrpSpPr>
          <p:grpSpPr>
            <a:xfrm>
              <a:off x="5102801" y="1851747"/>
              <a:ext cx="830408" cy="948800"/>
              <a:chOff x="3827057" y="2344930"/>
              <a:chExt cx="320373" cy="366050"/>
            </a:xfrm>
            <a:solidFill>
              <a:schemeClr val="bg1"/>
            </a:solidFill>
          </p:grpSpPr>
          <p:sp>
            <p:nvSpPr>
              <p:cNvPr id="46"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47"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48"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49"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630084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1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slide(fromLeft)">
                                      <p:cBhvr>
                                        <p:cTn id="23" dur="500"/>
                                        <p:tgtEl>
                                          <p:spTgt spid="7"/>
                                        </p:tgtEl>
                                      </p:cBhvr>
                                    </p:animEffect>
                                  </p:childTnLst>
                                </p:cTn>
                              </p:par>
                            </p:childTnLst>
                          </p:cTn>
                        </p:par>
                        <p:par>
                          <p:cTn id="24" fill="hold">
                            <p:stCondLst>
                              <p:cond delay="1000"/>
                            </p:stCondLst>
                            <p:childTnLst>
                              <p:par>
                                <p:cTn id="25" presetID="12" presetClass="entr" presetSubtype="1"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slide(fromTop)">
                                      <p:cBhvr>
                                        <p:cTn id="27" dur="500"/>
                                        <p:tgtEl>
                                          <p:spTgt spid="28"/>
                                        </p:tgtEl>
                                      </p:cBhvr>
                                    </p:animEffect>
                                  </p:childTnLst>
                                </p:cTn>
                              </p:par>
                            </p:childTnLst>
                          </p:cTn>
                        </p:par>
                        <p:par>
                          <p:cTn id="28" fill="hold">
                            <p:stCondLst>
                              <p:cond delay="1500"/>
                            </p:stCondLst>
                            <p:childTnLst>
                              <p:par>
                                <p:cTn id="29" presetID="12" presetClass="entr" presetSubtype="1"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slide(fromTop)">
                                      <p:cBhvr>
                                        <p:cTn id="31" dur="500"/>
                                        <p:tgtEl>
                                          <p:spTgt spid="17"/>
                                        </p:tgtEl>
                                      </p:cBhvr>
                                    </p:animEffect>
                                  </p:childTnLst>
                                </p:cTn>
                              </p:par>
                            </p:childTnLst>
                          </p:cTn>
                        </p:par>
                        <p:par>
                          <p:cTn id="32" fill="hold">
                            <p:stCondLst>
                              <p:cond delay="2000"/>
                            </p:stCondLst>
                            <p:childTnLst>
                              <p:par>
                                <p:cTn id="33" presetID="12" presetClass="entr" presetSubtype="1"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Top)">
                                      <p:cBhvr>
                                        <p:cTn id="35" dur="500"/>
                                        <p:tgtEl>
                                          <p:spTgt spid="41"/>
                                        </p:tgtEl>
                                      </p:cBhvr>
                                    </p:animEffect>
                                  </p:childTnLst>
                                </p:cTn>
                              </p:par>
                            </p:childTnLst>
                          </p:cTn>
                        </p:par>
                        <p:par>
                          <p:cTn id="36" fill="hold">
                            <p:stCondLst>
                              <p:cond delay="2500"/>
                            </p:stCondLst>
                            <p:childTnLst>
                              <p:par>
                                <p:cTn id="37" presetID="12" presetClass="entr" presetSubtype="1"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Top)">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224103" y="1445517"/>
            <a:ext cx="2695803"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a:t>
            </a:r>
            <a:r>
              <a:rPr lang="en-US" altLang="zh-CN" sz="3600" dirty="0" smtClean="0"/>
              <a:t>FOUR</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1336767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85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35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矩形 6"/>
          <p:cNvSpPr/>
          <p:nvPr/>
        </p:nvSpPr>
        <p:spPr>
          <a:xfrm rot="18765110">
            <a:off x="1489075" y="1620838"/>
            <a:ext cx="2160588" cy="2160588"/>
          </a:xfrm>
          <a:prstGeom prst="rect">
            <a:avLst/>
          </a:prstGeom>
          <a:solidFill>
            <a:srgbClr val="550F5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8" name="矩形 7"/>
          <p:cNvSpPr/>
          <p:nvPr/>
        </p:nvSpPr>
        <p:spPr>
          <a:xfrm rot="18765110">
            <a:off x="1057785" y="1621468"/>
            <a:ext cx="2160240" cy="2160240"/>
          </a:xfrm>
          <a:prstGeom prst="rect">
            <a:avLst/>
          </a:prstGeom>
          <a:blipFill dpi="0" rotWithShape="0">
            <a:blip r:embed="rId5"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grpSp>
        <p:nvGrpSpPr>
          <p:cNvPr id="9" name="组合 3"/>
          <p:cNvGrpSpPr/>
          <p:nvPr/>
        </p:nvGrpSpPr>
        <p:grpSpPr>
          <a:xfrm>
            <a:off x="4787900" y="1276350"/>
            <a:ext cx="1917700" cy="358775"/>
            <a:chOff x="4644008" y="1059580"/>
            <a:chExt cx="1917365" cy="360042"/>
          </a:xfrm>
        </p:grpSpPr>
        <p:sp>
          <p:nvSpPr>
            <p:cNvPr id="10" name="矩形 9"/>
            <p:cNvSpPr/>
            <p:nvPr/>
          </p:nvSpPr>
          <p:spPr>
            <a:xfrm>
              <a:off x="4644008" y="1059580"/>
              <a:ext cx="1799911" cy="360042"/>
            </a:xfrm>
            <a:prstGeom prst="rect">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1"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12"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64772342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up)">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550F58"/>
          </a:solidFill>
          <a:ln w="25400" cap="flat" cmpd="sng">
            <a:solidFill>
              <a:srgbClr val="550F58"/>
            </a:solidFill>
            <a:bevel/>
            <a:headEnd type="oval" w="med" len="med"/>
            <a:tailEnd type="oval" w="med" len="med"/>
          </a:ln>
        </p:spPr>
        <p:txBody>
          <a:bodyPr anchor="ctr"/>
          <a:lstStyle/>
          <a:p>
            <a:endParaRPr lang="zh-CN" altLang="en-US" sz="1180"/>
          </a:p>
        </p:txBody>
      </p:sp>
      <p:grpSp>
        <p:nvGrpSpPr>
          <p:cNvPr id="8" name="组合 5"/>
          <p:cNvGrpSpPr>
            <a:grpSpLocks/>
          </p:cNvGrpSpPr>
          <p:nvPr/>
        </p:nvGrpSpPr>
        <p:grpSpPr bwMode="auto">
          <a:xfrm>
            <a:off x="1246026" y="1690460"/>
            <a:ext cx="1330426" cy="2814363"/>
            <a:chOff x="0" y="0"/>
            <a:chExt cx="1774825" cy="3754438"/>
          </a:xfrm>
          <a:solidFill>
            <a:srgbClr val="550F58"/>
          </a:solidFill>
        </p:grpSpPr>
        <p:sp>
          <p:nvSpPr>
            <p:cNvPr id="9"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0"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a:p>
          </p:txBody>
        </p:sp>
        <p:sp>
          <p:nvSpPr>
            <p:cNvPr id="11"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2" name="组合 9"/>
          <p:cNvGrpSpPr>
            <a:grpSpLocks/>
          </p:cNvGrpSpPr>
          <p:nvPr/>
        </p:nvGrpSpPr>
        <p:grpSpPr bwMode="auto">
          <a:xfrm>
            <a:off x="2858483" y="1690460"/>
            <a:ext cx="1330426" cy="2814363"/>
            <a:chOff x="0" y="0"/>
            <a:chExt cx="1774825" cy="3754438"/>
          </a:xfrm>
          <a:solidFill>
            <a:srgbClr val="550F58"/>
          </a:solidFill>
        </p:grpSpPr>
        <p:sp>
          <p:nvSpPr>
            <p:cNvPr id="13"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4"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5"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6" name="组合 13"/>
          <p:cNvGrpSpPr>
            <a:grpSpLocks/>
          </p:cNvGrpSpPr>
          <p:nvPr/>
        </p:nvGrpSpPr>
        <p:grpSpPr bwMode="auto">
          <a:xfrm>
            <a:off x="4455470" y="1690460"/>
            <a:ext cx="1331616" cy="2814363"/>
            <a:chOff x="0" y="0"/>
            <a:chExt cx="1776413" cy="3754438"/>
          </a:xfrm>
          <a:solidFill>
            <a:srgbClr val="550F58"/>
          </a:solidFill>
        </p:grpSpPr>
        <p:sp>
          <p:nvSpPr>
            <p:cNvPr id="17"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8"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19"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0" name="组合 17"/>
          <p:cNvGrpSpPr>
            <a:grpSpLocks/>
          </p:cNvGrpSpPr>
          <p:nvPr/>
        </p:nvGrpSpPr>
        <p:grpSpPr bwMode="auto">
          <a:xfrm>
            <a:off x="6053647" y="1690460"/>
            <a:ext cx="1330426" cy="2814363"/>
            <a:chOff x="0" y="0"/>
            <a:chExt cx="1774825" cy="3754438"/>
          </a:xfrm>
          <a:solidFill>
            <a:srgbClr val="550F58"/>
          </a:solidFill>
        </p:grpSpPr>
        <p:sp>
          <p:nvSpPr>
            <p:cNvPr id="21"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2"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3"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385511348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ppt_x</p:attrName>
                                        </p:attrNameLst>
                                      </p:cBhvr>
                                      <p:tavLst>
                                        <p:tav tm="0">
                                          <p:val>
                                            <p:strVal val="0-#ppt_w/2"/>
                                          </p:val>
                                        </p:tav>
                                        <p:tav tm="100000">
                                          <p:val>
                                            <p:strVal val="#ppt_x"/>
                                          </p:val>
                                        </p:tav>
                                      </p:tavLst>
                                    </p:anim>
                                    <p:anim calcmode="lin" valueType="num">
                                      <p:cBhvr>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ppt_x</p:attrName>
                                        </p:attrNameLst>
                                      </p:cBhvr>
                                      <p:tavLst>
                                        <p:tav tm="0">
                                          <p:val>
                                            <p:strVal val="0-#ppt_w/2"/>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8"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ppt_x</p:attrName>
                                        </p:attrNameLst>
                                      </p:cBhvr>
                                      <p:tavLst>
                                        <p:tav tm="0">
                                          <p:val>
                                            <p:strVal val="0-#ppt_w/2"/>
                                          </p:val>
                                        </p:tav>
                                        <p:tav tm="100000">
                                          <p:val>
                                            <p:strVal val="#ppt_x"/>
                                          </p:val>
                                        </p:tav>
                                      </p:tavLst>
                                    </p:anim>
                                    <p:anim calcmode="lin" valueType="num">
                                      <p:cBhvr>
                                        <p:cTn id="36" dur="1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1000" fill="hold"/>
                                        <p:tgtEl>
                                          <p:spTgt spid="16"/>
                                        </p:tgtEl>
                                        <p:attrNameLst>
                                          <p:attrName>ppt_x</p:attrName>
                                        </p:attrNameLst>
                                      </p:cBhvr>
                                      <p:tavLst>
                                        <p:tav tm="0">
                                          <p:val>
                                            <p:strVal val="0-#ppt_w/2"/>
                                          </p:val>
                                        </p:tav>
                                        <p:tav tm="100000">
                                          <p:val>
                                            <p:strVal val="#ppt_x"/>
                                          </p:val>
                                        </p:tav>
                                      </p:tavLst>
                                    </p:anim>
                                    <p:anim calcmode="lin" valueType="num">
                                      <p:cBhvr>
                                        <p:cTn id="41" dur="1000" fill="hold"/>
                                        <p:tgtEl>
                                          <p:spTgt spid="16"/>
                                        </p:tgtEl>
                                        <p:attrNameLst>
                                          <p:attrName>ppt_y</p:attrName>
                                        </p:attrNameLst>
                                      </p:cBhvr>
                                      <p:tavLst>
                                        <p:tav tm="0">
                                          <p:val>
                                            <p:strVal val="#ppt_y"/>
                                          </p:val>
                                        </p:tav>
                                        <p:tav tm="100000">
                                          <p:val>
                                            <p:strVal val="#ppt_y"/>
                                          </p:val>
                                        </p:tav>
                                      </p:tavLst>
                                    </p:anim>
                                  </p:childTnLst>
                                </p:cTn>
                              </p:par>
                            </p:childTnLst>
                          </p:cTn>
                        </p:par>
                        <p:par>
                          <p:cTn id="42" fill="hold">
                            <p:stCondLst>
                              <p:cond delay="3000"/>
                            </p:stCondLst>
                            <p:childTnLst>
                              <p:par>
                                <p:cTn id="43" presetID="2" presetClass="entr" presetSubtype="8"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1000" fill="hold"/>
                                        <p:tgtEl>
                                          <p:spTgt spid="20"/>
                                        </p:tgtEl>
                                        <p:attrNameLst>
                                          <p:attrName>ppt_x</p:attrName>
                                        </p:attrNameLst>
                                      </p:cBhvr>
                                      <p:tavLst>
                                        <p:tav tm="0">
                                          <p:val>
                                            <p:strVal val="0-#ppt_w/2"/>
                                          </p:val>
                                        </p:tav>
                                        <p:tav tm="100000">
                                          <p:val>
                                            <p:strVal val="#ppt_x"/>
                                          </p:val>
                                        </p:tav>
                                      </p:tavLst>
                                    </p:anim>
                                    <p:anim calcmode="lin" valueType="num">
                                      <p:cBhvr>
                                        <p:cTn id="4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2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grpSp>
        <p:nvGrpSpPr>
          <p:cNvPr id="7" name="组合 6"/>
          <p:cNvGrpSpPr/>
          <p:nvPr/>
        </p:nvGrpSpPr>
        <p:grpSpPr>
          <a:xfrm>
            <a:off x="4191772" y="1272092"/>
            <a:ext cx="1189857" cy="1418629"/>
            <a:chOff x="5589029" y="1674543"/>
            <a:chExt cx="1586476" cy="1891505"/>
          </a:xfrm>
        </p:grpSpPr>
        <p:sp>
          <p:nvSpPr>
            <p:cNvPr id="8" name="MH_Other_8"/>
            <p:cNvSpPr>
              <a:spLocks/>
            </p:cNvSpPr>
            <p:nvPr>
              <p:custDataLst>
                <p:tags r:id="rId21"/>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9" name="MH_Other_9"/>
            <p:cNvSpPr>
              <a:spLocks/>
            </p:cNvSpPr>
            <p:nvPr>
              <p:custDataLst>
                <p:tags r:id="rId22"/>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0" name="MH_Other_10"/>
            <p:cNvSpPr>
              <a:spLocks/>
            </p:cNvSpPr>
            <p:nvPr>
              <p:custDataLst>
                <p:tags r:id="rId23"/>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1" name="MH_Other_13"/>
            <p:cNvSpPr txBox="1"/>
            <p:nvPr>
              <p:custDataLst>
                <p:tags r:id="rId24"/>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01</a:t>
              </a:r>
              <a:endParaRPr lang="zh-CN" altLang="en-US" sz="2400" dirty="0">
                <a:latin typeface="+mn-lt"/>
                <a:ea typeface="+mn-ea"/>
              </a:endParaRPr>
            </a:p>
          </p:txBody>
        </p:sp>
      </p:grpSp>
      <p:grpSp>
        <p:nvGrpSpPr>
          <p:cNvPr id="12" name="组合 11"/>
          <p:cNvGrpSpPr/>
          <p:nvPr/>
        </p:nvGrpSpPr>
        <p:grpSpPr>
          <a:xfrm>
            <a:off x="3757001" y="2978797"/>
            <a:ext cx="1228587" cy="1441673"/>
            <a:chOff x="5009334" y="3950150"/>
            <a:chExt cx="1638116" cy="1922231"/>
          </a:xfrm>
        </p:grpSpPr>
        <p:sp>
          <p:nvSpPr>
            <p:cNvPr id="13" name="MH_Other_2"/>
            <p:cNvSpPr>
              <a:spLocks/>
            </p:cNvSpPr>
            <p:nvPr>
              <p:custDataLst>
                <p:tags r:id="rId17"/>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4" name="MH_Other_11"/>
            <p:cNvSpPr>
              <a:spLocks/>
            </p:cNvSpPr>
            <p:nvPr>
              <p:custDataLst>
                <p:tags r:id="rId18"/>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5" name="MH_Other_12"/>
            <p:cNvSpPr>
              <a:spLocks/>
            </p:cNvSpPr>
            <p:nvPr>
              <p:custDataLst>
                <p:tags r:id="rId19"/>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6" name="MH_Other_14"/>
            <p:cNvSpPr txBox="1"/>
            <p:nvPr>
              <p:custDataLst>
                <p:tags r:id="rId20"/>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03</a:t>
              </a:r>
              <a:endParaRPr lang="zh-CN" altLang="en-US" sz="2400" dirty="0">
                <a:latin typeface="+mn-lt"/>
                <a:ea typeface="+mn-ea"/>
              </a:endParaRPr>
            </a:p>
          </p:txBody>
        </p:sp>
      </p:grpSp>
      <p:grpSp>
        <p:nvGrpSpPr>
          <p:cNvPr id="17" name="组合 16"/>
          <p:cNvGrpSpPr/>
          <p:nvPr/>
        </p:nvGrpSpPr>
        <p:grpSpPr>
          <a:xfrm>
            <a:off x="3031824" y="2014466"/>
            <a:ext cx="1463391" cy="1212719"/>
            <a:chOff x="4042432" y="2664376"/>
            <a:chExt cx="1951188" cy="1616958"/>
          </a:xfrm>
        </p:grpSpPr>
        <p:sp>
          <p:nvSpPr>
            <p:cNvPr id="18" name="MH_Other_3"/>
            <p:cNvSpPr>
              <a:spLocks/>
            </p:cNvSpPr>
            <p:nvPr>
              <p:custDataLst>
                <p:tags r:id="rId13"/>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9" name="MH_Other_4"/>
            <p:cNvSpPr>
              <a:spLocks/>
            </p:cNvSpPr>
            <p:nvPr>
              <p:custDataLst>
                <p:tags r:id="rId14"/>
              </p:custDataLst>
            </p:nvPr>
          </p:nvSpPr>
          <p:spPr bwMode="auto">
            <a:xfrm flipV="1">
              <a:off x="4067987" y="3035119"/>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0" name="MH_Other_5"/>
            <p:cNvSpPr>
              <a:spLocks/>
            </p:cNvSpPr>
            <p:nvPr>
              <p:custDataLst>
                <p:tags r:id="rId15"/>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1" name="MH_Other_15"/>
            <p:cNvSpPr txBox="1"/>
            <p:nvPr>
              <p:custDataLst>
                <p:tags r:id="rId16"/>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04</a:t>
              </a:r>
              <a:endParaRPr lang="zh-CN" altLang="en-US" sz="2400" dirty="0">
                <a:latin typeface="+mn-lt"/>
                <a:ea typeface="+mn-ea"/>
              </a:endParaRPr>
            </a:p>
          </p:txBody>
        </p:sp>
      </p:grpSp>
      <p:grpSp>
        <p:nvGrpSpPr>
          <p:cNvPr id="22" name="组合 21"/>
          <p:cNvGrpSpPr/>
          <p:nvPr/>
        </p:nvGrpSpPr>
        <p:grpSpPr>
          <a:xfrm>
            <a:off x="4636051" y="2434650"/>
            <a:ext cx="1437833" cy="1221257"/>
            <a:chOff x="6181402" y="3224621"/>
            <a:chExt cx="1917110" cy="1628342"/>
          </a:xfrm>
        </p:grpSpPr>
        <p:sp>
          <p:nvSpPr>
            <p:cNvPr id="23" name="MH_Other_1"/>
            <p:cNvSpPr>
              <a:spLocks/>
            </p:cNvSpPr>
            <p:nvPr>
              <p:custDataLst>
                <p:tags r:id="rId9"/>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4" name="MH_Other_6"/>
            <p:cNvSpPr>
              <a:spLocks/>
            </p:cNvSpPr>
            <p:nvPr>
              <p:custDataLst>
                <p:tags r:id="rId10"/>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5" name="MH_Other_7"/>
            <p:cNvSpPr>
              <a:spLocks/>
            </p:cNvSpPr>
            <p:nvPr>
              <p:custDataLst>
                <p:tags r:id="rId11"/>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6" name="MH_Other_16"/>
            <p:cNvSpPr txBox="1"/>
            <p:nvPr>
              <p:custDataLst>
                <p:tags r:id="rId12"/>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02</a:t>
              </a:r>
              <a:endParaRPr lang="zh-CN" altLang="en-US" sz="2400" dirty="0">
                <a:latin typeface="+mn-lt"/>
                <a:ea typeface="+mn-ea"/>
              </a:endParaRPr>
            </a:p>
          </p:txBody>
        </p:sp>
      </p:grpSp>
      <p:grpSp>
        <p:nvGrpSpPr>
          <p:cNvPr id="27" name="组合 26"/>
          <p:cNvGrpSpPr/>
          <p:nvPr/>
        </p:nvGrpSpPr>
        <p:grpSpPr>
          <a:xfrm>
            <a:off x="1399286" y="1131255"/>
            <a:ext cx="2353145" cy="1059602"/>
            <a:chOff x="1865715" y="1486761"/>
            <a:chExt cx="3137526" cy="1412803"/>
          </a:xfrm>
        </p:grpSpPr>
        <p:sp>
          <p:nvSpPr>
            <p:cNvPr id="28" name="MH_SubTitle_4"/>
            <p:cNvSpPr txBox="1">
              <a:spLocks noChangeArrowheads="1"/>
            </p:cNvSpPr>
            <p:nvPr>
              <p:custDataLst>
                <p:tags r:id="rId7"/>
              </p:custDataLst>
            </p:nvPr>
          </p:nvSpPr>
          <p:spPr bwMode="auto">
            <a:xfrm>
              <a:off x="1865715" y="1486761"/>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smtClean="0">
                  <a:solidFill>
                    <a:schemeClr val="bg1"/>
                  </a:solidFill>
                  <a:latin typeface="微软雅黑" panose="020B0503020204020204" pitchFamily="34" charset="-122"/>
                </a:rPr>
                <a:t>添加标题</a:t>
              </a:r>
              <a:endParaRPr lang="zh-CN" altLang="en-US" sz="1500" dirty="0">
                <a:solidFill>
                  <a:schemeClr val="bg1"/>
                </a:solidFill>
                <a:latin typeface="微软雅黑" panose="020B0503020204020204" pitchFamily="34" charset="-122"/>
              </a:endParaRPr>
            </a:p>
          </p:txBody>
        </p:sp>
        <p:sp>
          <p:nvSpPr>
            <p:cNvPr id="29" name="MH_SubTitle_1"/>
            <p:cNvSpPr txBox="1">
              <a:spLocks noChangeArrowheads="1"/>
            </p:cNvSpPr>
            <p:nvPr>
              <p:custDataLst>
                <p:tags r:id="rId8"/>
              </p:custDataLst>
            </p:nvPr>
          </p:nvSpPr>
          <p:spPr bwMode="auto">
            <a:xfrm>
              <a:off x="1889137" y="1922537"/>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grpSp>
        <p:nvGrpSpPr>
          <p:cNvPr id="30" name="组合 29"/>
          <p:cNvGrpSpPr/>
          <p:nvPr/>
        </p:nvGrpSpPr>
        <p:grpSpPr>
          <a:xfrm>
            <a:off x="1470800" y="3248928"/>
            <a:ext cx="2377379" cy="1143122"/>
            <a:chOff x="1961067" y="4310326"/>
            <a:chExt cx="3169838" cy="1524162"/>
          </a:xfrm>
        </p:grpSpPr>
        <p:sp>
          <p:nvSpPr>
            <p:cNvPr id="31" name="MH_SubTitle_3"/>
            <p:cNvSpPr txBox="1">
              <a:spLocks noChangeArrowheads="1"/>
            </p:cNvSpPr>
            <p:nvPr>
              <p:custDataLst>
                <p:tags r:id="rId5"/>
              </p:custDataLst>
            </p:nvPr>
          </p:nvSpPr>
          <p:spPr bwMode="auto">
            <a:xfrm>
              <a:off x="2025634" y="4310326"/>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chemeClr val="bg1"/>
                  </a:solidFill>
                  <a:latin typeface="微软雅黑" panose="020B0503020204020204" pitchFamily="34" charset="-122"/>
                </a:rPr>
                <a:t>添加标题</a:t>
              </a:r>
            </a:p>
          </p:txBody>
        </p:sp>
        <p:sp>
          <p:nvSpPr>
            <p:cNvPr id="32" name="MH_SubTitle_1"/>
            <p:cNvSpPr txBox="1">
              <a:spLocks noChangeArrowheads="1"/>
            </p:cNvSpPr>
            <p:nvPr>
              <p:custDataLst>
                <p:tags r:id="rId6"/>
              </p:custDataLst>
            </p:nvPr>
          </p:nvSpPr>
          <p:spPr bwMode="auto">
            <a:xfrm>
              <a:off x="1961067" y="4857461"/>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grpSp>
        <p:nvGrpSpPr>
          <p:cNvPr id="33" name="组合 32"/>
          <p:cNvGrpSpPr/>
          <p:nvPr/>
        </p:nvGrpSpPr>
        <p:grpSpPr>
          <a:xfrm>
            <a:off x="5381629" y="1264144"/>
            <a:ext cx="2359769" cy="1049017"/>
            <a:chOff x="7175505" y="1663946"/>
            <a:chExt cx="3146359" cy="1398689"/>
          </a:xfrm>
        </p:grpSpPr>
        <p:sp>
          <p:nvSpPr>
            <p:cNvPr id="34" name="MH_SubTitle_1"/>
            <p:cNvSpPr txBox="1">
              <a:spLocks noChangeArrowheads="1"/>
            </p:cNvSpPr>
            <p:nvPr>
              <p:custDataLst>
                <p:tags r:id="rId3"/>
              </p:custDataLst>
            </p:nvPr>
          </p:nvSpPr>
          <p:spPr bwMode="auto">
            <a:xfrm>
              <a:off x="7175505" y="1663946"/>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chemeClr val="bg1"/>
                  </a:solidFill>
                  <a:latin typeface="微软雅黑" panose="020B0503020204020204" pitchFamily="34" charset="-122"/>
                </a:rPr>
                <a:t>添加标题</a:t>
              </a:r>
            </a:p>
          </p:txBody>
        </p:sp>
        <p:sp>
          <p:nvSpPr>
            <p:cNvPr id="35" name="MH_SubTitle_1"/>
            <p:cNvSpPr txBox="1">
              <a:spLocks noChangeArrowheads="1"/>
            </p:cNvSpPr>
            <p:nvPr>
              <p:custDataLst>
                <p:tags r:id="rId4"/>
              </p:custDataLst>
            </p:nvPr>
          </p:nvSpPr>
          <p:spPr bwMode="auto">
            <a:xfrm>
              <a:off x="7207760" y="2085608"/>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grpSp>
        <p:nvGrpSpPr>
          <p:cNvPr id="36" name="组合 35"/>
          <p:cNvGrpSpPr/>
          <p:nvPr/>
        </p:nvGrpSpPr>
        <p:grpSpPr>
          <a:xfrm>
            <a:off x="5297442" y="3402410"/>
            <a:ext cx="2359078" cy="1114957"/>
            <a:chOff x="7063256" y="4514968"/>
            <a:chExt cx="3145437" cy="1486609"/>
          </a:xfrm>
        </p:grpSpPr>
        <p:sp>
          <p:nvSpPr>
            <p:cNvPr id="37" name="MH_SubTitle_2"/>
            <p:cNvSpPr txBox="1">
              <a:spLocks noChangeArrowheads="1"/>
            </p:cNvSpPr>
            <p:nvPr>
              <p:custDataLst>
                <p:tags r:id="rId1"/>
              </p:custDataLst>
            </p:nvPr>
          </p:nvSpPr>
          <p:spPr bwMode="auto">
            <a:xfrm>
              <a:off x="7063256" y="4514968"/>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chemeClr val="bg1"/>
                  </a:solidFill>
                  <a:latin typeface="微软雅黑" panose="020B0503020204020204" pitchFamily="34" charset="-122"/>
                </a:rPr>
                <a:t>添加标题</a:t>
              </a:r>
            </a:p>
          </p:txBody>
        </p:sp>
        <p:sp>
          <p:nvSpPr>
            <p:cNvPr id="38" name="MH_SubTitle_1"/>
            <p:cNvSpPr txBox="1">
              <a:spLocks noChangeArrowheads="1"/>
            </p:cNvSpPr>
            <p:nvPr>
              <p:custDataLst>
                <p:tags r:id="rId2"/>
              </p:custDataLst>
            </p:nvPr>
          </p:nvSpPr>
          <p:spPr bwMode="auto">
            <a:xfrm>
              <a:off x="7094589" y="5024550"/>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spTree>
    <p:extLst>
      <p:ext uri="{BB962C8B-B14F-4D97-AF65-F5344CB8AC3E}">
        <p14:creationId xmlns:p14="http://schemas.microsoft.com/office/powerpoint/2010/main" val="232727640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12" presetClass="entr" presetSubtype="1"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p:tgtEl>
                                          <p:spTgt spid="7"/>
                                        </p:tgtEl>
                                        <p:attrNameLst>
                                          <p:attrName>ppt_y</p:attrName>
                                        </p:attrNameLst>
                                      </p:cBhvr>
                                      <p:tavLst>
                                        <p:tav tm="0">
                                          <p:val>
                                            <p:strVal val="#ppt_y-#ppt_h*1.125000"/>
                                          </p:val>
                                        </p:tav>
                                        <p:tav tm="100000">
                                          <p:val>
                                            <p:strVal val="#ppt_y"/>
                                          </p:val>
                                        </p:tav>
                                      </p:tavLst>
                                    </p:anim>
                                    <p:animEffect transition="in" filter="wipe(down)">
                                      <p:cBhvr>
                                        <p:cTn id="24" dur="500"/>
                                        <p:tgtEl>
                                          <p:spTgt spid="7"/>
                                        </p:tgtEl>
                                      </p:cBhvr>
                                    </p:animEffect>
                                  </p:childTnLst>
                                </p:cTn>
                              </p:par>
                              <p:par>
                                <p:cTn id="25" presetID="12" presetClass="entr" presetSubtype="8"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p:tgtEl>
                                          <p:spTgt spid="17"/>
                                        </p:tgtEl>
                                        <p:attrNameLst>
                                          <p:attrName>ppt_x</p:attrName>
                                        </p:attrNameLst>
                                      </p:cBhvr>
                                      <p:tavLst>
                                        <p:tav tm="0">
                                          <p:val>
                                            <p:strVal val="#ppt_x-#ppt_w*1.125000"/>
                                          </p:val>
                                        </p:tav>
                                        <p:tav tm="100000">
                                          <p:val>
                                            <p:strVal val="#ppt_x"/>
                                          </p:val>
                                        </p:tav>
                                      </p:tavLst>
                                    </p:anim>
                                    <p:animEffect transition="in" filter="wipe(right)">
                                      <p:cBhvr>
                                        <p:cTn id="28" dur="500"/>
                                        <p:tgtEl>
                                          <p:spTgt spid="17"/>
                                        </p:tgtEl>
                                      </p:cBhvr>
                                    </p:animEffect>
                                  </p:childTnLst>
                                </p:cTn>
                              </p:par>
                              <p:par>
                                <p:cTn id="29" presetID="1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ppt_x</p:attrName>
                                        </p:attrNameLst>
                                      </p:cBhvr>
                                      <p:tavLst>
                                        <p:tav tm="0">
                                          <p:val>
                                            <p:strVal val="#ppt_x+#ppt_w*1.125000"/>
                                          </p:val>
                                        </p:tav>
                                        <p:tav tm="100000">
                                          <p:val>
                                            <p:strVal val="#ppt_x"/>
                                          </p:val>
                                        </p:tav>
                                      </p:tavLst>
                                    </p:anim>
                                    <p:animEffect transition="in" filter="wipe(left)">
                                      <p:cBhvr>
                                        <p:cTn id="32" dur="500"/>
                                        <p:tgtEl>
                                          <p:spTgt spid="22"/>
                                        </p:tgtEl>
                                      </p:cBhvr>
                                    </p:animEffect>
                                  </p:childTnLst>
                                </p:cTn>
                              </p:par>
                              <p:par>
                                <p:cTn id="33" presetID="1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ppt_y</p:attrName>
                                        </p:attrNameLst>
                                      </p:cBhvr>
                                      <p:tavLst>
                                        <p:tav tm="0">
                                          <p:val>
                                            <p:strVal val="#ppt_y+#ppt_h*1.125000"/>
                                          </p:val>
                                        </p:tav>
                                        <p:tav tm="100000">
                                          <p:val>
                                            <p:strVal val="#ppt_y"/>
                                          </p:val>
                                        </p:tav>
                                      </p:tavLst>
                                    </p:anim>
                                    <p:animEffect transition="in" filter="wipe(up)">
                                      <p:cBhvr>
                                        <p:cTn id="36" dur="500"/>
                                        <p:tgtEl>
                                          <p:spTgt spid="12"/>
                                        </p:tgtEl>
                                      </p:cBhvr>
                                    </p:animEffect>
                                  </p:childTnLst>
                                </p:cTn>
                              </p:par>
                            </p:childTnLst>
                          </p:cTn>
                        </p:par>
                        <p:par>
                          <p:cTn id="37" fill="hold">
                            <p:stCondLst>
                              <p:cond delay="1000"/>
                            </p:stCondLst>
                            <p:childTnLst>
                              <p:par>
                                <p:cTn id="38" presetID="22" presetClass="entr" presetSubtype="8"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par>
                                <p:cTn id="41" presetID="22" presetClass="entr" presetSubtype="2"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right)">
                                      <p:cBhvr>
                                        <p:cTn id="43" dur="500"/>
                                        <p:tgtEl>
                                          <p:spTgt spid="27"/>
                                        </p:tgtEl>
                                      </p:cBhvr>
                                    </p:animEffect>
                                  </p:childTnLst>
                                </p:cTn>
                              </p:par>
                              <p:par>
                                <p:cTn id="44" presetID="2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right)">
                                      <p:cBhvr>
                                        <p:cTn id="46" dur="500"/>
                                        <p:tgtEl>
                                          <p:spTgt spid="30"/>
                                        </p:tgtEl>
                                      </p:cBhvr>
                                    </p:animEffect>
                                  </p:childTnLst>
                                </p:cTn>
                              </p:par>
                              <p:par>
                                <p:cTn id="47" presetID="22" presetClass="entr" presetSubtype="8"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left)">
                                      <p:cBhvr>
                                        <p:cTn id="4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smtClean="0">
                <a:solidFill>
                  <a:schemeClr val="bg1"/>
                </a:solidFill>
              </a:rPr>
              <a:t>单击添加标题</a:t>
            </a:r>
            <a:endParaRPr lang="zh-CN" altLang="en-US" sz="2000" dirty="0">
              <a:solidFill>
                <a:schemeClr val="bg1"/>
              </a:solidFill>
            </a:endParaRPr>
          </a:p>
        </p:txBody>
      </p:sp>
      <p:sp>
        <p:nvSpPr>
          <p:cNvPr id="7" name="圆角右箭头 6"/>
          <p:cNvSpPr/>
          <p:nvPr/>
        </p:nvSpPr>
        <p:spPr>
          <a:xfrm>
            <a:off x="3404650" y="1470388"/>
            <a:ext cx="1080248" cy="1226498"/>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sp>
        <p:nvSpPr>
          <p:cNvPr id="8" name="圆角右箭头 7"/>
          <p:cNvSpPr/>
          <p:nvPr/>
        </p:nvSpPr>
        <p:spPr>
          <a:xfrm rot="5400000">
            <a:off x="4822793" y="1552485"/>
            <a:ext cx="1073185" cy="1234570"/>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sp>
        <p:nvSpPr>
          <p:cNvPr id="9" name="圆角右箭头 8"/>
          <p:cNvSpPr/>
          <p:nvPr/>
        </p:nvSpPr>
        <p:spPr>
          <a:xfrm rot="16200000">
            <a:off x="3350300" y="2871714"/>
            <a:ext cx="1073185" cy="1234570"/>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sp>
        <p:nvSpPr>
          <p:cNvPr id="10" name="圆角右箭头 9"/>
          <p:cNvSpPr/>
          <p:nvPr/>
        </p:nvSpPr>
        <p:spPr>
          <a:xfrm flipH="1" flipV="1">
            <a:off x="4767821" y="2944191"/>
            <a:ext cx="1080248" cy="1226498"/>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grpSp>
        <p:nvGrpSpPr>
          <p:cNvPr id="11" name="组合 10"/>
          <p:cNvGrpSpPr/>
          <p:nvPr/>
        </p:nvGrpSpPr>
        <p:grpSpPr>
          <a:xfrm>
            <a:off x="3738933" y="2125999"/>
            <a:ext cx="1800200" cy="1501897"/>
            <a:chOff x="3666054" y="2607295"/>
            <a:chExt cx="1924896" cy="2002530"/>
          </a:xfrm>
        </p:grpSpPr>
        <p:sp>
          <p:nvSpPr>
            <p:cNvPr id="12"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solidFill>
                    <a:schemeClr val="bg1"/>
                  </a:solidFill>
                  <a:latin typeface="微软雅黑" pitchFamily="34" charset="-122"/>
                </a:rPr>
                <a:t>添加标题</a:t>
              </a:r>
            </a:p>
          </p:txBody>
        </p:sp>
        <p:sp>
          <p:nvSpPr>
            <p:cNvPr id="13"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14" name="组合 13"/>
          <p:cNvGrpSpPr/>
          <p:nvPr/>
        </p:nvGrpSpPr>
        <p:grpSpPr>
          <a:xfrm>
            <a:off x="6071064" y="1403878"/>
            <a:ext cx="1800200" cy="1280909"/>
            <a:chOff x="6391520" y="1772816"/>
            <a:chExt cx="1924896" cy="1707878"/>
          </a:xfrm>
        </p:grpSpPr>
        <p:sp>
          <p:nvSpPr>
            <p:cNvPr id="15"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16"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17" name="组合 16"/>
          <p:cNvGrpSpPr/>
          <p:nvPr/>
        </p:nvGrpSpPr>
        <p:grpSpPr>
          <a:xfrm>
            <a:off x="6071064" y="2973718"/>
            <a:ext cx="1800200" cy="1300039"/>
            <a:chOff x="6391520" y="3692218"/>
            <a:chExt cx="1924896" cy="1733386"/>
          </a:xfrm>
        </p:grpSpPr>
        <p:sp>
          <p:nvSpPr>
            <p:cNvPr id="18"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19"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20" name="组合 19"/>
          <p:cNvGrpSpPr/>
          <p:nvPr/>
        </p:nvGrpSpPr>
        <p:grpSpPr>
          <a:xfrm>
            <a:off x="1246528" y="1392128"/>
            <a:ext cx="1800200" cy="1269861"/>
            <a:chOff x="918912" y="1844824"/>
            <a:chExt cx="1924896" cy="1693146"/>
          </a:xfrm>
        </p:grpSpPr>
        <p:sp>
          <p:nvSpPr>
            <p:cNvPr id="21"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22"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23" name="组合 22"/>
          <p:cNvGrpSpPr/>
          <p:nvPr/>
        </p:nvGrpSpPr>
        <p:grpSpPr>
          <a:xfrm>
            <a:off x="1246528" y="3047032"/>
            <a:ext cx="1800200" cy="1308273"/>
            <a:chOff x="918912" y="3738518"/>
            <a:chExt cx="1924896" cy="1744364"/>
          </a:xfrm>
        </p:grpSpPr>
        <p:sp>
          <p:nvSpPr>
            <p:cNvPr id="24"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25"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spTree>
    <p:extLst>
      <p:ext uri="{BB962C8B-B14F-4D97-AF65-F5344CB8AC3E}">
        <p14:creationId xmlns:p14="http://schemas.microsoft.com/office/powerpoint/2010/main" val="28953332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par>
                                <p:cTn id="24" presetID="22" presetClass="entr" presetSubtype="1" fill="hold" grpId="0" nodeType="withEffect">
                                  <p:stCondLst>
                                    <p:cond delay="20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2" fill="hold" grpId="0" nodeType="withEffect">
                                  <p:stCondLst>
                                    <p:cond delay="500"/>
                                  </p:stCondLst>
                                  <p:childTnLst>
                                    <p:set>
                                      <p:cBhvr>
                                        <p:cTn id="28" dur="1" fill="hold">
                                          <p:stCondLst>
                                            <p:cond delay="0"/>
                                          </p:stCondLst>
                                        </p:cTn>
                                        <p:tgtEl>
                                          <p:spTgt spid="10"/>
                                        </p:tgtEl>
                                        <p:attrNameLst>
                                          <p:attrName>style.visibility</p:attrName>
                                        </p:attrNameLst>
                                      </p:cBhvr>
                                      <p:to>
                                        <p:strVal val="visible"/>
                                      </p:to>
                                    </p:set>
                                    <p:animEffect transition="in" filter="wipe(right)">
                                      <p:cBhvr>
                                        <p:cTn id="29" dur="500"/>
                                        <p:tgtEl>
                                          <p:spTgt spid="10"/>
                                        </p:tgtEl>
                                      </p:cBhvr>
                                    </p:animEffect>
                                  </p:childTnLst>
                                </p:cTn>
                              </p:par>
                              <p:par>
                                <p:cTn id="30" presetID="22" presetClass="entr" presetSubtype="4" fill="hold" grpId="0" nodeType="withEffect">
                                  <p:stCondLst>
                                    <p:cond delay="80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par>
                          <p:cTn id="33" fill="hold">
                            <p:stCondLst>
                              <p:cond delay="1800"/>
                            </p:stCondLst>
                            <p:childTnLst>
                              <p:par>
                                <p:cTn id="34" presetID="53" presetClass="entr" presetSubtype="16"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childTnLst>
                          </p:cTn>
                        </p:par>
                        <p:par>
                          <p:cTn id="39" fill="hold">
                            <p:stCondLst>
                              <p:cond delay="2300"/>
                            </p:stCondLst>
                            <p:childTnLst>
                              <p:par>
                                <p:cTn id="40" presetID="22" presetClass="entr" presetSubtype="8"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8"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par>
                                <p:cTn id="46" presetID="22" presetClass="entr" presetSubtype="2"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right)">
                                      <p:cBhvr>
                                        <p:cTn id="48" dur="500"/>
                                        <p:tgtEl>
                                          <p:spTgt spid="23"/>
                                        </p:tgtEl>
                                      </p:cBhvr>
                                    </p:animEffect>
                                  </p:childTnLst>
                                </p:cTn>
                              </p:par>
                              <p:par>
                                <p:cTn id="49" presetID="22" presetClass="entr" presetSubtype="2"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right)">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14375" y="681038"/>
            <a:ext cx="7667625" cy="378142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25483" y="706679"/>
            <a:ext cx="4093035" cy="3730142"/>
          </a:xfrm>
          <a:prstGeom prst="rect">
            <a:avLst/>
          </a:prstGeom>
        </p:spPr>
      </p:pic>
      <p:sp>
        <p:nvSpPr>
          <p:cNvPr id="7" name="文本框 6"/>
          <p:cNvSpPr txBox="1"/>
          <p:nvPr/>
        </p:nvSpPr>
        <p:spPr>
          <a:xfrm>
            <a:off x="2887586" y="1931601"/>
            <a:ext cx="3324629" cy="1200329"/>
          </a:xfrm>
          <a:prstGeom prst="rect">
            <a:avLst/>
          </a:prstGeom>
          <a:noFill/>
        </p:spPr>
        <p:txBody>
          <a:bodyPr wrap="none" rtlCol="0">
            <a:spAutoFit/>
          </a:bodyPr>
          <a:lstStyle/>
          <a:p>
            <a:pPr algn="ctr"/>
            <a:r>
              <a:rPr lang="en-US" altLang="zh-CN" sz="7200" b="1" dirty="0" smtClean="0">
                <a:solidFill>
                  <a:schemeClr val="bg1"/>
                </a:solidFill>
              </a:rPr>
              <a:t>THANKS</a:t>
            </a:r>
            <a:endParaRPr lang="zh-CN" altLang="en-US" sz="7200" b="1" dirty="0">
              <a:solidFill>
                <a:schemeClr val="bg1"/>
              </a:solidFill>
            </a:endParaRPr>
          </a:p>
        </p:txBody>
      </p:sp>
      <p:sp>
        <p:nvSpPr>
          <p:cNvPr id="9" name="等腰三角形 8"/>
          <p:cNvSpPr/>
          <p:nvPr/>
        </p:nvSpPr>
        <p:spPr>
          <a:xfrm rot="9586238">
            <a:off x="2744711" y="3173736"/>
            <a:ext cx="285750" cy="246336"/>
          </a:xfrm>
          <a:prstGeom prst="triangle">
            <a:avLst/>
          </a:prstGeom>
          <a:gradFill>
            <a:gsLst>
              <a:gs pos="0">
                <a:srgbClr val="B03262"/>
              </a:gs>
              <a:gs pos="100000">
                <a:srgbClr val="582C5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rot="13929354">
            <a:off x="1990043" y="3275842"/>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rot="2711689">
            <a:off x="1263296" y="3781679"/>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21062962">
            <a:off x="7454325" y="1091813"/>
            <a:ext cx="302117" cy="260445"/>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2129581">
            <a:off x="6832795" y="124672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1426479">
            <a:off x="1734615" y="3534039"/>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17995235">
            <a:off x="6743707" y="1840886"/>
            <a:ext cx="201218" cy="173464"/>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14033911">
            <a:off x="6309672" y="1538026"/>
            <a:ext cx="105454" cy="90908"/>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2129581">
            <a:off x="8038524" y="748285"/>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1426479">
            <a:off x="427587" y="4006570"/>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60402058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 calcmode="lin" valueType="num">
                                      <p:cBhvr>
                                        <p:cTn id="9" dur="1250" fill="hold"/>
                                        <p:tgtEl>
                                          <p:spTgt spid="4"/>
                                        </p:tgtEl>
                                        <p:attrNameLst>
                                          <p:attrName>style.rotation</p:attrName>
                                        </p:attrNameLst>
                                      </p:cBhvr>
                                      <p:tavLst>
                                        <p:tav tm="0">
                                          <p:val>
                                            <p:fltVal val="360"/>
                                          </p:val>
                                        </p:tav>
                                        <p:tav tm="100000">
                                          <p:val>
                                            <p:fltVal val="0"/>
                                          </p:val>
                                        </p:tav>
                                      </p:tavLst>
                                    </p:anim>
                                    <p:animEffect transition="in" filter="fade">
                                      <p:cBhvr>
                                        <p:cTn id="10" dur="1250"/>
                                        <p:tgtEl>
                                          <p:spTgt spid="4"/>
                                        </p:tgtEl>
                                      </p:cBhvr>
                                    </p:animEffect>
                                  </p:childTnLst>
                                </p:cTn>
                              </p:par>
                              <p:par>
                                <p:cTn id="11" presetID="45" presetClass="entr" presetSubtype="0"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250"/>
                                        <p:tgtEl>
                                          <p:spTgt spid="4"/>
                                        </p:tgtEl>
                                      </p:cBhvr>
                                    </p:animEffect>
                                    <p:anim calcmode="lin" valueType="num">
                                      <p:cBhvr>
                                        <p:cTn id="14" dur="1250" fill="hold"/>
                                        <p:tgtEl>
                                          <p:spTgt spid="4"/>
                                        </p:tgtEl>
                                        <p:attrNameLst>
                                          <p:attrName>ppt_w</p:attrName>
                                        </p:attrNameLst>
                                      </p:cBhvr>
                                      <p:tavLst>
                                        <p:tav tm="0" fmla="#ppt_w*sin(2.5*pi*$)">
                                          <p:val>
                                            <p:fltVal val="0"/>
                                          </p:val>
                                        </p:tav>
                                        <p:tav tm="100000">
                                          <p:val>
                                            <p:fltVal val="1"/>
                                          </p:val>
                                        </p:tav>
                                      </p:tavLst>
                                    </p:anim>
                                    <p:anim calcmode="lin" valueType="num">
                                      <p:cBhvr>
                                        <p:cTn id="15" dur="125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125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grpId="0" nodeType="clickEffect">
                                  <p:stCondLst>
                                    <p:cond delay="0"/>
                                  </p:stCondLst>
                                  <p:iterate type="lt">
                                    <p:tmPct val="50000"/>
                                  </p:iterate>
                                  <p:childTnLst>
                                    <p:set>
                                      <p:cBhvr>
                                        <p:cTn id="25" dur="1" fill="hold">
                                          <p:stCondLst>
                                            <p:cond delay="0"/>
                                          </p:stCondLst>
                                        </p:cTn>
                                        <p:tgtEl>
                                          <p:spTgt spid="7"/>
                                        </p:tgtEl>
                                        <p:attrNameLst>
                                          <p:attrName>style.visibility</p:attrName>
                                        </p:attrNameLst>
                                      </p:cBhvr>
                                      <p:to>
                                        <p:strVal val="visible"/>
                                      </p:to>
                                    </p:set>
                                    <p:set>
                                      <p:cBhvr>
                                        <p:cTn id="26" dur="455" fill="hold">
                                          <p:stCondLst>
                                            <p:cond delay="0"/>
                                          </p:stCondLst>
                                        </p:cTn>
                                        <p:tgtEl>
                                          <p:spTgt spid="7"/>
                                        </p:tgtEl>
                                        <p:attrNameLst>
                                          <p:attrName>style.rotation</p:attrName>
                                        </p:attrNameLst>
                                      </p:cBhvr>
                                      <p:to>
                                        <p:strVal val="-45.0"/>
                                      </p:to>
                                    </p:set>
                                    <p:anim calcmode="lin" valueType="num">
                                      <p:cBhvr>
                                        <p:cTn id="27"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par>
                          <p:cTn id="31" fill="hold">
                            <p:stCondLst>
                              <p:cond delay="3500"/>
                            </p:stCondLst>
                            <p:childTnLst>
                              <p:par>
                                <p:cTn id="32" presetID="49" presetClass="entr" presetSubtype="0"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style.rotation</p:attrName>
                                        </p:attrNameLst>
                                      </p:cBhvr>
                                      <p:tavLst>
                                        <p:tav tm="0">
                                          <p:val>
                                            <p:fltVal val="360"/>
                                          </p:val>
                                        </p:tav>
                                        <p:tav tm="100000">
                                          <p:val>
                                            <p:fltVal val="0"/>
                                          </p:val>
                                        </p:tav>
                                      </p:tavLst>
                                    </p:anim>
                                    <p:animEffect transition="in" filter="fade">
                                      <p:cBhvr>
                                        <p:cTn id="37" dur="500"/>
                                        <p:tgtEl>
                                          <p:spTgt spid="9"/>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 calcmode="lin" valueType="num">
                                      <p:cBhvr>
                                        <p:cTn id="42" dur="500" fill="hold"/>
                                        <p:tgtEl>
                                          <p:spTgt spid="12"/>
                                        </p:tgtEl>
                                        <p:attrNameLst>
                                          <p:attrName>style.rotation</p:attrName>
                                        </p:attrNameLst>
                                      </p:cBhvr>
                                      <p:tavLst>
                                        <p:tav tm="0">
                                          <p:val>
                                            <p:fltVal val="360"/>
                                          </p:val>
                                        </p:tav>
                                        <p:tav tm="100000">
                                          <p:val>
                                            <p:fltVal val="0"/>
                                          </p:val>
                                        </p:tav>
                                      </p:tavLst>
                                    </p:anim>
                                    <p:animEffect transition="in" filter="fade">
                                      <p:cBhvr>
                                        <p:cTn id="43" dur="500"/>
                                        <p:tgtEl>
                                          <p:spTgt spid="12"/>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 calcmode="lin" valueType="num">
                                      <p:cBhvr>
                                        <p:cTn id="48" dur="500" fill="hold"/>
                                        <p:tgtEl>
                                          <p:spTgt spid="13"/>
                                        </p:tgtEl>
                                        <p:attrNameLst>
                                          <p:attrName>style.rotation</p:attrName>
                                        </p:attrNameLst>
                                      </p:cBhvr>
                                      <p:tavLst>
                                        <p:tav tm="0">
                                          <p:val>
                                            <p:fltVal val="360"/>
                                          </p:val>
                                        </p:tav>
                                        <p:tav tm="100000">
                                          <p:val>
                                            <p:fltVal val="0"/>
                                          </p:val>
                                        </p:tav>
                                      </p:tavLst>
                                    </p:anim>
                                    <p:animEffect transition="in" filter="fade">
                                      <p:cBhvr>
                                        <p:cTn id="49" dur="500"/>
                                        <p:tgtEl>
                                          <p:spTgt spid="13"/>
                                        </p:tgtEl>
                                      </p:cBhvr>
                                    </p:animEffect>
                                  </p:childTnLst>
                                </p:cTn>
                              </p:par>
                              <p:par>
                                <p:cTn id="50" presetID="49" presetClass="entr" presetSubtype="0" decel="100000" fill="hold" grpId="0" nodeType="withEffect">
                                  <p:stCondLst>
                                    <p:cond delay="25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 calcmode="lin" valueType="num">
                                      <p:cBhvr>
                                        <p:cTn id="54" dur="500" fill="hold"/>
                                        <p:tgtEl>
                                          <p:spTgt spid="15"/>
                                        </p:tgtEl>
                                        <p:attrNameLst>
                                          <p:attrName>style.rotation</p:attrName>
                                        </p:attrNameLst>
                                      </p:cBhvr>
                                      <p:tavLst>
                                        <p:tav tm="0">
                                          <p:val>
                                            <p:fltVal val="360"/>
                                          </p:val>
                                        </p:tav>
                                        <p:tav tm="100000">
                                          <p:val>
                                            <p:fltVal val="0"/>
                                          </p:val>
                                        </p:tav>
                                      </p:tavLst>
                                    </p:anim>
                                    <p:animEffect transition="in" filter="fade">
                                      <p:cBhvr>
                                        <p:cTn id="55" dur="500"/>
                                        <p:tgtEl>
                                          <p:spTgt spid="15"/>
                                        </p:tgtEl>
                                      </p:cBhvr>
                                    </p:animEffect>
                                  </p:childTnLst>
                                </p:cTn>
                              </p:par>
                              <p:par>
                                <p:cTn id="56" presetID="49" presetClass="entr" presetSubtype="0" decel="100000" fill="hold" grpId="0" nodeType="withEffect">
                                  <p:stCondLst>
                                    <p:cond delay="25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 calcmode="lin" valueType="num">
                                      <p:cBhvr>
                                        <p:cTn id="60" dur="500" fill="hold"/>
                                        <p:tgtEl>
                                          <p:spTgt spid="17"/>
                                        </p:tgtEl>
                                        <p:attrNameLst>
                                          <p:attrName>style.rotation</p:attrName>
                                        </p:attrNameLst>
                                      </p:cBhvr>
                                      <p:tavLst>
                                        <p:tav tm="0">
                                          <p:val>
                                            <p:fltVal val="360"/>
                                          </p:val>
                                        </p:tav>
                                        <p:tav tm="100000">
                                          <p:val>
                                            <p:fltVal val="0"/>
                                          </p:val>
                                        </p:tav>
                                      </p:tavLst>
                                    </p:anim>
                                    <p:animEffect transition="in" filter="fade">
                                      <p:cBhvr>
                                        <p:cTn id="61" dur="500"/>
                                        <p:tgtEl>
                                          <p:spTgt spid="17"/>
                                        </p:tgtEl>
                                      </p:cBhvr>
                                    </p:animEffect>
                                  </p:childTnLst>
                                </p:cTn>
                              </p:par>
                              <p:par>
                                <p:cTn id="62" presetID="49" presetClass="entr" presetSubtype="0" decel="100000" fill="hold" grpId="0" nodeType="withEffect">
                                  <p:stCondLst>
                                    <p:cond delay="25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 calcmode="lin" valueType="num">
                                      <p:cBhvr>
                                        <p:cTn id="66" dur="500" fill="hold"/>
                                        <p:tgtEl>
                                          <p:spTgt spid="18"/>
                                        </p:tgtEl>
                                        <p:attrNameLst>
                                          <p:attrName>style.rotation</p:attrName>
                                        </p:attrNameLst>
                                      </p:cBhvr>
                                      <p:tavLst>
                                        <p:tav tm="0">
                                          <p:val>
                                            <p:fltVal val="360"/>
                                          </p:val>
                                        </p:tav>
                                        <p:tav tm="100000">
                                          <p:val>
                                            <p:fltVal val="0"/>
                                          </p:val>
                                        </p:tav>
                                      </p:tavLst>
                                    </p:anim>
                                    <p:animEffect transition="in" filter="fade">
                                      <p:cBhvr>
                                        <p:cTn id="67" dur="500"/>
                                        <p:tgtEl>
                                          <p:spTgt spid="18"/>
                                        </p:tgtEl>
                                      </p:cBhvr>
                                    </p:animEffect>
                                  </p:childTnLst>
                                </p:cTn>
                              </p:par>
                              <p:par>
                                <p:cTn id="68" presetID="49" presetClass="entr" presetSubtype="0" decel="100000" fill="hold" grpId="0" nodeType="withEffect">
                                  <p:stCondLst>
                                    <p:cond delay="50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 fill="hold"/>
                                        <p:tgtEl>
                                          <p:spTgt spid="11"/>
                                        </p:tgtEl>
                                        <p:attrNameLst>
                                          <p:attrName>ppt_w</p:attrName>
                                        </p:attrNameLst>
                                      </p:cBhvr>
                                      <p:tavLst>
                                        <p:tav tm="0">
                                          <p:val>
                                            <p:fltVal val="0"/>
                                          </p:val>
                                        </p:tav>
                                        <p:tav tm="100000">
                                          <p:val>
                                            <p:strVal val="#ppt_w"/>
                                          </p:val>
                                        </p:tav>
                                      </p:tavLst>
                                    </p:anim>
                                    <p:anim calcmode="lin" valueType="num">
                                      <p:cBhvr>
                                        <p:cTn id="71" dur="500" fill="hold"/>
                                        <p:tgtEl>
                                          <p:spTgt spid="11"/>
                                        </p:tgtEl>
                                        <p:attrNameLst>
                                          <p:attrName>ppt_h</p:attrName>
                                        </p:attrNameLst>
                                      </p:cBhvr>
                                      <p:tavLst>
                                        <p:tav tm="0">
                                          <p:val>
                                            <p:fltVal val="0"/>
                                          </p:val>
                                        </p:tav>
                                        <p:tav tm="100000">
                                          <p:val>
                                            <p:strVal val="#ppt_h"/>
                                          </p:val>
                                        </p:tav>
                                      </p:tavLst>
                                    </p:anim>
                                    <p:anim calcmode="lin" valueType="num">
                                      <p:cBhvr>
                                        <p:cTn id="72" dur="500" fill="hold"/>
                                        <p:tgtEl>
                                          <p:spTgt spid="11"/>
                                        </p:tgtEl>
                                        <p:attrNameLst>
                                          <p:attrName>style.rotation</p:attrName>
                                        </p:attrNameLst>
                                      </p:cBhvr>
                                      <p:tavLst>
                                        <p:tav tm="0">
                                          <p:val>
                                            <p:fltVal val="360"/>
                                          </p:val>
                                        </p:tav>
                                        <p:tav tm="100000">
                                          <p:val>
                                            <p:fltVal val="0"/>
                                          </p:val>
                                        </p:tav>
                                      </p:tavLst>
                                    </p:anim>
                                    <p:animEffect transition="in" filter="fade">
                                      <p:cBhvr>
                                        <p:cTn id="73" dur="500"/>
                                        <p:tgtEl>
                                          <p:spTgt spid="11"/>
                                        </p:tgtEl>
                                      </p:cBhvr>
                                    </p:animEffect>
                                  </p:childTnLst>
                                </p:cTn>
                              </p:par>
                              <p:par>
                                <p:cTn id="74" presetID="49" presetClass="entr" presetSubtype="0" decel="100000" fill="hold" grpId="0" nodeType="withEffect">
                                  <p:stCondLst>
                                    <p:cond delay="50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 calcmode="lin" valueType="num">
                                      <p:cBhvr>
                                        <p:cTn id="78" dur="500" fill="hold"/>
                                        <p:tgtEl>
                                          <p:spTgt spid="14"/>
                                        </p:tgtEl>
                                        <p:attrNameLst>
                                          <p:attrName>style.rotation</p:attrName>
                                        </p:attrNameLst>
                                      </p:cBhvr>
                                      <p:tavLst>
                                        <p:tav tm="0">
                                          <p:val>
                                            <p:fltVal val="360"/>
                                          </p:val>
                                        </p:tav>
                                        <p:tav tm="100000">
                                          <p:val>
                                            <p:fltVal val="0"/>
                                          </p:val>
                                        </p:tav>
                                      </p:tavLst>
                                    </p:anim>
                                    <p:animEffect transition="in" filter="fade">
                                      <p:cBhvr>
                                        <p:cTn id="79" dur="500"/>
                                        <p:tgtEl>
                                          <p:spTgt spid="14"/>
                                        </p:tgtEl>
                                      </p:cBhvr>
                                    </p:animEffect>
                                  </p:childTnLst>
                                </p:cTn>
                              </p:par>
                              <p:par>
                                <p:cTn id="80" presetID="49" presetClass="entr" presetSubtype="0" decel="100000" fill="hold" grpId="0" nodeType="withEffect">
                                  <p:stCondLst>
                                    <p:cond delay="50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 fill="hold"/>
                                        <p:tgtEl>
                                          <p:spTgt spid="10"/>
                                        </p:tgtEl>
                                        <p:attrNameLst>
                                          <p:attrName>ppt_w</p:attrName>
                                        </p:attrNameLst>
                                      </p:cBhvr>
                                      <p:tavLst>
                                        <p:tav tm="0">
                                          <p:val>
                                            <p:fltVal val="0"/>
                                          </p:val>
                                        </p:tav>
                                        <p:tav tm="100000">
                                          <p:val>
                                            <p:strVal val="#ppt_w"/>
                                          </p:val>
                                        </p:tav>
                                      </p:tavLst>
                                    </p:anim>
                                    <p:anim calcmode="lin" valueType="num">
                                      <p:cBhvr>
                                        <p:cTn id="83" dur="500" fill="hold"/>
                                        <p:tgtEl>
                                          <p:spTgt spid="10"/>
                                        </p:tgtEl>
                                        <p:attrNameLst>
                                          <p:attrName>ppt_h</p:attrName>
                                        </p:attrNameLst>
                                      </p:cBhvr>
                                      <p:tavLst>
                                        <p:tav tm="0">
                                          <p:val>
                                            <p:fltVal val="0"/>
                                          </p:val>
                                        </p:tav>
                                        <p:tav tm="100000">
                                          <p:val>
                                            <p:strVal val="#ppt_h"/>
                                          </p:val>
                                        </p:tav>
                                      </p:tavLst>
                                    </p:anim>
                                    <p:anim calcmode="lin" valueType="num">
                                      <p:cBhvr>
                                        <p:cTn id="84" dur="500" fill="hold"/>
                                        <p:tgtEl>
                                          <p:spTgt spid="10"/>
                                        </p:tgtEl>
                                        <p:attrNameLst>
                                          <p:attrName>style.rotation</p:attrName>
                                        </p:attrNameLst>
                                      </p:cBhvr>
                                      <p:tavLst>
                                        <p:tav tm="0">
                                          <p:val>
                                            <p:fltVal val="360"/>
                                          </p:val>
                                        </p:tav>
                                        <p:tav tm="100000">
                                          <p:val>
                                            <p:fltVal val="0"/>
                                          </p:val>
                                        </p:tav>
                                      </p:tavLst>
                                    </p:anim>
                                    <p:animEffect transition="in" filter="fade">
                                      <p:cBhvr>
                                        <p:cTn id="85" dur="500"/>
                                        <p:tgtEl>
                                          <p:spTgt spid="10"/>
                                        </p:tgtEl>
                                      </p:cBhvr>
                                    </p:animEffect>
                                  </p:childTnLst>
                                </p:cTn>
                              </p:par>
                              <p:par>
                                <p:cTn id="86" presetID="49" presetClass="entr" presetSubtype="0" decel="100000" fill="hold" grpId="0" nodeType="withEffect">
                                  <p:stCondLst>
                                    <p:cond delay="500"/>
                                  </p:stCondLst>
                                  <p:childTnLst>
                                    <p:set>
                                      <p:cBhvr>
                                        <p:cTn id="87" dur="1" fill="hold">
                                          <p:stCondLst>
                                            <p:cond delay="0"/>
                                          </p:stCondLst>
                                        </p:cTn>
                                        <p:tgtEl>
                                          <p:spTgt spid="16"/>
                                        </p:tgtEl>
                                        <p:attrNameLst>
                                          <p:attrName>style.visibility</p:attrName>
                                        </p:attrNameLst>
                                      </p:cBhvr>
                                      <p:to>
                                        <p:strVal val="visible"/>
                                      </p:to>
                                    </p:set>
                                    <p:anim calcmode="lin" valueType="num">
                                      <p:cBhvr>
                                        <p:cTn id="88" dur="500" fill="hold"/>
                                        <p:tgtEl>
                                          <p:spTgt spid="16"/>
                                        </p:tgtEl>
                                        <p:attrNameLst>
                                          <p:attrName>ppt_w</p:attrName>
                                        </p:attrNameLst>
                                      </p:cBhvr>
                                      <p:tavLst>
                                        <p:tav tm="0">
                                          <p:val>
                                            <p:fltVal val="0"/>
                                          </p:val>
                                        </p:tav>
                                        <p:tav tm="100000">
                                          <p:val>
                                            <p:strVal val="#ppt_w"/>
                                          </p:val>
                                        </p:tav>
                                      </p:tavLst>
                                    </p:anim>
                                    <p:anim calcmode="lin" valueType="num">
                                      <p:cBhvr>
                                        <p:cTn id="89" dur="500" fill="hold"/>
                                        <p:tgtEl>
                                          <p:spTgt spid="16"/>
                                        </p:tgtEl>
                                        <p:attrNameLst>
                                          <p:attrName>ppt_h</p:attrName>
                                        </p:attrNameLst>
                                      </p:cBhvr>
                                      <p:tavLst>
                                        <p:tav tm="0">
                                          <p:val>
                                            <p:fltVal val="0"/>
                                          </p:val>
                                        </p:tav>
                                        <p:tav tm="100000">
                                          <p:val>
                                            <p:strVal val="#ppt_h"/>
                                          </p:val>
                                        </p:tav>
                                      </p:tavLst>
                                    </p:anim>
                                    <p:anim calcmode="lin" valueType="num">
                                      <p:cBhvr>
                                        <p:cTn id="90" dur="500" fill="hold"/>
                                        <p:tgtEl>
                                          <p:spTgt spid="16"/>
                                        </p:tgtEl>
                                        <p:attrNameLst>
                                          <p:attrName>style.rotation</p:attrName>
                                        </p:attrNameLst>
                                      </p:cBhvr>
                                      <p:tavLst>
                                        <p:tav tm="0">
                                          <p:val>
                                            <p:fltVal val="360"/>
                                          </p:val>
                                        </p:tav>
                                        <p:tav tm="100000">
                                          <p:val>
                                            <p:fltVal val="0"/>
                                          </p:val>
                                        </p:tav>
                                      </p:tavLst>
                                    </p:anim>
                                    <p:animEffect transition="in" filter="fade">
                                      <p:cBhvr>
                                        <p:cTn id="9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TotalTime>
  <Words>1480</Words>
  <Application>Microsoft Office PowerPoint</Application>
  <PresentationFormat>全屏显示(16:9)</PresentationFormat>
  <Paragraphs>256</Paragraphs>
  <Slides>23</Slides>
  <Notes>23</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23</vt:i4>
      </vt:variant>
    </vt:vector>
  </HeadingPairs>
  <TitlesOfParts>
    <vt:vector size="40" baseType="lpstr">
      <vt:lpstr>Impact MT Std</vt:lpstr>
      <vt:lpstr>方正粗谭黑简体</vt:lpstr>
      <vt:lpstr>方正兰亭细黑_GBK</vt:lpstr>
      <vt:lpstr>华文黑体</vt:lpstr>
      <vt:lpstr>宋体</vt:lpstr>
      <vt:lpstr>微软雅黑</vt:lpstr>
      <vt:lpstr>Agency FB</vt:lpstr>
      <vt:lpstr>Arial</vt:lpstr>
      <vt:lpstr>Bauhaus 93</vt:lpstr>
      <vt:lpstr>Calibri</vt:lpstr>
      <vt:lpstr>Calibri Light</vt:lpstr>
      <vt:lpstr>Impact</vt:lpstr>
      <vt:lpstr>Open Sans</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cp:lastModifiedBy>faith123</cp:lastModifiedBy>
  <cp:revision>10</cp:revision>
  <dcterms:created xsi:type="dcterms:W3CDTF">2016-12-19T11:07:22Z</dcterms:created>
  <dcterms:modified xsi:type="dcterms:W3CDTF">2019-05-25T06:32:54Z</dcterms:modified>
</cp:coreProperties>
</file>