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0" r:id="rId2"/>
    <p:sldId id="3141" r:id="rId3"/>
    <p:sldId id="3146" r:id="rId4"/>
    <p:sldId id="3126" r:id="rId5"/>
    <p:sldId id="3113" r:id="rId6"/>
    <p:sldId id="3105" r:id="rId7"/>
    <p:sldId id="3123" r:id="rId8"/>
    <p:sldId id="3147" r:id="rId9"/>
    <p:sldId id="3110" r:id="rId10"/>
    <p:sldId id="3114" r:id="rId11"/>
    <p:sldId id="3125" r:id="rId12"/>
    <p:sldId id="3124" r:id="rId13"/>
    <p:sldId id="3148" r:id="rId14"/>
    <p:sldId id="3111" r:id="rId15"/>
    <p:sldId id="3108" r:id="rId16"/>
    <p:sldId id="3107" r:id="rId17"/>
    <p:sldId id="3106" r:id="rId18"/>
    <p:sldId id="3149" r:id="rId19"/>
    <p:sldId id="3109" r:id="rId20"/>
    <p:sldId id="3112" r:id="rId21"/>
    <p:sldId id="3104" r:id="rId22"/>
    <p:sldId id="315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8CE1"/>
    <a:srgbClr val="C00000"/>
    <a:srgbClr val="00B369"/>
    <a:srgbClr val="FFFFFF"/>
    <a:srgbClr val="A78357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228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1728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9F-4CBF-A9A5-556CC45D212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9F-4CBF-A9A5-556CC45D212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9F-4CBF-A9A5-556CC45D212B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B9F-4CBF-A9A5-556CC45D212B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B9F-4CBF-A9A5-556CC45D212B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B9F-4CBF-A9A5-556CC45D212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45336080"/>
        <c:axId val="445341520"/>
      </c:lineChart>
      <c:catAx>
        <c:axId val="445336080"/>
        <c:scaling>
          <c:orientation val="minMax"/>
        </c:scaling>
        <c:delete val="0"/>
        <c:axPos val="b"/>
        <c:numFmt formatCode="#\ ?/?" sourceLinked="0"/>
        <c:majorTickMark val="out"/>
        <c:minorTickMark val="none"/>
        <c:tickLblPos val="low"/>
        <c:crossAx val="445341520"/>
        <c:crosses val="autoZero"/>
        <c:auto val="1"/>
        <c:lblAlgn val="ctr"/>
        <c:lblOffset val="100"/>
        <c:noMultiLvlLbl val="0"/>
      </c:catAx>
      <c:valAx>
        <c:axId val="44534152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445336080"/>
        <c:crosses val="autoZero"/>
        <c:crossBetween val="between"/>
      </c:valAx>
      <c:spPr>
        <a:ln w="12700"/>
      </c:spPr>
    </c:plotArea>
    <c:plotVisOnly val="1"/>
    <c:dispBlanksAs val="gap"/>
    <c:showDLblsOverMax val="0"/>
  </c:chart>
  <c:spPr>
    <a:ln w="19050"/>
  </c:spPr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94975776"/>
        <c:axId val="194954016"/>
      </c:barChart>
      <c:catAx>
        <c:axId val="1949757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94954016"/>
        <c:crosses val="autoZero"/>
        <c:auto val="1"/>
        <c:lblAlgn val="ctr"/>
        <c:lblOffset val="100"/>
        <c:noMultiLvlLbl val="0"/>
      </c:catAx>
      <c:valAx>
        <c:axId val="19495401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2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94975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64901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9350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0736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34726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5569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9906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1533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20635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7718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16457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4536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372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5734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2560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2792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742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636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8093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20947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01435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186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90543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74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10"/>
          <p:cNvSpPr txBox="1"/>
          <p:nvPr/>
        </p:nvSpPr>
        <p:spPr>
          <a:xfrm>
            <a:off x="9946995" y="3772416"/>
            <a:ext cx="2098955" cy="1546569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r">
              <a:buNone/>
            </a:pPr>
            <a:r>
              <a:rPr lang="en-US" altLang="zh-CN" sz="9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20XX</a:t>
            </a:r>
            <a:endParaRPr lang="zh-CN" altLang="en-US" sz="9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TextBox 10"/>
          <p:cNvSpPr txBox="1"/>
          <p:nvPr/>
        </p:nvSpPr>
        <p:spPr>
          <a:xfrm>
            <a:off x="4227584" y="5102897"/>
            <a:ext cx="7853737" cy="900238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r">
              <a:buNone/>
            </a:pPr>
            <a:r>
              <a:rPr lang="zh-CN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全国职业规划大赛</a:t>
            </a:r>
            <a:r>
              <a:rPr lang="en-US" altLang="zh-CN" sz="5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23" name="矩形 22"/>
          <p:cNvSpPr/>
          <p:nvPr/>
        </p:nvSpPr>
        <p:spPr>
          <a:xfrm>
            <a:off x="6109690" y="6348078"/>
            <a:ext cx="5936260" cy="407796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  <p:sp>
        <p:nvSpPr>
          <p:cNvPr id="24" name="矩形 23"/>
          <p:cNvSpPr/>
          <p:nvPr/>
        </p:nvSpPr>
        <p:spPr>
          <a:xfrm>
            <a:off x="6109690" y="5879709"/>
            <a:ext cx="5936260" cy="346241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year-end summary reporting on activities report</a:t>
            </a:r>
          </a:p>
        </p:txBody>
      </p:sp>
    </p:spTree>
    <p:extLst>
      <p:ext uri="{BB962C8B-B14F-4D97-AF65-F5344CB8AC3E}">
        <p14:creationId xmlns:p14="http://schemas.microsoft.com/office/powerpoint/2010/main" val="420463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2" dur="8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4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7" dur="8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8" dur="8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2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2" grpId="0"/>
          <p:bldP spid="13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8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4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8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8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2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2" grpId="0"/>
          <p:bldP spid="13" grpId="0"/>
          <p:bldP spid="23" grpId="0"/>
          <p:bldP spid="24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706" y="200"/>
            <a:ext cx="12857339" cy="7232252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MH_Others_1"/>
          <p:cNvSpPr txBox="1"/>
          <p:nvPr>
            <p:custDataLst>
              <p:tags r:id="rId1"/>
            </p:custDataLst>
          </p:nvPr>
        </p:nvSpPr>
        <p:spPr>
          <a:xfrm>
            <a:off x="3020707" y="2592841"/>
            <a:ext cx="2626510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2"/>
            </p:custDataLst>
          </p:nvPr>
        </p:nvSpPr>
        <p:spPr>
          <a:xfrm>
            <a:off x="3169018" y="3770552"/>
            <a:ext cx="2329889" cy="492571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1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1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7"/>
          <p:cNvSpPr>
            <a:spLocks/>
          </p:cNvSpPr>
          <p:nvPr/>
        </p:nvSpPr>
        <p:spPr bwMode="auto">
          <a:xfrm>
            <a:off x="1658010" y="201"/>
            <a:ext cx="3891581" cy="7232251"/>
          </a:xfrm>
          <a:custGeom>
            <a:avLst/>
            <a:gdLst>
              <a:gd name="T0" fmla="*/ 595 w 595"/>
              <a:gd name="T1" fmla="*/ 1516 h 1516"/>
              <a:gd name="T2" fmla="*/ 356 w 595"/>
              <a:gd name="T3" fmla="*/ 1516 h 1516"/>
              <a:gd name="T4" fmla="*/ 347 w 595"/>
              <a:gd name="T5" fmla="*/ 1501 h 1516"/>
              <a:gd name="T6" fmla="*/ 233 w 595"/>
              <a:gd name="T7" fmla="*/ 1310 h 1516"/>
              <a:gd name="T8" fmla="*/ 131 w 595"/>
              <a:gd name="T9" fmla="*/ 1093 h 1516"/>
              <a:gd name="T10" fmla="*/ 99 w 595"/>
              <a:gd name="T11" fmla="*/ 1009 h 1516"/>
              <a:gd name="T12" fmla="*/ 87 w 595"/>
              <a:gd name="T13" fmla="*/ 976 h 1516"/>
              <a:gd name="T14" fmla="*/ 82 w 595"/>
              <a:gd name="T15" fmla="*/ 959 h 1516"/>
              <a:gd name="T16" fmla="*/ 51 w 595"/>
              <a:gd name="T17" fmla="*/ 860 h 1516"/>
              <a:gd name="T18" fmla="*/ 50 w 595"/>
              <a:gd name="T19" fmla="*/ 855 h 1516"/>
              <a:gd name="T20" fmla="*/ 35 w 595"/>
              <a:gd name="T21" fmla="*/ 793 h 1516"/>
              <a:gd name="T22" fmla="*/ 22 w 595"/>
              <a:gd name="T23" fmla="*/ 730 h 1516"/>
              <a:gd name="T24" fmla="*/ 16 w 595"/>
              <a:gd name="T25" fmla="*/ 698 h 1516"/>
              <a:gd name="T26" fmla="*/ 14 w 595"/>
              <a:gd name="T27" fmla="*/ 682 h 1516"/>
              <a:gd name="T28" fmla="*/ 12 w 595"/>
              <a:gd name="T29" fmla="*/ 666 h 1516"/>
              <a:gd name="T30" fmla="*/ 5 w 595"/>
              <a:gd name="T31" fmla="*/ 603 h 1516"/>
              <a:gd name="T32" fmla="*/ 2 w 595"/>
              <a:gd name="T33" fmla="*/ 553 h 1516"/>
              <a:gd name="T34" fmla="*/ 1 w 595"/>
              <a:gd name="T35" fmla="*/ 511 h 1516"/>
              <a:gd name="T36" fmla="*/ 1 w 595"/>
              <a:gd name="T37" fmla="*/ 503 h 1516"/>
              <a:gd name="T38" fmla="*/ 0 w 595"/>
              <a:gd name="T39" fmla="*/ 476 h 1516"/>
              <a:gd name="T40" fmla="*/ 1 w 595"/>
              <a:gd name="T41" fmla="*/ 462 h 1516"/>
              <a:gd name="T42" fmla="*/ 1 w 595"/>
              <a:gd name="T43" fmla="*/ 431 h 1516"/>
              <a:gd name="T44" fmla="*/ 6 w 595"/>
              <a:gd name="T45" fmla="*/ 353 h 1516"/>
              <a:gd name="T46" fmla="*/ 41 w 595"/>
              <a:gd name="T47" fmla="*/ 122 h 1516"/>
              <a:gd name="T48" fmla="*/ 72 w 595"/>
              <a:gd name="T49" fmla="*/ 0 h 1516"/>
              <a:gd name="T50" fmla="*/ 156 w 595"/>
              <a:gd name="T51" fmla="*/ 0 h 1516"/>
              <a:gd name="T52" fmla="*/ 126 w 595"/>
              <a:gd name="T53" fmla="*/ 53 h 1516"/>
              <a:gd name="T54" fmla="*/ 105 w 595"/>
              <a:gd name="T55" fmla="*/ 97 h 1516"/>
              <a:gd name="T56" fmla="*/ 87 w 595"/>
              <a:gd name="T57" fmla="*/ 143 h 1516"/>
              <a:gd name="T58" fmla="*/ 72 w 595"/>
              <a:gd name="T59" fmla="*/ 186 h 1516"/>
              <a:gd name="T60" fmla="*/ 44 w 595"/>
              <a:gd name="T61" fmla="*/ 307 h 1516"/>
              <a:gd name="T62" fmla="*/ 37 w 595"/>
              <a:gd name="T63" fmla="*/ 358 h 1516"/>
              <a:gd name="T64" fmla="*/ 36 w 595"/>
              <a:gd name="T65" fmla="*/ 370 h 1516"/>
              <a:gd name="T66" fmla="*/ 36 w 595"/>
              <a:gd name="T67" fmla="*/ 372 h 1516"/>
              <a:gd name="T68" fmla="*/ 33 w 595"/>
              <a:gd name="T69" fmla="*/ 416 h 1516"/>
              <a:gd name="T70" fmla="*/ 32 w 595"/>
              <a:gd name="T71" fmla="*/ 432 h 1516"/>
              <a:gd name="T72" fmla="*/ 32 w 595"/>
              <a:gd name="T73" fmla="*/ 443 h 1516"/>
              <a:gd name="T74" fmla="*/ 31 w 595"/>
              <a:gd name="T75" fmla="*/ 476 h 1516"/>
              <a:gd name="T76" fmla="*/ 33 w 595"/>
              <a:gd name="T77" fmla="*/ 537 h 1516"/>
              <a:gd name="T78" fmla="*/ 36 w 595"/>
              <a:gd name="T79" fmla="*/ 565 h 1516"/>
              <a:gd name="T80" fmla="*/ 39 w 595"/>
              <a:gd name="T81" fmla="*/ 597 h 1516"/>
              <a:gd name="T82" fmla="*/ 47 w 595"/>
              <a:gd name="T83" fmla="*/ 658 h 1516"/>
              <a:gd name="T84" fmla="*/ 50 w 595"/>
              <a:gd name="T85" fmla="*/ 673 h 1516"/>
              <a:gd name="T86" fmla="*/ 53 w 595"/>
              <a:gd name="T87" fmla="*/ 688 h 1516"/>
              <a:gd name="T88" fmla="*/ 59 w 595"/>
              <a:gd name="T89" fmla="*/ 718 h 1516"/>
              <a:gd name="T90" fmla="*/ 75 w 595"/>
              <a:gd name="T91" fmla="*/ 777 h 1516"/>
              <a:gd name="T92" fmla="*/ 93 w 595"/>
              <a:gd name="T93" fmla="*/ 834 h 1516"/>
              <a:gd name="T94" fmla="*/ 117 w 595"/>
              <a:gd name="T95" fmla="*/ 901 h 1516"/>
              <a:gd name="T96" fmla="*/ 139 w 595"/>
              <a:gd name="T97" fmla="*/ 952 h 1516"/>
              <a:gd name="T98" fmla="*/ 187 w 595"/>
              <a:gd name="T99" fmla="*/ 1051 h 1516"/>
              <a:gd name="T100" fmla="*/ 305 w 595"/>
              <a:gd name="T101" fmla="*/ 1238 h 1516"/>
              <a:gd name="T102" fmla="*/ 369 w 595"/>
              <a:gd name="T103" fmla="*/ 1318 h 1516"/>
              <a:gd name="T104" fmla="*/ 402 w 595"/>
              <a:gd name="T105" fmla="*/ 1354 h 1516"/>
              <a:gd name="T106" fmla="*/ 435 w 595"/>
              <a:gd name="T107" fmla="*/ 1388 h 1516"/>
              <a:gd name="T108" fmla="*/ 563 w 595"/>
              <a:gd name="T109" fmla="*/ 1495 h 1516"/>
              <a:gd name="T110" fmla="*/ 595 w 595"/>
              <a:gd name="T111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95" h="1516">
                <a:moveTo>
                  <a:pt x="595" y="1516"/>
                </a:moveTo>
                <a:cubicBezTo>
                  <a:pt x="356" y="1516"/>
                  <a:pt x="356" y="1516"/>
                  <a:pt x="356" y="1516"/>
                </a:cubicBezTo>
                <a:cubicBezTo>
                  <a:pt x="353" y="1511"/>
                  <a:pt x="350" y="1506"/>
                  <a:pt x="347" y="1501"/>
                </a:cubicBezTo>
                <a:cubicBezTo>
                  <a:pt x="308" y="1442"/>
                  <a:pt x="269" y="1378"/>
                  <a:pt x="233" y="1310"/>
                </a:cubicBezTo>
                <a:cubicBezTo>
                  <a:pt x="197" y="1241"/>
                  <a:pt x="162" y="1169"/>
                  <a:pt x="131" y="1093"/>
                </a:cubicBezTo>
                <a:cubicBezTo>
                  <a:pt x="120" y="1065"/>
                  <a:pt x="109" y="1037"/>
                  <a:pt x="99" y="1009"/>
                </a:cubicBezTo>
                <a:cubicBezTo>
                  <a:pt x="95" y="998"/>
                  <a:pt x="91" y="987"/>
                  <a:pt x="87" y="976"/>
                </a:cubicBezTo>
                <a:cubicBezTo>
                  <a:pt x="85" y="970"/>
                  <a:pt x="83" y="965"/>
                  <a:pt x="82" y="959"/>
                </a:cubicBezTo>
                <a:cubicBezTo>
                  <a:pt x="71" y="926"/>
                  <a:pt x="61" y="893"/>
                  <a:pt x="51" y="860"/>
                </a:cubicBezTo>
                <a:cubicBezTo>
                  <a:pt x="51" y="858"/>
                  <a:pt x="51" y="857"/>
                  <a:pt x="50" y="855"/>
                </a:cubicBezTo>
                <a:cubicBezTo>
                  <a:pt x="45" y="834"/>
                  <a:pt x="39" y="814"/>
                  <a:pt x="35" y="793"/>
                </a:cubicBezTo>
                <a:cubicBezTo>
                  <a:pt x="30" y="772"/>
                  <a:pt x="25" y="751"/>
                  <a:pt x="22" y="730"/>
                </a:cubicBezTo>
                <a:cubicBezTo>
                  <a:pt x="20" y="719"/>
                  <a:pt x="18" y="709"/>
                  <a:pt x="16" y="698"/>
                </a:cubicBezTo>
                <a:cubicBezTo>
                  <a:pt x="15" y="693"/>
                  <a:pt x="15" y="688"/>
                  <a:pt x="14" y="682"/>
                </a:cubicBezTo>
                <a:cubicBezTo>
                  <a:pt x="13" y="677"/>
                  <a:pt x="12" y="672"/>
                  <a:pt x="12" y="666"/>
                </a:cubicBezTo>
                <a:cubicBezTo>
                  <a:pt x="9" y="645"/>
                  <a:pt x="7" y="624"/>
                  <a:pt x="5" y="603"/>
                </a:cubicBezTo>
                <a:cubicBezTo>
                  <a:pt x="4" y="586"/>
                  <a:pt x="3" y="570"/>
                  <a:pt x="2" y="553"/>
                </a:cubicBezTo>
                <a:cubicBezTo>
                  <a:pt x="1" y="539"/>
                  <a:pt x="1" y="525"/>
                  <a:pt x="1" y="511"/>
                </a:cubicBezTo>
                <a:cubicBezTo>
                  <a:pt x="1" y="509"/>
                  <a:pt x="1" y="506"/>
                  <a:pt x="1" y="503"/>
                </a:cubicBezTo>
                <a:cubicBezTo>
                  <a:pt x="0" y="494"/>
                  <a:pt x="0" y="485"/>
                  <a:pt x="0" y="476"/>
                </a:cubicBezTo>
                <a:cubicBezTo>
                  <a:pt x="0" y="471"/>
                  <a:pt x="1" y="467"/>
                  <a:pt x="1" y="462"/>
                </a:cubicBezTo>
                <a:cubicBezTo>
                  <a:pt x="1" y="452"/>
                  <a:pt x="1" y="442"/>
                  <a:pt x="1" y="431"/>
                </a:cubicBezTo>
                <a:cubicBezTo>
                  <a:pt x="2" y="405"/>
                  <a:pt x="4" y="379"/>
                  <a:pt x="6" y="353"/>
                </a:cubicBezTo>
                <a:cubicBezTo>
                  <a:pt x="13" y="272"/>
                  <a:pt x="25" y="195"/>
                  <a:pt x="41" y="122"/>
                </a:cubicBezTo>
                <a:cubicBezTo>
                  <a:pt x="50" y="80"/>
                  <a:pt x="61" y="39"/>
                  <a:pt x="72" y="0"/>
                </a:cubicBezTo>
                <a:cubicBezTo>
                  <a:pt x="156" y="0"/>
                  <a:pt x="156" y="0"/>
                  <a:pt x="156" y="0"/>
                </a:cubicBezTo>
                <a:cubicBezTo>
                  <a:pt x="146" y="17"/>
                  <a:pt x="136" y="34"/>
                  <a:pt x="126" y="53"/>
                </a:cubicBezTo>
                <a:cubicBezTo>
                  <a:pt x="119" y="67"/>
                  <a:pt x="112" y="82"/>
                  <a:pt x="105" y="97"/>
                </a:cubicBezTo>
                <a:cubicBezTo>
                  <a:pt x="99" y="112"/>
                  <a:pt x="93" y="127"/>
                  <a:pt x="87" y="143"/>
                </a:cubicBezTo>
                <a:cubicBezTo>
                  <a:pt x="81" y="157"/>
                  <a:pt x="77" y="172"/>
                  <a:pt x="72" y="186"/>
                </a:cubicBezTo>
                <a:cubicBezTo>
                  <a:pt x="60" y="224"/>
                  <a:pt x="51" y="265"/>
                  <a:pt x="44" y="307"/>
                </a:cubicBezTo>
                <a:cubicBezTo>
                  <a:pt x="41" y="323"/>
                  <a:pt x="39" y="340"/>
                  <a:pt x="37" y="358"/>
                </a:cubicBezTo>
                <a:cubicBezTo>
                  <a:pt x="37" y="362"/>
                  <a:pt x="36" y="366"/>
                  <a:pt x="36" y="370"/>
                </a:cubicBezTo>
                <a:cubicBezTo>
                  <a:pt x="36" y="371"/>
                  <a:pt x="36" y="371"/>
                  <a:pt x="36" y="372"/>
                </a:cubicBezTo>
                <a:cubicBezTo>
                  <a:pt x="34" y="387"/>
                  <a:pt x="33" y="402"/>
                  <a:pt x="33" y="416"/>
                </a:cubicBezTo>
                <a:cubicBezTo>
                  <a:pt x="32" y="422"/>
                  <a:pt x="32" y="427"/>
                  <a:pt x="32" y="432"/>
                </a:cubicBezTo>
                <a:cubicBezTo>
                  <a:pt x="32" y="436"/>
                  <a:pt x="32" y="439"/>
                  <a:pt x="32" y="443"/>
                </a:cubicBezTo>
                <a:cubicBezTo>
                  <a:pt x="31" y="454"/>
                  <a:pt x="31" y="465"/>
                  <a:pt x="31" y="476"/>
                </a:cubicBezTo>
                <a:cubicBezTo>
                  <a:pt x="32" y="496"/>
                  <a:pt x="32" y="516"/>
                  <a:pt x="33" y="537"/>
                </a:cubicBezTo>
                <a:cubicBezTo>
                  <a:pt x="34" y="546"/>
                  <a:pt x="35" y="555"/>
                  <a:pt x="36" y="565"/>
                </a:cubicBezTo>
                <a:cubicBezTo>
                  <a:pt x="36" y="576"/>
                  <a:pt x="38" y="587"/>
                  <a:pt x="39" y="597"/>
                </a:cubicBezTo>
                <a:cubicBezTo>
                  <a:pt x="41" y="618"/>
                  <a:pt x="44" y="638"/>
                  <a:pt x="47" y="658"/>
                </a:cubicBezTo>
                <a:cubicBezTo>
                  <a:pt x="48" y="663"/>
                  <a:pt x="49" y="668"/>
                  <a:pt x="50" y="673"/>
                </a:cubicBezTo>
                <a:cubicBezTo>
                  <a:pt x="51" y="678"/>
                  <a:pt x="52" y="683"/>
                  <a:pt x="53" y="688"/>
                </a:cubicBezTo>
                <a:cubicBezTo>
                  <a:pt x="55" y="698"/>
                  <a:pt x="57" y="708"/>
                  <a:pt x="59" y="718"/>
                </a:cubicBezTo>
                <a:cubicBezTo>
                  <a:pt x="64" y="737"/>
                  <a:pt x="69" y="757"/>
                  <a:pt x="75" y="777"/>
                </a:cubicBezTo>
                <a:cubicBezTo>
                  <a:pt x="80" y="796"/>
                  <a:pt x="86" y="815"/>
                  <a:pt x="93" y="834"/>
                </a:cubicBezTo>
                <a:cubicBezTo>
                  <a:pt x="100" y="857"/>
                  <a:pt x="109" y="879"/>
                  <a:pt x="117" y="901"/>
                </a:cubicBezTo>
                <a:cubicBezTo>
                  <a:pt x="124" y="918"/>
                  <a:pt x="132" y="935"/>
                  <a:pt x="139" y="952"/>
                </a:cubicBezTo>
                <a:cubicBezTo>
                  <a:pt x="154" y="986"/>
                  <a:pt x="170" y="1019"/>
                  <a:pt x="187" y="1051"/>
                </a:cubicBezTo>
                <a:cubicBezTo>
                  <a:pt x="224" y="1119"/>
                  <a:pt x="264" y="1181"/>
                  <a:pt x="305" y="1238"/>
                </a:cubicBezTo>
                <a:cubicBezTo>
                  <a:pt x="326" y="1266"/>
                  <a:pt x="348" y="1293"/>
                  <a:pt x="369" y="1318"/>
                </a:cubicBezTo>
                <a:cubicBezTo>
                  <a:pt x="380" y="1330"/>
                  <a:pt x="391" y="1342"/>
                  <a:pt x="402" y="1354"/>
                </a:cubicBezTo>
                <a:cubicBezTo>
                  <a:pt x="413" y="1366"/>
                  <a:pt x="424" y="1377"/>
                  <a:pt x="435" y="1388"/>
                </a:cubicBezTo>
                <a:cubicBezTo>
                  <a:pt x="478" y="1431"/>
                  <a:pt x="521" y="1467"/>
                  <a:pt x="563" y="1495"/>
                </a:cubicBezTo>
                <a:cubicBezTo>
                  <a:pt x="574" y="1502"/>
                  <a:pt x="584" y="1509"/>
                  <a:pt x="595" y="1516"/>
                </a:cubicBezTo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2" name="Freeform 8"/>
          <p:cNvSpPr>
            <a:spLocks/>
          </p:cNvSpPr>
          <p:nvPr/>
        </p:nvSpPr>
        <p:spPr bwMode="auto">
          <a:xfrm>
            <a:off x="2147571" y="3704970"/>
            <a:ext cx="3402020" cy="3525420"/>
          </a:xfrm>
          <a:custGeom>
            <a:avLst/>
            <a:gdLst>
              <a:gd name="T0" fmla="*/ 520 w 520"/>
              <a:gd name="T1" fmla="*/ 739 h 739"/>
              <a:gd name="T2" fmla="*/ 325 w 520"/>
              <a:gd name="T3" fmla="*/ 739 h 739"/>
              <a:gd name="T4" fmla="*/ 315 w 520"/>
              <a:gd name="T5" fmla="*/ 724 h 739"/>
              <a:gd name="T6" fmla="*/ 202 w 520"/>
              <a:gd name="T7" fmla="*/ 533 h 739"/>
              <a:gd name="T8" fmla="*/ 100 w 520"/>
              <a:gd name="T9" fmla="*/ 316 h 739"/>
              <a:gd name="T10" fmla="*/ 68 w 520"/>
              <a:gd name="T11" fmla="*/ 232 h 739"/>
              <a:gd name="T12" fmla="*/ 56 w 520"/>
              <a:gd name="T13" fmla="*/ 199 h 739"/>
              <a:gd name="T14" fmla="*/ 50 w 520"/>
              <a:gd name="T15" fmla="*/ 182 h 739"/>
              <a:gd name="T16" fmla="*/ 20 w 520"/>
              <a:gd name="T17" fmla="*/ 83 h 739"/>
              <a:gd name="T18" fmla="*/ 19 w 520"/>
              <a:gd name="T19" fmla="*/ 78 h 739"/>
              <a:gd name="T20" fmla="*/ 3 w 520"/>
              <a:gd name="T21" fmla="*/ 16 h 739"/>
              <a:gd name="T22" fmla="*/ 0 w 520"/>
              <a:gd name="T23" fmla="*/ 0 h 739"/>
              <a:gd name="T24" fmla="*/ 18 w 520"/>
              <a:gd name="T25" fmla="*/ 57 h 739"/>
              <a:gd name="T26" fmla="*/ 42 w 520"/>
              <a:gd name="T27" fmla="*/ 124 h 739"/>
              <a:gd name="T28" fmla="*/ 64 w 520"/>
              <a:gd name="T29" fmla="*/ 175 h 739"/>
              <a:gd name="T30" fmla="*/ 112 w 520"/>
              <a:gd name="T31" fmla="*/ 274 h 739"/>
              <a:gd name="T32" fmla="*/ 230 w 520"/>
              <a:gd name="T33" fmla="*/ 461 h 739"/>
              <a:gd name="T34" fmla="*/ 294 w 520"/>
              <a:gd name="T35" fmla="*/ 541 h 739"/>
              <a:gd name="T36" fmla="*/ 327 w 520"/>
              <a:gd name="T37" fmla="*/ 577 h 739"/>
              <a:gd name="T38" fmla="*/ 360 w 520"/>
              <a:gd name="T39" fmla="*/ 611 h 739"/>
              <a:gd name="T40" fmla="*/ 488 w 520"/>
              <a:gd name="T41" fmla="*/ 718 h 739"/>
              <a:gd name="T42" fmla="*/ 520 w 520"/>
              <a:gd name="T43" fmla="*/ 739 h 7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20" h="739">
                <a:moveTo>
                  <a:pt x="520" y="739"/>
                </a:moveTo>
                <a:cubicBezTo>
                  <a:pt x="325" y="739"/>
                  <a:pt x="325" y="739"/>
                  <a:pt x="325" y="739"/>
                </a:cubicBezTo>
                <a:cubicBezTo>
                  <a:pt x="322" y="734"/>
                  <a:pt x="319" y="729"/>
                  <a:pt x="315" y="724"/>
                </a:cubicBezTo>
                <a:cubicBezTo>
                  <a:pt x="276" y="665"/>
                  <a:pt x="238" y="601"/>
                  <a:pt x="202" y="533"/>
                </a:cubicBezTo>
                <a:cubicBezTo>
                  <a:pt x="166" y="464"/>
                  <a:pt x="131" y="392"/>
                  <a:pt x="100" y="316"/>
                </a:cubicBezTo>
                <a:cubicBezTo>
                  <a:pt x="89" y="288"/>
                  <a:pt x="78" y="260"/>
                  <a:pt x="68" y="232"/>
                </a:cubicBezTo>
                <a:cubicBezTo>
                  <a:pt x="64" y="221"/>
                  <a:pt x="60" y="210"/>
                  <a:pt x="56" y="199"/>
                </a:cubicBezTo>
                <a:cubicBezTo>
                  <a:pt x="54" y="193"/>
                  <a:pt x="52" y="188"/>
                  <a:pt x="50" y="182"/>
                </a:cubicBezTo>
                <a:cubicBezTo>
                  <a:pt x="39" y="149"/>
                  <a:pt x="29" y="116"/>
                  <a:pt x="20" y="83"/>
                </a:cubicBezTo>
                <a:cubicBezTo>
                  <a:pt x="20" y="81"/>
                  <a:pt x="19" y="80"/>
                  <a:pt x="19" y="78"/>
                </a:cubicBezTo>
                <a:cubicBezTo>
                  <a:pt x="13" y="57"/>
                  <a:pt x="8" y="37"/>
                  <a:pt x="3" y="16"/>
                </a:cubicBezTo>
                <a:cubicBezTo>
                  <a:pt x="2" y="10"/>
                  <a:pt x="1" y="5"/>
                  <a:pt x="0" y="0"/>
                </a:cubicBezTo>
                <a:cubicBezTo>
                  <a:pt x="5" y="19"/>
                  <a:pt x="11" y="38"/>
                  <a:pt x="18" y="57"/>
                </a:cubicBezTo>
                <a:cubicBezTo>
                  <a:pt x="25" y="80"/>
                  <a:pt x="34" y="102"/>
                  <a:pt x="42" y="124"/>
                </a:cubicBezTo>
                <a:cubicBezTo>
                  <a:pt x="49" y="141"/>
                  <a:pt x="57" y="158"/>
                  <a:pt x="64" y="175"/>
                </a:cubicBezTo>
                <a:cubicBezTo>
                  <a:pt x="79" y="209"/>
                  <a:pt x="95" y="242"/>
                  <a:pt x="112" y="274"/>
                </a:cubicBezTo>
                <a:cubicBezTo>
                  <a:pt x="149" y="342"/>
                  <a:pt x="189" y="404"/>
                  <a:pt x="230" y="461"/>
                </a:cubicBezTo>
                <a:cubicBezTo>
                  <a:pt x="251" y="489"/>
                  <a:pt x="273" y="516"/>
                  <a:pt x="294" y="541"/>
                </a:cubicBezTo>
                <a:cubicBezTo>
                  <a:pt x="305" y="553"/>
                  <a:pt x="316" y="565"/>
                  <a:pt x="327" y="577"/>
                </a:cubicBezTo>
                <a:cubicBezTo>
                  <a:pt x="338" y="589"/>
                  <a:pt x="349" y="600"/>
                  <a:pt x="360" y="611"/>
                </a:cubicBezTo>
                <a:cubicBezTo>
                  <a:pt x="403" y="654"/>
                  <a:pt x="446" y="690"/>
                  <a:pt x="488" y="718"/>
                </a:cubicBezTo>
                <a:cubicBezTo>
                  <a:pt x="499" y="725"/>
                  <a:pt x="509" y="732"/>
                  <a:pt x="520" y="739"/>
                </a:cubicBezTo>
              </a:path>
            </a:pathLst>
          </a:custGeom>
          <a:solidFill>
            <a:srgbClr val="FFFF00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1951396" y="201"/>
            <a:ext cx="1714840" cy="7232251"/>
          </a:xfrm>
          <a:custGeom>
            <a:avLst/>
            <a:gdLst>
              <a:gd name="T0" fmla="*/ 262 w 262"/>
              <a:gd name="T1" fmla="*/ 0 h 1516"/>
              <a:gd name="T2" fmla="*/ 157 w 262"/>
              <a:gd name="T3" fmla="*/ 0 h 1516"/>
              <a:gd name="T4" fmla="*/ 153 w 262"/>
              <a:gd name="T5" fmla="*/ 15 h 1516"/>
              <a:gd name="T6" fmla="*/ 103 w 262"/>
              <a:gd name="T7" fmla="*/ 206 h 1516"/>
              <a:gd name="T8" fmla="*/ 58 w 262"/>
              <a:gd name="T9" fmla="*/ 423 h 1516"/>
              <a:gd name="T10" fmla="*/ 44 w 262"/>
              <a:gd name="T11" fmla="*/ 507 h 1516"/>
              <a:gd name="T12" fmla="*/ 39 w 262"/>
              <a:gd name="T13" fmla="*/ 540 h 1516"/>
              <a:gd name="T14" fmla="*/ 36 w 262"/>
              <a:gd name="T15" fmla="*/ 557 h 1516"/>
              <a:gd name="T16" fmla="*/ 23 w 262"/>
              <a:gd name="T17" fmla="*/ 656 h 1516"/>
              <a:gd name="T18" fmla="*/ 22 w 262"/>
              <a:gd name="T19" fmla="*/ 661 h 1516"/>
              <a:gd name="T20" fmla="*/ 15 w 262"/>
              <a:gd name="T21" fmla="*/ 723 h 1516"/>
              <a:gd name="T22" fmla="*/ 10 w 262"/>
              <a:gd name="T23" fmla="*/ 786 h 1516"/>
              <a:gd name="T24" fmla="*/ 7 w 262"/>
              <a:gd name="T25" fmla="*/ 818 h 1516"/>
              <a:gd name="T26" fmla="*/ 6 w 262"/>
              <a:gd name="T27" fmla="*/ 834 h 1516"/>
              <a:gd name="T28" fmla="*/ 5 w 262"/>
              <a:gd name="T29" fmla="*/ 850 h 1516"/>
              <a:gd name="T30" fmla="*/ 3 w 262"/>
              <a:gd name="T31" fmla="*/ 913 h 1516"/>
              <a:gd name="T32" fmla="*/ 1 w 262"/>
              <a:gd name="T33" fmla="*/ 963 h 1516"/>
              <a:gd name="T34" fmla="*/ 1 w 262"/>
              <a:gd name="T35" fmla="*/ 1005 h 1516"/>
              <a:gd name="T36" fmla="*/ 0 w 262"/>
              <a:gd name="T37" fmla="*/ 1013 h 1516"/>
              <a:gd name="T38" fmla="*/ 0 w 262"/>
              <a:gd name="T39" fmla="*/ 1040 h 1516"/>
              <a:gd name="T40" fmla="*/ 1 w 262"/>
              <a:gd name="T41" fmla="*/ 1054 h 1516"/>
              <a:gd name="T42" fmla="*/ 1 w 262"/>
              <a:gd name="T43" fmla="*/ 1085 h 1516"/>
              <a:gd name="T44" fmla="*/ 3 w 262"/>
              <a:gd name="T45" fmla="*/ 1163 h 1516"/>
              <a:gd name="T46" fmla="*/ 18 w 262"/>
              <a:gd name="T47" fmla="*/ 1394 h 1516"/>
              <a:gd name="T48" fmla="*/ 32 w 262"/>
              <a:gd name="T49" fmla="*/ 1516 h 1516"/>
              <a:gd name="T50" fmla="*/ 69 w 262"/>
              <a:gd name="T51" fmla="*/ 1516 h 1516"/>
              <a:gd name="T52" fmla="*/ 56 w 262"/>
              <a:gd name="T53" fmla="*/ 1463 h 1516"/>
              <a:gd name="T54" fmla="*/ 47 w 262"/>
              <a:gd name="T55" fmla="*/ 1419 h 1516"/>
              <a:gd name="T56" fmla="*/ 38 w 262"/>
              <a:gd name="T57" fmla="*/ 1373 h 1516"/>
              <a:gd name="T58" fmla="*/ 20 w 262"/>
              <a:gd name="T59" fmla="*/ 1209 h 1516"/>
              <a:gd name="T60" fmla="*/ 17 w 262"/>
              <a:gd name="T61" fmla="*/ 1158 h 1516"/>
              <a:gd name="T62" fmla="*/ 16 w 262"/>
              <a:gd name="T63" fmla="*/ 1146 h 1516"/>
              <a:gd name="T64" fmla="*/ 16 w 262"/>
              <a:gd name="T65" fmla="*/ 1144 h 1516"/>
              <a:gd name="T66" fmla="*/ 15 w 262"/>
              <a:gd name="T67" fmla="*/ 1100 h 1516"/>
              <a:gd name="T68" fmla="*/ 14 w 262"/>
              <a:gd name="T69" fmla="*/ 1084 h 1516"/>
              <a:gd name="T70" fmla="*/ 14 w 262"/>
              <a:gd name="T71" fmla="*/ 1073 h 1516"/>
              <a:gd name="T72" fmla="*/ 14 w 262"/>
              <a:gd name="T73" fmla="*/ 1040 h 1516"/>
              <a:gd name="T74" fmla="*/ 15 w 262"/>
              <a:gd name="T75" fmla="*/ 979 h 1516"/>
              <a:gd name="T76" fmla="*/ 16 w 262"/>
              <a:gd name="T77" fmla="*/ 951 h 1516"/>
              <a:gd name="T78" fmla="*/ 17 w 262"/>
              <a:gd name="T79" fmla="*/ 919 h 1516"/>
              <a:gd name="T80" fmla="*/ 21 w 262"/>
              <a:gd name="T81" fmla="*/ 858 h 1516"/>
              <a:gd name="T82" fmla="*/ 22 w 262"/>
              <a:gd name="T83" fmla="*/ 843 h 1516"/>
              <a:gd name="T84" fmla="*/ 24 w 262"/>
              <a:gd name="T85" fmla="*/ 828 h 1516"/>
              <a:gd name="T86" fmla="*/ 26 w 262"/>
              <a:gd name="T87" fmla="*/ 798 h 1516"/>
              <a:gd name="T88" fmla="*/ 41 w 262"/>
              <a:gd name="T89" fmla="*/ 682 h 1516"/>
              <a:gd name="T90" fmla="*/ 52 w 262"/>
              <a:gd name="T91" fmla="*/ 615 h 1516"/>
              <a:gd name="T92" fmla="*/ 61 w 262"/>
              <a:gd name="T93" fmla="*/ 564 h 1516"/>
              <a:gd name="T94" fmla="*/ 83 w 262"/>
              <a:gd name="T95" fmla="*/ 465 h 1516"/>
              <a:gd name="T96" fmla="*/ 134 w 262"/>
              <a:gd name="T97" fmla="*/ 278 h 1516"/>
              <a:gd name="T98" fmla="*/ 163 w 262"/>
              <a:gd name="T99" fmla="*/ 198 h 1516"/>
              <a:gd name="T100" fmla="*/ 177 w 262"/>
              <a:gd name="T101" fmla="*/ 162 h 1516"/>
              <a:gd name="T102" fmla="*/ 191 w 262"/>
              <a:gd name="T103" fmla="*/ 128 h 1516"/>
              <a:gd name="T104" fmla="*/ 248 w 262"/>
              <a:gd name="T105" fmla="*/ 21 h 1516"/>
              <a:gd name="T106" fmla="*/ 262 w 262"/>
              <a:gd name="T107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2" h="1516">
                <a:moveTo>
                  <a:pt x="262" y="0"/>
                </a:moveTo>
                <a:cubicBezTo>
                  <a:pt x="157" y="0"/>
                  <a:pt x="157" y="0"/>
                  <a:pt x="157" y="0"/>
                </a:cubicBezTo>
                <a:cubicBezTo>
                  <a:pt x="155" y="5"/>
                  <a:pt x="154" y="10"/>
                  <a:pt x="153" y="15"/>
                </a:cubicBezTo>
                <a:cubicBezTo>
                  <a:pt x="135" y="74"/>
                  <a:pt x="119" y="138"/>
                  <a:pt x="103" y="206"/>
                </a:cubicBezTo>
                <a:cubicBezTo>
                  <a:pt x="87" y="275"/>
                  <a:pt x="72" y="347"/>
                  <a:pt x="58" y="423"/>
                </a:cubicBezTo>
                <a:cubicBezTo>
                  <a:pt x="53" y="451"/>
                  <a:pt x="48" y="479"/>
                  <a:pt x="44" y="507"/>
                </a:cubicBezTo>
                <a:cubicBezTo>
                  <a:pt x="42" y="518"/>
                  <a:pt x="40" y="529"/>
                  <a:pt x="39" y="540"/>
                </a:cubicBezTo>
                <a:cubicBezTo>
                  <a:pt x="38" y="546"/>
                  <a:pt x="37" y="551"/>
                  <a:pt x="36" y="557"/>
                </a:cubicBezTo>
                <a:cubicBezTo>
                  <a:pt x="31" y="590"/>
                  <a:pt x="27" y="623"/>
                  <a:pt x="23" y="656"/>
                </a:cubicBezTo>
                <a:cubicBezTo>
                  <a:pt x="23" y="658"/>
                  <a:pt x="22" y="659"/>
                  <a:pt x="22" y="661"/>
                </a:cubicBezTo>
                <a:cubicBezTo>
                  <a:pt x="20" y="682"/>
                  <a:pt x="18" y="702"/>
                  <a:pt x="15" y="723"/>
                </a:cubicBezTo>
                <a:cubicBezTo>
                  <a:pt x="13" y="744"/>
                  <a:pt x="11" y="765"/>
                  <a:pt x="10" y="786"/>
                </a:cubicBezTo>
                <a:cubicBezTo>
                  <a:pt x="9" y="797"/>
                  <a:pt x="8" y="807"/>
                  <a:pt x="7" y="818"/>
                </a:cubicBezTo>
                <a:cubicBezTo>
                  <a:pt x="7" y="823"/>
                  <a:pt x="7" y="828"/>
                  <a:pt x="6" y="834"/>
                </a:cubicBezTo>
                <a:cubicBezTo>
                  <a:pt x="6" y="839"/>
                  <a:pt x="6" y="844"/>
                  <a:pt x="5" y="850"/>
                </a:cubicBezTo>
                <a:cubicBezTo>
                  <a:pt x="4" y="871"/>
                  <a:pt x="3" y="892"/>
                  <a:pt x="3" y="913"/>
                </a:cubicBezTo>
                <a:cubicBezTo>
                  <a:pt x="2" y="930"/>
                  <a:pt x="1" y="946"/>
                  <a:pt x="1" y="963"/>
                </a:cubicBezTo>
                <a:cubicBezTo>
                  <a:pt x="1" y="977"/>
                  <a:pt x="1" y="991"/>
                  <a:pt x="1" y="1005"/>
                </a:cubicBezTo>
                <a:cubicBezTo>
                  <a:pt x="1" y="1007"/>
                  <a:pt x="0" y="1010"/>
                  <a:pt x="0" y="1013"/>
                </a:cubicBezTo>
                <a:cubicBezTo>
                  <a:pt x="0" y="1022"/>
                  <a:pt x="0" y="1031"/>
                  <a:pt x="0" y="1040"/>
                </a:cubicBezTo>
                <a:cubicBezTo>
                  <a:pt x="0" y="1045"/>
                  <a:pt x="0" y="1049"/>
                  <a:pt x="1" y="1054"/>
                </a:cubicBezTo>
                <a:cubicBezTo>
                  <a:pt x="1" y="1064"/>
                  <a:pt x="1" y="1074"/>
                  <a:pt x="1" y="1085"/>
                </a:cubicBezTo>
                <a:cubicBezTo>
                  <a:pt x="1" y="1111"/>
                  <a:pt x="2" y="1137"/>
                  <a:pt x="3" y="1163"/>
                </a:cubicBezTo>
                <a:cubicBezTo>
                  <a:pt x="6" y="1244"/>
                  <a:pt x="11" y="1321"/>
                  <a:pt x="18" y="1394"/>
                </a:cubicBezTo>
                <a:cubicBezTo>
                  <a:pt x="22" y="1436"/>
                  <a:pt x="27" y="1477"/>
                  <a:pt x="32" y="1516"/>
                </a:cubicBezTo>
                <a:cubicBezTo>
                  <a:pt x="69" y="1516"/>
                  <a:pt x="69" y="1516"/>
                  <a:pt x="69" y="1516"/>
                </a:cubicBezTo>
                <a:cubicBezTo>
                  <a:pt x="64" y="1499"/>
                  <a:pt x="60" y="1482"/>
                  <a:pt x="56" y="1463"/>
                </a:cubicBezTo>
                <a:cubicBezTo>
                  <a:pt x="52" y="1449"/>
                  <a:pt x="49" y="1434"/>
                  <a:pt x="47" y="1419"/>
                </a:cubicBezTo>
                <a:cubicBezTo>
                  <a:pt x="44" y="1404"/>
                  <a:pt x="41" y="1389"/>
                  <a:pt x="38" y="1373"/>
                </a:cubicBezTo>
                <a:cubicBezTo>
                  <a:pt x="30" y="1323"/>
                  <a:pt x="24" y="1268"/>
                  <a:pt x="20" y="1209"/>
                </a:cubicBezTo>
                <a:cubicBezTo>
                  <a:pt x="18" y="1193"/>
                  <a:pt x="17" y="1176"/>
                  <a:pt x="17" y="1158"/>
                </a:cubicBezTo>
                <a:cubicBezTo>
                  <a:pt x="16" y="1154"/>
                  <a:pt x="16" y="1150"/>
                  <a:pt x="16" y="1146"/>
                </a:cubicBezTo>
                <a:cubicBezTo>
                  <a:pt x="16" y="1145"/>
                  <a:pt x="16" y="1145"/>
                  <a:pt x="16" y="1144"/>
                </a:cubicBezTo>
                <a:cubicBezTo>
                  <a:pt x="15" y="1129"/>
                  <a:pt x="15" y="1114"/>
                  <a:pt x="15" y="1100"/>
                </a:cubicBezTo>
                <a:cubicBezTo>
                  <a:pt x="14" y="1094"/>
                  <a:pt x="14" y="1089"/>
                  <a:pt x="14" y="1084"/>
                </a:cubicBezTo>
                <a:cubicBezTo>
                  <a:pt x="14" y="1080"/>
                  <a:pt x="14" y="1077"/>
                  <a:pt x="14" y="1073"/>
                </a:cubicBezTo>
                <a:cubicBezTo>
                  <a:pt x="14" y="1062"/>
                  <a:pt x="14" y="1051"/>
                  <a:pt x="14" y="1040"/>
                </a:cubicBezTo>
                <a:cubicBezTo>
                  <a:pt x="14" y="1020"/>
                  <a:pt x="14" y="1000"/>
                  <a:pt x="15" y="979"/>
                </a:cubicBezTo>
                <a:cubicBezTo>
                  <a:pt x="15" y="970"/>
                  <a:pt x="15" y="961"/>
                  <a:pt x="16" y="951"/>
                </a:cubicBezTo>
                <a:cubicBezTo>
                  <a:pt x="16" y="940"/>
                  <a:pt x="17" y="929"/>
                  <a:pt x="17" y="919"/>
                </a:cubicBezTo>
                <a:cubicBezTo>
                  <a:pt x="18" y="898"/>
                  <a:pt x="20" y="878"/>
                  <a:pt x="21" y="858"/>
                </a:cubicBezTo>
                <a:cubicBezTo>
                  <a:pt x="21" y="853"/>
                  <a:pt x="22" y="848"/>
                  <a:pt x="22" y="843"/>
                </a:cubicBezTo>
                <a:cubicBezTo>
                  <a:pt x="23" y="838"/>
                  <a:pt x="23" y="833"/>
                  <a:pt x="24" y="828"/>
                </a:cubicBezTo>
                <a:cubicBezTo>
                  <a:pt x="24" y="818"/>
                  <a:pt x="25" y="808"/>
                  <a:pt x="26" y="798"/>
                </a:cubicBezTo>
                <a:cubicBezTo>
                  <a:pt x="30" y="759"/>
                  <a:pt x="35" y="720"/>
                  <a:pt x="41" y="682"/>
                </a:cubicBezTo>
                <a:cubicBezTo>
                  <a:pt x="44" y="659"/>
                  <a:pt x="48" y="637"/>
                  <a:pt x="52" y="615"/>
                </a:cubicBezTo>
                <a:cubicBezTo>
                  <a:pt x="55" y="598"/>
                  <a:pt x="58" y="581"/>
                  <a:pt x="61" y="564"/>
                </a:cubicBezTo>
                <a:cubicBezTo>
                  <a:pt x="68" y="530"/>
                  <a:pt x="75" y="497"/>
                  <a:pt x="83" y="465"/>
                </a:cubicBezTo>
                <a:cubicBezTo>
                  <a:pt x="99" y="397"/>
                  <a:pt x="116" y="335"/>
                  <a:pt x="134" y="278"/>
                </a:cubicBezTo>
                <a:cubicBezTo>
                  <a:pt x="144" y="250"/>
                  <a:pt x="153" y="223"/>
                  <a:pt x="163" y="198"/>
                </a:cubicBezTo>
                <a:cubicBezTo>
                  <a:pt x="167" y="186"/>
                  <a:pt x="172" y="174"/>
                  <a:pt x="177" y="162"/>
                </a:cubicBezTo>
                <a:cubicBezTo>
                  <a:pt x="182" y="150"/>
                  <a:pt x="186" y="139"/>
                  <a:pt x="191" y="128"/>
                </a:cubicBezTo>
                <a:cubicBezTo>
                  <a:pt x="210" y="85"/>
                  <a:pt x="229" y="49"/>
                  <a:pt x="248" y="21"/>
                </a:cubicBezTo>
                <a:cubicBezTo>
                  <a:pt x="252" y="14"/>
                  <a:pt x="257" y="7"/>
                  <a:pt x="262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grpSp>
        <p:nvGrpSpPr>
          <p:cNvPr id="25" name="组合 24"/>
          <p:cNvGrpSpPr/>
          <p:nvPr/>
        </p:nvGrpSpPr>
        <p:grpSpPr>
          <a:xfrm>
            <a:off x="6391199" y="2693801"/>
            <a:ext cx="841118" cy="841118"/>
            <a:chOff x="3529981" y="507683"/>
            <a:chExt cx="598350" cy="598350"/>
          </a:xfrm>
        </p:grpSpPr>
        <p:sp>
          <p:nvSpPr>
            <p:cNvPr id="26" name="椭圆 25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7" name="TextBox 4"/>
            <p:cNvSpPr txBox="1"/>
            <p:nvPr/>
          </p:nvSpPr>
          <p:spPr>
            <a:xfrm>
              <a:off x="3576317" y="558577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01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7736703" y="2841221"/>
            <a:ext cx="2516221" cy="6461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736703" y="3900148"/>
            <a:ext cx="2516221" cy="6461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7694964" y="6018001"/>
            <a:ext cx="2516221" cy="6461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439360" y="3802674"/>
            <a:ext cx="841118" cy="841118"/>
            <a:chOff x="3529981" y="507683"/>
            <a:chExt cx="598350" cy="598350"/>
          </a:xfrm>
        </p:grpSpPr>
        <p:sp>
          <p:nvSpPr>
            <p:cNvPr id="32" name="椭圆 31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3" name="TextBox 48"/>
            <p:cNvSpPr txBox="1"/>
            <p:nvPr/>
          </p:nvSpPr>
          <p:spPr>
            <a:xfrm>
              <a:off x="3567571" y="598214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02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447342" y="5900144"/>
            <a:ext cx="841118" cy="841118"/>
            <a:chOff x="3529981" y="507683"/>
            <a:chExt cx="598350" cy="598350"/>
          </a:xfrm>
        </p:grpSpPr>
        <p:sp>
          <p:nvSpPr>
            <p:cNvPr id="35" name="椭圆 34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6" name="TextBox 51"/>
            <p:cNvSpPr txBox="1"/>
            <p:nvPr/>
          </p:nvSpPr>
          <p:spPr>
            <a:xfrm>
              <a:off x="3570639" y="582835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04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283529" y="2638175"/>
            <a:ext cx="1056465" cy="4226953"/>
            <a:chOff x="5901014" y="1112411"/>
            <a:chExt cx="1056725" cy="4227997"/>
          </a:xfrm>
        </p:grpSpPr>
        <p:sp>
          <p:nvSpPr>
            <p:cNvPr id="38" name="弧形 37"/>
            <p:cNvSpPr/>
            <p:nvPr/>
          </p:nvSpPr>
          <p:spPr>
            <a:xfrm>
              <a:off x="5901014" y="3226592"/>
              <a:ext cx="1056724" cy="1056724"/>
            </a:xfrm>
            <a:prstGeom prst="arc">
              <a:avLst>
                <a:gd name="adj1" fmla="val 16072548"/>
                <a:gd name="adj2" fmla="val 5356559"/>
              </a:avLst>
            </a:prstGeom>
            <a:noFill/>
            <a:ln w="9525">
              <a:solidFill>
                <a:schemeClr val="accent2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弧形 38"/>
            <p:cNvSpPr/>
            <p:nvPr/>
          </p:nvSpPr>
          <p:spPr>
            <a:xfrm>
              <a:off x="5901014" y="1112411"/>
              <a:ext cx="1056724" cy="1056724"/>
            </a:xfrm>
            <a:prstGeom prst="arc">
              <a:avLst>
                <a:gd name="adj1" fmla="val 16200000"/>
                <a:gd name="adj2" fmla="val 5356559"/>
              </a:avLst>
            </a:prstGeom>
            <a:noFill/>
            <a:ln w="9525">
              <a:solidFill>
                <a:schemeClr val="accent2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弧形 39"/>
            <p:cNvSpPr/>
            <p:nvPr/>
          </p:nvSpPr>
          <p:spPr>
            <a:xfrm flipH="1">
              <a:off x="5901015" y="2169503"/>
              <a:ext cx="1056724" cy="1056724"/>
            </a:xfrm>
            <a:prstGeom prst="arc">
              <a:avLst>
                <a:gd name="adj1" fmla="val 16169364"/>
                <a:gd name="adj2" fmla="val 5281886"/>
              </a:avLst>
            </a:prstGeom>
            <a:noFill/>
            <a:ln w="9525">
              <a:solidFill>
                <a:schemeClr val="accent2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弧形 40"/>
            <p:cNvSpPr/>
            <p:nvPr/>
          </p:nvSpPr>
          <p:spPr>
            <a:xfrm flipH="1">
              <a:off x="5901015" y="4283684"/>
              <a:ext cx="1056724" cy="1056724"/>
            </a:xfrm>
            <a:prstGeom prst="arc">
              <a:avLst>
                <a:gd name="adj1" fmla="val 16152732"/>
                <a:gd name="adj2" fmla="val 5201936"/>
              </a:avLst>
            </a:prstGeom>
            <a:noFill/>
            <a:ln w="9525">
              <a:solidFill>
                <a:schemeClr val="accent2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436262" y="4859502"/>
            <a:ext cx="841118" cy="841118"/>
            <a:chOff x="3529981" y="507683"/>
            <a:chExt cx="598350" cy="598350"/>
          </a:xfrm>
        </p:grpSpPr>
        <p:sp>
          <p:nvSpPr>
            <p:cNvPr id="43" name="椭圆 42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TextBox 57"/>
            <p:cNvSpPr txBox="1"/>
            <p:nvPr/>
          </p:nvSpPr>
          <p:spPr>
            <a:xfrm>
              <a:off x="3578518" y="582851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03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45" name="矩形 44"/>
          <p:cNvSpPr/>
          <p:nvPr/>
        </p:nvSpPr>
        <p:spPr>
          <a:xfrm>
            <a:off x="7694963" y="4959075"/>
            <a:ext cx="2516221" cy="6461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9869385"/>
      </p:ext>
    </p:extLst>
  </p:cSld>
  <p:clrMapOvr>
    <a:masterClrMapping/>
  </p:clrMapOvr>
  <p:transition spd="med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5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6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9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3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40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1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1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9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1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1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200"/>
                                </p:stCondLst>
                                <p:childTnLst>
                                  <p:par>
                                    <p:cTn id="58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1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1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745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75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200"/>
                                </p:stCondLst>
                                <p:childTnLst>
                                  <p:par>
                                    <p:cTn id="67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9" dur="1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0" dur="1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945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7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 animBg="1"/>
          <p:bldP spid="19" grpId="0"/>
          <p:bldP spid="20" grpId="0"/>
          <p:bldP spid="21" grpId="0" animBg="1"/>
          <p:bldP spid="22" grpId="0" animBg="1"/>
          <p:bldP spid="23" grpId="0" animBg="1"/>
          <p:bldP spid="28" grpId="0"/>
          <p:bldP spid="29" grpId="0"/>
          <p:bldP spid="30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5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6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9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3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40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9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200"/>
                                </p:stCondLst>
                                <p:childTnLst>
                                  <p:par>
                                    <p:cTn id="58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1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1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745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75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200"/>
                                </p:stCondLst>
                                <p:childTnLst>
                                  <p:par>
                                    <p:cTn id="67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1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1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945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7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 animBg="1"/>
          <p:bldP spid="19" grpId="0"/>
          <p:bldP spid="20" grpId="0"/>
          <p:bldP spid="21" grpId="0" animBg="1"/>
          <p:bldP spid="22" grpId="0" animBg="1"/>
          <p:bldP spid="23" grpId="0" animBg="1"/>
          <p:bldP spid="28" grpId="0"/>
          <p:bldP spid="29" grpId="0"/>
          <p:bldP spid="30" grpId="0"/>
          <p:bldP spid="4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706" y="200"/>
            <a:ext cx="12857339" cy="7232252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1" name="Freeform 7"/>
          <p:cNvSpPr>
            <a:spLocks/>
          </p:cNvSpPr>
          <p:nvPr/>
        </p:nvSpPr>
        <p:spPr bwMode="auto">
          <a:xfrm>
            <a:off x="1658010" y="201"/>
            <a:ext cx="3891581" cy="7232251"/>
          </a:xfrm>
          <a:custGeom>
            <a:avLst/>
            <a:gdLst>
              <a:gd name="T0" fmla="*/ 595 w 595"/>
              <a:gd name="T1" fmla="*/ 1516 h 1516"/>
              <a:gd name="T2" fmla="*/ 356 w 595"/>
              <a:gd name="T3" fmla="*/ 1516 h 1516"/>
              <a:gd name="T4" fmla="*/ 347 w 595"/>
              <a:gd name="T5" fmla="*/ 1501 h 1516"/>
              <a:gd name="T6" fmla="*/ 233 w 595"/>
              <a:gd name="T7" fmla="*/ 1310 h 1516"/>
              <a:gd name="T8" fmla="*/ 131 w 595"/>
              <a:gd name="T9" fmla="*/ 1093 h 1516"/>
              <a:gd name="T10" fmla="*/ 99 w 595"/>
              <a:gd name="T11" fmla="*/ 1009 h 1516"/>
              <a:gd name="T12" fmla="*/ 87 w 595"/>
              <a:gd name="T13" fmla="*/ 976 h 1516"/>
              <a:gd name="T14" fmla="*/ 82 w 595"/>
              <a:gd name="T15" fmla="*/ 959 h 1516"/>
              <a:gd name="T16" fmla="*/ 51 w 595"/>
              <a:gd name="T17" fmla="*/ 860 h 1516"/>
              <a:gd name="T18" fmla="*/ 50 w 595"/>
              <a:gd name="T19" fmla="*/ 855 h 1516"/>
              <a:gd name="T20" fmla="*/ 35 w 595"/>
              <a:gd name="T21" fmla="*/ 793 h 1516"/>
              <a:gd name="T22" fmla="*/ 22 w 595"/>
              <a:gd name="T23" fmla="*/ 730 h 1516"/>
              <a:gd name="T24" fmla="*/ 16 w 595"/>
              <a:gd name="T25" fmla="*/ 698 h 1516"/>
              <a:gd name="T26" fmla="*/ 14 w 595"/>
              <a:gd name="T27" fmla="*/ 682 h 1516"/>
              <a:gd name="T28" fmla="*/ 12 w 595"/>
              <a:gd name="T29" fmla="*/ 666 h 1516"/>
              <a:gd name="T30" fmla="*/ 5 w 595"/>
              <a:gd name="T31" fmla="*/ 603 h 1516"/>
              <a:gd name="T32" fmla="*/ 2 w 595"/>
              <a:gd name="T33" fmla="*/ 553 h 1516"/>
              <a:gd name="T34" fmla="*/ 1 w 595"/>
              <a:gd name="T35" fmla="*/ 511 h 1516"/>
              <a:gd name="T36" fmla="*/ 1 w 595"/>
              <a:gd name="T37" fmla="*/ 503 h 1516"/>
              <a:gd name="T38" fmla="*/ 0 w 595"/>
              <a:gd name="T39" fmla="*/ 476 h 1516"/>
              <a:gd name="T40" fmla="*/ 1 w 595"/>
              <a:gd name="T41" fmla="*/ 462 h 1516"/>
              <a:gd name="T42" fmla="*/ 1 w 595"/>
              <a:gd name="T43" fmla="*/ 431 h 1516"/>
              <a:gd name="T44" fmla="*/ 6 w 595"/>
              <a:gd name="T45" fmla="*/ 353 h 1516"/>
              <a:gd name="T46" fmla="*/ 41 w 595"/>
              <a:gd name="T47" fmla="*/ 122 h 1516"/>
              <a:gd name="T48" fmla="*/ 72 w 595"/>
              <a:gd name="T49" fmla="*/ 0 h 1516"/>
              <a:gd name="T50" fmla="*/ 156 w 595"/>
              <a:gd name="T51" fmla="*/ 0 h 1516"/>
              <a:gd name="T52" fmla="*/ 126 w 595"/>
              <a:gd name="T53" fmla="*/ 53 h 1516"/>
              <a:gd name="T54" fmla="*/ 105 w 595"/>
              <a:gd name="T55" fmla="*/ 97 h 1516"/>
              <a:gd name="T56" fmla="*/ 87 w 595"/>
              <a:gd name="T57" fmla="*/ 143 h 1516"/>
              <a:gd name="T58" fmla="*/ 72 w 595"/>
              <a:gd name="T59" fmla="*/ 186 h 1516"/>
              <a:gd name="T60" fmla="*/ 44 w 595"/>
              <a:gd name="T61" fmla="*/ 307 h 1516"/>
              <a:gd name="T62" fmla="*/ 37 w 595"/>
              <a:gd name="T63" fmla="*/ 358 h 1516"/>
              <a:gd name="T64" fmla="*/ 36 w 595"/>
              <a:gd name="T65" fmla="*/ 370 h 1516"/>
              <a:gd name="T66" fmla="*/ 36 w 595"/>
              <a:gd name="T67" fmla="*/ 372 h 1516"/>
              <a:gd name="T68" fmla="*/ 33 w 595"/>
              <a:gd name="T69" fmla="*/ 416 h 1516"/>
              <a:gd name="T70" fmla="*/ 32 w 595"/>
              <a:gd name="T71" fmla="*/ 432 h 1516"/>
              <a:gd name="T72" fmla="*/ 32 w 595"/>
              <a:gd name="T73" fmla="*/ 443 h 1516"/>
              <a:gd name="T74" fmla="*/ 31 w 595"/>
              <a:gd name="T75" fmla="*/ 476 h 1516"/>
              <a:gd name="T76" fmla="*/ 33 w 595"/>
              <a:gd name="T77" fmla="*/ 537 h 1516"/>
              <a:gd name="T78" fmla="*/ 36 w 595"/>
              <a:gd name="T79" fmla="*/ 565 h 1516"/>
              <a:gd name="T80" fmla="*/ 39 w 595"/>
              <a:gd name="T81" fmla="*/ 597 h 1516"/>
              <a:gd name="T82" fmla="*/ 47 w 595"/>
              <a:gd name="T83" fmla="*/ 658 h 1516"/>
              <a:gd name="T84" fmla="*/ 50 w 595"/>
              <a:gd name="T85" fmla="*/ 673 h 1516"/>
              <a:gd name="T86" fmla="*/ 53 w 595"/>
              <a:gd name="T87" fmla="*/ 688 h 1516"/>
              <a:gd name="T88" fmla="*/ 59 w 595"/>
              <a:gd name="T89" fmla="*/ 718 h 1516"/>
              <a:gd name="T90" fmla="*/ 75 w 595"/>
              <a:gd name="T91" fmla="*/ 777 h 1516"/>
              <a:gd name="T92" fmla="*/ 93 w 595"/>
              <a:gd name="T93" fmla="*/ 834 h 1516"/>
              <a:gd name="T94" fmla="*/ 117 w 595"/>
              <a:gd name="T95" fmla="*/ 901 h 1516"/>
              <a:gd name="T96" fmla="*/ 139 w 595"/>
              <a:gd name="T97" fmla="*/ 952 h 1516"/>
              <a:gd name="T98" fmla="*/ 187 w 595"/>
              <a:gd name="T99" fmla="*/ 1051 h 1516"/>
              <a:gd name="T100" fmla="*/ 305 w 595"/>
              <a:gd name="T101" fmla="*/ 1238 h 1516"/>
              <a:gd name="T102" fmla="*/ 369 w 595"/>
              <a:gd name="T103" fmla="*/ 1318 h 1516"/>
              <a:gd name="T104" fmla="*/ 402 w 595"/>
              <a:gd name="T105" fmla="*/ 1354 h 1516"/>
              <a:gd name="T106" fmla="*/ 435 w 595"/>
              <a:gd name="T107" fmla="*/ 1388 h 1516"/>
              <a:gd name="T108" fmla="*/ 563 w 595"/>
              <a:gd name="T109" fmla="*/ 1495 h 1516"/>
              <a:gd name="T110" fmla="*/ 595 w 595"/>
              <a:gd name="T111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95" h="1516">
                <a:moveTo>
                  <a:pt x="595" y="1516"/>
                </a:moveTo>
                <a:cubicBezTo>
                  <a:pt x="356" y="1516"/>
                  <a:pt x="356" y="1516"/>
                  <a:pt x="356" y="1516"/>
                </a:cubicBezTo>
                <a:cubicBezTo>
                  <a:pt x="353" y="1511"/>
                  <a:pt x="350" y="1506"/>
                  <a:pt x="347" y="1501"/>
                </a:cubicBezTo>
                <a:cubicBezTo>
                  <a:pt x="308" y="1442"/>
                  <a:pt x="269" y="1378"/>
                  <a:pt x="233" y="1310"/>
                </a:cubicBezTo>
                <a:cubicBezTo>
                  <a:pt x="197" y="1241"/>
                  <a:pt x="162" y="1169"/>
                  <a:pt x="131" y="1093"/>
                </a:cubicBezTo>
                <a:cubicBezTo>
                  <a:pt x="120" y="1065"/>
                  <a:pt x="109" y="1037"/>
                  <a:pt x="99" y="1009"/>
                </a:cubicBezTo>
                <a:cubicBezTo>
                  <a:pt x="95" y="998"/>
                  <a:pt x="91" y="987"/>
                  <a:pt x="87" y="976"/>
                </a:cubicBezTo>
                <a:cubicBezTo>
                  <a:pt x="85" y="970"/>
                  <a:pt x="83" y="965"/>
                  <a:pt x="82" y="959"/>
                </a:cubicBezTo>
                <a:cubicBezTo>
                  <a:pt x="71" y="926"/>
                  <a:pt x="61" y="893"/>
                  <a:pt x="51" y="860"/>
                </a:cubicBezTo>
                <a:cubicBezTo>
                  <a:pt x="51" y="858"/>
                  <a:pt x="51" y="857"/>
                  <a:pt x="50" y="855"/>
                </a:cubicBezTo>
                <a:cubicBezTo>
                  <a:pt x="45" y="834"/>
                  <a:pt x="39" y="814"/>
                  <a:pt x="35" y="793"/>
                </a:cubicBezTo>
                <a:cubicBezTo>
                  <a:pt x="30" y="772"/>
                  <a:pt x="25" y="751"/>
                  <a:pt x="22" y="730"/>
                </a:cubicBezTo>
                <a:cubicBezTo>
                  <a:pt x="20" y="719"/>
                  <a:pt x="18" y="709"/>
                  <a:pt x="16" y="698"/>
                </a:cubicBezTo>
                <a:cubicBezTo>
                  <a:pt x="15" y="693"/>
                  <a:pt x="15" y="688"/>
                  <a:pt x="14" y="682"/>
                </a:cubicBezTo>
                <a:cubicBezTo>
                  <a:pt x="13" y="677"/>
                  <a:pt x="12" y="672"/>
                  <a:pt x="12" y="666"/>
                </a:cubicBezTo>
                <a:cubicBezTo>
                  <a:pt x="9" y="645"/>
                  <a:pt x="7" y="624"/>
                  <a:pt x="5" y="603"/>
                </a:cubicBezTo>
                <a:cubicBezTo>
                  <a:pt x="4" y="586"/>
                  <a:pt x="3" y="570"/>
                  <a:pt x="2" y="553"/>
                </a:cubicBezTo>
                <a:cubicBezTo>
                  <a:pt x="1" y="539"/>
                  <a:pt x="1" y="525"/>
                  <a:pt x="1" y="511"/>
                </a:cubicBezTo>
                <a:cubicBezTo>
                  <a:pt x="1" y="509"/>
                  <a:pt x="1" y="506"/>
                  <a:pt x="1" y="503"/>
                </a:cubicBezTo>
                <a:cubicBezTo>
                  <a:pt x="0" y="494"/>
                  <a:pt x="0" y="485"/>
                  <a:pt x="0" y="476"/>
                </a:cubicBezTo>
                <a:cubicBezTo>
                  <a:pt x="0" y="471"/>
                  <a:pt x="1" y="467"/>
                  <a:pt x="1" y="462"/>
                </a:cubicBezTo>
                <a:cubicBezTo>
                  <a:pt x="1" y="452"/>
                  <a:pt x="1" y="442"/>
                  <a:pt x="1" y="431"/>
                </a:cubicBezTo>
                <a:cubicBezTo>
                  <a:pt x="2" y="405"/>
                  <a:pt x="4" y="379"/>
                  <a:pt x="6" y="353"/>
                </a:cubicBezTo>
                <a:cubicBezTo>
                  <a:pt x="13" y="272"/>
                  <a:pt x="25" y="195"/>
                  <a:pt x="41" y="122"/>
                </a:cubicBezTo>
                <a:cubicBezTo>
                  <a:pt x="50" y="80"/>
                  <a:pt x="61" y="39"/>
                  <a:pt x="72" y="0"/>
                </a:cubicBezTo>
                <a:cubicBezTo>
                  <a:pt x="156" y="0"/>
                  <a:pt x="156" y="0"/>
                  <a:pt x="156" y="0"/>
                </a:cubicBezTo>
                <a:cubicBezTo>
                  <a:pt x="146" y="17"/>
                  <a:pt x="136" y="34"/>
                  <a:pt x="126" y="53"/>
                </a:cubicBezTo>
                <a:cubicBezTo>
                  <a:pt x="119" y="67"/>
                  <a:pt x="112" y="82"/>
                  <a:pt x="105" y="97"/>
                </a:cubicBezTo>
                <a:cubicBezTo>
                  <a:pt x="99" y="112"/>
                  <a:pt x="93" y="127"/>
                  <a:pt x="87" y="143"/>
                </a:cubicBezTo>
                <a:cubicBezTo>
                  <a:pt x="81" y="157"/>
                  <a:pt x="77" y="172"/>
                  <a:pt x="72" y="186"/>
                </a:cubicBezTo>
                <a:cubicBezTo>
                  <a:pt x="60" y="224"/>
                  <a:pt x="51" y="265"/>
                  <a:pt x="44" y="307"/>
                </a:cubicBezTo>
                <a:cubicBezTo>
                  <a:pt x="41" y="323"/>
                  <a:pt x="39" y="340"/>
                  <a:pt x="37" y="358"/>
                </a:cubicBezTo>
                <a:cubicBezTo>
                  <a:pt x="37" y="362"/>
                  <a:pt x="36" y="366"/>
                  <a:pt x="36" y="370"/>
                </a:cubicBezTo>
                <a:cubicBezTo>
                  <a:pt x="36" y="371"/>
                  <a:pt x="36" y="371"/>
                  <a:pt x="36" y="372"/>
                </a:cubicBezTo>
                <a:cubicBezTo>
                  <a:pt x="34" y="387"/>
                  <a:pt x="33" y="402"/>
                  <a:pt x="33" y="416"/>
                </a:cubicBezTo>
                <a:cubicBezTo>
                  <a:pt x="32" y="422"/>
                  <a:pt x="32" y="427"/>
                  <a:pt x="32" y="432"/>
                </a:cubicBezTo>
                <a:cubicBezTo>
                  <a:pt x="32" y="436"/>
                  <a:pt x="32" y="439"/>
                  <a:pt x="32" y="443"/>
                </a:cubicBezTo>
                <a:cubicBezTo>
                  <a:pt x="31" y="454"/>
                  <a:pt x="31" y="465"/>
                  <a:pt x="31" y="476"/>
                </a:cubicBezTo>
                <a:cubicBezTo>
                  <a:pt x="32" y="496"/>
                  <a:pt x="32" y="516"/>
                  <a:pt x="33" y="537"/>
                </a:cubicBezTo>
                <a:cubicBezTo>
                  <a:pt x="34" y="546"/>
                  <a:pt x="35" y="555"/>
                  <a:pt x="36" y="565"/>
                </a:cubicBezTo>
                <a:cubicBezTo>
                  <a:pt x="36" y="576"/>
                  <a:pt x="38" y="587"/>
                  <a:pt x="39" y="597"/>
                </a:cubicBezTo>
                <a:cubicBezTo>
                  <a:pt x="41" y="618"/>
                  <a:pt x="44" y="638"/>
                  <a:pt x="47" y="658"/>
                </a:cubicBezTo>
                <a:cubicBezTo>
                  <a:pt x="48" y="663"/>
                  <a:pt x="49" y="668"/>
                  <a:pt x="50" y="673"/>
                </a:cubicBezTo>
                <a:cubicBezTo>
                  <a:pt x="51" y="678"/>
                  <a:pt x="52" y="683"/>
                  <a:pt x="53" y="688"/>
                </a:cubicBezTo>
                <a:cubicBezTo>
                  <a:pt x="55" y="698"/>
                  <a:pt x="57" y="708"/>
                  <a:pt x="59" y="718"/>
                </a:cubicBezTo>
                <a:cubicBezTo>
                  <a:pt x="64" y="737"/>
                  <a:pt x="69" y="757"/>
                  <a:pt x="75" y="777"/>
                </a:cubicBezTo>
                <a:cubicBezTo>
                  <a:pt x="80" y="796"/>
                  <a:pt x="86" y="815"/>
                  <a:pt x="93" y="834"/>
                </a:cubicBezTo>
                <a:cubicBezTo>
                  <a:pt x="100" y="857"/>
                  <a:pt x="109" y="879"/>
                  <a:pt x="117" y="901"/>
                </a:cubicBezTo>
                <a:cubicBezTo>
                  <a:pt x="124" y="918"/>
                  <a:pt x="132" y="935"/>
                  <a:pt x="139" y="952"/>
                </a:cubicBezTo>
                <a:cubicBezTo>
                  <a:pt x="154" y="986"/>
                  <a:pt x="170" y="1019"/>
                  <a:pt x="187" y="1051"/>
                </a:cubicBezTo>
                <a:cubicBezTo>
                  <a:pt x="224" y="1119"/>
                  <a:pt x="264" y="1181"/>
                  <a:pt x="305" y="1238"/>
                </a:cubicBezTo>
                <a:cubicBezTo>
                  <a:pt x="326" y="1266"/>
                  <a:pt x="348" y="1293"/>
                  <a:pt x="369" y="1318"/>
                </a:cubicBezTo>
                <a:cubicBezTo>
                  <a:pt x="380" y="1330"/>
                  <a:pt x="391" y="1342"/>
                  <a:pt x="402" y="1354"/>
                </a:cubicBezTo>
                <a:cubicBezTo>
                  <a:pt x="413" y="1366"/>
                  <a:pt x="424" y="1377"/>
                  <a:pt x="435" y="1388"/>
                </a:cubicBezTo>
                <a:cubicBezTo>
                  <a:pt x="478" y="1431"/>
                  <a:pt x="521" y="1467"/>
                  <a:pt x="563" y="1495"/>
                </a:cubicBezTo>
                <a:cubicBezTo>
                  <a:pt x="574" y="1502"/>
                  <a:pt x="584" y="1509"/>
                  <a:pt x="595" y="1516"/>
                </a:cubicBezTo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2" name="Freeform 8"/>
          <p:cNvSpPr>
            <a:spLocks/>
          </p:cNvSpPr>
          <p:nvPr/>
        </p:nvSpPr>
        <p:spPr bwMode="auto">
          <a:xfrm>
            <a:off x="2147571" y="3704970"/>
            <a:ext cx="3402020" cy="3525420"/>
          </a:xfrm>
          <a:custGeom>
            <a:avLst/>
            <a:gdLst>
              <a:gd name="T0" fmla="*/ 520 w 520"/>
              <a:gd name="T1" fmla="*/ 739 h 739"/>
              <a:gd name="T2" fmla="*/ 325 w 520"/>
              <a:gd name="T3" fmla="*/ 739 h 739"/>
              <a:gd name="T4" fmla="*/ 315 w 520"/>
              <a:gd name="T5" fmla="*/ 724 h 739"/>
              <a:gd name="T6" fmla="*/ 202 w 520"/>
              <a:gd name="T7" fmla="*/ 533 h 739"/>
              <a:gd name="T8" fmla="*/ 100 w 520"/>
              <a:gd name="T9" fmla="*/ 316 h 739"/>
              <a:gd name="T10" fmla="*/ 68 w 520"/>
              <a:gd name="T11" fmla="*/ 232 h 739"/>
              <a:gd name="T12" fmla="*/ 56 w 520"/>
              <a:gd name="T13" fmla="*/ 199 h 739"/>
              <a:gd name="T14" fmla="*/ 50 w 520"/>
              <a:gd name="T15" fmla="*/ 182 h 739"/>
              <a:gd name="T16" fmla="*/ 20 w 520"/>
              <a:gd name="T17" fmla="*/ 83 h 739"/>
              <a:gd name="T18" fmla="*/ 19 w 520"/>
              <a:gd name="T19" fmla="*/ 78 h 739"/>
              <a:gd name="T20" fmla="*/ 3 w 520"/>
              <a:gd name="T21" fmla="*/ 16 h 739"/>
              <a:gd name="T22" fmla="*/ 0 w 520"/>
              <a:gd name="T23" fmla="*/ 0 h 739"/>
              <a:gd name="T24" fmla="*/ 18 w 520"/>
              <a:gd name="T25" fmla="*/ 57 h 739"/>
              <a:gd name="T26" fmla="*/ 42 w 520"/>
              <a:gd name="T27" fmla="*/ 124 h 739"/>
              <a:gd name="T28" fmla="*/ 64 w 520"/>
              <a:gd name="T29" fmla="*/ 175 h 739"/>
              <a:gd name="T30" fmla="*/ 112 w 520"/>
              <a:gd name="T31" fmla="*/ 274 h 739"/>
              <a:gd name="T32" fmla="*/ 230 w 520"/>
              <a:gd name="T33" fmla="*/ 461 h 739"/>
              <a:gd name="T34" fmla="*/ 294 w 520"/>
              <a:gd name="T35" fmla="*/ 541 h 739"/>
              <a:gd name="T36" fmla="*/ 327 w 520"/>
              <a:gd name="T37" fmla="*/ 577 h 739"/>
              <a:gd name="T38" fmla="*/ 360 w 520"/>
              <a:gd name="T39" fmla="*/ 611 h 739"/>
              <a:gd name="T40" fmla="*/ 488 w 520"/>
              <a:gd name="T41" fmla="*/ 718 h 739"/>
              <a:gd name="T42" fmla="*/ 520 w 520"/>
              <a:gd name="T43" fmla="*/ 739 h 7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20" h="739">
                <a:moveTo>
                  <a:pt x="520" y="739"/>
                </a:moveTo>
                <a:cubicBezTo>
                  <a:pt x="325" y="739"/>
                  <a:pt x="325" y="739"/>
                  <a:pt x="325" y="739"/>
                </a:cubicBezTo>
                <a:cubicBezTo>
                  <a:pt x="322" y="734"/>
                  <a:pt x="319" y="729"/>
                  <a:pt x="315" y="724"/>
                </a:cubicBezTo>
                <a:cubicBezTo>
                  <a:pt x="276" y="665"/>
                  <a:pt x="238" y="601"/>
                  <a:pt x="202" y="533"/>
                </a:cubicBezTo>
                <a:cubicBezTo>
                  <a:pt x="166" y="464"/>
                  <a:pt x="131" y="392"/>
                  <a:pt x="100" y="316"/>
                </a:cubicBezTo>
                <a:cubicBezTo>
                  <a:pt x="89" y="288"/>
                  <a:pt x="78" y="260"/>
                  <a:pt x="68" y="232"/>
                </a:cubicBezTo>
                <a:cubicBezTo>
                  <a:pt x="64" y="221"/>
                  <a:pt x="60" y="210"/>
                  <a:pt x="56" y="199"/>
                </a:cubicBezTo>
                <a:cubicBezTo>
                  <a:pt x="54" y="193"/>
                  <a:pt x="52" y="188"/>
                  <a:pt x="50" y="182"/>
                </a:cubicBezTo>
                <a:cubicBezTo>
                  <a:pt x="39" y="149"/>
                  <a:pt x="29" y="116"/>
                  <a:pt x="20" y="83"/>
                </a:cubicBezTo>
                <a:cubicBezTo>
                  <a:pt x="20" y="81"/>
                  <a:pt x="19" y="80"/>
                  <a:pt x="19" y="78"/>
                </a:cubicBezTo>
                <a:cubicBezTo>
                  <a:pt x="13" y="57"/>
                  <a:pt x="8" y="37"/>
                  <a:pt x="3" y="16"/>
                </a:cubicBezTo>
                <a:cubicBezTo>
                  <a:pt x="2" y="10"/>
                  <a:pt x="1" y="5"/>
                  <a:pt x="0" y="0"/>
                </a:cubicBezTo>
                <a:cubicBezTo>
                  <a:pt x="5" y="19"/>
                  <a:pt x="11" y="38"/>
                  <a:pt x="18" y="57"/>
                </a:cubicBezTo>
                <a:cubicBezTo>
                  <a:pt x="25" y="80"/>
                  <a:pt x="34" y="102"/>
                  <a:pt x="42" y="124"/>
                </a:cubicBezTo>
                <a:cubicBezTo>
                  <a:pt x="49" y="141"/>
                  <a:pt x="57" y="158"/>
                  <a:pt x="64" y="175"/>
                </a:cubicBezTo>
                <a:cubicBezTo>
                  <a:pt x="79" y="209"/>
                  <a:pt x="95" y="242"/>
                  <a:pt x="112" y="274"/>
                </a:cubicBezTo>
                <a:cubicBezTo>
                  <a:pt x="149" y="342"/>
                  <a:pt x="189" y="404"/>
                  <a:pt x="230" y="461"/>
                </a:cubicBezTo>
                <a:cubicBezTo>
                  <a:pt x="251" y="489"/>
                  <a:pt x="273" y="516"/>
                  <a:pt x="294" y="541"/>
                </a:cubicBezTo>
                <a:cubicBezTo>
                  <a:pt x="305" y="553"/>
                  <a:pt x="316" y="565"/>
                  <a:pt x="327" y="577"/>
                </a:cubicBezTo>
                <a:cubicBezTo>
                  <a:pt x="338" y="589"/>
                  <a:pt x="349" y="600"/>
                  <a:pt x="360" y="611"/>
                </a:cubicBezTo>
                <a:cubicBezTo>
                  <a:pt x="403" y="654"/>
                  <a:pt x="446" y="690"/>
                  <a:pt x="488" y="718"/>
                </a:cubicBezTo>
                <a:cubicBezTo>
                  <a:pt x="499" y="725"/>
                  <a:pt x="509" y="732"/>
                  <a:pt x="520" y="739"/>
                </a:cubicBezTo>
              </a:path>
            </a:pathLst>
          </a:custGeom>
          <a:solidFill>
            <a:srgbClr val="FFFF00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1951396" y="201"/>
            <a:ext cx="1714840" cy="7232251"/>
          </a:xfrm>
          <a:custGeom>
            <a:avLst/>
            <a:gdLst>
              <a:gd name="T0" fmla="*/ 262 w 262"/>
              <a:gd name="T1" fmla="*/ 0 h 1516"/>
              <a:gd name="T2" fmla="*/ 157 w 262"/>
              <a:gd name="T3" fmla="*/ 0 h 1516"/>
              <a:gd name="T4" fmla="*/ 153 w 262"/>
              <a:gd name="T5" fmla="*/ 15 h 1516"/>
              <a:gd name="T6" fmla="*/ 103 w 262"/>
              <a:gd name="T7" fmla="*/ 206 h 1516"/>
              <a:gd name="T8" fmla="*/ 58 w 262"/>
              <a:gd name="T9" fmla="*/ 423 h 1516"/>
              <a:gd name="T10" fmla="*/ 44 w 262"/>
              <a:gd name="T11" fmla="*/ 507 h 1516"/>
              <a:gd name="T12" fmla="*/ 39 w 262"/>
              <a:gd name="T13" fmla="*/ 540 h 1516"/>
              <a:gd name="T14" fmla="*/ 36 w 262"/>
              <a:gd name="T15" fmla="*/ 557 h 1516"/>
              <a:gd name="T16" fmla="*/ 23 w 262"/>
              <a:gd name="T17" fmla="*/ 656 h 1516"/>
              <a:gd name="T18" fmla="*/ 22 w 262"/>
              <a:gd name="T19" fmla="*/ 661 h 1516"/>
              <a:gd name="T20" fmla="*/ 15 w 262"/>
              <a:gd name="T21" fmla="*/ 723 h 1516"/>
              <a:gd name="T22" fmla="*/ 10 w 262"/>
              <a:gd name="T23" fmla="*/ 786 h 1516"/>
              <a:gd name="T24" fmla="*/ 7 w 262"/>
              <a:gd name="T25" fmla="*/ 818 h 1516"/>
              <a:gd name="T26" fmla="*/ 6 w 262"/>
              <a:gd name="T27" fmla="*/ 834 h 1516"/>
              <a:gd name="T28" fmla="*/ 5 w 262"/>
              <a:gd name="T29" fmla="*/ 850 h 1516"/>
              <a:gd name="T30" fmla="*/ 3 w 262"/>
              <a:gd name="T31" fmla="*/ 913 h 1516"/>
              <a:gd name="T32" fmla="*/ 1 w 262"/>
              <a:gd name="T33" fmla="*/ 963 h 1516"/>
              <a:gd name="T34" fmla="*/ 1 w 262"/>
              <a:gd name="T35" fmla="*/ 1005 h 1516"/>
              <a:gd name="T36" fmla="*/ 0 w 262"/>
              <a:gd name="T37" fmla="*/ 1013 h 1516"/>
              <a:gd name="T38" fmla="*/ 0 w 262"/>
              <a:gd name="T39" fmla="*/ 1040 h 1516"/>
              <a:gd name="T40" fmla="*/ 1 w 262"/>
              <a:gd name="T41" fmla="*/ 1054 h 1516"/>
              <a:gd name="T42" fmla="*/ 1 w 262"/>
              <a:gd name="T43" fmla="*/ 1085 h 1516"/>
              <a:gd name="T44" fmla="*/ 3 w 262"/>
              <a:gd name="T45" fmla="*/ 1163 h 1516"/>
              <a:gd name="T46" fmla="*/ 18 w 262"/>
              <a:gd name="T47" fmla="*/ 1394 h 1516"/>
              <a:gd name="T48" fmla="*/ 32 w 262"/>
              <a:gd name="T49" fmla="*/ 1516 h 1516"/>
              <a:gd name="T50" fmla="*/ 69 w 262"/>
              <a:gd name="T51" fmla="*/ 1516 h 1516"/>
              <a:gd name="T52" fmla="*/ 56 w 262"/>
              <a:gd name="T53" fmla="*/ 1463 h 1516"/>
              <a:gd name="T54" fmla="*/ 47 w 262"/>
              <a:gd name="T55" fmla="*/ 1419 h 1516"/>
              <a:gd name="T56" fmla="*/ 38 w 262"/>
              <a:gd name="T57" fmla="*/ 1373 h 1516"/>
              <a:gd name="T58" fmla="*/ 20 w 262"/>
              <a:gd name="T59" fmla="*/ 1209 h 1516"/>
              <a:gd name="T60" fmla="*/ 17 w 262"/>
              <a:gd name="T61" fmla="*/ 1158 h 1516"/>
              <a:gd name="T62" fmla="*/ 16 w 262"/>
              <a:gd name="T63" fmla="*/ 1146 h 1516"/>
              <a:gd name="T64" fmla="*/ 16 w 262"/>
              <a:gd name="T65" fmla="*/ 1144 h 1516"/>
              <a:gd name="T66" fmla="*/ 15 w 262"/>
              <a:gd name="T67" fmla="*/ 1100 h 1516"/>
              <a:gd name="T68" fmla="*/ 14 w 262"/>
              <a:gd name="T69" fmla="*/ 1084 h 1516"/>
              <a:gd name="T70" fmla="*/ 14 w 262"/>
              <a:gd name="T71" fmla="*/ 1073 h 1516"/>
              <a:gd name="T72" fmla="*/ 14 w 262"/>
              <a:gd name="T73" fmla="*/ 1040 h 1516"/>
              <a:gd name="T74" fmla="*/ 15 w 262"/>
              <a:gd name="T75" fmla="*/ 979 h 1516"/>
              <a:gd name="T76" fmla="*/ 16 w 262"/>
              <a:gd name="T77" fmla="*/ 951 h 1516"/>
              <a:gd name="T78" fmla="*/ 17 w 262"/>
              <a:gd name="T79" fmla="*/ 919 h 1516"/>
              <a:gd name="T80" fmla="*/ 21 w 262"/>
              <a:gd name="T81" fmla="*/ 858 h 1516"/>
              <a:gd name="T82" fmla="*/ 22 w 262"/>
              <a:gd name="T83" fmla="*/ 843 h 1516"/>
              <a:gd name="T84" fmla="*/ 24 w 262"/>
              <a:gd name="T85" fmla="*/ 828 h 1516"/>
              <a:gd name="T86" fmla="*/ 26 w 262"/>
              <a:gd name="T87" fmla="*/ 798 h 1516"/>
              <a:gd name="T88" fmla="*/ 41 w 262"/>
              <a:gd name="T89" fmla="*/ 682 h 1516"/>
              <a:gd name="T90" fmla="*/ 52 w 262"/>
              <a:gd name="T91" fmla="*/ 615 h 1516"/>
              <a:gd name="T92" fmla="*/ 61 w 262"/>
              <a:gd name="T93" fmla="*/ 564 h 1516"/>
              <a:gd name="T94" fmla="*/ 83 w 262"/>
              <a:gd name="T95" fmla="*/ 465 h 1516"/>
              <a:gd name="T96" fmla="*/ 134 w 262"/>
              <a:gd name="T97" fmla="*/ 278 h 1516"/>
              <a:gd name="T98" fmla="*/ 163 w 262"/>
              <a:gd name="T99" fmla="*/ 198 h 1516"/>
              <a:gd name="T100" fmla="*/ 177 w 262"/>
              <a:gd name="T101" fmla="*/ 162 h 1516"/>
              <a:gd name="T102" fmla="*/ 191 w 262"/>
              <a:gd name="T103" fmla="*/ 128 h 1516"/>
              <a:gd name="T104" fmla="*/ 248 w 262"/>
              <a:gd name="T105" fmla="*/ 21 h 1516"/>
              <a:gd name="T106" fmla="*/ 262 w 262"/>
              <a:gd name="T107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2" h="1516">
                <a:moveTo>
                  <a:pt x="262" y="0"/>
                </a:moveTo>
                <a:cubicBezTo>
                  <a:pt x="157" y="0"/>
                  <a:pt x="157" y="0"/>
                  <a:pt x="157" y="0"/>
                </a:cubicBezTo>
                <a:cubicBezTo>
                  <a:pt x="155" y="5"/>
                  <a:pt x="154" y="10"/>
                  <a:pt x="153" y="15"/>
                </a:cubicBezTo>
                <a:cubicBezTo>
                  <a:pt x="135" y="74"/>
                  <a:pt x="119" y="138"/>
                  <a:pt x="103" y="206"/>
                </a:cubicBezTo>
                <a:cubicBezTo>
                  <a:pt x="87" y="275"/>
                  <a:pt x="72" y="347"/>
                  <a:pt x="58" y="423"/>
                </a:cubicBezTo>
                <a:cubicBezTo>
                  <a:pt x="53" y="451"/>
                  <a:pt x="48" y="479"/>
                  <a:pt x="44" y="507"/>
                </a:cubicBezTo>
                <a:cubicBezTo>
                  <a:pt x="42" y="518"/>
                  <a:pt x="40" y="529"/>
                  <a:pt x="39" y="540"/>
                </a:cubicBezTo>
                <a:cubicBezTo>
                  <a:pt x="38" y="546"/>
                  <a:pt x="37" y="551"/>
                  <a:pt x="36" y="557"/>
                </a:cubicBezTo>
                <a:cubicBezTo>
                  <a:pt x="31" y="590"/>
                  <a:pt x="27" y="623"/>
                  <a:pt x="23" y="656"/>
                </a:cubicBezTo>
                <a:cubicBezTo>
                  <a:pt x="23" y="658"/>
                  <a:pt x="22" y="659"/>
                  <a:pt x="22" y="661"/>
                </a:cubicBezTo>
                <a:cubicBezTo>
                  <a:pt x="20" y="682"/>
                  <a:pt x="18" y="702"/>
                  <a:pt x="15" y="723"/>
                </a:cubicBezTo>
                <a:cubicBezTo>
                  <a:pt x="13" y="744"/>
                  <a:pt x="11" y="765"/>
                  <a:pt x="10" y="786"/>
                </a:cubicBezTo>
                <a:cubicBezTo>
                  <a:pt x="9" y="797"/>
                  <a:pt x="8" y="807"/>
                  <a:pt x="7" y="818"/>
                </a:cubicBezTo>
                <a:cubicBezTo>
                  <a:pt x="7" y="823"/>
                  <a:pt x="7" y="828"/>
                  <a:pt x="6" y="834"/>
                </a:cubicBezTo>
                <a:cubicBezTo>
                  <a:pt x="6" y="839"/>
                  <a:pt x="6" y="844"/>
                  <a:pt x="5" y="850"/>
                </a:cubicBezTo>
                <a:cubicBezTo>
                  <a:pt x="4" y="871"/>
                  <a:pt x="3" y="892"/>
                  <a:pt x="3" y="913"/>
                </a:cubicBezTo>
                <a:cubicBezTo>
                  <a:pt x="2" y="930"/>
                  <a:pt x="1" y="946"/>
                  <a:pt x="1" y="963"/>
                </a:cubicBezTo>
                <a:cubicBezTo>
                  <a:pt x="1" y="977"/>
                  <a:pt x="1" y="991"/>
                  <a:pt x="1" y="1005"/>
                </a:cubicBezTo>
                <a:cubicBezTo>
                  <a:pt x="1" y="1007"/>
                  <a:pt x="0" y="1010"/>
                  <a:pt x="0" y="1013"/>
                </a:cubicBezTo>
                <a:cubicBezTo>
                  <a:pt x="0" y="1022"/>
                  <a:pt x="0" y="1031"/>
                  <a:pt x="0" y="1040"/>
                </a:cubicBezTo>
                <a:cubicBezTo>
                  <a:pt x="0" y="1045"/>
                  <a:pt x="0" y="1049"/>
                  <a:pt x="1" y="1054"/>
                </a:cubicBezTo>
                <a:cubicBezTo>
                  <a:pt x="1" y="1064"/>
                  <a:pt x="1" y="1074"/>
                  <a:pt x="1" y="1085"/>
                </a:cubicBezTo>
                <a:cubicBezTo>
                  <a:pt x="1" y="1111"/>
                  <a:pt x="2" y="1137"/>
                  <a:pt x="3" y="1163"/>
                </a:cubicBezTo>
                <a:cubicBezTo>
                  <a:pt x="6" y="1244"/>
                  <a:pt x="11" y="1321"/>
                  <a:pt x="18" y="1394"/>
                </a:cubicBezTo>
                <a:cubicBezTo>
                  <a:pt x="22" y="1436"/>
                  <a:pt x="27" y="1477"/>
                  <a:pt x="32" y="1516"/>
                </a:cubicBezTo>
                <a:cubicBezTo>
                  <a:pt x="69" y="1516"/>
                  <a:pt x="69" y="1516"/>
                  <a:pt x="69" y="1516"/>
                </a:cubicBezTo>
                <a:cubicBezTo>
                  <a:pt x="64" y="1499"/>
                  <a:pt x="60" y="1482"/>
                  <a:pt x="56" y="1463"/>
                </a:cubicBezTo>
                <a:cubicBezTo>
                  <a:pt x="52" y="1449"/>
                  <a:pt x="49" y="1434"/>
                  <a:pt x="47" y="1419"/>
                </a:cubicBezTo>
                <a:cubicBezTo>
                  <a:pt x="44" y="1404"/>
                  <a:pt x="41" y="1389"/>
                  <a:pt x="38" y="1373"/>
                </a:cubicBezTo>
                <a:cubicBezTo>
                  <a:pt x="30" y="1323"/>
                  <a:pt x="24" y="1268"/>
                  <a:pt x="20" y="1209"/>
                </a:cubicBezTo>
                <a:cubicBezTo>
                  <a:pt x="18" y="1193"/>
                  <a:pt x="17" y="1176"/>
                  <a:pt x="17" y="1158"/>
                </a:cubicBezTo>
                <a:cubicBezTo>
                  <a:pt x="16" y="1154"/>
                  <a:pt x="16" y="1150"/>
                  <a:pt x="16" y="1146"/>
                </a:cubicBezTo>
                <a:cubicBezTo>
                  <a:pt x="16" y="1145"/>
                  <a:pt x="16" y="1145"/>
                  <a:pt x="16" y="1144"/>
                </a:cubicBezTo>
                <a:cubicBezTo>
                  <a:pt x="15" y="1129"/>
                  <a:pt x="15" y="1114"/>
                  <a:pt x="15" y="1100"/>
                </a:cubicBezTo>
                <a:cubicBezTo>
                  <a:pt x="14" y="1094"/>
                  <a:pt x="14" y="1089"/>
                  <a:pt x="14" y="1084"/>
                </a:cubicBezTo>
                <a:cubicBezTo>
                  <a:pt x="14" y="1080"/>
                  <a:pt x="14" y="1077"/>
                  <a:pt x="14" y="1073"/>
                </a:cubicBezTo>
                <a:cubicBezTo>
                  <a:pt x="14" y="1062"/>
                  <a:pt x="14" y="1051"/>
                  <a:pt x="14" y="1040"/>
                </a:cubicBezTo>
                <a:cubicBezTo>
                  <a:pt x="14" y="1020"/>
                  <a:pt x="14" y="1000"/>
                  <a:pt x="15" y="979"/>
                </a:cubicBezTo>
                <a:cubicBezTo>
                  <a:pt x="15" y="970"/>
                  <a:pt x="15" y="961"/>
                  <a:pt x="16" y="951"/>
                </a:cubicBezTo>
                <a:cubicBezTo>
                  <a:pt x="16" y="940"/>
                  <a:pt x="17" y="929"/>
                  <a:pt x="17" y="919"/>
                </a:cubicBezTo>
                <a:cubicBezTo>
                  <a:pt x="18" y="898"/>
                  <a:pt x="20" y="878"/>
                  <a:pt x="21" y="858"/>
                </a:cubicBezTo>
                <a:cubicBezTo>
                  <a:pt x="21" y="853"/>
                  <a:pt x="22" y="848"/>
                  <a:pt x="22" y="843"/>
                </a:cubicBezTo>
                <a:cubicBezTo>
                  <a:pt x="23" y="838"/>
                  <a:pt x="23" y="833"/>
                  <a:pt x="24" y="828"/>
                </a:cubicBezTo>
                <a:cubicBezTo>
                  <a:pt x="24" y="818"/>
                  <a:pt x="25" y="808"/>
                  <a:pt x="26" y="798"/>
                </a:cubicBezTo>
                <a:cubicBezTo>
                  <a:pt x="30" y="759"/>
                  <a:pt x="35" y="720"/>
                  <a:pt x="41" y="682"/>
                </a:cubicBezTo>
                <a:cubicBezTo>
                  <a:pt x="44" y="659"/>
                  <a:pt x="48" y="637"/>
                  <a:pt x="52" y="615"/>
                </a:cubicBezTo>
                <a:cubicBezTo>
                  <a:pt x="55" y="598"/>
                  <a:pt x="58" y="581"/>
                  <a:pt x="61" y="564"/>
                </a:cubicBezTo>
                <a:cubicBezTo>
                  <a:pt x="68" y="530"/>
                  <a:pt x="75" y="497"/>
                  <a:pt x="83" y="465"/>
                </a:cubicBezTo>
                <a:cubicBezTo>
                  <a:pt x="99" y="397"/>
                  <a:pt x="116" y="335"/>
                  <a:pt x="134" y="278"/>
                </a:cubicBezTo>
                <a:cubicBezTo>
                  <a:pt x="144" y="250"/>
                  <a:pt x="153" y="223"/>
                  <a:pt x="163" y="198"/>
                </a:cubicBezTo>
                <a:cubicBezTo>
                  <a:pt x="167" y="186"/>
                  <a:pt x="172" y="174"/>
                  <a:pt x="177" y="162"/>
                </a:cubicBezTo>
                <a:cubicBezTo>
                  <a:pt x="182" y="150"/>
                  <a:pt x="186" y="139"/>
                  <a:pt x="191" y="128"/>
                </a:cubicBezTo>
                <a:cubicBezTo>
                  <a:pt x="210" y="85"/>
                  <a:pt x="229" y="49"/>
                  <a:pt x="248" y="21"/>
                </a:cubicBezTo>
                <a:cubicBezTo>
                  <a:pt x="252" y="14"/>
                  <a:pt x="257" y="7"/>
                  <a:pt x="262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46" name="TextBox 11"/>
          <p:cNvSpPr txBox="1"/>
          <p:nvPr/>
        </p:nvSpPr>
        <p:spPr>
          <a:xfrm>
            <a:off x="6213379" y="2680338"/>
            <a:ext cx="3294085" cy="1302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1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 flipV="1">
            <a:off x="6023897" y="2542356"/>
            <a:ext cx="0" cy="1997601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13"/>
          <p:cNvSpPr txBox="1"/>
          <p:nvPr/>
        </p:nvSpPr>
        <p:spPr>
          <a:xfrm>
            <a:off x="4260546" y="4193750"/>
            <a:ext cx="1269401" cy="3462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225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4053120" y="2505566"/>
            <a:ext cx="1476826" cy="147682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2" name="TextBox 24"/>
          <p:cNvSpPr txBox="1"/>
          <p:nvPr/>
        </p:nvSpPr>
        <p:spPr>
          <a:xfrm>
            <a:off x="6463548" y="4065755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25"/>
          <p:cNvSpPr txBox="1"/>
          <p:nvPr/>
        </p:nvSpPr>
        <p:spPr>
          <a:xfrm>
            <a:off x="7943603" y="4065755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4234903" y="273748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7030" b="1" dirty="0">
              <a:solidFill>
                <a:schemeClr val="accent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6463548" y="4355430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25"/>
          <p:cNvSpPr txBox="1"/>
          <p:nvPr/>
        </p:nvSpPr>
        <p:spPr>
          <a:xfrm>
            <a:off x="7943603" y="4355430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639883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1" grpId="0" animBg="1"/>
      <p:bldP spid="22" grpId="0" animBg="1"/>
      <p:bldP spid="23" grpId="0" animBg="1"/>
      <p:bldP spid="46" grpId="0"/>
      <p:bldP spid="48" grpId="0"/>
      <p:bldP spid="52" grpId="0"/>
      <p:bldP spid="53" grpId="0"/>
      <p:bldP spid="54" grpId="0"/>
      <p:bldP spid="55" grpId="0"/>
      <p:bldP spid="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5972661"/>
      </p:ext>
    </p:extLst>
  </p:cSld>
  <p:clrMapOvr>
    <a:masterClrMapping/>
  </p:clrMapOvr>
  <p:transition spd="med" advTm="4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51641418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302" name="Group 6"/>
          <p:cNvGrpSpPr>
            <a:grpSpLocks/>
          </p:cNvGrpSpPr>
          <p:nvPr/>
        </p:nvGrpSpPr>
        <p:grpSpPr bwMode="auto">
          <a:xfrm>
            <a:off x="6513900" y="1913409"/>
            <a:ext cx="2189886" cy="2189886"/>
            <a:chOff x="-1" y="-1"/>
            <a:chExt cx="4152901" cy="4152901"/>
          </a:xfrm>
        </p:grpSpPr>
        <p:sp>
          <p:nvSpPr>
            <p:cNvPr id="55303" name="AutoShape 7"/>
            <p:cNvSpPr>
              <a:spLocks/>
            </p:cNvSpPr>
            <p:nvPr/>
          </p:nvSpPr>
          <p:spPr bwMode="auto">
            <a:xfrm>
              <a:off x="-1" y="-1"/>
              <a:ext cx="4152901" cy="4152901"/>
            </a:xfrm>
            <a:custGeom>
              <a:avLst/>
              <a:gdLst>
                <a:gd name="T0" fmla="*/ 2076344 w 19679"/>
                <a:gd name="T1" fmla="*/ 2279146 h 19679"/>
                <a:gd name="T2" fmla="*/ 2076344 w 19679"/>
                <a:gd name="T3" fmla="*/ 2279146 h 19679"/>
                <a:gd name="T4" fmla="*/ 2076344 w 19679"/>
                <a:gd name="T5" fmla="*/ 2279146 h 19679"/>
                <a:gd name="T6" fmla="*/ 2076344 w 19679"/>
                <a:gd name="T7" fmla="*/ 22791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4" name="AutoShape 8"/>
            <p:cNvSpPr>
              <a:spLocks/>
            </p:cNvSpPr>
            <p:nvPr/>
          </p:nvSpPr>
          <p:spPr bwMode="auto">
            <a:xfrm>
              <a:off x="1531936" y="1430336"/>
              <a:ext cx="1042988" cy="869950"/>
            </a:xfrm>
            <a:custGeom>
              <a:avLst/>
              <a:gdLst>
                <a:gd name="T0" fmla="*/ 521431 w 21600"/>
                <a:gd name="T1" fmla="*/ 434564 h 21600"/>
                <a:gd name="T2" fmla="*/ 521431 w 21600"/>
                <a:gd name="T3" fmla="*/ 434564 h 21600"/>
                <a:gd name="T4" fmla="*/ 521431 w 21600"/>
                <a:gd name="T5" fmla="*/ 434564 h 21600"/>
                <a:gd name="T6" fmla="*/ 521431 w 21600"/>
                <a:gd name="T7" fmla="*/ 4345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599" y="14810"/>
                    <a:pt x="21599" y="15115"/>
                  </a:cubicBezTo>
                  <a:lnTo>
                    <a:pt x="21599" y="20504"/>
                  </a:lnTo>
                  <a:cubicBezTo>
                    <a:pt x="21599" y="20815"/>
                    <a:pt x="21511" y="21071"/>
                    <a:pt x="21335" y="21285"/>
                  </a:cubicBezTo>
                  <a:cubicBezTo>
                    <a:pt x="21161" y="21494"/>
                    <a:pt x="20951" y="21599"/>
                    <a:pt x="20708" y="21599"/>
                  </a:cubicBezTo>
                  <a:lnTo>
                    <a:pt x="16197" y="21599"/>
                  </a:lnTo>
                  <a:cubicBezTo>
                    <a:pt x="15940" y="21599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2" y="20815"/>
                    <a:pt x="7652" y="20504"/>
                  </a:cubicBezTo>
                  <a:lnTo>
                    <a:pt x="7652" y="15115"/>
                  </a:lnTo>
                  <a:cubicBezTo>
                    <a:pt x="7652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599"/>
                    <a:pt x="5402" y="21599"/>
                  </a:cubicBezTo>
                  <a:lnTo>
                    <a:pt x="913" y="21599"/>
                  </a:lnTo>
                  <a:cubicBezTo>
                    <a:pt x="658" y="21599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7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7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5" name="Group 9"/>
          <p:cNvGrpSpPr>
            <a:grpSpLocks/>
          </p:cNvGrpSpPr>
          <p:nvPr/>
        </p:nvGrpSpPr>
        <p:grpSpPr bwMode="auto">
          <a:xfrm>
            <a:off x="1883831" y="2814142"/>
            <a:ext cx="1761284" cy="1762122"/>
            <a:chOff x="0" y="-1"/>
            <a:chExt cx="3340102" cy="3340103"/>
          </a:xfrm>
        </p:grpSpPr>
        <p:sp>
          <p:nvSpPr>
            <p:cNvPr id="55306" name="AutoShape 10"/>
            <p:cNvSpPr>
              <a:spLocks/>
            </p:cNvSpPr>
            <p:nvPr/>
          </p:nvSpPr>
          <p:spPr bwMode="auto">
            <a:xfrm>
              <a:off x="0" y="-1"/>
              <a:ext cx="3340102" cy="3340103"/>
            </a:xfrm>
            <a:custGeom>
              <a:avLst/>
              <a:gdLst>
                <a:gd name="T0" fmla="*/ 1669966 w 19679"/>
                <a:gd name="T1" fmla="*/ 1833076 h 19679"/>
                <a:gd name="T2" fmla="*/ 1669966 w 19679"/>
                <a:gd name="T3" fmla="*/ 1833076 h 19679"/>
                <a:gd name="T4" fmla="*/ 1669966 w 19679"/>
                <a:gd name="T5" fmla="*/ 1833076 h 19679"/>
                <a:gd name="T6" fmla="*/ 1669966 w 19679"/>
                <a:gd name="T7" fmla="*/ 183307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7" name="AutoShape 11"/>
            <p:cNvSpPr>
              <a:spLocks/>
            </p:cNvSpPr>
            <p:nvPr/>
          </p:nvSpPr>
          <p:spPr bwMode="auto">
            <a:xfrm>
              <a:off x="1265239" y="1151978"/>
              <a:ext cx="838201" cy="839389"/>
            </a:xfrm>
            <a:custGeom>
              <a:avLst/>
              <a:gdLst>
                <a:gd name="T0" fmla="*/ 419377 w 21600"/>
                <a:gd name="T1" fmla="*/ 419699 h 21600"/>
                <a:gd name="T2" fmla="*/ 419377 w 21600"/>
                <a:gd name="T3" fmla="*/ 419699 h 21600"/>
                <a:gd name="T4" fmla="*/ 419377 w 21600"/>
                <a:gd name="T5" fmla="*/ 419699 h 21600"/>
                <a:gd name="T6" fmla="*/ 419377 w 21600"/>
                <a:gd name="T7" fmla="*/ 41969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8" name="Group 12"/>
          <p:cNvGrpSpPr>
            <a:grpSpLocks/>
          </p:cNvGrpSpPr>
          <p:nvPr/>
        </p:nvGrpSpPr>
        <p:grpSpPr bwMode="auto">
          <a:xfrm>
            <a:off x="8389868" y="2383029"/>
            <a:ext cx="2343914" cy="2343914"/>
            <a:chOff x="0" y="0"/>
            <a:chExt cx="4445001" cy="4445001"/>
          </a:xfrm>
        </p:grpSpPr>
        <p:sp>
          <p:nvSpPr>
            <p:cNvPr id="55309" name="AutoShape 13"/>
            <p:cNvSpPr>
              <a:spLocks/>
            </p:cNvSpPr>
            <p:nvPr/>
          </p:nvSpPr>
          <p:spPr bwMode="auto">
            <a:xfrm>
              <a:off x="0" y="0"/>
              <a:ext cx="4445001" cy="4445001"/>
            </a:xfrm>
            <a:custGeom>
              <a:avLst/>
              <a:gdLst>
                <a:gd name="T0" fmla="*/ 2222388 w 19679"/>
                <a:gd name="T1" fmla="*/ 2439454 h 19679"/>
                <a:gd name="T2" fmla="*/ 2222388 w 19679"/>
                <a:gd name="T3" fmla="*/ 2439454 h 19679"/>
                <a:gd name="T4" fmla="*/ 2222388 w 19679"/>
                <a:gd name="T5" fmla="*/ 2439454 h 19679"/>
                <a:gd name="T6" fmla="*/ 2222388 w 19679"/>
                <a:gd name="T7" fmla="*/ 2439454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0" name="AutoShape 14"/>
            <p:cNvSpPr>
              <a:spLocks/>
            </p:cNvSpPr>
            <p:nvPr/>
          </p:nvSpPr>
          <p:spPr bwMode="auto">
            <a:xfrm>
              <a:off x="1673225" y="1751013"/>
              <a:ext cx="1116013" cy="930275"/>
            </a:xfrm>
            <a:custGeom>
              <a:avLst/>
              <a:gdLst>
                <a:gd name="T0" fmla="*/ 558106 w 21600"/>
                <a:gd name="T1" fmla="*/ 465210 h 21579"/>
                <a:gd name="T2" fmla="*/ 558106 w 21600"/>
                <a:gd name="T3" fmla="*/ 465210 h 21579"/>
                <a:gd name="T4" fmla="*/ 558106 w 21600"/>
                <a:gd name="T5" fmla="*/ 465210 h 21579"/>
                <a:gd name="T6" fmla="*/ 558106 w 21600"/>
                <a:gd name="T7" fmla="*/ 465210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11" name="Group 15"/>
          <p:cNvGrpSpPr>
            <a:grpSpLocks/>
          </p:cNvGrpSpPr>
          <p:nvPr/>
        </p:nvGrpSpPr>
        <p:grpSpPr bwMode="auto">
          <a:xfrm>
            <a:off x="3687809" y="3828722"/>
            <a:ext cx="2591700" cy="2591700"/>
            <a:chOff x="-1" y="-1"/>
            <a:chExt cx="4914901" cy="4914901"/>
          </a:xfrm>
        </p:grpSpPr>
        <p:sp>
          <p:nvSpPr>
            <p:cNvPr id="55312" name="AutoShape 16"/>
            <p:cNvSpPr>
              <a:spLocks/>
            </p:cNvSpPr>
            <p:nvPr/>
          </p:nvSpPr>
          <p:spPr bwMode="auto">
            <a:xfrm>
              <a:off x="-1" y="-1"/>
              <a:ext cx="4914901" cy="4914901"/>
            </a:xfrm>
            <a:custGeom>
              <a:avLst/>
              <a:gdLst>
                <a:gd name="T0" fmla="*/ 2457326 w 19679"/>
                <a:gd name="T1" fmla="*/ 2697338 h 19679"/>
                <a:gd name="T2" fmla="*/ 2457326 w 19679"/>
                <a:gd name="T3" fmla="*/ 2697338 h 19679"/>
                <a:gd name="T4" fmla="*/ 2457326 w 19679"/>
                <a:gd name="T5" fmla="*/ 2697338 h 19679"/>
                <a:gd name="T6" fmla="*/ 2457326 w 19679"/>
                <a:gd name="T7" fmla="*/ 26973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3" name="AutoShape 17"/>
            <p:cNvSpPr>
              <a:spLocks/>
            </p:cNvSpPr>
            <p:nvPr/>
          </p:nvSpPr>
          <p:spPr bwMode="auto">
            <a:xfrm>
              <a:off x="1854199" y="1595436"/>
              <a:ext cx="1228725" cy="1228725"/>
            </a:xfrm>
            <a:custGeom>
              <a:avLst/>
              <a:gdLst>
                <a:gd name="T0" fmla="*/ 614363 w 21600"/>
                <a:gd name="T1" fmla="*/ 614455 h 21600"/>
                <a:gd name="T2" fmla="*/ 614363 w 21600"/>
                <a:gd name="T3" fmla="*/ 614455 h 21600"/>
                <a:gd name="T4" fmla="*/ 614363 w 21600"/>
                <a:gd name="T5" fmla="*/ 614455 h 21600"/>
                <a:gd name="T6" fmla="*/ 614363 w 21600"/>
                <a:gd name="T7" fmla="*/ 6144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19" y="2580"/>
                    <a:pt x="20793" y="2735"/>
                    <a:pt x="21116" y="3052"/>
                  </a:cubicBezTo>
                  <a:cubicBezTo>
                    <a:pt x="21438" y="3372"/>
                    <a:pt x="21599" y="3743"/>
                    <a:pt x="21599" y="4175"/>
                  </a:cubicBezTo>
                  <a:lnTo>
                    <a:pt x="21599" y="19987"/>
                  </a:lnTo>
                  <a:cubicBezTo>
                    <a:pt x="21599" y="20419"/>
                    <a:pt x="21438" y="20796"/>
                    <a:pt x="21116" y="21116"/>
                  </a:cubicBezTo>
                  <a:cubicBezTo>
                    <a:pt x="20793" y="21438"/>
                    <a:pt x="20419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8"/>
                    <a:pt x="483" y="21116"/>
                  </a:cubicBezTo>
                  <a:cubicBezTo>
                    <a:pt x="161" y="20796"/>
                    <a:pt x="0" y="20419"/>
                    <a:pt x="0" y="19987"/>
                  </a:cubicBezTo>
                  <a:lnTo>
                    <a:pt x="0" y="4175"/>
                  </a:lnTo>
                  <a:cubicBezTo>
                    <a:pt x="0" y="3743"/>
                    <a:pt x="161" y="3372"/>
                    <a:pt x="483" y="3052"/>
                  </a:cubicBezTo>
                  <a:cubicBezTo>
                    <a:pt x="806" y="2735"/>
                    <a:pt x="1180" y="2580"/>
                    <a:pt x="1612" y="2580"/>
                  </a:cubicBezTo>
                  <a:lnTo>
                    <a:pt x="2150" y="2580"/>
                  </a:lnTo>
                  <a:lnTo>
                    <a:pt x="2150" y="2401"/>
                  </a:lnTo>
                  <a:cubicBezTo>
                    <a:pt x="2150" y="2116"/>
                    <a:pt x="2196" y="1828"/>
                    <a:pt x="2288" y="1540"/>
                  </a:cubicBezTo>
                  <a:cubicBezTo>
                    <a:pt x="2381" y="1249"/>
                    <a:pt x="2530" y="990"/>
                    <a:pt x="2738" y="766"/>
                  </a:cubicBezTo>
                  <a:cubicBezTo>
                    <a:pt x="2942" y="541"/>
                    <a:pt x="3216" y="360"/>
                    <a:pt x="3555" y="213"/>
                  </a:cubicBezTo>
                  <a:cubicBezTo>
                    <a:pt x="3895" y="75"/>
                    <a:pt x="4310" y="0"/>
                    <a:pt x="4796" y="0"/>
                  </a:cubicBezTo>
                  <a:cubicBezTo>
                    <a:pt x="5283" y="0"/>
                    <a:pt x="5698" y="75"/>
                    <a:pt x="6037" y="213"/>
                  </a:cubicBezTo>
                  <a:cubicBezTo>
                    <a:pt x="6377" y="360"/>
                    <a:pt x="6651" y="541"/>
                    <a:pt x="6858" y="766"/>
                  </a:cubicBezTo>
                  <a:cubicBezTo>
                    <a:pt x="7062" y="990"/>
                    <a:pt x="7215" y="1255"/>
                    <a:pt x="7313" y="1546"/>
                  </a:cubicBezTo>
                  <a:cubicBezTo>
                    <a:pt x="7411" y="1840"/>
                    <a:pt x="7457" y="2125"/>
                    <a:pt x="7457" y="2401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1"/>
                  </a:lnTo>
                  <a:cubicBezTo>
                    <a:pt x="8133" y="2116"/>
                    <a:pt x="8179" y="1828"/>
                    <a:pt x="8269" y="1540"/>
                  </a:cubicBezTo>
                  <a:cubicBezTo>
                    <a:pt x="8364" y="1249"/>
                    <a:pt x="8511" y="990"/>
                    <a:pt x="8718" y="766"/>
                  </a:cubicBezTo>
                  <a:cubicBezTo>
                    <a:pt x="8925" y="541"/>
                    <a:pt x="9199" y="360"/>
                    <a:pt x="9538" y="213"/>
                  </a:cubicBezTo>
                  <a:cubicBezTo>
                    <a:pt x="9878" y="74"/>
                    <a:pt x="10293" y="0"/>
                    <a:pt x="10779" y="0"/>
                  </a:cubicBezTo>
                  <a:cubicBezTo>
                    <a:pt x="11266" y="0"/>
                    <a:pt x="11678" y="74"/>
                    <a:pt x="12020" y="213"/>
                  </a:cubicBezTo>
                  <a:cubicBezTo>
                    <a:pt x="12360" y="360"/>
                    <a:pt x="12636" y="541"/>
                    <a:pt x="12852" y="766"/>
                  </a:cubicBezTo>
                  <a:cubicBezTo>
                    <a:pt x="13068" y="990"/>
                    <a:pt x="13227" y="1255"/>
                    <a:pt x="13322" y="1546"/>
                  </a:cubicBezTo>
                  <a:cubicBezTo>
                    <a:pt x="13417" y="1840"/>
                    <a:pt x="13469" y="2125"/>
                    <a:pt x="13469" y="2401"/>
                  </a:cubicBezTo>
                  <a:lnTo>
                    <a:pt x="13469" y="2580"/>
                  </a:lnTo>
                  <a:lnTo>
                    <a:pt x="14142" y="2580"/>
                  </a:lnTo>
                  <a:lnTo>
                    <a:pt x="14142" y="2401"/>
                  </a:lnTo>
                  <a:cubicBezTo>
                    <a:pt x="14142" y="2116"/>
                    <a:pt x="14191" y="1828"/>
                    <a:pt x="14286" y="1540"/>
                  </a:cubicBezTo>
                  <a:cubicBezTo>
                    <a:pt x="14384" y="1249"/>
                    <a:pt x="14534" y="990"/>
                    <a:pt x="14741" y="765"/>
                  </a:cubicBezTo>
                  <a:cubicBezTo>
                    <a:pt x="14948" y="541"/>
                    <a:pt x="15219" y="359"/>
                    <a:pt x="15556" y="213"/>
                  </a:cubicBezTo>
                  <a:cubicBezTo>
                    <a:pt x="15890" y="74"/>
                    <a:pt x="16305" y="0"/>
                    <a:pt x="16803" y="0"/>
                  </a:cubicBezTo>
                  <a:cubicBezTo>
                    <a:pt x="17289" y="0"/>
                    <a:pt x="17704" y="74"/>
                    <a:pt x="18044" y="213"/>
                  </a:cubicBezTo>
                  <a:cubicBezTo>
                    <a:pt x="18383" y="359"/>
                    <a:pt x="18657" y="541"/>
                    <a:pt x="18864" y="765"/>
                  </a:cubicBezTo>
                  <a:cubicBezTo>
                    <a:pt x="19069" y="990"/>
                    <a:pt x="19218" y="1255"/>
                    <a:pt x="19311" y="1546"/>
                  </a:cubicBezTo>
                  <a:cubicBezTo>
                    <a:pt x="19403" y="1839"/>
                    <a:pt x="19449" y="2125"/>
                    <a:pt x="19449" y="2401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6" y="7968"/>
                  </a:moveTo>
                  <a:lnTo>
                    <a:pt x="2179" y="7968"/>
                  </a:lnTo>
                  <a:lnTo>
                    <a:pt x="2179" y="11443"/>
                  </a:lnTo>
                  <a:lnTo>
                    <a:pt x="6066" y="11443"/>
                  </a:lnTo>
                  <a:lnTo>
                    <a:pt x="6066" y="7968"/>
                  </a:lnTo>
                  <a:close/>
                  <a:moveTo>
                    <a:pt x="6066" y="11976"/>
                  </a:moveTo>
                  <a:lnTo>
                    <a:pt x="2179" y="11976"/>
                  </a:lnTo>
                  <a:lnTo>
                    <a:pt x="2179" y="15452"/>
                  </a:lnTo>
                  <a:lnTo>
                    <a:pt x="6066" y="15452"/>
                  </a:lnTo>
                  <a:lnTo>
                    <a:pt x="6066" y="11976"/>
                  </a:lnTo>
                  <a:close/>
                  <a:moveTo>
                    <a:pt x="6066" y="15976"/>
                  </a:moveTo>
                  <a:lnTo>
                    <a:pt x="2179" y="15976"/>
                  </a:lnTo>
                  <a:lnTo>
                    <a:pt x="2179" y="19422"/>
                  </a:lnTo>
                  <a:lnTo>
                    <a:pt x="6066" y="19422"/>
                  </a:lnTo>
                  <a:lnTo>
                    <a:pt x="6066" y="15976"/>
                  </a:lnTo>
                  <a:close/>
                  <a:moveTo>
                    <a:pt x="3754" y="5543"/>
                  </a:moveTo>
                  <a:cubicBezTo>
                    <a:pt x="3754" y="6067"/>
                    <a:pt x="4102" y="6323"/>
                    <a:pt x="4799" y="6323"/>
                  </a:cubicBezTo>
                  <a:cubicBezTo>
                    <a:pt x="5499" y="6323"/>
                    <a:pt x="5847" y="6067"/>
                    <a:pt x="5847" y="5543"/>
                  </a:cubicBezTo>
                  <a:lnTo>
                    <a:pt x="5847" y="2398"/>
                  </a:lnTo>
                  <a:cubicBezTo>
                    <a:pt x="5847" y="1877"/>
                    <a:pt x="5499" y="1612"/>
                    <a:pt x="4799" y="1612"/>
                  </a:cubicBezTo>
                  <a:cubicBezTo>
                    <a:pt x="4102" y="1612"/>
                    <a:pt x="3754" y="1877"/>
                    <a:pt x="3754" y="2398"/>
                  </a:cubicBezTo>
                  <a:lnTo>
                    <a:pt x="3754" y="5543"/>
                  </a:lnTo>
                  <a:close/>
                  <a:moveTo>
                    <a:pt x="10535" y="7968"/>
                  </a:moveTo>
                  <a:lnTo>
                    <a:pt x="6607" y="7968"/>
                  </a:lnTo>
                  <a:lnTo>
                    <a:pt x="6607" y="11443"/>
                  </a:lnTo>
                  <a:lnTo>
                    <a:pt x="10535" y="11443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7" y="11976"/>
                  </a:lnTo>
                  <a:lnTo>
                    <a:pt x="6607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7" y="15976"/>
                  </a:lnTo>
                  <a:lnTo>
                    <a:pt x="6607" y="19422"/>
                  </a:lnTo>
                  <a:lnTo>
                    <a:pt x="10535" y="19422"/>
                  </a:lnTo>
                  <a:lnTo>
                    <a:pt x="10535" y="15976"/>
                  </a:lnTo>
                  <a:close/>
                  <a:moveTo>
                    <a:pt x="9774" y="5543"/>
                  </a:moveTo>
                  <a:cubicBezTo>
                    <a:pt x="9774" y="5825"/>
                    <a:pt x="9849" y="6027"/>
                    <a:pt x="9996" y="6145"/>
                  </a:cubicBezTo>
                  <a:cubicBezTo>
                    <a:pt x="10143" y="6269"/>
                    <a:pt x="10405" y="6323"/>
                    <a:pt x="10782" y="6323"/>
                  </a:cubicBezTo>
                  <a:cubicBezTo>
                    <a:pt x="11159" y="6323"/>
                    <a:pt x="11427" y="6263"/>
                    <a:pt x="11588" y="6139"/>
                  </a:cubicBezTo>
                  <a:cubicBezTo>
                    <a:pt x="11750" y="6015"/>
                    <a:pt x="11830" y="5819"/>
                    <a:pt x="11830" y="5543"/>
                  </a:cubicBezTo>
                  <a:lnTo>
                    <a:pt x="11830" y="2398"/>
                  </a:lnTo>
                  <a:cubicBezTo>
                    <a:pt x="11830" y="2128"/>
                    <a:pt x="11750" y="1932"/>
                    <a:pt x="11588" y="1802"/>
                  </a:cubicBezTo>
                  <a:cubicBezTo>
                    <a:pt x="11427" y="1673"/>
                    <a:pt x="11159" y="1612"/>
                    <a:pt x="10782" y="1612"/>
                  </a:cubicBezTo>
                  <a:cubicBezTo>
                    <a:pt x="10405" y="1612"/>
                    <a:pt x="10143" y="1679"/>
                    <a:pt x="9996" y="1814"/>
                  </a:cubicBezTo>
                  <a:cubicBezTo>
                    <a:pt x="9849" y="1944"/>
                    <a:pt x="9774" y="2139"/>
                    <a:pt x="9774" y="2398"/>
                  </a:cubicBezTo>
                  <a:lnTo>
                    <a:pt x="9774" y="5543"/>
                  </a:lnTo>
                  <a:close/>
                  <a:moveTo>
                    <a:pt x="14986" y="7968"/>
                  </a:moveTo>
                  <a:lnTo>
                    <a:pt x="11073" y="7968"/>
                  </a:lnTo>
                  <a:lnTo>
                    <a:pt x="11073" y="11443"/>
                  </a:lnTo>
                  <a:lnTo>
                    <a:pt x="14986" y="11443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3" y="11976"/>
                  </a:lnTo>
                  <a:lnTo>
                    <a:pt x="11073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3" y="15976"/>
                  </a:lnTo>
                  <a:lnTo>
                    <a:pt x="11073" y="19422"/>
                  </a:lnTo>
                  <a:lnTo>
                    <a:pt x="14986" y="19422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1" y="7968"/>
                  </a:lnTo>
                  <a:lnTo>
                    <a:pt x="15521" y="11443"/>
                  </a:lnTo>
                  <a:lnTo>
                    <a:pt x="19423" y="11443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1" y="11976"/>
                  </a:lnTo>
                  <a:lnTo>
                    <a:pt x="15521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1" y="15976"/>
                  </a:lnTo>
                  <a:lnTo>
                    <a:pt x="15521" y="19422"/>
                  </a:lnTo>
                  <a:lnTo>
                    <a:pt x="19423" y="19422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7"/>
                    <a:pt x="16106" y="6323"/>
                    <a:pt x="16806" y="6323"/>
                  </a:cubicBezTo>
                  <a:cubicBezTo>
                    <a:pt x="17502" y="6323"/>
                    <a:pt x="17848" y="6067"/>
                    <a:pt x="17839" y="5543"/>
                  </a:cubicBezTo>
                  <a:lnTo>
                    <a:pt x="17839" y="2398"/>
                  </a:lnTo>
                  <a:cubicBezTo>
                    <a:pt x="17839" y="1877"/>
                    <a:pt x="17494" y="1612"/>
                    <a:pt x="16806" y="1612"/>
                  </a:cubicBezTo>
                  <a:cubicBezTo>
                    <a:pt x="16106" y="1612"/>
                    <a:pt x="15758" y="1877"/>
                    <a:pt x="15758" y="2398"/>
                  </a:cubicBezTo>
                  <a:lnTo>
                    <a:pt x="15758" y="55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5314" name="AutoShape 18"/>
          <p:cNvSpPr>
            <a:spLocks/>
          </p:cNvSpPr>
          <p:nvPr/>
        </p:nvSpPr>
        <p:spPr bwMode="auto">
          <a:xfrm>
            <a:off x="3239954" y="2382192"/>
            <a:ext cx="2021627" cy="2023301"/>
          </a:xfrm>
          <a:custGeom>
            <a:avLst/>
            <a:gdLst>
              <a:gd name="T0" fmla="*/ 1916809 w 19679"/>
              <a:gd name="T1" fmla="*/ 2105771 h 19679"/>
              <a:gd name="T2" fmla="*/ 1916809 w 19679"/>
              <a:gd name="T3" fmla="*/ 2105771 h 19679"/>
              <a:gd name="T4" fmla="*/ 1916809 w 19679"/>
              <a:gd name="T5" fmla="*/ 2105771 h 19679"/>
              <a:gd name="T6" fmla="*/ 1916809 w 19679"/>
              <a:gd name="T7" fmla="*/ 2105771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5" name="AutoShape 19"/>
          <p:cNvSpPr>
            <a:spLocks/>
          </p:cNvSpPr>
          <p:nvPr/>
        </p:nvSpPr>
        <p:spPr bwMode="auto">
          <a:xfrm>
            <a:off x="4951011" y="2674344"/>
            <a:ext cx="2022463" cy="2021627"/>
          </a:xfrm>
          <a:custGeom>
            <a:avLst/>
            <a:gdLst>
              <a:gd name="T0" fmla="*/ 1917603 w 19679"/>
              <a:gd name="T1" fmla="*/ 2104029 h 19679"/>
              <a:gd name="T2" fmla="*/ 1917603 w 19679"/>
              <a:gd name="T3" fmla="*/ 2104029 h 19679"/>
              <a:gd name="T4" fmla="*/ 1917603 w 19679"/>
              <a:gd name="T5" fmla="*/ 2104029 h 19679"/>
              <a:gd name="T6" fmla="*/ 1917603 w 19679"/>
              <a:gd name="T7" fmla="*/ 210402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6" name="AutoShape 20"/>
          <p:cNvSpPr>
            <a:spLocks/>
          </p:cNvSpPr>
          <p:nvPr/>
        </p:nvSpPr>
        <p:spPr bwMode="auto">
          <a:xfrm>
            <a:off x="7000262" y="3524013"/>
            <a:ext cx="1673388" cy="1675062"/>
          </a:xfrm>
          <a:custGeom>
            <a:avLst/>
            <a:gdLst>
              <a:gd name="T0" fmla="*/ 1586626 w 19679"/>
              <a:gd name="T1" fmla="*/ 1743338 h 19679"/>
              <a:gd name="T2" fmla="*/ 1586626 w 19679"/>
              <a:gd name="T3" fmla="*/ 1743338 h 19679"/>
              <a:gd name="T4" fmla="*/ 1586626 w 19679"/>
              <a:gd name="T5" fmla="*/ 1743338 h 19679"/>
              <a:gd name="T6" fmla="*/ 1586626 w 19679"/>
              <a:gd name="T7" fmla="*/ 17433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7" name="AutoShape 21"/>
          <p:cNvSpPr>
            <a:spLocks/>
          </p:cNvSpPr>
          <p:nvPr/>
        </p:nvSpPr>
        <p:spPr bwMode="auto">
          <a:xfrm>
            <a:off x="3488789" y="2933011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9" name="AutoShape 23"/>
          <p:cNvSpPr>
            <a:spLocks/>
          </p:cNvSpPr>
          <p:nvPr/>
        </p:nvSpPr>
        <p:spPr bwMode="auto">
          <a:xfrm>
            <a:off x="3705388" y="3210933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0" name="AutoShape 24"/>
          <p:cNvSpPr>
            <a:spLocks/>
          </p:cNvSpPr>
          <p:nvPr/>
        </p:nvSpPr>
        <p:spPr bwMode="auto">
          <a:xfrm>
            <a:off x="5156317" y="3241068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2" name="AutoShape 26"/>
          <p:cNvSpPr>
            <a:spLocks/>
          </p:cNvSpPr>
          <p:nvPr/>
        </p:nvSpPr>
        <p:spPr bwMode="auto">
          <a:xfrm>
            <a:off x="5372915" y="3518990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3" name="AutoShape 27"/>
          <p:cNvSpPr>
            <a:spLocks/>
          </p:cNvSpPr>
          <p:nvPr/>
        </p:nvSpPr>
        <p:spPr bwMode="auto">
          <a:xfrm>
            <a:off x="7051539" y="3924152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5" name="AutoShape 29"/>
          <p:cNvSpPr>
            <a:spLocks/>
          </p:cNvSpPr>
          <p:nvPr/>
        </p:nvSpPr>
        <p:spPr bwMode="auto">
          <a:xfrm>
            <a:off x="7268137" y="4202074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6" name="AutoShape 30"/>
          <p:cNvSpPr>
            <a:spLocks/>
          </p:cNvSpPr>
          <p:nvPr/>
        </p:nvSpPr>
        <p:spPr bwMode="auto">
          <a:xfrm>
            <a:off x="6460325" y="2208910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46C1A4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7" name="AutoShape 31"/>
          <p:cNvSpPr>
            <a:spLocks/>
          </p:cNvSpPr>
          <p:nvPr/>
        </p:nvSpPr>
        <p:spPr bwMode="auto">
          <a:xfrm>
            <a:off x="6091996" y="4894366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8" name="AutoShape 32"/>
          <p:cNvSpPr>
            <a:spLocks/>
          </p:cNvSpPr>
          <p:nvPr/>
        </p:nvSpPr>
        <p:spPr bwMode="auto">
          <a:xfrm>
            <a:off x="8395729" y="4010375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9" name="AutoShape 33"/>
          <p:cNvSpPr>
            <a:spLocks/>
          </p:cNvSpPr>
          <p:nvPr/>
        </p:nvSpPr>
        <p:spPr bwMode="auto">
          <a:xfrm>
            <a:off x="2314945" y="4686762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3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7409281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5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7" grpId="0" autoUpdateAnimBg="0"/>
      <p:bldP spid="55319" grpId="0" autoUpdateAnimBg="0"/>
      <p:bldP spid="55320" grpId="0" autoUpdateAnimBg="0"/>
      <p:bldP spid="55322" grpId="0" autoUpdateAnimBg="0"/>
      <p:bldP spid="55323" grpId="0" autoUpdateAnimBg="0"/>
      <p:bldP spid="5532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706" y="200"/>
            <a:ext cx="12857339" cy="7232252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1" name="Freeform 7"/>
          <p:cNvSpPr>
            <a:spLocks/>
          </p:cNvSpPr>
          <p:nvPr/>
        </p:nvSpPr>
        <p:spPr bwMode="auto">
          <a:xfrm>
            <a:off x="1658010" y="201"/>
            <a:ext cx="3891581" cy="7232251"/>
          </a:xfrm>
          <a:custGeom>
            <a:avLst/>
            <a:gdLst>
              <a:gd name="T0" fmla="*/ 595 w 595"/>
              <a:gd name="T1" fmla="*/ 1516 h 1516"/>
              <a:gd name="T2" fmla="*/ 356 w 595"/>
              <a:gd name="T3" fmla="*/ 1516 h 1516"/>
              <a:gd name="T4" fmla="*/ 347 w 595"/>
              <a:gd name="T5" fmla="*/ 1501 h 1516"/>
              <a:gd name="T6" fmla="*/ 233 w 595"/>
              <a:gd name="T7" fmla="*/ 1310 h 1516"/>
              <a:gd name="T8" fmla="*/ 131 w 595"/>
              <a:gd name="T9" fmla="*/ 1093 h 1516"/>
              <a:gd name="T10" fmla="*/ 99 w 595"/>
              <a:gd name="T11" fmla="*/ 1009 h 1516"/>
              <a:gd name="T12" fmla="*/ 87 w 595"/>
              <a:gd name="T13" fmla="*/ 976 h 1516"/>
              <a:gd name="T14" fmla="*/ 82 w 595"/>
              <a:gd name="T15" fmla="*/ 959 h 1516"/>
              <a:gd name="T16" fmla="*/ 51 w 595"/>
              <a:gd name="T17" fmla="*/ 860 h 1516"/>
              <a:gd name="T18" fmla="*/ 50 w 595"/>
              <a:gd name="T19" fmla="*/ 855 h 1516"/>
              <a:gd name="T20" fmla="*/ 35 w 595"/>
              <a:gd name="T21" fmla="*/ 793 h 1516"/>
              <a:gd name="T22" fmla="*/ 22 w 595"/>
              <a:gd name="T23" fmla="*/ 730 h 1516"/>
              <a:gd name="T24" fmla="*/ 16 w 595"/>
              <a:gd name="T25" fmla="*/ 698 h 1516"/>
              <a:gd name="T26" fmla="*/ 14 w 595"/>
              <a:gd name="T27" fmla="*/ 682 h 1516"/>
              <a:gd name="T28" fmla="*/ 12 w 595"/>
              <a:gd name="T29" fmla="*/ 666 h 1516"/>
              <a:gd name="T30" fmla="*/ 5 w 595"/>
              <a:gd name="T31" fmla="*/ 603 h 1516"/>
              <a:gd name="T32" fmla="*/ 2 w 595"/>
              <a:gd name="T33" fmla="*/ 553 h 1516"/>
              <a:gd name="T34" fmla="*/ 1 w 595"/>
              <a:gd name="T35" fmla="*/ 511 h 1516"/>
              <a:gd name="T36" fmla="*/ 1 w 595"/>
              <a:gd name="T37" fmla="*/ 503 h 1516"/>
              <a:gd name="T38" fmla="*/ 0 w 595"/>
              <a:gd name="T39" fmla="*/ 476 h 1516"/>
              <a:gd name="T40" fmla="*/ 1 w 595"/>
              <a:gd name="T41" fmla="*/ 462 h 1516"/>
              <a:gd name="T42" fmla="*/ 1 w 595"/>
              <a:gd name="T43" fmla="*/ 431 h 1516"/>
              <a:gd name="T44" fmla="*/ 6 w 595"/>
              <a:gd name="T45" fmla="*/ 353 h 1516"/>
              <a:gd name="T46" fmla="*/ 41 w 595"/>
              <a:gd name="T47" fmla="*/ 122 h 1516"/>
              <a:gd name="T48" fmla="*/ 72 w 595"/>
              <a:gd name="T49" fmla="*/ 0 h 1516"/>
              <a:gd name="T50" fmla="*/ 156 w 595"/>
              <a:gd name="T51" fmla="*/ 0 h 1516"/>
              <a:gd name="T52" fmla="*/ 126 w 595"/>
              <a:gd name="T53" fmla="*/ 53 h 1516"/>
              <a:gd name="T54" fmla="*/ 105 w 595"/>
              <a:gd name="T55" fmla="*/ 97 h 1516"/>
              <a:gd name="T56" fmla="*/ 87 w 595"/>
              <a:gd name="T57" fmla="*/ 143 h 1516"/>
              <a:gd name="T58" fmla="*/ 72 w 595"/>
              <a:gd name="T59" fmla="*/ 186 h 1516"/>
              <a:gd name="T60" fmla="*/ 44 w 595"/>
              <a:gd name="T61" fmla="*/ 307 h 1516"/>
              <a:gd name="T62" fmla="*/ 37 w 595"/>
              <a:gd name="T63" fmla="*/ 358 h 1516"/>
              <a:gd name="T64" fmla="*/ 36 w 595"/>
              <a:gd name="T65" fmla="*/ 370 h 1516"/>
              <a:gd name="T66" fmla="*/ 36 w 595"/>
              <a:gd name="T67" fmla="*/ 372 h 1516"/>
              <a:gd name="T68" fmla="*/ 33 w 595"/>
              <a:gd name="T69" fmla="*/ 416 h 1516"/>
              <a:gd name="T70" fmla="*/ 32 w 595"/>
              <a:gd name="T71" fmla="*/ 432 h 1516"/>
              <a:gd name="T72" fmla="*/ 32 w 595"/>
              <a:gd name="T73" fmla="*/ 443 h 1516"/>
              <a:gd name="T74" fmla="*/ 31 w 595"/>
              <a:gd name="T75" fmla="*/ 476 h 1516"/>
              <a:gd name="T76" fmla="*/ 33 w 595"/>
              <a:gd name="T77" fmla="*/ 537 h 1516"/>
              <a:gd name="T78" fmla="*/ 36 w 595"/>
              <a:gd name="T79" fmla="*/ 565 h 1516"/>
              <a:gd name="T80" fmla="*/ 39 w 595"/>
              <a:gd name="T81" fmla="*/ 597 h 1516"/>
              <a:gd name="T82" fmla="*/ 47 w 595"/>
              <a:gd name="T83" fmla="*/ 658 h 1516"/>
              <a:gd name="T84" fmla="*/ 50 w 595"/>
              <a:gd name="T85" fmla="*/ 673 h 1516"/>
              <a:gd name="T86" fmla="*/ 53 w 595"/>
              <a:gd name="T87" fmla="*/ 688 h 1516"/>
              <a:gd name="T88" fmla="*/ 59 w 595"/>
              <a:gd name="T89" fmla="*/ 718 h 1516"/>
              <a:gd name="T90" fmla="*/ 75 w 595"/>
              <a:gd name="T91" fmla="*/ 777 h 1516"/>
              <a:gd name="T92" fmla="*/ 93 w 595"/>
              <a:gd name="T93" fmla="*/ 834 h 1516"/>
              <a:gd name="T94" fmla="*/ 117 w 595"/>
              <a:gd name="T95" fmla="*/ 901 h 1516"/>
              <a:gd name="T96" fmla="*/ 139 w 595"/>
              <a:gd name="T97" fmla="*/ 952 h 1516"/>
              <a:gd name="T98" fmla="*/ 187 w 595"/>
              <a:gd name="T99" fmla="*/ 1051 h 1516"/>
              <a:gd name="T100" fmla="*/ 305 w 595"/>
              <a:gd name="T101" fmla="*/ 1238 h 1516"/>
              <a:gd name="T102" fmla="*/ 369 w 595"/>
              <a:gd name="T103" fmla="*/ 1318 h 1516"/>
              <a:gd name="T104" fmla="*/ 402 w 595"/>
              <a:gd name="T105" fmla="*/ 1354 h 1516"/>
              <a:gd name="T106" fmla="*/ 435 w 595"/>
              <a:gd name="T107" fmla="*/ 1388 h 1516"/>
              <a:gd name="T108" fmla="*/ 563 w 595"/>
              <a:gd name="T109" fmla="*/ 1495 h 1516"/>
              <a:gd name="T110" fmla="*/ 595 w 595"/>
              <a:gd name="T111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95" h="1516">
                <a:moveTo>
                  <a:pt x="595" y="1516"/>
                </a:moveTo>
                <a:cubicBezTo>
                  <a:pt x="356" y="1516"/>
                  <a:pt x="356" y="1516"/>
                  <a:pt x="356" y="1516"/>
                </a:cubicBezTo>
                <a:cubicBezTo>
                  <a:pt x="353" y="1511"/>
                  <a:pt x="350" y="1506"/>
                  <a:pt x="347" y="1501"/>
                </a:cubicBezTo>
                <a:cubicBezTo>
                  <a:pt x="308" y="1442"/>
                  <a:pt x="269" y="1378"/>
                  <a:pt x="233" y="1310"/>
                </a:cubicBezTo>
                <a:cubicBezTo>
                  <a:pt x="197" y="1241"/>
                  <a:pt x="162" y="1169"/>
                  <a:pt x="131" y="1093"/>
                </a:cubicBezTo>
                <a:cubicBezTo>
                  <a:pt x="120" y="1065"/>
                  <a:pt x="109" y="1037"/>
                  <a:pt x="99" y="1009"/>
                </a:cubicBezTo>
                <a:cubicBezTo>
                  <a:pt x="95" y="998"/>
                  <a:pt x="91" y="987"/>
                  <a:pt x="87" y="976"/>
                </a:cubicBezTo>
                <a:cubicBezTo>
                  <a:pt x="85" y="970"/>
                  <a:pt x="83" y="965"/>
                  <a:pt x="82" y="959"/>
                </a:cubicBezTo>
                <a:cubicBezTo>
                  <a:pt x="71" y="926"/>
                  <a:pt x="61" y="893"/>
                  <a:pt x="51" y="860"/>
                </a:cubicBezTo>
                <a:cubicBezTo>
                  <a:pt x="51" y="858"/>
                  <a:pt x="51" y="857"/>
                  <a:pt x="50" y="855"/>
                </a:cubicBezTo>
                <a:cubicBezTo>
                  <a:pt x="45" y="834"/>
                  <a:pt x="39" y="814"/>
                  <a:pt x="35" y="793"/>
                </a:cubicBezTo>
                <a:cubicBezTo>
                  <a:pt x="30" y="772"/>
                  <a:pt x="25" y="751"/>
                  <a:pt x="22" y="730"/>
                </a:cubicBezTo>
                <a:cubicBezTo>
                  <a:pt x="20" y="719"/>
                  <a:pt x="18" y="709"/>
                  <a:pt x="16" y="698"/>
                </a:cubicBezTo>
                <a:cubicBezTo>
                  <a:pt x="15" y="693"/>
                  <a:pt x="15" y="688"/>
                  <a:pt x="14" y="682"/>
                </a:cubicBezTo>
                <a:cubicBezTo>
                  <a:pt x="13" y="677"/>
                  <a:pt x="12" y="672"/>
                  <a:pt x="12" y="666"/>
                </a:cubicBezTo>
                <a:cubicBezTo>
                  <a:pt x="9" y="645"/>
                  <a:pt x="7" y="624"/>
                  <a:pt x="5" y="603"/>
                </a:cubicBezTo>
                <a:cubicBezTo>
                  <a:pt x="4" y="586"/>
                  <a:pt x="3" y="570"/>
                  <a:pt x="2" y="553"/>
                </a:cubicBezTo>
                <a:cubicBezTo>
                  <a:pt x="1" y="539"/>
                  <a:pt x="1" y="525"/>
                  <a:pt x="1" y="511"/>
                </a:cubicBezTo>
                <a:cubicBezTo>
                  <a:pt x="1" y="509"/>
                  <a:pt x="1" y="506"/>
                  <a:pt x="1" y="503"/>
                </a:cubicBezTo>
                <a:cubicBezTo>
                  <a:pt x="0" y="494"/>
                  <a:pt x="0" y="485"/>
                  <a:pt x="0" y="476"/>
                </a:cubicBezTo>
                <a:cubicBezTo>
                  <a:pt x="0" y="471"/>
                  <a:pt x="1" y="467"/>
                  <a:pt x="1" y="462"/>
                </a:cubicBezTo>
                <a:cubicBezTo>
                  <a:pt x="1" y="452"/>
                  <a:pt x="1" y="442"/>
                  <a:pt x="1" y="431"/>
                </a:cubicBezTo>
                <a:cubicBezTo>
                  <a:pt x="2" y="405"/>
                  <a:pt x="4" y="379"/>
                  <a:pt x="6" y="353"/>
                </a:cubicBezTo>
                <a:cubicBezTo>
                  <a:pt x="13" y="272"/>
                  <a:pt x="25" y="195"/>
                  <a:pt x="41" y="122"/>
                </a:cubicBezTo>
                <a:cubicBezTo>
                  <a:pt x="50" y="80"/>
                  <a:pt x="61" y="39"/>
                  <a:pt x="72" y="0"/>
                </a:cubicBezTo>
                <a:cubicBezTo>
                  <a:pt x="156" y="0"/>
                  <a:pt x="156" y="0"/>
                  <a:pt x="156" y="0"/>
                </a:cubicBezTo>
                <a:cubicBezTo>
                  <a:pt x="146" y="17"/>
                  <a:pt x="136" y="34"/>
                  <a:pt x="126" y="53"/>
                </a:cubicBezTo>
                <a:cubicBezTo>
                  <a:pt x="119" y="67"/>
                  <a:pt x="112" y="82"/>
                  <a:pt x="105" y="97"/>
                </a:cubicBezTo>
                <a:cubicBezTo>
                  <a:pt x="99" y="112"/>
                  <a:pt x="93" y="127"/>
                  <a:pt x="87" y="143"/>
                </a:cubicBezTo>
                <a:cubicBezTo>
                  <a:pt x="81" y="157"/>
                  <a:pt x="77" y="172"/>
                  <a:pt x="72" y="186"/>
                </a:cubicBezTo>
                <a:cubicBezTo>
                  <a:pt x="60" y="224"/>
                  <a:pt x="51" y="265"/>
                  <a:pt x="44" y="307"/>
                </a:cubicBezTo>
                <a:cubicBezTo>
                  <a:pt x="41" y="323"/>
                  <a:pt x="39" y="340"/>
                  <a:pt x="37" y="358"/>
                </a:cubicBezTo>
                <a:cubicBezTo>
                  <a:pt x="37" y="362"/>
                  <a:pt x="36" y="366"/>
                  <a:pt x="36" y="370"/>
                </a:cubicBezTo>
                <a:cubicBezTo>
                  <a:pt x="36" y="371"/>
                  <a:pt x="36" y="371"/>
                  <a:pt x="36" y="372"/>
                </a:cubicBezTo>
                <a:cubicBezTo>
                  <a:pt x="34" y="387"/>
                  <a:pt x="33" y="402"/>
                  <a:pt x="33" y="416"/>
                </a:cubicBezTo>
                <a:cubicBezTo>
                  <a:pt x="32" y="422"/>
                  <a:pt x="32" y="427"/>
                  <a:pt x="32" y="432"/>
                </a:cubicBezTo>
                <a:cubicBezTo>
                  <a:pt x="32" y="436"/>
                  <a:pt x="32" y="439"/>
                  <a:pt x="32" y="443"/>
                </a:cubicBezTo>
                <a:cubicBezTo>
                  <a:pt x="31" y="454"/>
                  <a:pt x="31" y="465"/>
                  <a:pt x="31" y="476"/>
                </a:cubicBezTo>
                <a:cubicBezTo>
                  <a:pt x="32" y="496"/>
                  <a:pt x="32" y="516"/>
                  <a:pt x="33" y="537"/>
                </a:cubicBezTo>
                <a:cubicBezTo>
                  <a:pt x="34" y="546"/>
                  <a:pt x="35" y="555"/>
                  <a:pt x="36" y="565"/>
                </a:cubicBezTo>
                <a:cubicBezTo>
                  <a:pt x="36" y="576"/>
                  <a:pt x="38" y="587"/>
                  <a:pt x="39" y="597"/>
                </a:cubicBezTo>
                <a:cubicBezTo>
                  <a:pt x="41" y="618"/>
                  <a:pt x="44" y="638"/>
                  <a:pt x="47" y="658"/>
                </a:cubicBezTo>
                <a:cubicBezTo>
                  <a:pt x="48" y="663"/>
                  <a:pt x="49" y="668"/>
                  <a:pt x="50" y="673"/>
                </a:cubicBezTo>
                <a:cubicBezTo>
                  <a:pt x="51" y="678"/>
                  <a:pt x="52" y="683"/>
                  <a:pt x="53" y="688"/>
                </a:cubicBezTo>
                <a:cubicBezTo>
                  <a:pt x="55" y="698"/>
                  <a:pt x="57" y="708"/>
                  <a:pt x="59" y="718"/>
                </a:cubicBezTo>
                <a:cubicBezTo>
                  <a:pt x="64" y="737"/>
                  <a:pt x="69" y="757"/>
                  <a:pt x="75" y="777"/>
                </a:cubicBezTo>
                <a:cubicBezTo>
                  <a:pt x="80" y="796"/>
                  <a:pt x="86" y="815"/>
                  <a:pt x="93" y="834"/>
                </a:cubicBezTo>
                <a:cubicBezTo>
                  <a:pt x="100" y="857"/>
                  <a:pt x="109" y="879"/>
                  <a:pt x="117" y="901"/>
                </a:cubicBezTo>
                <a:cubicBezTo>
                  <a:pt x="124" y="918"/>
                  <a:pt x="132" y="935"/>
                  <a:pt x="139" y="952"/>
                </a:cubicBezTo>
                <a:cubicBezTo>
                  <a:pt x="154" y="986"/>
                  <a:pt x="170" y="1019"/>
                  <a:pt x="187" y="1051"/>
                </a:cubicBezTo>
                <a:cubicBezTo>
                  <a:pt x="224" y="1119"/>
                  <a:pt x="264" y="1181"/>
                  <a:pt x="305" y="1238"/>
                </a:cubicBezTo>
                <a:cubicBezTo>
                  <a:pt x="326" y="1266"/>
                  <a:pt x="348" y="1293"/>
                  <a:pt x="369" y="1318"/>
                </a:cubicBezTo>
                <a:cubicBezTo>
                  <a:pt x="380" y="1330"/>
                  <a:pt x="391" y="1342"/>
                  <a:pt x="402" y="1354"/>
                </a:cubicBezTo>
                <a:cubicBezTo>
                  <a:pt x="413" y="1366"/>
                  <a:pt x="424" y="1377"/>
                  <a:pt x="435" y="1388"/>
                </a:cubicBezTo>
                <a:cubicBezTo>
                  <a:pt x="478" y="1431"/>
                  <a:pt x="521" y="1467"/>
                  <a:pt x="563" y="1495"/>
                </a:cubicBezTo>
                <a:cubicBezTo>
                  <a:pt x="574" y="1502"/>
                  <a:pt x="584" y="1509"/>
                  <a:pt x="595" y="1516"/>
                </a:cubicBezTo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2" name="Freeform 8"/>
          <p:cNvSpPr>
            <a:spLocks/>
          </p:cNvSpPr>
          <p:nvPr/>
        </p:nvSpPr>
        <p:spPr bwMode="auto">
          <a:xfrm>
            <a:off x="2147571" y="3704970"/>
            <a:ext cx="3402020" cy="3525420"/>
          </a:xfrm>
          <a:custGeom>
            <a:avLst/>
            <a:gdLst>
              <a:gd name="T0" fmla="*/ 520 w 520"/>
              <a:gd name="T1" fmla="*/ 739 h 739"/>
              <a:gd name="T2" fmla="*/ 325 w 520"/>
              <a:gd name="T3" fmla="*/ 739 h 739"/>
              <a:gd name="T4" fmla="*/ 315 w 520"/>
              <a:gd name="T5" fmla="*/ 724 h 739"/>
              <a:gd name="T6" fmla="*/ 202 w 520"/>
              <a:gd name="T7" fmla="*/ 533 h 739"/>
              <a:gd name="T8" fmla="*/ 100 w 520"/>
              <a:gd name="T9" fmla="*/ 316 h 739"/>
              <a:gd name="T10" fmla="*/ 68 w 520"/>
              <a:gd name="T11" fmla="*/ 232 h 739"/>
              <a:gd name="T12" fmla="*/ 56 w 520"/>
              <a:gd name="T13" fmla="*/ 199 h 739"/>
              <a:gd name="T14" fmla="*/ 50 w 520"/>
              <a:gd name="T15" fmla="*/ 182 h 739"/>
              <a:gd name="T16" fmla="*/ 20 w 520"/>
              <a:gd name="T17" fmla="*/ 83 h 739"/>
              <a:gd name="T18" fmla="*/ 19 w 520"/>
              <a:gd name="T19" fmla="*/ 78 h 739"/>
              <a:gd name="T20" fmla="*/ 3 w 520"/>
              <a:gd name="T21" fmla="*/ 16 h 739"/>
              <a:gd name="T22" fmla="*/ 0 w 520"/>
              <a:gd name="T23" fmla="*/ 0 h 739"/>
              <a:gd name="T24" fmla="*/ 18 w 520"/>
              <a:gd name="T25" fmla="*/ 57 h 739"/>
              <a:gd name="T26" fmla="*/ 42 w 520"/>
              <a:gd name="T27" fmla="*/ 124 h 739"/>
              <a:gd name="T28" fmla="*/ 64 w 520"/>
              <a:gd name="T29" fmla="*/ 175 h 739"/>
              <a:gd name="T30" fmla="*/ 112 w 520"/>
              <a:gd name="T31" fmla="*/ 274 h 739"/>
              <a:gd name="T32" fmla="*/ 230 w 520"/>
              <a:gd name="T33" fmla="*/ 461 h 739"/>
              <a:gd name="T34" fmla="*/ 294 w 520"/>
              <a:gd name="T35" fmla="*/ 541 h 739"/>
              <a:gd name="T36" fmla="*/ 327 w 520"/>
              <a:gd name="T37" fmla="*/ 577 h 739"/>
              <a:gd name="T38" fmla="*/ 360 w 520"/>
              <a:gd name="T39" fmla="*/ 611 h 739"/>
              <a:gd name="T40" fmla="*/ 488 w 520"/>
              <a:gd name="T41" fmla="*/ 718 h 739"/>
              <a:gd name="T42" fmla="*/ 520 w 520"/>
              <a:gd name="T43" fmla="*/ 739 h 7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20" h="739">
                <a:moveTo>
                  <a:pt x="520" y="739"/>
                </a:moveTo>
                <a:cubicBezTo>
                  <a:pt x="325" y="739"/>
                  <a:pt x="325" y="739"/>
                  <a:pt x="325" y="739"/>
                </a:cubicBezTo>
                <a:cubicBezTo>
                  <a:pt x="322" y="734"/>
                  <a:pt x="319" y="729"/>
                  <a:pt x="315" y="724"/>
                </a:cubicBezTo>
                <a:cubicBezTo>
                  <a:pt x="276" y="665"/>
                  <a:pt x="238" y="601"/>
                  <a:pt x="202" y="533"/>
                </a:cubicBezTo>
                <a:cubicBezTo>
                  <a:pt x="166" y="464"/>
                  <a:pt x="131" y="392"/>
                  <a:pt x="100" y="316"/>
                </a:cubicBezTo>
                <a:cubicBezTo>
                  <a:pt x="89" y="288"/>
                  <a:pt x="78" y="260"/>
                  <a:pt x="68" y="232"/>
                </a:cubicBezTo>
                <a:cubicBezTo>
                  <a:pt x="64" y="221"/>
                  <a:pt x="60" y="210"/>
                  <a:pt x="56" y="199"/>
                </a:cubicBezTo>
                <a:cubicBezTo>
                  <a:pt x="54" y="193"/>
                  <a:pt x="52" y="188"/>
                  <a:pt x="50" y="182"/>
                </a:cubicBezTo>
                <a:cubicBezTo>
                  <a:pt x="39" y="149"/>
                  <a:pt x="29" y="116"/>
                  <a:pt x="20" y="83"/>
                </a:cubicBezTo>
                <a:cubicBezTo>
                  <a:pt x="20" y="81"/>
                  <a:pt x="19" y="80"/>
                  <a:pt x="19" y="78"/>
                </a:cubicBezTo>
                <a:cubicBezTo>
                  <a:pt x="13" y="57"/>
                  <a:pt x="8" y="37"/>
                  <a:pt x="3" y="16"/>
                </a:cubicBezTo>
                <a:cubicBezTo>
                  <a:pt x="2" y="10"/>
                  <a:pt x="1" y="5"/>
                  <a:pt x="0" y="0"/>
                </a:cubicBezTo>
                <a:cubicBezTo>
                  <a:pt x="5" y="19"/>
                  <a:pt x="11" y="38"/>
                  <a:pt x="18" y="57"/>
                </a:cubicBezTo>
                <a:cubicBezTo>
                  <a:pt x="25" y="80"/>
                  <a:pt x="34" y="102"/>
                  <a:pt x="42" y="124"/>
                </a:cubicBezTo>
                <a:cubicBezTo>
                  <a:pt x="49" y="141"/>
                  <a:pt x="57" y="158"/>
                  <a:pt x="64" y="175"/>
                </a:cubicBezTo>
                <a:cubicBezTo>
                  <a:pt x="79" y="209"/>
                  <a:pt x="95" y="242"/>
                  <a:pt x="112" y="274"/>
                </a:cubicBezTo>
                <a:cubicBezTo>
                  <a:pt x="149" y="342"/>
                  <a:pt x="189" y="404"/>
                  <a:pt x="230" y="461"/>
                </a:cubicBezTo>
                <a:cubicBezTo>
                  <a:pt x="251" y="489"/>
                  <a:pt x="273" y="516"/>
                  <a:pt x="294" y="541"/>
                </a:cubicBezTo>
                <a:cubicBezTo>
                  <a:pt x="305" y="553"/>
                  <a:pt x="316" y="565"/>
                  <a:pt x="327" y="577"/>
                </a:cubicBezTo>
                <a:cubicBezTo>
                  <a:pt x="338" y="589"/>
                  <a:pt x="349" y="600"/>
                  <a:pt x="360" y="611"/>
                </a:cubicBezTo>
                <a:cubicBezTo>
                  <a:pt x="403" y="654"/>
                  <a:pt x="446" y="690"/>
                  <a:pt x="488" y="718"/>
                </a:cubicBezTo>
                <a:cubicBezTo>
                  <a:pt x="499" y="725"/>
                  <a:pt x="509" y="732"/>
                  <a:pt x="520" y="739"/>
                </a:cubicBezTo>
              </a:path>
            </a:pathLst>
          </a:custGeom>
          <a:solidFill>
            <a:srgbClr val="FFFF00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1951396" y="201"/>
            <a:ext cx="1714840" cy="7232251"/>
          </a:xfrm>
          <a:custGeom>
            <a:avLst/>
            <a:gdLst>
              <a:gd name="T0" fmla="*/ 262 w 262"/>
              <a:gd name="T1" fmla="*/ 0 h 1516"/>
              <a:gd name="T2" fmla="*/ 157 w 262"/>
              <a:gd name="T3" fmla="*/ 0 h 1516"/>
              <a:gd name="T4" fmla="*/ 153 w 262"/>
              <a:gd name="T5" fmla="*/ 15 h 1516"/>
              <a:gd name="T6" fmla="*/ 103 w 262"/>
              <a:gd name="T7" fmla="*/ 206 h 1516"/>
              <a:gd name="T8" fmla="*/ 58 w 262"/>
              <a:gd name="T9" fmla="*/ 423 h 1516"/>
              <a:gd name="T10" fmla="*/ 44 w 262"/>
              <a:gd name="T11" fmla="*/ 507 h 1516"/>
              <a:gd name="T12" fmla="*/ 39 w 262"/>
              <a:gd name="T13" fmla="*/ 540 h 1516"/>
              <a:gd name="T14" fmla="*/ 36 w 262"/>
              <a:gd name="T15" fmla="*/ 557 h 1516"/>
              <a:gd name="T16" fmla="*/ 23 w 262"/>
              <a:gd name="T17" fmla="*/ 656 h 1516"/>
              <a:gd name="T18" fmla="*/ 22 w 262"/>
              <a:gd name="T19" fmla="*/ 661 h 1516"/>
              <a:gd name="T20" fmla="*/ 15 w 262"/>
              <a:gd name="T21" fmla="*/ 723 h 1516"/>
              <a:gd name="T22" fmla="*/ 10 w 262"/>
              <a:gd name="T23" fmla="*/ 786 h 1516"/>
              <a:gd name="T24" fmla="*/ 7 w 262"/>
              <a:gd name="T25" fmla="*/ 818 h 1516"/>
              <a:gd name="T26" fmla="*/ 6 w 262"/>
              <a:gd name="T27" fmla="*/ 834 h 1516"/>
              <a:gd name="T28" fmla="*/ 5 w 262"/>
              <a:gd name="T29" fmla="*/ 850 h 1516"/>
              <a:gd name="T30" fmla="*/ 3 w 262"/>
              <a:gd name="T31" fmla="*/ 913 h 1516"/>
              <a:gd name="T32" fmla="*/ 1 w 262"/>
              <a:gd name="T33" fmla="*/ 963 h 1516"/>
              <a:gd name="T34" fmla="*/ 1 w 262"/>
              <a:gd name="T35" fmla="*/ 1005 h 1516"/>
              <a:gd name="T36" fmla="*/ 0 w 262"/>
              <a:gd name="T37" fmla="*/ 1013 h 1516"/>
              <a:gd name="T38" fmla="*/ 0 w 262"/>
              <a:gd name="T39" fmla="*/ 1040 h 1516"/>
              <a:gd name="T40" fmla="*/ 1 w 262"/>
              <a:gd name="T41" fmla="*/ 1054 h 1516"/>
              <a:gd name="T42" fmla="*/ 1 w 262"/>
              <a:gd name="T43" fmla="*/ 1085 h 1516"/>
              <a:gd name="T44" fmla="*/ 3 w 262"/>
              <a:gd name="T45" fmla="*/ 1163 h 1516"/>
              <a:gd name="T46" fmla="*/ 18 w 262"/>
              <a:gd name="T47" fmla="*/ 1394 h 1516"/>
              <a:gd name="T48" fmla="*/ 32 w 262"/>
              <a:gd name="T49" fmla="*/ 1516 h 1516"/>
              <a:gd name="T50" fmla="*/ 69 w 262"/>
              <a:gd name="T51" fmla="*/ 1516 h 1516"/>
              <a:gd name="T52" fmla="*/ 56 w 262"/>
              <a:gd name="T53" fmla="*/ 1463 h 1516"/>
              <a:gd name="T54" fmla="*/ 47 w 262"/>
              <a:gd name="T55" fmla="*/ 1419 h 1516"/>
              <a:gd name="T56" fmla="*/ 38 w 262"/>
              <a:gd name="T57" fmla="*/ 1373 h 1516"/>
              <a:gd name="T58" fmla="*/ 20 w 262"/>
              <a:gd name="T59" fmla="*/ 1209 h 1516"/>
              <a:gd name="T60" fmla="*/ 17 w 262"/>
              <a:gd name="T61" fmla="*/ 1158 h 1516"/>
              <a:gd name="T62" fmla="*/ 16 w 262"/>
              <a:gd name="T63" fmla="*/ 1146 h 1516"/>
              <a:gd name="T64" fmla="*/ 16 w 262"/>
              <a:gd name="T65" fmla="*/ 1144 h 1516"/>
              <a:gd name="T66" fmla="*/ 15 w 262"/>
              <a:gd name="T67" fmla="*/ 1100 h 1516"/>
              <a:gd name="T68" fmla="*/ 14 w 262"/>
              <a:gd name="T69" fmla="*/ 1084 h 1516"/>
              <a:gd name="T70" fmla="*/ 14 w 262"/>
              <a:gd name="T71" fmla="*/ 1073 h 1516"/>
              <a:gd name="T72" fmla="*/ 14 w 262"/>
              <a:gd name="T73" fmla="*/ 1040 h 1516"/>
              <a:gd name="T74" fmla="*/ 15 w 262"/>
              <a:gd name="T75" fmla="*/ 979 h 1516"/>
              <a:gd name="T76" fmla="*/ 16 w 262"/>
              <a:gd name="T77" fmla="*/ 951 h 1516"/>
              <a:gd name="T78" fmla="*/ 17 w 262"/>
              <a:gd name="T79" fmla="*/ 919 h 1516"/>
              <a:gd name="T80" fmla="*/ 21 w 262"/>
              <a:gd name="T81" fmla="*/ 858 h 1516"/>
              <a:gd name="T82" fmla="*/ 22 w 262"/>
              <a:gd name="T83" fmla="*/ 843 h 1516"/>
              <a:gd name="T84" fmla="*/ 24 w 262"/>
              <a:gd name="T85" fmla="*/ 828 h 1516"/>
              <a:gd name="T86" fmla="*/ 26 w 262"/>
              <a:gd name="T87" fmla="*/ 798 h 1516"/>
              <a:gd name="T88" fmla="*/ 41 w 262"/>
              <a:gd name="T89" fmla="*/ 682 h 1516"/>
              <a:gd name="T90" fmla="*/ 52 w 262"/>
              <a:gd name="T91" fmla="*/ 615 h 1516"/>
              <a:gd name="T92" fmla="*/ 61 w 262"/>
              <a:gd name="T93" fmla="*/ 564 h 1516"/>
              <a:gd name="T94" fmla="*/ 83 w 262"/>
              <a:gd name="T95" fmla="*/ 465 h 1516"/>
              <a:gd name="T96" fmla="*/ 134 w 262"/>
              <a:gd name="T97" fmla="*/ 278 h 1516"/>
              <a:gd name="T98" fmla="*/ 163 w 262"/>
              <a:gd name="T99" fmla="*/ 198 h 1516"/>
              <a:gd name="T100" fmla="*/ 177 w 262"/>
              <a:gd name="T101" fmla="*/ 162 h 1516"/>
              <a:gd name="T102" fmla="*/ 191 w 262"/>
              <a:gd name="T103" fmla="*/ 128 h 1516"/>
              <a:gd name="T104" fmla="*/ 248 w 262"/>
              <a:gd name="T105" fmla="*/ 21 h 1516"/>
              <a:gd name="T106" fmla="*/ 262 w 262"/>
              <a:gd name="T107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2" h="1516">
                <a:moveTo>
                  <a:pt x="262" y="0"/>
                </a:moveTo>
                <a:cubicBezTo>
                  <a:pt x="157" y="0"/>
                  <a:pt x="157" y="0"/>
                  <a:pt x="157" y="0"/>
                </a:cubicBezTo>
                <a:cubicBezTo>
                  <a:pt x="155" y="5"/>
                  <a:pt x="154" y="10"/>
                  <a:pt x="153" y="15"/>
                </a:cubicBezTo>
                <a:cubicBezTo>
                  <a:pt x="135" y="74"/>
                  <a:pt x="119" y="138"/>
                  <a:pt x="103" y="206"/>
                </a:cubicBezTo>
                <a:cubicBezTo>
                  <a:pt x="87" y="275"/>
                  <a:pt x="72" y="347"/>
                  <a:pt x="58" y="423"/>
                </a:cubicBezTo>
                <a:cubicBezTo>
                  <a:pt x="53" y="451"/>
                  <a:pt x="48" y="479"/>
                  <a:pt x="44" y="507"/>
                </a:cubicBezTo>
                <a:cubicBezTo>
                  <a:pt x="42" y="518"/>
                  <a:pt x="40" y="529"/>
                  <a:pt x="39" y="540"/>
                </a:cubicBezTo>
                <a:cubicBezTo>
                  <a:pt x="38" y="546"/>
                  <a:pt x="37" y="551"/>
                  <a:pt x="36" y="557"/>
                </a:cubicBezTo>
                <a:cubicBezTo>
                  <a:pt x="31" y="590"/>
                  <a:pt x="27" y="623"/>
                  <a:pt x="23" y="656"/>
                </a:cubicBezTo>
                <a:cubicBezTo>
                  <a:pt x="23" y="658"/>
                  <a:pt x="22" y="659"/>
                  <a:pt x="22" y="661"/>
                </a:cubicBezTo>
                <a:cubicBezTo>
                  <a:pt x="20" y="682"/>
                  <a:pt x="18" y="702"/>
                  <a:pt x="15" y="723"/>
                </a:cubicBezTo>
                <a:cubicBezTo>
                  <a:pt x="13" y="744"/>
                  <a:pt x="11" y="765"/>
                  <a:pt x="10" y="786"/>
                </a:cubicBezTo>
                <a:cubicBezTo>
                  <a:pt x="9" y="797"/>
                  <a:pt x="8" y="807"/>
                  <a:pt x="7" y="818"/>
                </a:cubicBezTo>
                <a:cubicBezTo>
                  <a:pt x="7" y="823"/>
                  <a:pt x="7" y="828"/>
                  <a:pt x="6" y="834"/>
                </a:cubicBezTo>
                <a:cubicBezTo>
                  <a:pt x="6" y="839"/>
                  <a:pt x="6" y="844"/>
                  <a:pt x="5" y="850"/>
                </a:cubicBezTo>
                <a:cubicBezTo>
                  <a:pt x="4" y="871"/>
                  <a:pt x="3" y="892"/>
                  <a:pt x="3" y="913"/>
                </a:cubicBezTo>
                <a:cubicBezTo>
                  <a:pt x="2" y="930"/>
                  <a:pt x="1" y="946"/>
                  <a:pt x="1" y="963"/>
                </a:cubicBezTo>
                <a:cubicBezTo>
                  <a:pt x="1" y="977"/>
                  <a:pt x="1" y="991"/>
                  <a:pt x="1" y="1005"/>
                </a:cubicBezTo>
                <a:cubicBezTo>
                  <a:pt x="1" y="1007"/>
                  <a:pt x="0" y="1010"/>
                  <a:pt x="0" y="1013"/>
                </a:cubicBezTo>
                <a:cubicBezTo>
                  <a:pt x="0" y="1022"/>
                  <a:pt x="0" y="1031"/>
                  <a:pt x="0" y="1040"/>
                </a:cubicBezTo>
                <a:cubicBezTo>
                  <a:pt x="0" y="1045"/>
                  <a:pt x="0" y="1049"/>
                  <a:pt x="1" y="1054"/>
                </a:cubicBezTo>
                <a:cubicBezTo>
                  <a:pt x="1" y="1064"/>
                  <a:pt x="1" y="1074"/>
                  <a:pt x="1" y="1085"/>
                </a:cubicBezTo>
                <a:cubicBezTo>
                  <a:pt x="1" y="1111"/>
                  <a:pt x="2" y="1137"/>
                  <a:pt x="3" y="1163"/>
                </a:cubicBezTo>
                <a:cubicBezTo>
                  <a:pt x="6" y="1244"/>
                  <a:pt x="11" y="1321"/>
                  <a:pt x="18" y="1394"/>
                </a:cubicBezTo>
                <a:cubicBezTo>
                  <a:pt x="22" y="1436"/>
                  <a:pt x="27" y="1477"/>
                  <a:pt x="32" y="1516"/>
                </a:cubicBezTo>
                <a:cubicBezTo>
                  <a:pt x="69" y="1516"/>
                  <a:pt x="69" y="1516"/>
                  <a:pt x="69" y="1516"/>
                </a:cubicBezTo>
                <a:cubicBezTo>
                  <a:pt x="64" y="1499"/>
                  <a:pt x="60" y="1482"/>
                  <a:pt x="56" y="1463"/>
                </a:cubicBezTo>
                <a:cubicBezTo>
                  <a:pt x="52" y="1449"/>
                  <a:pt x="49" y="1434"/>
                  <a:pt x="47" y="1419"/>
                </a:cubicBezTo>
                <a:cubicBezTo>
                  <a:pt x="44" y="1404"/>
                  <a:pt x="41" y="1389"/>
                  <a:pt x="38" y="1373"/>
                </a:cubicBezTo>
                <a:cubicBezTo>
                  <a:pt x="30" y="1323"/>
                  <a:pt x="24" y="1268"/>
                  <a:pt x="20" y="1209"/>
                </a:cubicBezTo>
                <a:cubicBezTo>
                  <a:pt x="18" y="1193"/>
                  <a:pt x="17" y="1176"/>
                  <a:pt x="17" y="1158"/>
                </a:cubicBezTo>
                <a:cubicBezTo>
                  <a:pt x="16" y="1154"/>
                  <a:pt x="16" y="1150"/>
                  <a:pt x="16" y="1146"/>
                </a:cubicBezTo>
                <a:cubicBezTo>
                  <a:pt x="16" y="1145"/>
                  <a:pt x="16" y="1145"/>
                  <a:pt x="16" y="1144"/>
                </a:cubicBezTo>
                <a:cubicBezTo>
                  <a:pt x="15" y="1129"/>
                  <a:pt x="15" y="1114"/>
                  <a:pt x="15" y="1100"/>
                </a:cubicBezTo>
                <a:cubicBezTo>
                  <a:pt x="14" y="1094"/>
                  <a:pt x="14" y="1089"/>
                  <a:pt x="14" y="1084"/>
                </a:cubicBezTo>
                <a:cubicBezTo>
                  <a:pt x="14" y="1080"/>
                  <a:pt x="14" y="1077"/>
                  <a:pt x="14" y="1073"/>
                </a:cubicBezTo>
                <a:cubicBezTo>
                  <a:pt x="14" y="1062"/>
                  <a:pt x="14" y="1051"/>
                  <a:pt x="14" y="1040"/>
                </a:cubicBezTo>
                <a:cubicBezTo>
                  <a:pt x="14" y="1020"/>
                  <a:pt x="14" y="1000"/>
                  <a:pt x="15" y="979"/>
                </a:cubicBezTo>
                <a:cubicBezTo>
                  <a:pt x="15" y="970"/>
                  <a:pt x="15" y="961"/>
                  <a:pt x="16" y="951"/>
                </a:cubicBezTo>
                <a:cubicBezTo>
                  <a:pt x="16" y="940"/>
                  <a:pt x="17" y="929"/>
                  <a:pt x="17" y="919"/>
                </a:cubicBezTo>
                <a:cubicBezTo>
                  <a:pt x="18" y="898"/>
                  <a:pt x="20" y="878"/>
                  <a:pt x="21" y="858"/>
                </a:cubicBezTo>
                <a:cubicBezTo>
                  <a:pt x="21" y="853"/>
                  <a:pt x="22" y="848"/>
                  <a:pt x="22" y="843"/>
                </a:cubicBezTo>
                <a:cubicBezTo>
                  <a:pt x="23" y="838"/>
                  <a:pt x="23" y="833"/>
                  <a:pt x="24" y="828"/>
                </a:cubicBezTo>
                <a:cubicBezTo>
                  <a:pt x="24" y="818"/>
                  <a:pt x="25" y="808"/>
                  <a:pt x="26" y="798"/>
                </a:cubicBezTo>
                <a:cubicBezTo>
                  <a:pt x="30" y="759"/>
                  <a:pt x="35" y="720"/>
                  <a:pt x="41" y="682"/>
                </a:cubicBezTo>
                <a:cubicBezTo>
                  <a:pt x="44" y="659"/>
                  <a:pt x="48" y="637"/>
                  <a:pt x="52" y="615"/>
                </a:cubicBezTo>
                <a:cubicBezTo>
                  <a:pt x="55" y="598"/>
                  <a:pt x="58" y="581"/>
                  <a:pt x="61" y="564"/>
                </a:cubicBezTo>
                <a:cubicBezTo>
                  <a:pt x="68" y="530"/>
                  <a:pt x="75" y="497"/>
                  <a:pt x="83" y="465"/>
                </a:cubicBezTo>
                <a:cubicBezTo>
                  <a:pt x="99" y="397"/>
                  <a:pt x="116" y="335"/>
                  <a:pt x="134" y="278"/>
                </a:cubicBezTo>
                <a:cubicBezTo>
                  <a:pt x="144" y="250"/>
                  <a:pt x="153" y="223"/>
                  <a:pt x="163" y="198"/>
                </a:cubicBezTo>
                <a:cubicBezTo>
                  <a:pt x="167" y="186"/>
                  <a:pt x="172" y="174"/>
                  <a:pt x="177" y="162"/>
                </a:cubicBezTo>
                <a:cubicBezTo>
                  <a:pt x="182" y="150"/>
                  <a:pt x="186" y="139"/>
                  <a:pt x="191" y="128"/>
                </a:cubicBezTo>
                <a:cubicBezTo>
                  <a:pt x="210" y="85"/>
                  <a:pt x="229" y="49"/>
                  <a:pt x="248" y="21"/>
                </a:cubicBezTo>
                <a:cubicBezTo>
                  <a:pt x="252" y="14"/>
                  <a:pt x="257" y="7"/>
                  <a:pt x="262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46" name="TextBox 11"/>
          <p:cNvSpPr txBox="1"/>
          <p:nvPr/>
        </p:nvSpPr>
        <p:spPr>
          <a:xfrm>
            <a:off x="6213379" y="2680338"/>
            <a:ext cx="3294085" cy="1302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1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 flipV="1">
            <a:off x="6023897" y="2542356"/>
            <a:ext cx="0" cy="1997601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13"/>
          <p:cNvSpPr txBox="1"/>
          <p:nvPr/>
        </p:nvSpPr>
        <p:spPr>
          <a:xfrm>
            <a:off x="4260546" y="4193750"/>
            <a:ext cx="1269401" cy="3462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225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4053120" y="2505566"/>
            <a:ext cx="1476826" cy="147682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2" name="TextBox 24"/>
          <p:cNvSpPr txBox="1"/>
          <p:nvPr/>
        </p:nvSpPr>
        <p:spPr>
          <a:xfrm>
            <a:off x="6463548" y="4065755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25"/>
          <p:cNvSpPr txBox="1"/>
          <p:nvPr/>
        </p:nvSpPr>
        <p:spPr>
          <a:xfrm>
            <a:off x="7943603" y="4065755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4234903" y="273748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7030" b="1" dirty="0">
              <a:solidFill>
                <a:schemeClr val="accent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6463548" y="4355430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25"/>
          <p:cNvSpPr txBox="1"/>
          <p:nvPr/>
        </p:nvSpPr>
        <p:spPr>
          <a:xfrm>
            <a:off x="7943603" y="4355430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2159358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1" grpId="0" animBg="1"/>
      <p:bldP spid="22" grpId="0" animBg="1"/>
      <p:bldP spid="23" grpId="0" animBg="1"/>
      <p:bldP spid="46" grpId="0"/>
      <p:bldP spid="48" grpId="0"/>
      <p:bldP spid="52" grpId="0"/>
      <p:bldP spid="53" grpId="0"/>
      <p:bldP spid="54" grpId="0"/>
      <p:bldP spid="55" grpId="0"/>
      <p:bldP spid="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134453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3669210" y="2214563"/>
            <a:ext cx="4192252" cy="5777090"/>
            <a:chOff x="1079500" y="969962"/>
            <a:chExt cx="8877301" cy="12233276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895826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890872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063540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2571445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566491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739159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257239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252285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4953" y="2968056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8185868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180914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353582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8861487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856533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029201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9547281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9542327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8714995" y="2968056"/>
            <a:ext cx="7774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05564366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2964837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4447201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706" y="200"/>
            <a:ext cx="12857339" cy="7232252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1" name="Freeform 7"/>
          <p:cNvSpPr>
            <a:spLocks/>
          </p:cNvSpPr>
          <p:nvPr/>
        </p:nvSpPr>
        <p:spPr bwMode="auto">
          <a:xfrm>
            <a:off x="1658010" y="201"/>
            <a:ext cx="3891581" cy="7232251"/>
          </a:xfrm>
          <a:custGeom>
            <a:avLst/>
            <a:gdLst>
              <a:gd name="T0" fmla="*/ 595 w 595"/>
              <a:gd name="T1" fmla="*/ 1516 h 1516"/>
              <a:gd name="T2" fmla="*/ 356 w 595"/>
              <a:gd name="T3" fmla="*/ 1516 h 1516"/>
              <a:gd name="T4" fmla="*/ 347 w 595"/>
              <a:gd name="T5" fmla="*/ 1501 h 1516"/>
              <a:gd name="T6" fmla="*/ 233 w 595"/>
              <a:gd name="T7" fmla="*/ 1310 h 1516"/>
              <a:gd name="T8" fmla="*/ 131 w 595"/>
              <a:gd name="T9" fmla="*/ 1093 h 1516"/>
              <a:gd name="T10" fmla="*/ 99 w 595"/>
              <a:gd name="T11" fmla="*/ 1009 h 1516"/>
              <a:gd name="T12" fmla="*/ 87 w 595"/>
              <a:gd name="T13" fmla="*/ 976 h 1516"/>
              <a:gd name="T14" fmla="*/ 82 w 595"/>
              <a:gd name="T15" fmla="*/ 959 h 1516"/>
              <a:gd name="T16" fmla="*/ 51 w 595"/>
              <a:gd name="T17" fmla="*/ 860 h 1516"/>
              <a:gd name="T18" fmla="*/ 50 w 595"/>
              <a:gd name="T19" fmla="*/ 855 h 1516"/>
              <a:gd name="T20" fmla="*/ 35 w 595"/>
              <a:gd name="T21" fmla="*/ 793 h 1516"/>
              <a:gd name="T22" fmla="*/ 22 w 595"/>
              <a:gd name="T23" fmla="*/ 730 h 1516"/>
              <a:gd name="T24" fmla="*/ 16 w 595"/>
              <a:gd name="T25" fmla="*/ 698 h 1516"/>
              <a:gd name="T26" fmla="*/ 14 w 595"/>
              <a:gd name="T27" fmla="*/ 682 h 1516"/>
              <a:gd name="T28" fmla="*/ 12 w 595"/>
              <a:gd name="T29" fmla="*/ 666 h 1516"/>
              <a:gd name="T30" fmla="*/ 5 w 595"/>
              <a:gd name="T31" fmla="*/ 603 h 1516"/>
              <a:gd name="T32" fmla="*/ 2 w 595"/>
              <a:gd name="T33" fmla="*/ 553 h 1516"/>
              <a:gd name="T34" fmla="*/ 1 w 595"/>
              <a:gd name="T35" fmla="*/ 511 h 1516"/>
              <a:gd name="T36" fmla="*/ 1 w 595"/>
              <a:gd name="T37" fmla="*/ 503 h 1516"/>
              <a:gd name="T38" fmla="*/ 0 w 595"/>
              <a:gd name="T39" fmla="*/ 476 h 1516"/>
              <a:gd name="T40" fmla="*/ 1 w 595"/>
              <a:gd name="T41" fmla="*/ 462 h 1516"/>
              <a:gd name="T42" fmla="*/ 1 w 595"/>
              <a:gd name="T43" fmla="*/ 431 h 1516"/>
              <a:gd name="T44" fmla="*/ 6 w 595"/>
              <a:gd name="T45" fmla="*/ 353 h 1516"/>
              <a:gd name="T46" fmla="*/ 41 w 595"/>
              <a:gd name="T47" fmla="*/ 122 h 1516"/>
              <a:gd name="T48" fmla="*/ 72 w 595"/>
              <a:gd name="T49" fmla="*/ 0 h 1516"/>
              <a:gd name="T50" fmla="*/ 156 w 595"/>
              <a:gd name="T51" fmla="*/ 0 h 1516"/>
              <a:gd name="T52" fmla="*/ 126 w 595"/>
              <a:gd name="T53" fmla="*/ 53 h 1516"/>
              <a:gd name="T54" fmla="*/ 105 w 595"/>
              <a:gd name="T55" fmla="*/ 97 h 1516"/>
              <a:gd name="T56" fmla="*/ 87 w 595"/>
              <a:gd name="T57" fmla="*/ 143 h 1516"/>
              <a:gd name="T58" fmla="*/ 72 w 595"/>
              <a:gd name="T59" fmla="*/ 186 h 1516"/>
              <a:gd name="T60" fmla="*/ 44 w 595"/>
              <a:gd name="T61" fmla="*/ 307 h 1516"/>
              <a:gd name="T62" fmla="*/ 37 w 595"/>
              <a:gd name="T63" fmla="*/ 358 h 1516"/>
              <a:gd name="T64" fmla="*/ 36 w 595"/>
              <a:gd name="T65" fmla="*/ 370 h 1516"/>
              <a:gd name="T66" fmla="*/ 36 w 595"/>
              <a:gd name="T67" fmla="*/ 372 h 1516"/>
              <a:gd name="T68" fmla="*/ 33 w 595"/>
              <a:gd name="T69" fmla="*/ 416 h 1516"/>
              <a:gd name="T70" fmla="*/ 32 w 595"/>
              <a:gd name="T71" fmla="*/ 432 h 1516"/>
              <a:gd name="T72" fmla="*/ 32 w 595"/>
              <a:gd name="T73" fmla="*/ 443 h 1516"/>
              <a:gd name="T74" fmla="*/ 31 w 595"/>
              <a:gd name="T75" fmla="*/ 476 h 1516"/>
              <a:gd name="T76" fmla="*/ 33 w 595"/>
              <a:gd name="T77" fmla="*/ 537 h 1516"/>
              <a:gd name="T78" fmla="*/ 36 w 595"/>
              <a:gd name="T79" fmla="*/ 565 h 1516"/>
              <a:gd name="T80" fmla="*/ 39 w 595"/>
              <a:gd name="T81" fmla="*/ 597 h 1516"/>
              <a:gd name="T82" fmla="*/ 47 w 595"/>
              <a:gd name="T83" fmla="*/ 658 h 1516"/>
              <a:gd name="T84" fmla="*/ 50 w 595"/>
              <a:gd name="T85" fmla="*/ 673 h 1516"/>
              <a:gd name="T86" fmla="*/ 53 w 595"/>
              <a:gd name="T87" fmla="*/ 688 h 1516"/>
              <a:gd name="T88" fmla="*/ 59 w 595"/>
              <a:gd name="T89" fmla="*/ 718 h 1516"/>
              <a:gd name="T90" fmla="*/ 75 w 595"/>
              <a:gd name="T91" fmla="*/ 777 h 1516"/>
              <a:gd name="T92" fmla="*/ 93 w 595"/>
              <a:gd name="T93" fmla="*/ 834 h 1516"/>
              <a:gd name="T94" fmla="*/ 117 w 595"/>
              <a:gd name="T95" fmla="*/ 901 h 1516"/>
              <a:gd name="T96" fmla="*/ 139 w 595"/>
              <a:gd name="T97" fmla="*/ 952 h 1516"/>
              <a:gd name="T98" fmla="*/ 187 w 595"/>
              <a:gd name="T99" fmla="*/ 1051 h 1516"/>
              <a:gd name="T100" fmla="*/ 305 w 595"/>
              <a:gd name="T101" fmla="*/ 1238 h 1516"/>
              <a:gd name="T102" fmla="*/ 369 w 595"/>
              <a:gd name="T103" fmla="*/ 1318 h 1516"/>
              <a:gd name="T104" fmla="*/ 402 w 595"/>
              <a:gd name="T105" fmla="*/ 1354 h 1516"/>
              <a:gd name="T106" fmla="*/ 435 w 595"/>
              <a:gd name="T107" fmla="*/ 1388 h 1516"/>
              <a:gd name="T108" fmla="*/ 563 w 595"/>
              <a:gd name="T109" fmla="*/ 1495 h 1516"/>
              <a:gd name="T110" fmla="*/ 595 w 595"/>
              <a:gd name="T111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95" h="1516">
                <a:moveTo>
                  <a:pt x="595" y="1516"/>
                </a:moveTo>
                <a:cubicBezTo>
                  <a:pt x="356" y="1516"/>
                  <a:pt x="356" y="1516"/>
                  <a:pt x="356" y="1516"/>
                </a:cubicBezTo>
                <a:cubicBezTo>
                  <a:pt x="353" y="1511"/>
                  <a:pt x="350" y="1506"/>
                  <a:pt x="347" y="1501"/>
                </a:cubicBezTo>
                <a:cubicBezTo>
                  <a:pt x="308" y="1442"/>
                  <a:pt x="269" y="1378"/>
                  <a:pt x="233" y="1310"/>
                </a:cubicBezTo>
                <a:cubicBezTo>
                  <a:pt x="197" y="1241"/>
                  <a:pt x="162" y="1169"/>
                  <a:pt x="131" y="1093"/>
                </a:cubicBezTo>
                <a:cubicBezTo>
                  <a:pt x="120" y="1065"/>
                  <a:pt x="109" y="1037"/>
                  <a:pt x="99" y="1009"/>
                </a:cubicBezTo>
                <a:cubicBezTo>
                  <a:pt x="95" y="998"/>
                  <a:pt x="91" y="987"/>
                  <a:pt x="87" y="976"/>
                </a:cubicBezTo>
                <a:cubicBezTo>
                  <a:pt x="85" y="970"/>
                  <a:pt x="83" y="965"/>
                  <a:pt x="82" y="959"/>
                </a:cubicBezTo>
                <a:cubicBezTo>
                  <a:pt x="71" y="926"/>
                  <a:pt x="61" y="893"/>
                  <a:pt x="51" y="860"/>
                </a:cubicBezTo>
                <a:cubicBezTo>
                  <a:pt x="51" y="858"/>
                  <a:pt x="51" y="857"/>
                  <a:pt x="50" y="855"/>
                </a:cubicBezTo>
                <a:cubicBezTo>
                  <a:pt x="45" y="834"/>
                  <a:pt x="39" y="814"/>
                  <a:pt x="35" y="793"/>
                </a:cubicBezTo>
                <a:cubicBezTo>
                  <a:pt x="30" y="772"/>
                  <a:pt x="25" y="751"/>
                  <a:pt x="22" y="730"/>
                </a:cubicBezTo>
                <a:cubicBezTo>
                  <a:pt x="20" y="719"/>
                  <a:pt x="18" y="709"/>
                  <a:pt x="16" y="698"/>
                </a:cubicBezTo>
                <a:cubicBezTo>
                  <a:pt x="15" y="693"/>
                  <a:pt x="15" y="688"/>
                  <a:pt x="14" y="682"/>
                </a:cubicBezTo>
                <a:cubicBezTo>
                  <a:pt x="13" y="677"/>
                  <a:pt x="12" y="672"/>
                  <a:pt x="12" y="666"/>
                </a:cubicBezTo>
                <a:cubicBezTo>
                  <a:pt x="9" y="645"/>
                  <a:pt x="7" y="624"/>
                  <a:pt x="5" y="603"/>
                </a:cubicBezTo>
                <a:cubicBezTo>
                  <a:pt x="4" y="586"/>
                  <a:pt x="3" y="570"/>
                  <a:pt x="2" y="553"/>
                </a:cubicBezTo>
                <a:cubicBezTo>
                  <a:pt x="1" y="539"/>
                  <a:pt x="1" y="525"/>
                  <a:pt x="1" y="511"/>
                </a:cubicBezTo>
                <a:cubicBezTo>
                  <a:pt x="1" y="509"/>
                  <a:pt x="1" y="506"/>
                  <a:pt x="1" y="503"/>
                </a:cubicBezTo>
                <a:cubicBezTo>
                  <a:pt x="0" y="494"/>
                  <a:pt x="0" y="485"/>
                  <a:pt x="0" y="476"/>
                </a:cubicBezTo>
                <a:cubicBezTo>
                  <a:pt x="0" y="471"/>
                  <a:pt x="1" y="467"/>
                  <a:pt x="1" y="462"/>
                </a:cubicBezTo>
                <a:cubicBezTo>
                  <a:pt x="1" y="452"/>
                  <a:pt x="1" y="442"/>
                  <a:pt x="1" y="431"/>
                </a:cubicBezTo>
                <a:cubicBezTo>
                  <a:pt x="2" y="405"/>
                  <a:pt x="4" y="379"/>
                  <a:pt x="6" y="353"/>
                </a:cubicBezTo>
                <a:cubicBezTo>
                  <a:pt x="13" y="272"/>
                  <a:pt x="25" y="195"/>
                  <a:pt x="41" y="122"/>
                </a:cubicBezTo>
                <a:cubicBezTo>
                  <a:pt x="50" y="80"/>
                  <a:pt x="61" y="39"/>
                  <a:pt x="72" y="0"/>
                </a:cubicBezTo>
                <a:cubicBezTo>
                  <a:pt x="156" y="0"/>
                  <a:pt x="156" y="0"/>
                  <a:pt x="156" y="0"/>
                </a:cubicBezTo>
                <a:cubicBezTo>
                  <a:pt x="146" y="17"/>
                  <a:pt x="136" y="34"/>
                  <a:pt x="126" y="53"/>
                </a:cubicBezTo>
                <a:cubicBezTo>
                  <a:pt x="119" y="67"/>
                  <a:pt x="112" y="82"/>
                  <a:pt x="105" y="97"/>
                </a:cubicBezTo>
                <a:cubicBezTo>
                  <a:pt x="99" y="112"/>
                  <a:pt x="93" y="127"/>
                  <a:pt x="87" y="143"/>
                </a:cubicBezTo>
                <a:cubicBezTo>
                  <a:pt x="81" y="157"/>
                  <a:pt x="77" y="172"/>
                  <a:pt x="72" y="186"/>
                </a:cubicBezTo>
                <a:cubicBezTo>
                  <a:pt x="60" y="224"/>
                  <a:pt x="51" y="265"/>
                  <a:pt x="44" y="307"/>
                </a:cubicBezTo>
                <a:cubicBezTo>
                  <a:pt x="41" y="323"/>
                  <a:pt x="39" y="340"/>
                  <a:pt x="37" y="358"/>
                </a:cubicBezTo>
                <a:cubicBezTo>
                  <a:pt x="37" y="362"/>
                  <a:pt x="36" y="366"/>
                  <a:pt x="36" y="370"/>
                </a:cubicBezTo>
                <a:cubicBezTo>
                  <a:pt x="36" y="371"/>
                  <a:pt x="36" y="371"/>
                  <a:pt x="36" y="372"/>
                </a:cubicBezTo>
                <a:cubicBezTo>
                  <a:pt x="34" y="387"/>
                  <a:pt x="33" y="402"/>
                  <a:pt x="33" y="416"/>
                </a:cubicBezTo>
                <a:cubicBezTo>
                  <a:pt x="32" y="422"/>
                  <a:pt x="32" y="427"/>
                  <a:pt x="32" y="432"/>
                </a:cubicBezTo>
                <a:cubicBezTo>
                  <a:pt x="32" y="436"/>
                  <a:pt x="32" y="439"/>
                  <a:pt x="32" y="443"/>
                </a:cubicBezTo>
                <a:cubicBezTo>
                  <a:pt x="31" y="454"/>
                  <a:pt x="31" y="465"/>
                  <a:pt x="31" y="476"/>
                </a:cubicBezTo>
                <a:cubicBezTo>
                  <a:pt x="32" y="496"/>
                  <a:pt x="32" y="516"/>
                  <a:pt x="33" y="537"/>
                </a:cubicBezTo>
                <a:cubicBezTo>
                  <a:pt x="34" y="546"/>
                  <a:pt x="35" y="555"/>
                  <a:pt x="36" y="565"/>
                </a:cubicBezTo>
                <a:cubicBezTo>
                  <a:pt x="36" y="576"/>
                  <a:pt x="38" y="587"/>
                  <a:pt x="39" y="597"/>
                </a:cubicBezTo>
                <a:cubicBezTo>
                  <a:pt x="41" y="618"/>
                  <a:pt x="44" y="638"/>
                  <a:pt x="47" y="658"/>
                </a:cubicBezTo>
                <a:cubicBezTo>
                  <a:pt x="48" y="663"/>
                  <a:pt x="49" y="668"/>
                  <a:pt x="50" y="673"/>
                </a:cubicBezTo>
                <a:cubicBezTo>
                  <a:pt x="51" y="678"/>
                  <a:pt x="52" y="683"/>
                  <a:pt x="53" y="688"/>
                </a:cubicBezTo>
                <a:cubicBezTo>
                  <a:pt x="55" y="698"/>
                  <a:pt x="57" y="708"/>
                  <a:pt x="59" y="718"/>
                </a:cubicBezTo>
                <a:cubicBezTo>
                  <a:pt x="64" y="737"/>
                  <a:pt x="69" y="757"/>
                  <a:pt x="75" y="777"/>
                </a:cubicBezTo>
                <a:cubicBezTo>
                  <a:pt x="80" y="796"/>
                  <a:pt x="86" y="815"/>
                  <a:pt x="93" y="834"/>
                </a:cubicBezTo>
                <a:cubicBezTo>
                  <a:pt x="100" y="857"/>
                  <a:pt x="109" y="879"/>
                  <a:pt x="117" y="901"/>
                </a:cubicBezTo>
                <a:cubicBezTo>
                  <a:pt x="124" y="918"/>
                  <a:pt x="132" y="935"/>
                  <a:pt x="139" y="952"/>
                </a:cubicBezTo>
                <a:cubicBezTo>
                  <a:pt x="154" y="986"/>
                  <a:pt x="170" y="1019"/>
                  <a:pt x="187" y="1051"/>
                </a:cubicBezTo>
                <a:cubicBezTo>
                  <a:pt x="224" y="1119"/>
                  <a:pt x="264" y="1181"/>
                  <a:pt x="305" y="1238"/>
                </a:cubicBezTo>
                <a:cubicBezTo>
                  <a:pt x="326" y="1266"/>
                  <a:pt x="348" y="1293"/>
                  <a:pt x="369" y="1318"/>
                </a:cubicBezTo>
                <a:cubicBezTo>
                  <a:pt x="380" y="1330"/>
                  <a:pt x="391" y="1342"/>
                  <a:pt x="402" y="1354"/>
                </a:cubicBezTo>
                <a:cubicBezTo>
                  <a:pt x="413" y="1366"/>
                  <a:pt x="424" y="1377"/>
                  <a:pt x="435" y="1388"/>
                </a:cubicBezTo>
                <a:cubicBezTo>
                  <a:pt x="478" y="1431"/>
                  <a:pt x="521" y="1467"/>
                  <a:pt x="563" y="1495"/>
                </a:cubicBezTo>
                <a:cubicBezTo>
                  <a:pt x="574" y="1502"/>
                  <a:pt x="584" y="1509"/>
                  <a:pt x="595" y="1516"/>
                </a:cubicBezTo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2" name="Freeform 8"/>
          <p:cNvSpPr>
            <a:spLocks/>
          </p:cNvSpPr>
          <p:nvPr/>
        </p:nvSpPr>
        <p:spPr bwMode="auto">
          <a:xfrm>
            <a:off x="2147571" y="3704970"/>
            <a:ext cx="3402020" cy="3525420"/>
          </a:xfrm>
          <a:custGeom>
            <a:avLst/>
            <a:gdLst>
              <a:gd name="T0" fmla="*/ 520 w 520"/>
              <a:gd name="T1" fmla="*/ 739 h 739"/>
              <a:gd name="T2" fmla="*/ 325 w 520"/>
              <a:gd name="T3" fmla="*/ 739 h 739"/>
              <a:gd name="T4" fmla="*/ 315 w 520"/>
              <a:gd name="T5" fmla="*/ 724 h 739"/>
              <a:gd name="T6" fmla="*/ 202 w 520"/>
              <a:gd name="T7" fmla="*/ 533 h 739"/>
              <a:gd name="T8" fmla="*/ 100 w 520"/>
              <a:gd name="T9" fmla="*/ 316 h 739"/>
              <a:gd name="T10" fmla="*/ 68 w 520"/>
              <a:gd name="T11" fmla="*/ 232 h 739"/>
              <a:gd name="T12" fmla="*/ 56 w 520"/>
              <a:gd name="T13" fmla="*/ 199 h 739"/>
              <a:gd name="T14" fmla="*/ 50 w 520"/>
              <a:gd name="T15" fmla="*/ 182 h 739"/>
              <a:gd name="T16" fmla="*/ 20 w 520"/>
              <a:gd name="T17" fmla="*/ 83 h 739"/>
              <a:gd name="T18" fmla="*/ 19 w 520"/>
              <a:gd name="T19" fmla="*/ 78 h 739"/>
              <a:gd name="T20" fmla="*/ 3 w 520"/>
              <a:gd name="T21" fmla="*/ 16 h 739"/>
              <a:gd name="T22" fmla="*/ 0 w 520"/>
              <a:gd name="T23" fmla="*/ 0 h 739"/>
              <a:gd name="T24" fmla="*/ 18 w 520"/>
              <a:gd name="T25" fmla="*/ 57 h 739"/>
              <a:gd name="T26" fmla="*/ 42 w 520"/>
              <a:gd name="T27" fmla="*/ 124 h 739"/>
              <a:gd name="T28" fmla="*/ 64 w 520"/>
              <a:gd name="T29" fmla="*/ 175 h 739"/>
              <a:gd name="T30" fmla="*/ 112 w 520"/>
              <a:gd name="T31" fmla="*/ 274 h 739"/>
              <a:gd name="T32" fmla="*/ 230 w 520"/>
              <a:gd name="T33" fmla="*/ 461 h 739"/>
              <a:gd name="T34" fmla="*/ 294 w 520"/>
              <a:gd name="T35" fmla="*/ 541 h 739"/>
              <a:gd name="T36" fmla="*/ 327 w 520"/>
              <a:gd name="T37" fmla="*/ 577 h 739"/>
              <a:gd name="T38" fmla="*/ 360 w 520"/>
              <a:gd name="T39" fmla="*/ 611 h 739"/>
              <a:gd name="T40" fmla="*/ 488 w 520"/>
              <a:gd name="T41" fmla="*/ 718 h 739"/>
              <a:gd name="T42" fmla="*/ 520 w 520"/>
              <a:gd name="T43" fmla="*/ 739 h 7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20" h="739">
                <a:moveTo>
                  <a:pt x="520" y="739"/>
                </a:moveTo>
                <a:cubicBezTo>
                  <a:pt x="325" y="739"/>
                  <a:pt x="325" y="739"/>
                  <a:pt x="325" y="739"/>
                </a:cubicBezTo>
                <a:cubicBezTo>
                  <a:pt x="322" y="734"/>
                  <a:pt x="319" y="729"/>
                  <a:pt x="315" y="724"/>
                </a:cubicBezTo>
                <a:cubicBezTo>
                  <a:pt x="276" y="665"/>
                  <a:pt x="238" y="601"/>
                  <a:pt x="202" y="533"/>
                </a:cubicBezTo>
                <a:cubicBezTo>
                  <a:pt x="166" y="464"/>
                  <a:pt x="131" y="392"/>
                  <a:pt x="100" y="316"/>
                </a:cubicBezTo>
                <a:cubicBezTo>
                  <a:pt x="89" y="288"/>
                  <a:pt x="78" y="260"/>
                  <a:pt x="68" y="232"/>
                </a:cubicBezTo>
                <a:cubicBezTo>
                  <a:pt x="64" y="221"/>
                  <a:pt x="60" y="210"/>
                  <a:pt x="56" y="199"/>
                </a:cubicBezTo>
                <a:cubicBezTo>
                  <a:pt x="54" y="193"/>
                  <a:pt x="52" y="188"/>
                  <a:pt x="50" y="182"/>
                </a:cubicBezTo>
                <a:cubicBezTo>
                  <a:pt x="39" y="149"/>
                  <a:pt x="29" y="116"/>
                  <a:pt x="20" y="83"/>
                </a:cubicBezTo>
                <a:cubicBezTo>
                  <a:pt x="20" y="81"/>
                  <a:pt x="19" y="80"/>
                  <a:pt x="19" y="78"/>
                </a:cubicBezTo>
                <a:cubicBezTo>
                  <a:pt x="13" y="57"/>
                  <a:pt x="8" y="37"/>
                  <a:pt x="3" y="16"/>
                </a:cubicBezTo>
                <a:cubicBezTo>
                  <a:pt x="2" y="10"/>
                  <a:pt x="1" y="5"/>
                  <a:pt x="0" y="0"/>
                </a:cubicBezTo>
                <a:cubicBezTo>
                  <a:pt x="5" y="19"/>
                  <a:pt x="11" y="38"/>
                  <a:pt x="18" y="57"/>
                </a:cubicBezTo>
                <a:cubicBezTo>
                  <a:pt x="25" y="80"/>
                  <a:pt x="34" y="102"/>
                  <a:pt x="42" y="124"/>
                </a:cubicBezTo>
                <a:cubicBezTo>
                  <a:pt x="49" y="141"/>
                  <a:pt x="57" y="158"/>
                  <a:pt x="64" y="175"/>
                </a:cubicBezTo>
                <a:cubicBezTo>
                  <a:pt x="79" y="209"/>
                  <a:pt x="95" y="242"/>
                  <a:pt x="112" y="274"/>
                </a:cubicBezTo>
                <a:cubicBezTo>
                  <a:pt x="149" y="342"/>
                  <a:pt x="189" y="404"/>
                  <a:pt x="230" y="461"/>
                </a:cubicBezTo>
                <a:cubicBezTo>
                  <a:pt x="251" y="489"/>
                  <a:pt x="273" y="516"/>
                  <a:pt x="294" y="541"/>
                </a:cubicBezTo>
                <a:cubicBezTo>
                  <a:pt x="305" y="553"/>
                  <a:pt x="316" y="565"/>
                  <a:pt x="327" y="577"/>
                </a:cubicBezTo>
                <a:cubicBezTo>
                  <a:pt x="338" y="589"/>
                  <a:pt x="349" y="600"/>
                  <a:pt x="360" y="611"/>
                </a:cubicBezTo>
                <a:cubicBezTo>
                  <a:pt x="403" y="654"/>
                  <a:pt x="446" y="690"/>
                  <a:pt x="488" y="718"/>
                </a:cubicBezTo>
                <a:cubicBezTo>
                  <a:pt x="499" y="725"/>
                  <a:pt x="509" y="732"/>
                  <a:pt x="520" y="739"/>
                </a:cubicBezTo>
              </a:path>
            </a:pathLst>
          </a:custGeom>
          <a:solidFill>
            <a:srgbClr val="FFFF00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1951396" y="201"/>
            <a:ext cx="1714840" cy="7232251"/>
          </a:xfrm>
          <a:custGeom>
            <a:avLst/>
            <a:gdLst>
              <a:gd name="T0" fmla="*/ 262 w 262"/>
              <a:gd name="T1" fmla="*/ 0 h 1516"/>
              <a:gd name="T2" fmla="*/ 157 w 262"/>
              <a:gd name="T3" fmla="*/ 0 h 1516"/>
              <a:gd name="T4" fmla="*/ 153 w 262"/>
              <a:gd name="T5" fmla="*/ 15 h 1516"/>
              <a:gd name="T6" fmla="*/ 103 w 262"/>
              <a:gd name="T7" fmla="*/ 206 h 1516"/>
              <a:gd name="T8" fmla="*/ 58 w 262"/>
              <a:gd name="T9" fmla="*/ 423 h 1516"/>
              <a:gd name="T10" fmla="*/ 44 w 262"/>
              <a:gd name="T11" fmla="*/ 507 h 1516"/>
              <a:gd name="T12" fmla="*/ 39 w 262"/>
              <a:gd name="T13" fmla="*/ 540 h 1516"/>
              <a:gd name="T14" fmla="*/ 36 w 262"/>
              <a:gd name="T15" fmla="*/ 557 h 1516"/>
              <a:gd name="T16" fmla="*/ 23 w 262"/>
              <a:gd name="T17" fmla="*/ 656 h 1516"/>
              <a:gd name="T18" fmla="*/ 22 w 262"/>
              <a:gd name="T19" fmla="*/ 661 h 1516"/>
              <a:gd name="T20" fmla="*/ 15 w 262"/>
              <a:gd name="T21" fmla="*/ 723 h 1516"/>
              <a:gd name="T22" fmla="*/ 10 w 262"/>
              <a:gd name="T23" fmla="*/ 786 h 1516"/>
              <a:gd name="T24" fmla="*/ 7 w 262"/>
              <a:gd name="T25" fmla="*/ 818 h 1516"/>
              <a:gd name="T26" fmla="*/ 6 w 262"/>
              <a:gd name="T27" fmla="*/ 834 h 1516"/>
              <a:gd name="T28" fmla="*/ 5 w 262"/>
              <a:gd name="T29" fmla="*/ 850 h 1516"/>
              <a:gd name="T30" fmla="*/ 3 w 262"/>
              <a:gd name="T31" fmla="*/ 913 h 1516"/>
              <a:gd name="T32" fmla="*/ 1 w 262"/>
              <a:gd name="T33" fmla="*/ 963 h 1516"/>
              <a:gd name="T34" fmla="*/ 1 w 262"/>
              <a:gd name="T35" fmla="*/ 1005 h 1516"/>
              <a:gd name="T36" fmla="*/ 0 w 262"/>
              <a:gd name="T37" fmla="*/ 1013 h 1516"/>
              <a:gd name="T38" fmla="*/ 0 w 262"/>
              <a:gd name="T39" fmla="*/ 1040 h 1516"/>
              <a:gd name="T40" fmla="*/ 1 w 262"/>
              <a:gd name="T41" fmla="*/ 1054 h 1516"/>
              <a:gd name="T42" fmla="*/ 1 w 262"/>
              <a:gd name="T43" fmla="*/ 1085 h 1516"/>
              <a:gd name="T44" fmla="*/ 3 w 262"/>
              <a:gd name="T45" fmla="*/ 1163 h 1516"/>
              <a:gd name="T46" fmla="*/ 18 w 262"/>
              <a:gd name="T47" fmla="*/ 1394 h 1516"/>
              <a:gd name="T48" fmla="*/ 32 w 262"/>
              <a:gd name="T49" fmla="*/ 1516 h 1516"/>
              <a:gd name="T50" fmla="*/ 69 w 262"/>
              <a:gd name="T51" fmla="*/ 1516 h 1516"/>
              <a:gd name="T52" fmla="*/ 56 w 262"/>
              <a:gd name="T53" fmla="*/ 1463 h 1516"/>
              <a:gd name="T54" fmla="*/ 47 w 262"/>
              <a:gd name="T55" fmla="*/ 1419 h 1516"/>
              <a:gd name="T56" fmla="*/ 38 w 262"/>
              <a:gd name="T57" fmla="*/ 1373 h 1516"/>
              <a:gd name="T58" fmla="*/ 20 w 262"/>
              <a:gd name="T59" fmla="*/ 1209 h 1516"/>
              <a:gd name="T60" fmla="*/ 17 w 262"/>
              <a:gd name="T61" fmla="*/ 1158 h 1516"/>
              <a:gd name="T62" fmla="*/ 16 w 262"/>
              <a:gd name="T63" fmla="*/ 1146 h 1516"/>
              <a:gd name="T64" fmla="*/ 16 w 262"/>
              <a:gd name="T65" fmla="*/ 1144 h 1516"/>
              <a:gd name="T66" fmla="*/ 15 w 262"/>
              <a:gd name="T67" fmla="*/ 1100 h 1516"/>
              <a:gd name="T68" fmla="*/ 14 w 262"/>
              <a:gd name="T69" fmla="*/ 1084 h 1516"/>
              <a:gd name="T70" fmla="*/ 14 w 262"/>
              <a:gd name="T71" fmla="*/ 1073 h 1516"/>
              <a:gd name="T72" fmla="*/ 14 w 262"/>
              <a:gd name="T73" fmla="*/ 1040 h 1516"/>
              <a:gd name="T74" fmla="*/ 15 w 262"/>
              <a:gd name="T75" fmla="*/ 979 h 1516"/>
              <a:gd name="T76" fmla="*/ 16 w 262"/>
              <a:gd name="T77" fmla="*/ 951 h 1516"/>
              <a:gd name="T78" fmla="*/ 17 w 262"/>
              <a:gd name="T79" fmla="*/ 919 h 1516"/>
              <a:gd name="T80" fmla="*/ 21 w 262"/>
              <a:gd name="T81" fmla="*/ 858 h 1516"/>
              <a:gd name="T82" fmla="*/ 22 w 262"/>
              <a:gd name="T83" fmla="*/ 843 h 1516"/>
              <a:gd name="T84" fmla="*/ 24 w 262"/>
              <a:gd name="T85" fmla="*/ 828 h 1516"/>
              <a:gd name="T86" fmla="*/ 26 w 262"/>
              <a:gd name="T87" fmla="*/ 798 h 1516"/>
              <a:gd name="T88" fmla="*/ 41 w 262"/>
              <a:gd name="T89" fmla="*/ 682 h 1516"/>
              <a:gd name="T90" fmla="*/ 52 w 262"/>
              <a:gd name="T91" fmla="*/ 615 h 1516"/>
              <a:gd name="T92" fmla="*/ 61 w 262"/>
              <a:gd name="T93" fmla="*/ 564 h 1516"/>
              <a:gd name="T94" fmla="*/ 83 w 262"/>
              <a:gd name="T95" fmla="*/ 465 h 1516"/>
              <a:gd name="T96" fmla="*/ 134 w 262"/>
              <a:gd name="T97" fmla="*/ 278 h 1516"/>
              <a:gd name="T98" fmla="*/ 163 w 262"/>
              <a:gd name="T99" fmla="*/ 198 h 1516"/>
              <a:gd name="T100" fmla="*/ 177 w 262"/>
              <a:gd name="T101" fmla="*/ 162 h 1516"/>
              <a:gd name="T102" fmla="*/ 191 w 262"/>
              <a:gd name="T103" fmla="*/ 128 h 1516"/>
              <a:gd name="T104" fmla="*/ 248 w 262"/>
              <a:gd name="T105" fmla="*/ 21 h 1516"/>
              <a:gd name="T106" fmla="*/ 262 w 262"/>
              <a:gd name="T107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2" h="1516">
                <a:moveTo>
                  <a:pt x="262" y="0"/>
                </a:moveTo>
                <a:cubicBezTo>
                  <a:pt x="157" y="0"/>
                  <a:pt x="157" y="0"/>
                  <a:pt x="157" y="0"/>
                </a:cubicBezTo>
                <a:cubicBezTo>
                  <a:pt x="155" y="5"/>
                  <a:pt x="154" y="10"/>
                  <a:pt x="153" y="15"/>
                </a:cubicBezTo>
                <a:cubicBezTo>
                  <a:pt x="135" y="74"/>
                  <a:pt x="119" y="138"/>
                  <a:pt x="103" y="206"/>
                </a:cubicBezTo>
                <a:cubicBezTo>
                  <a:pt x="87" y="275"/>
                  <a:pt x="72" y="347"/>
                  <a:pt x="58" y="423"/>
                </a:cubicBezTo>
                <a:cubicBezTo>
                  <a:pt x="53" y="451"/>
                  <a:pt x="48" y="479"/>
                  <a:pt x="44" y="507"/>
                </a:cubicBezTo>
                <a:cubicBezTo>
                  <a:pt x="42" y="518"/>
                  <a:pt x="40" y="529"/>
                  <a:pt x="39" y="540"/>
                </a:cubicBezTo>
                <a:cubicBezTo>
                  <a:pt x="38" y="546"/>
                  <a:pt x="37" y="551"/>
                  <a:pt x="36" y="557"/>
                </a:cubicBezTo>
                <a:cubicBezTo>
                  <a:pt x="31" y="590"/>
                  <a:pt x="27" y="623"/>
                  <a:pt x="23" y="656"/>
                </a:cubicBezTo>
                <a:cubicBezTo>
                  <a:pt x="23" y="658"/>
                  <a:pt x="22" y="659"/>
                  <a:pt x="22" y="661"/>
                </a:cubicBezTo>
                <a:cubicBezTo>
                  <a:pt x="20" y="682"/>
                  <a:pt x="18" y="702"/>
                  <a:pt x="15" y="723"/>
                </a:cubicBezTo>
                <a:cubicBezTo>
                  <a:pt x="13" y="744"/>
                  <a:pt x="11" y="765"/>
                  <a:pt x="10" y="786"/>
                </a:cubicBezTo>
                <a:cubicBezTo>
                  <a:pt x="9" y="797"/>
                  <a:pt x="8" y="807"/>
                  <a:pt x="7" y="818"/>
                </a:cubicBezTo>
                <a:cubicBezTo>
                  <a:pt x="7" y="823"/>
                  <a:pt x="7" y="828"/>
                  <a:pt x="6" y="834"/>
                </a:cubicBezTo>
                <a:cubicBezTo>
                  <a:pt x="6" y="839"/>
                  <a:pt x="6" y="844"/>
                  <a:pt x="5" y="850"/>
                </a:cubicBezTo>
                <a:cubicBezTo>
                  <a:pt x="4" y="871"/>
                  <a:pt x="3" y="892"/>
                  <a:pt x="3" y="913"/>
                </a:cubicBezTo>
                <a:cubicBezTo>
                  <a:pt x="2" y="930"/>
                  <a:pt x="1" y="946"/>
                  <a:pt x="1" y="963"/>
                </a:cubicBezTo>
                <a:cubicBezTo>
                  <a:pt x="1" y="977"/>
                  <a:pt x="1" y="991"/>
                  <a:pt x="1" y="1005"/>
                </a:cubicBezTo>
                <a:cubicBezTo>
                  <a:pt x="1" y="1007"/>
                  <a:pt x="0" y="1010"/>
                  <a:pt x="0" y="1013"/>
                </a:cubicBezTo>
                <a:cubicBezTo>
                  <a:pt x="0" y="1022"/>
                  <a:pt x="0" y="1031"/>
                  <a:pt x="0" y="1040"/>
                </a:cubicBezTo>
                <a:cubicBezTo>
                  <a:pt x="0" y="1045"/>
                  <a:pt x="0" y="1049"/>
                  <a:pt x="1" y="1054"/>
                </a:cubicBezTo>
                <a:cubicBezTo>
                  <a:pt x="1" y="1064"/>
                  <a:pt x="1" y="1074"/>
                  <a:pt x="1" y="1085"/>
                </a:cubicBezTo>
                <a:cubicBezTo>
                  <a:pt x="1" y="1111"/>
                  <a:pt x="2" y="1137"/>
                  <a:pt x="3" y="1163"/>
                </a:cubicBezTo>
                <a:cubicBezTo>
                  <a:pt x="6" y="1244"/>
                  <a:pt x="11" y="1321"/>
                  <a:pt x="18" y="1394"/>
                </a:cubicBezTo>
                <a:cubicBezTo>
                  <a:pt x="22" y="1436"/>
                  <a:pt x="27" y="1477"/>
                  <a:pt x="32" y="1516"/>
                </a:cubicBezTo>
                <a:cubicBezTo>
                  <a:pt x="69" y="1516"/>
                  <a:pt x="69" y="1516"/>
                  <a:pt x="69" y="1516"/>
                </a:cubicBezTo>
                <a:cubicBezTo>
                  <a:pt x="64" y="1499"/>
                  <a:pt x="60" y="1482"/>
                  <a:pt x="56" y="1463"/>
                </a:cubicBezTo>
                <a:cubicBezTo>
                  <a:pt x="52" y="1449"/>
                  <a:pt x="49" y="1434"/>
                  <a:pt x="47" y="1419"/>
                </a:cubicBezTo>
                <a:cubicBezTo>
                  <a:pt x="44" y="1404"/>
                  <a:pt x="41" y="1389"/>
                  <a:pt x="38" y="1373"/>
                </a:cubicBezTo>
                <a:cubicBezTo>
                  <a:pt x="30" y="1323"/>
                  <a:pt x="24" y="1268"/>
                  <a:pt x="20" y="1209"/>
                </a:cubicBezTo>
                <a:cubicBezTo>
                  <a:pt x="18" y="1193"/>
                  <a:pt x="17" y="1176"/>
                  <a:pt x="17" y="1158"/>
                </a:cubicBezTo>
                <a:cubicBezTo>
                  <a:pt x="16" y="1154"/>
                  <a:pt x="16" y="1150"/>
                  <a:pt x="16" y="1146"/>
                </a:cubicBezTo>
                <a:cubicBezTo>
                  <a:pt x="16" y="1145"/>
                  <a:pt x="16" y="1145"/>
                  <a:pt x="16" y="1144"/>
                </a:cubicBezTo>
                <a:cubicBezTo>
                  <a:pt x="15" y="1129"/>
                  <a:pt x="15" y="1114"/>
                  <a:pt x="15" y="1100"/>
                </a:cubicBezTo>
                <a:cubicBezTo>
                  <a:pt x="14" y="1094"/>
                  <a:pt x="14" y="1089"/>
                  <a:pt x="14" y="1084"/>
                </a:cubicBezTo>
                <a:cubicBezTo>
                  <a:pt x="14" y="1080"/>
                  <a:pt x="14" y="1077"/>
                  <a:pt x="14" y="1073"/>
                </a:cubicBezTo>
                <a:cubicBezTo>
                  <a:pt x="14" y="1062"/>
                  <a:pt x="14" y="1051"/>
                  <a:pt x="14" y="1040"/>
                </a:cubicBezTo>
                <a:cubicBezTo>
                  <a:pt x="14" y="1020"/>
                  <a:pt x="14" y="1000"/>
                  <a:pt x="15" y="979"/>
                </a:cubicBezTo>
                <a:cubicBezTo>
                  <a:pt x="15" y="970"/>
                  <a:pt x="15" y="961"/>
                  <a:pt x="16" y="951"/>
                </a:cubicBezTo>
                <a:cubicBezTo>
                  <a:pt x="16" y="940"/>
                  <a:pt x="17" y="929"/>
                  <a:pt x="17" y="919"/>
                </a:cubicBezTo>
                <a:cubicBezTo>
                  <a:pt x="18" y="898"/>
                  <a:pt x="20" y="878"/>
                  <a:pt x="21" y="858"/>
                </a:cubicBezTo>
                <a:cubicBezTo>
                  <a:pt x="21" y="853"/>
                  <a:pt x="22" y="848"/>
                  <a:pt x="22" y="843"/>
                </a:cubicBezTo>
                <a:cubicBezTo>
                  <a:pt x="23" y="838"/>
                  <a:pt x="23" y="833"/>
                  <a:pt x="24" y="828"/>
                </a:cubicBezTo>
                <a:cubicBezTo>
                  <a:pt x="24" y="818"/>
                  <a:pt x="25" y="808"/>
                  <a:pt x="26" y="798"/>
                </a:cubicBezTo>
                <a:cubicBezTo>
                  <a:pt x="30" y="759"/>
                  <a:pt x="35" y="720"/>
                  <a:pt x="41" y="682"/>
                </a:cubicBezTo>
                <a:cubicBezTo>
                  <a:pt x="44" y="659"/>
                  <a:pt x="48" y="637"/>
                  <a:pt x="52" y="615"/>
                </a:cubicBezTo>
                <a:cubicBezTo>
                  <a:pt x="55" y="598"/>
                  <a:pt x="58" y="581"/>
                  <a:pt x="61" y="564"/>
                </a:cubicBezTo>
                <a:cubicBezTo>
                  <a:pt x="68" y="530"/>
                  <a:pt x="75" y="497"/>
                  <a:pt x="83" y="465"/>
                </a:cubicBezTo>
                <a:cubicBezTo>
                  <a:pt x="99" y="397"/>
                  <a:pt x="116" y="335"/>
                  <a:pt x="134" y="278"/>
                </a:cubicBezTo>
                <a:cubicBezTo>
                  <a:pt x="144" y="250"/>
                  <a:pt x="153" y="223"/>
                  <a:pt x="163" y="198"/>
                </a:cubicBezTo>
                <a:cubicBezTo>
                  <a:pt x="167" y="186"/>
                  <a:pt x="172" y="174"/>
                  <a:pt x="177" y="162"/>
                </a:cubicBezTo>
                <a:cubicBezTo>
                  <a:pt x="182" y="150"/>
                  <a:pt x="186" y="139"/>
                  <a:pt x="191" y="128"/>
                </a:cubicBezTo>
                <a:cubicBezTo>
                  <a:pt x="210" y="85"/>
                  <a:pt x="229" y="49"/>
                  <a:pt x="248" y="21"/>
                </a:cubicBezTo>
                <a:cubicBezTo>
                  <a:pt x="252" y="14"/>
                  <a:pt x="257" y="7"/>
                  <a:pt x="262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46" name="TextBox 11"/>
          <p:cNvSpPr txBox="1"/>
          <p:nvPr/>
        </p:nvSpPr>
        <p:spPr>
          <a:xfrm>
            <a:off x="6213379" y="2680338"/>
            <a:ext cx="3294085" cy="1302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1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 flipV="1">
            <a:off x="6023897" y="2542356"/>
            <a:ext cx="0" cy="1997601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13"/>
          <p:cNvSpPr txBox="1"/>
          <p:nvPr/>
        </p:nvSpPr>
        <p:spPr>
          <a:xfrm>
            <a:off x="4260546" y="4193750"/>
            <a:ext cx="1269401" cy="3462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225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4053120" y="2505566"/>
            <a:ext cx="1476826" cy="147682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2" name="TextBox 24"/>
          <p:cNvSpPr txBox="1"/>
          <p:nvPr/>
        </p:nvSpPr>
        <p:spPr>
          <a:xfrm>
            <a:off x="6463548" y="4065755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25"/>
          <p:cNvSpPr txBox="1"/>
          <p:nvPr/>
        </p:nvSpPr>
        <p:spPr>
          <a:xfrm>
            <a:off x="7943603" y="4065755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4234903" y="273748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7030" b="1" dirty="0">
              <a:solidFill>
                <a:schemeClr val="accent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6463548" y="4355430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25"/>
          <p:cNvSpPr txBox="1"/>
          <p:nvPr/>
        </p:nvSpPr>
        <p:spPr>
          <a:xfrm>
            <a:off x="7943603" y="4355430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6461565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1" grpId="0" animBg="1"/>
      <p:bldP spid="22" grpId="0" animBg="1"/>
      <p:bldP spid="23" grpId="0" animBg="1"/>
      <p:bldP spid="46" grpId="0"/>
      <p:bldP spid="48" grpId="0"/>
      <p:bldP spid="52" grpId="0"/>
      <p:bldP spid="53" grpId="0"/>
      <p:bldP spid="54" grpId="0"/>
      <p:bldP spid="55" grpId="0"/>
      <p:bldP spid="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847891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ooter Text"/>
          <p:cNvSpPr txBox="1"/>
          <p:nvPr/>
        </p:nvSpPr>
        <p:spPr>
          <a:xfrm>
            <a:off x="1691317" y="5595534"/>
            <a:ext cx="9476120" cy="2457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Straight Line buttom"/>
          <p:cNvCxnSpPr/>
          <p:nvPr/>
        </p:nvCxnSpPr>
        <p:spPr>
          <a:xfrm>
            <a:off x="1683676" y="5432568"/>
            <a:ext cx="949139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Chart 18"/>
          <p:cNvGraphicFramePr/>
          <p:nvPr/>
        </p:nvGraphicFramePr>
        <p:xfrm>
          <a:off x="1683677" y="1920439"/>
          <a:ext cx="4994692" cy="3370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" name="Group 29"/>
          <p:cNvGrpSpPr/>
          <p:nvPr/>
        </p:nvGrpSpPr>
        <p:grpSpPr>
          <a:xfrm>
            <a:off x="6987693" y="2147955"/>
            <a:ext cx="4094328" cy="722185"/>
            <a:chOff x="648100" y="3562350"/>
            <a:chExt cx="3771500" cy="914400"/>
          </a:xfrm>
        </p:grpSpPr>
        <p:sp>
          <p:nvSpPr>
            <p:cNvPr id="21" name="Rectangle 20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32"/>
          <p:cNvGrpSpPr/>
          <p:nvPr/>
        </p:nvGrpSpPr>
        <p:grpSpPr>
          <a:xfrm>
            <a:off x="6987693" y="2941693"/>
            <a:ext cx="4094328" cy="722185"/>
            <a:chOff x="648100" y="3562350"/>
            <a:chExt cx="3771500" cy="914400"/>
          </a:xfrm>
        </p:grpSpPr>
        <p:sp>
          <p:nvSpPr>
            <p:cNvPr id="24" name="Rectangle 2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35"/>
          <p:cNvGrpSpPr/>
          <p:nvPr/>
        </p:nvGrpSpPr>
        <p:grpSpPr>
          <a:xfrm>
            <a:off x="6987693" y="3746600"/>
            <a:ext cx="4094328" cy="722185"/>
            <a:chOff x="648100" y="3562350"/>
            <a:chExt cx="3771500" cy="914400"/>
          </a:xfrm>
        </p:grpSpPr>
        <p:sp>
          <p:nvSpPr>
            <p:cNvPr id="27" name="Rectangle 26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7491528" y="2178040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91528" y="2973984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91528" y="3769928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6987693" y="4537550"/>
            <a:ext cx="4094328" cy="722185"/>
            <a:chOff x="648100" y="3562350"/>
            <a:chExt cx="3771500" cy="914400"/>
          </a:xfrm>
        </p:grpSpPr>
        <p:sp>
          <p:nvSpPr>
            <p:cNvPr id="44" name="Rectangle 4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7491528" y="4565873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291655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Graphic spid="19" grpId="0">
        <p:bldAsOne/>
      </p:bldGraphic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97718806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Callout 40"/>
          <p:cNvSpPr/>
          <p:nvPr/>
        </p:nvSpPr>
        <p:spPr>
          <a:xfrm>
            <a:off x="5235738" y="2126887"/>
            <a:ext cx="2390925" cy="1729480"/>
          </a:xfrm>
          <a:prstGeom prst="wedgeEllipseCallout">
            <a:avLst>
              <a:gd name="adj1" fmla="val -284"/>
              <a:gd name="adj2" fmla="val 6713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Callout 41"/>
          <p:cNvSpPr/>
          <p:nvPr/>
        </p:nvSpPr>
        <p:spPr>
          <a:xfrm>
            <a:off x="7268933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Callout 42"/>
          <p:cNvSpPr/>
          <p:nvPr/>
        </p:nvSpPr>
        <p:spPr>
          <a:xfrm>
            <a:off x="8839689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Oval Callout 43"/>
          <p:cNvSpPr/>
          <p:nvPr/>
        </p:nvSpPr>
        <p:spPr>
          <a:xfrm flipH="1">
            <a:off x="3684498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Callout 63"/>
          <p:cNvSpPr/>
          <p:nvPr/>
        </p:nvSpPr>
        <p:spPr>
          <a:xfrm flipH="1">
            <a:off x="2297376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817829" y="2644652"/>
            <a:ext cx="1232548" cy="948994"/>
            <a:chOff x="5358001" y="1775580"/>
            <a:chExt cx="1454622" cy="1036163"/>
          </a:xfrm>
        </p:grpSpPr>
        <p:sp>
          <p:nvSpPr>
            <p:cNvPr id="82" name="Text Placeholder 32"/>
            <p:cNvSpPr txBox="1">
              <a:spLocks/>
            </p:cNvSpPr>
            <p:nvPr/>
          </p:nvSpPr>
          <p:spPr>
            <a:xfrm>
              <a:off x="5358001" y="2020072"/>
              <a:ext cx="1454622" cy="7916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40926" y="1775580"/>
              <a:ext cx="847536" cy="257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699876" y="2696662"/>
            <a:ext cx="1069224" cy="1111433"/>
            <a:chOff x="7355481" y="1860073"/>
            <a:chExt cx="1261870" cy="1213518"/>
          </a:xfrm>
        </p:grpSpPr>
        <p:sp>
          <p:nvSpPr>
            <p:cNvPr id="79" name="Text Placeholder 32"/>
            <p:cNvSpPr txBox="1">
              <a:spLocks/>
            </p:cNvSpPr>
            <p:nvPr/>
          </p:nvSpPr>
          <p:spPr>
            <a:xfrm>
              <a:off x="7355481" y="2120621"/>
              <a:ext cx="1261870" cy="95297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44764" y="1860073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094028" y="2651399"/>
            <a:ext cx="1069224" cy="1132201"/>
            <a:chOff x="7355481" y="1810655"/>
            <a:chExt cx="1261870" cy="1236196"/>
          </a:xfrm>
        </p:grpSpPr>
        <p:sp>
          <p:nvSpPr>
            <p:cNvPr id="76" name="Text Placeholder 32"/>
            <p:cNvSpPr txBox="1">
              <a:spLocks/>
            </p:cNvSpPr>
            <p:nvPr/>
          </p:nvSpPr>
          <p:spPr>
            <a:xfrm>
              <a:off x="7355481" y="2093879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544764" y="181065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206885" y="2883759"/>
            <a:ext cx="1069224" cy="1118958"/>
            <a:chOff x="7355481" y="1858135"/>
            <a:chExt cx="1261870" cy="1221736"/>
          </a:xfrm>
        </p:grpSpPr>
        <p:sp>
          <p:nvSpPr>
            <p:cNvPr id="73" name="Text Placeholder 32"/>
            <p:cNvSpPr txBox="1">
              <a:spLocks/>
            </p:cNvSpPr>
            <p:nvPr/>
          </p:nvSpPr>
          <p:spPr>
            <a:xfrm>
              <a:off x="7355481" y="2126900"/>
              <a:ext cx="1261870" cy="9529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544764" y="185813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560825" y="2833015"/>
            <a:ext cx="1069225" cy="1107025"/>
            <a:chOff x="7355481" y="1802729"/>
            <a:chExt cx="1261870" cy="1208708"/>
          </a:xfrm>
        </p:grpSpPr>
        <p:sp>
          <p:nvSpPr>
            <p:cNvPr id="70" name="Text Placeholder 32"/>
            <p:cNvSpPr txBox="1">
              <a:spLocks/>
            </p:cNvSpPr>
            <p:nvPr/>
          </p:nvSpPr>
          <p:spPr>
            <a:xfrm>
              <a:off x="7355481" y="2058465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544763" y="1802729"/>
              <a:ext cx="847535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Oval 85"/>
          <p:cNvSpPr>
            <a:spLocks noChangeAspect="1"/>
          </p:cNvSpPr>
          <p:nvPr/>
        </p:nvSpPr>
        <p:spPr>
          <a:xfrm>
            <a:off x="3862451" y="6178639"/>
            <a:ext cx="138322" cy="1383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090142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Oval 88"/>
          <p:cNvSpPr>
            <a:spLocks noChangeAspect="1"/>
          </p:cNvSpPr>
          <p:nvPr/>
        </p:nvSpPr>
        <p:spPr>
          <a:xfrm>
            <a:off x="4885362" y="6178639"/>
            <a:ext cx="138322" cy="1383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14444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Oval 91"/>
          <p:cNvSpPr>
            <a:spLocks noChangeAspect="1"/>
          </p:cNvSpPr>
          <p:nvPr/>
        </p:nvSpPr>
        <p:spPr>
          <a:xfrm>
            <a:off x="5921531" y="6178639"/>
            <a:ext cx="138322" cy="13832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182631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Oval 94"/>
          <p:cNvSpPr>
            <a:spLocks noChangeAspect="1"/>
          </p:cNvSpPr>
          <p:nvPr/>
        </p:nvSpPr>
        <p:spPr>
          <a:xfrm>
            <a:off x="7031231" y="6178639"/>
            <a:ext cx="138322" cy="1383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26727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8106642" y="6178639"/>
            <a:ext cx="138322" cy="13832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33224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0" name="Group 99"/>
          <p:cNvGrpSpPr/>
          <p:nvPr/>
        </p:nvGrpSpPr>
        <p:grpSpPr>
          <a:xfrm>
            <a:off x="7957759" y="4429884"/>
            <a:ext cx="1417919" cy="1470441"/>
            <a:chOff x="7748920" y="4020058"/>
            <a:chExt cx="1548157" cy="1605504"/>
          </a:xfrm>
        </p:grpSpPr>
        <p:sp>
          <p:nvSpPr>
            <p:cNvPr id="101" name="Freeform 100"/>
            <p:cNvSpPr/>
            <p:nvPr/>
          </p:nvSpPr>
          <p:spPr>
            <a:xfrm>
              <a:off x="7748920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8334301" y="5073670"/>
              <a:ext cx="377558" cy="551892"/>
              <a:chOff x="8334300" y="5005568"/>
              <a:chExt cx="435951" cy="637247"/>
            </a:xfrm>
          </p:grpSpPr>
          <p:sp>
            <p:nvSpPr>
              <p:cNvPr id="103" name="Freeform 102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Group 104"/>
          <p:cNvGrpSpPr/>
          <p:nvPr/>
        </p:nvGrpSpPr>
        <p:grpSpPr>
          <a:xfrm>
            <a:off x="3512104" y="4429884"/>
            <a:ext cx="1417919" cy="1470441"/>
            <a:chOff x="2894923" y="4020058"/>
            <a:chExt cx="1548157" cy="1605504"/>
          </a:xfrm>
        </p:grpSpPr>
        <p:sp>
          <p:nvSpPr>
            <p:cNvPr id="106" name="Freeform 105"/>
            <p:cNvSpPr/>
            <p:nvPr/>
          </p:nvSpPr>
          <p:spPr>
            <a:xfrm>
              <a:off x="2894923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3461062" y="5073670"/>
              <a:ext cx="377558" cy="551892"/>
              <a:chOff x="8334300" y="5005568"/>
              <a:chExt cx="435951" cy="637247"/>
            </a:xfrm>
          </p:grpSpPr>
          <p:sp>
            <p:nvSpPr>
              <p:cNvPr id="108" name="Freeform 107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108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109"/>
          <p:cNvGrpSpPr/>
          <p:nvPr/>
        </p:nvGrpSpPr>
        <p:grpSpPr>
          <a:xfrm>
            <a:off x="4623519" y="4467565"/>
            <a:ext cx="1352144" cy="1378411"/>
            <a:chOff x="4108423" y="4061198"/>
            <a:chExt cx="1476341" cy="1505021"/>
          </a:xfrm>
        </p:grpSpPr>
        <p:sp>
          <p:nvSpPr>
            <p:cNvPr id="112" name="Freeform 111"/>
            <p:cNvSpPr/>
            <p:nvPr/>
          </p:nvSpPr>
          <p:spPr>
            <a:xfrm>
              <a:off x="4108423" y="4061198"/>
              <a:ext cx="1476341" cy="1505021"/>
            </a:xfrm>
            <a:custGeom>
              <a:avLst/>
              <a:gdLst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87259" h="2229751">
                  <a:moveTo>
                    <a:pt x="1205855" y="0"/>
                  </a:moveTo>
                  <a:cubicBezTo>
                    <a:pt x="1295193" y="0"/>
                    <a:pt x="1352343" y="45982"/>
                    <a:pt x="1395041" y="70944"/>
                  </a:cubicBezTo>
                  <a:cubicBezTo>
                    <a:pt x="1437739" y="95906"/>
                    <a:pt x="1454818" y="120212"/>
                    <a:pt x="1462044" y="149772"/>
                  </a:cubicBezTo>
                  <a:cubicBezTo>
                    <a:pt x="1496860" y="155684"/>
                    <a:pt x="1500802" y="156341"/>
                    <a:pt x="1532990" y="201010"/>
                  </a:cubicBezTo>
                  <a:cubicBezTo>
                    <a:pt x="1565178" y="245679"/>
                    <a:pt x="1623642" y="313339"/>
                    <a:pt x="1655173" y="417786"/>
                  </a:cubicBezTo>
                  <a:cubicBezTo>
                    <a:pt x="1686704" y="522233"/>
                    <a:pt x="1719549" y="710762"/>
                    <a:pt x="1722176" y="827690"/>
                  </a:cubicBezTo>
                  <a:cubicBezTo>
                    <a:pt x="1724803" y="944618"/>
                    <a:pt x="1684733" y="1039211"/>
                    <a:pt x="1670938" y="1119352"/>
                  </a:cubicBezTo>
                  <a:cubicBezTo>
                    <a:pt x="1657143" y="1199493"/>
                    <a:pt x="1626269" y="1253359"/>
                    <a:pt x="1639407" y="1308538"/>
                  </a:cubicBezTo>
                  <a:cubicBezTo>
                    <a:pt x="1652545" y="1363717"/>
                    <a:pt x="1709695" y="1418240"/>
                    <a:pt x="1749766" y="1450428"/>
                  </a:cubicBezTo>
                  <a:cubicBezTo>
                    <a:pt x="1789837" y="1482616"/>
                    <a:pt x="1833191" y="1498382"/>
                    <a:pt x="1879831" y="1501666"/>
                  </a:cubicBezTo>
                  <a:cubicBezTo>
                    <a:pt x="1876383" y="1521865"/>
                    <a:pt x="1844852" y="1561649"/>
                    <a:pt x="1787733" y="1589423"/>
                  </a:cubicBezTo>
                  <a:lnTo>
                    <a:pt x="1726096" y="1610673"/>
                  </a:lnTo>
                  <a:lnTo>
                    <a:pt x="1788770" y="1626818"/>
                  </a:lnTo>
                  <a:lnTo>
                    <a:pt x="1886070" y="1652094"/>
                  </a:lnTo>
                  <a:cubicBezTo>
                    <a:pt x="1940947" y="1667602"/>
                    <a:pt x="1970173" y="1678339"/>
                    <a:pt x="2007752" y="1691462"/>
                  </a:cubicBezTo>
                  <a:cubicBezTo>
                    <a:pt x="2045331" y="1704584"/>
                    <a:pt x="2088874" y="1701005"/>
                    <a:pt x="2111540" y="1730829"/>
                  </a:cubicBezTo>
                  <a:cubicBezTo>
                    <a:pt x="2134206" y="1760653"/>
                    <a:pt x="2134206" y="1816722"/>
                    <a:pt x="2143749" y="1870406"/>
                  </a:cubicBezTo>
                  <a:cubicBezTo>
                    <a:pt x="2153293" y="1924089"/>
                    <a:pt x="2161644" y="1995070"/>
                    <a:pt x="2168802" y="2052928"/>
                  </a:cubicBezTo>
                  <a:cubicBezTo>
                    <a:pt x="2175960" y="2110787"/>
                    <a:pt x="2184310" y="2190119"/>
                    <a:pt x="2186696" y="2217557"/>
                  </a:cubicBezTo>
                  <a:cubicBezTo>
                    <a:pt x="2189082" y="2244995"/>
                    <a:pt x="2183118" y="2217557"/>
                    <a:pt x="2183118" y="2217557"/>
                  </a:cubicBezTo>
                  <a:lnTo>
                    <a:pt x="1116611" y="2221135"/>
                  </a:lnTo>
                  <a:cubicBezTo>
                    <a:pt x="863704" y="2227696"/>
                    <a:pt x="558305" y="2219346"/>
                    <a:pt x="0" y="2217557"/>
                  </a:cubicBezTo>
                  <a:cubicBezTo>
                    <a:pt x="1790" y="2178190"/>
                    <a:pt x="37579" y="1937809"/>
                    <a:pt x="53683" y="1856091"/>
                  </a:cubicBezTo>
                  <a:cubicBezTo>
                    <a:pt x="69788" y="1774373"/>
                    <a:pt x="75753" y="1746338"/>
                    <a:pt x="96629" y="1727251"/>
                  </a:cubicBezTo>
                  <a:cubicBezTo>
                    <a:pt x="117506" y="1708163"/>
                    <a:pt x="87086" y="1712935"/>
                    <a:pt x="200417" y="1677146"/>
                  </a:cubicBezTo>
                  <a:cubicBezTo>
                    <a:pt x="242916" y="1663725"/>
                    <a:pt x="333143" y="1638226"/>
                    <a:pt x="429860" y="1611216"/>
                  </a:cubicBezTo>
                  <a:lnTo>
                    <a:pt x="450554" y="1605451"/>
                  </a:lnTo>
                  <a:lnTo>
                    <a:pt x="449457" y="1605046"/>
                  </a:lnTo>
                  <a:cubicBezTo>
                    <a:pt x="370437" y="1569655"/>
                    <a:pt x="349344" y="1527367"/>
                    <a:pt x="350576" y="1505607"/>
                  </a:cubicBezTo>
                  <a:cubicBezTo>
                    <a:pt x="388019" y="1502322"/>
                    <a:pt x="447140" y="1468164"/>
                    <a:pt x="484583" y="1430721"/>
                  </a:cubicBezTo>
                  <a:cubicBezTo>
                    <a:pt x="522026" y="1393278"/>
                    <a:pt x="570637" y="1353207"/>
                    <a:pt x="575235" y="1280948"/>
                  </a:cubicBezTo>
                  <a:cubicBezTo>
                    <a:pt x="579833" y="1208689"/>
                    <a:pt x="523340" y="1123950"/>
                    <a:pt x="512173" y="997169"/>
                  </a:cubicBezTo>
                  <a:cubicBezTo>
                    <a:pt x="501006" y="870388"/>
                    <a:pt x="487210" y="650327"/>
                    <a:pt x="508231" y="520262"/>
                  </a:cubicBezTo>
                  <a:cubicBezTo>
                    <a:pt x="529252" y="390197"/>
                    <a:pt x="579833" y="291662"/>
                    <a:pt x="638297" y="216776"/>
                  </a:cubicBezTo>
                  <a:cubicBezTo>
                    <a:pt x="696761" y="141890"/>
                    <a:pt x="764421" y="107074"/>
                    <a:pt x="859014" y="70945"/>
                  </a:cubicBezTo>
                  <a:cubicBezTo>
                    <a:pt x="953607" y="34816"/>
                    <a:pt x="1116517" y="0"/>
                    <a:pt x="12058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4572782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7006556" y="4456793"/>
            <a:ext cx="1257708" cy="1386655"/>
            <a:chOff x="6710347" y="4049438"/>
            <a:chExt cx="1373231" cy="1514022"/>
          </a:xfrm>
        </p:grpSpPr>
        <p:grpSp>
          <p:nvGrpSpPr>
            <p:cNvPr id="115" name="Group 114"/>
            <p:cNvGrpSpPr/>
            <p:nvPr/>
          </p:nvGrpSpPr>
          <p:grpSpPr>
            <a:xfrm>
              <a:off x="6710347" y="4049438"/>
              <a:ext cx="1373231" cy="1514022"/>
              <a:chOff x="7074776" y="3158061"/>
              <a:chExt cx="2034497" cy="2243086"/>
            </a:xfrm>
            <a:solidFill>
              <a:srgbClr val="FEB834"/>
            </a:solidFill>
          </p:grpSpPr>
          <p:sp>
            <p:nvSpPr>
              <p:cNvPr id="117" name="Freeform 116"/>
              <p:cNvSpPr/>
              <p:nvPr/>
            </p:nvSpPr>
            <p:spPr>
              <a:xfrm>
                <a:off x="7074776" y="4426168"/>
                <a:ext cx="2034497" cy="974979"/>
              </a:xfrm>
              <a:custGeom>
                <a:avLst/>
                <a:gdLst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11114 w 2408803"/>
                  <a:gd name="connsiteY9" fmla="*/ 386254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068662 w 2408803"/>
                  <a:gd name="connsiteY10" fmla="*/ 480847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28210 w 2408803"/>
                  <a:gd name="connsiteY11" fmla="*/ 654268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9687" h="974979">
                    <a:moveTo>
                      <a:pt x="893028" y="0"/>
                    </a:moveTo>
                    <a:lnTo>
                      <a:pt x="1528551" y="0"/>
                    </a:lnTo>
                    <a:lnTo>
                      <a:pt x="1523036" y="9360"/>
                    </a:lnTo>
                    <a:cubicBezTo>
                      <a:pt x="1514475" y="22169"/>
                      <a:pt x="1510534" y="24633"/>
                      <a:pt x="1509548" y="43354"/>
                    </a:cubicBezTo>
                    <a:cubicBezTo>
                      <a:pt x="1508234" y="68316"/>
                      <a:pt x="1516774" y="122839"/>
                      <a:pt x="1525314" y="141889"/>
                    </a:cubicBezTo>
                    <a:cubicBezTo>
                      <a:pt x="1533854" y="160939"/>
                      <a:pt x="1549619" y="143861"/>
                      <a:pt x="1560786" y="157656"/>
                    </a:cubicBezTo>
                    <a:cubicBezTo>
                      <a:pt x="1571953" y="171451"/>
                      <a:pt x="1552245" y="191814"/>
                      <a:pt x="1600199" y="212834"/>
                    </a:cubicBezTo>
                    <a:cubicBezTo>
                      <a:pt x="1648153" y="233854"/>
                      <a:pt x="1769022" y="262101"/>
                      <a:pt x="1848507" y="283778"/>
                    </a:cubicBezTo>
                    <a:cubicBezTo>
                      <a:pt x="1927992" y="305456"/>
                      <a:pt x="2014338" y="321222"/>
                      <a:pt x="2077107" y="342899"/>
                    </a:cubicBezTo>
                    <a:cubicBezTo>
                      <a:pt x="2139876" y="364576"/>
                      <a:pt x="2189959" y="382969"/>
                      <a:pt x="2225119" y="413843"/>
                    </a:cubicBezTo>
                    <a:cubicBezTo>
                      <a:pt x="2260279" y="444717"/>
                      <a:pt x="2270886" y="488072"/>
                      <a:pt x="2288068" y="528143"/>
                    </a:cubicBezTo>
                    <a:cubicBezTo>
                      <a:pt x="2305250" y="568214"/>
                      <a:pt x="2313809" y="602373"/>
                      <a:pt x="2328210" y="654268"/>
                    </a:cubicBezTo>
                    <a:cubicBezTo>
                      <a:pt x="2342611" y="706163"/>
                      <a:pt x="2361143" y="787618"/>
                      <a:pt x="2374472" y="839513"/>
                    </a:cubicBezTo>
                    <a:cubicBezTo>
                      <a:pt x="2387801" y="891408"/>
                      <a:pt x="2403221" y="944616"/>
                      <a:pt x="2408183" y="965637"/>
                    </a:cubicBezTo>
                    <a:cubicBezTo>
                      <a:pt x="2413145" y="986658"/>
                      <a:pt x="2404242" y="965637"/>
                      <a:pt x="2404242" y="965637"/>
                    </a:cubicBezTo>
                    <a:lnTo>
                      <a:pt x="1229711" y="969577"/>
                    </a:lnTo>
                    <a:cubicBezTo>
                      <a:pt x="951187" y="976803"/>
                      <a:pt x="614855" y="967607"/>
                      <a:pt x="0" y="965637"/>
                    </a:cubicBezTo>
                    <a:cubicBezTo>
                      <a:pt x="1971" y="922282"/>
                      <a:pt x="28158" y="771853"/>
                      <a:pt x="40448" y="693682"/>
                    </a:cubicBezTo>
                    <a:cubicBezTo>
                      <a:pt x="52738" y="615511"/>
                      <a:pt x="52254" y="572812"/>
                      <a:pt x="73740" y="496612"/>
                    </a:cubicBezTo>
                    <a:cubicBezTo>
                      <a:pt x="95226" y="420412"/>
                      <a:pt x="123138" y="405962"/>
                      <a:pt x="253395" y="354724"/>
                    </a:cubicBezTo>
                    <a:cubicBezTo>
                      <a:pt x="383652" y="303486"/>
                      <a:pt x="751024" y="225971"/>
                      <a:pt x="855280" y="189185"/>
                    </a:cubicBezTo>
                    <a:cubicBezTo>
                      <a:pt x="959536" y="152399"/>
                      <a:pt x="871046" y="149116"/>
                      <a:pt x="878929" y="134007"/>
                    </a:cubicBezTo>
                    <a:cubicBezTo>
                      <a:pt x="886812" y="118898"/>
                      <a:pt x="900606" y="122838"/>
                      <a:pt x="902576" y="98533"/>
                    </a:cubicBezTo>
                    <a:cubicBezTo>
                      <a:pt x="903561" y="86381"/>
                      <a:pt x="903726" y="67331"/>
                      <a:pt x="902083" y="47049"/>
                    </a:cubicBezTo>
                    <a:lnTo>
                      <a:pt x="89302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7205026" y="3158061"/>
                <a:ext cx="1664828" cy="1671156"/>
              </a:xfrm>
              <a:custGeom>
                <a:avLst/>
                <a:gdLst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8599 h 1649359"/>
                  <a:gd name="connsiteX1" fmla="*/ 52996 w 1664828"/>
                  <a:gd name="connsiteY1" fmla="*/ 1461237 h 1649359"/>
                  <a:gd name="connsiteX2" fmla="*/ 139706 w 1664828"/>
                  <a:gd name="connsiteY2" fmla="*/ 1335112 h 1649359"/>
                  <a:gd name="connsiteX3" fmla="*/ 187003 w 1664828"/>
                  <a:gd name="connsiteY3" fmla="*/ 1311464 h 1649359"/>
                  <a:gd name="connsiteX4" fmla="*/ 183061 w 1664828"/>
                  <a:gd name="connsiteY4" fmla="*/ 1228695 h 1649359"/>
                  <a:gd name="connsiteX5" fmla="*/ 155472 w 1664828"/>
                  <a:gd name="connsiteY5" fmla="*/ 1197164 h 1649359"/>
                  <a:gd name="connsiteX6" fmla="*/ 206709 w 1664828"/>
                  <a:gd name="connsiteY6" fmla="*/ 1118337 h 1649359"/>
                  <a:gd name="connsiteX7" fmla="*/ 254006 w 1664828"/>
                  <a:gd name="connsiteY7" fmla="*/ 1067099 h 1649359"/>
                  <a:gd name="connsiteX8" fmla="*/ 222475 w 1664828"/>
                  <a:gd name="connsiteY8" fmla="*/ 960681 h 1649359"/>
                  <a:gd name="connsiteX9" fmla="*/ 119999 w 1664828"/>
                  <a:gd name="connsiteY9" fmla="*/ 814850 h 1649359"/>
                  <a:gd name="connsiteX10" fmla="*/ 226416 w 1664828"/>
                  <a:gd name="connsiteY10" fmla="*/ 645371 h 1649359"/>
                  <a:gd name="connsiteX11" fmla="*/ 226416 w 1664828"/>
                  <a:gd name="connsiteY11" fmla="*/ 507423 h 1649359"/>
                  <a:gd name="connsiteX12" fmla="*/ 257947 w 1664828"/>
                  <a:gd name="connsiteY12" fmla="*/ 286706 h 1649359"/>
                  <a:gd name="connsiteX13" fmla="*/ 628437 w 1664828"/>
                  <a:gd name="connsiteY13" fmla="*/ 18692 h 1649359"/>
                  <a:gd name="connsiteX14" fmla="*/ 1069872 w 1664828"/>
                  <a:gd name="connsiteY14" fmla="*/ 38398 h 1649359"/>
                  <a:gd name="connsiteX15" fmla="*/ 1199937 w 1664828"/>
                  <a:gd name="connsiteY15" fmla="*/ 164523 h 1649359"/>
                  <a:gd name="connsiteX16" fmla="*/ 1361534 w 1664828"/>
                  <a:gd name="connsiteY16" fmla="*/ 227585 h 1649359"/>
                  <a:gd name="connsiteX17" fmla="*/ 1483716 w 1664828"/>
                  <a:gd name="connsiteY17" fmla="*/ 428595 h 1649359"/>
                  <a:gd name="connsiteX18" fmla="*/ 1436420 w 1664828"/>
                  <a:gd name="connsiteY18" fmla="*/ 617781 h 1649359"/>
                  <a:gd name="connsiteX19" fmla="*/ 1531013 w 1664828"/>
                  <a:gd name="connsiteY19" fmla="*/ 767554 h 1649359"/>
                  <a:gd name="connsiteX20" fmla="*/ 1503423 w 1664828"/>
                  <a:gd name="connsiteY20" fmla="*/ 968564 h 1649359"/>
                  <a:gd name="connsiteX21" fmla="*/ 1590134 w 1664828"/>
                  <a:gd name="connsiteY21" fmla="*/ 1082864 h 1649359"/>
                  <a:gd name="connsiteX22" fmla="*/ 1491599 w 1664828"/>
                  <a:gd name="connsiteY22" fmla="*/ 1331171 h 1649359"/>
                  <a:gd name="connsiteX23" fmla="*/ 1649254 w 1664828"/>
                  <a:gd name="connsiteY23" fmla="*/ 1469119 h 1649359"/>
                  <a:gd name="connsiteX24" fmla="*/ 1487658 w 1664828"/>
                  <a:gd name="connsiteY24" fmla="*/ 1611009 h 1649359"/>
                  <a:gd name="connsiteX25" fmla="*/ 131823 w 1664828"/>
                  <a:gd name="connsiteY25" fmla="*/ 1638599 h 1649359"/>
                  <a:gd name="connsiteX0" fmla="*/ 131823 w 1664828"/>
                  <a:gd name="connsiteY0" fmla="*/ 1638599 h 1671156"/>
                  <a:gd name="connsiteX1" fmla="*/ 52996 w 1664828"/>
                  <a:gd name="connsiteY1" fmla="*/ 1461237 h 1671156"/>
                  <a:gd name="connsiteX2" fmla="*/ 139706 w 1664828"/>
                  <a:gd name="connsiteY2" fmla="*/ 1335112 h 1671156"/>
                  <a:gd name="connsiteX3" fmla="*/ 187003 w 1664828"/>
                  <a:gd name="connsiteY3" fmla="*/ 1311464 h 1671156"/>
                  <a:gd name="connsiteX4" fmla="*/ 183061 w 1664828"/>
                  <a:gd name="connsiteY4" fmla="*/ 1228695 h 1671156"/>
                  <a:gd name="connsiteX5" fmla="*/ 155472 w 1664828"/>
                  <a:gd name="connsiteY5" fmla="*/ 1197164 h 1671156"/>
                  <a:gd name="connsiteX6" fmla="*/ 206709 w 1664828"/>
                  <a:gd name="connsiteY6" fmla="*/ 1118337 h 1671156"/>
                  <a:gd name="connsiteX7" fmla="*/ 254006 w 1664828"/>
                  <a:gd name="connsiteY7" fmla="*/ 1067099 h 1671156"/>
                  <a:gd name="connsiteX8" fmla="*/ 222475 w 1664828"/>
                  <a:gd name="connsiteY8" fmla="*/ 960681 h 1671156"/>
                  <a:gd name="connsiteX9" fmla="*/ 119999 w 1664828"/>
                  <a:gd name="connsiteY9" fmla="*/ 814850 h 1671156"/>
                  <a:gd name="connsiteX10" fmla="*/ 226416 w 1664828"/>
                  <a:gd name="connsiteY10" fmla="*/ 645371 h 1671156"/>
                  <a:gd name="connsiteX11" fmla="*/ 226416 w 1664828"/>
                  <a:gd name="connsiteY11" fmla="*/ 507423 h 1671156"/>
                  <a:gd name="connsiteX12" fmla="*/ 257947 w 1664828"/>
                  <a:gd name="connsiteY12" fmla="*/ 286706 h 1671156"/>
                  <a:gd name="connsiteX13" fmla="*/ 628437 w 1664828"/>
                  <a:gd name="connsiteY13" fmla="*/ 18692 h 1671156"/>
                  <a:gd name="connsiteX14" fmla="*/ 1069872 w 1664828"/>
                  <a:gd name="connsiteY14" fmla="*/ 38398 h 1671156"/>
                  <a:gd name="connsiteX15" fmla="*/ 1199937 w 1664828"/>
                  <a:gd name="connsiteY15" fmla="*/ 164523 h 1671156"/>
                  <a:gd name="connsiteX16" fmla="*/ 1361534 w 1664828"/>
                  <a:gd name="connsiteY16" fmla="*/ 227585 h 1671156"/>
                  <a:gd name="connsiteX17" fmla="*/ 1483716 w 1664828"/>
                  <a:gd name="connsiteY17" fmla="*/ 428595 h 1671156"/>
                  <a:gd name="connsiteX18" fmla="*/ 1436420 w 1664828"/>
                  <a:gd name="connsiteY18" fmla="*/ 617781 h 1671156"/>
                  <a:gd name="connsiteX19" fmla="*/ 1531013 w 1664828"/>
                  <a:gd name="connsiteY19" fmla="*/ 767554 h 1671156"/>
                  <a:gd name="connsiteX20" fmla="*/ 1503423 w 1664828"/>
                  <a:gd name="connsiteY20" fmla="*/ 968564 h 1671156"/>
                  <a:gd name="connsiteX21" fmla="*/ 1590134 w 1664828"/>
                  <a:gd name="connsiteY21" fmla="*/ 1082864 h 1671156"/>
                  <a:gd name="connsiteX22" fmla="*/ 1491599 w 1664828"/>
                  <a:gd name="connsiteY22" fmla="*/ 1331171 h 1671156"/>
                  <a:gd name="connsiteX23" fmla="*/ 1649254 w 1664828"/>
                  <a:gd name="connsiteY23" fmla="*/ 1469119 h 1671156"/>
                  <a:gd name="connsiteX24" fmla="*/ 1487658 w 1664828"/>
                  <a:gd name="connsiteY24" fmla="*/ 1654364 h 1671156"/>
                  <a:gd name="connsiteX25" fmla="*/ 131823 w 1664828"/>
                  <a:gd name="connsiteY25" fmla="*/ 1638599 h 1671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64828" h="1671156">
                    <a:moveTo>
                      <a:pt x="131823" y="1638599"/>
                    </a:moveTo>
                    <a:cubicBezTo>
                      <a:pt x="-107287" y="1606411"/>
                      <a:pt x="51682" y="1511818"/>
                      <a:pt x="52996" y="1461237"/>
                    </a:cubicBezTo>
                    <a:cubicBezTo>
                      <a:pt x="54310" y="1410656"/>
                      <a:pt x="117372" y="1360074"/>
                      <a:pt x="139706" y="1335112"/>
                    </a:cubicBezTo>
                    <a:cubicBezTo>
                      <a:pt x="162040" y="1310150"/>
                      <a:pt x="179777" y="1329200"/>
                      <a:pt x="187003" y="1311464"/>
                    </a:cubicBezTo>
                    <a:cubicBezTo>
                      <a:pt x="194229" y="1293728"/>
                      <a:pt x="188316" y="1247745"/>
                      <a:pt x="183061" y="1228695"/>
                    </a:cubicBezTo>
                    <a:cubicBezTo>
                      <a:pt x="177806" y="1209645"/>
                      <a:pt x="151531" y="1215557"/>
                      <a:pt x="155472" y="1197164"/>
                    </a:cubicBezTo>
                    <a:cubicBezTo>
                      <a:pt x="159413" y="1178771"/>
                      <a:pt x="190287" y="1140014"/>
                      <a:pt x="206709" y="1118337"/>
                    </a:cubicBezTo>
                    <a:cubicBezTo>
                      <a:pt x="223131" y="1096660"/>
                      <a:pt x="251378" y="1093375"/>
                      <a:pt x="254006" y="1067099"/>
                    </a:cubicBezTo>
                    <a:cubicBezTo>
                      <a:pt x="256634" y="1040823"/>
                      <a:pt x="244810" y="1002722"/>
                      <a:pt x="222475" y="960681"/>
                    </a:cubicBezTo>
                    <a:cubicBezTo>
                      <a:pt x="200141" y="918639"/>
                      <a:pt x="119342" y="867402"/>
                      <a:pt x="119999" y="814850"/>
                    </a:cubicBezTo>
                    <a:cubicBezTo>
                      <a:pt x="120656" y="762298"/>
                      <a:pt x="208680" y="696609"/>
                      <a:pt x="226416" y="645371"/>
                    </a:cubicBezTo>
                    <a:cubicBezTo>
                      <a:pt x="244152" y="594133"/>
                      <a:pt x="221161" y="567200"/>
                      <a:pt x="226416" y="507423"/>
                    </a:cubicBezTo>
                    <a:cubicBezTo>
                      <a:pt x="231671" y="447646"/>
                      <a:pt x="190944" y="368161"/>
                      <a:pt x="257947" y="286706"/>
                    </a:cubicBezTo>
                    <a:cubicBezTo>
                      <a:pt x="324950" y="205251"/>
                      <a:pt x="493116" y="60077"/>
                      <a:pt x="628437" y="18692"/>
                    </a:cubicBezTo>
                    <a:cubicBezTo>
                      <a:pt x="763758" y="-22693"/>
                      <a:pt x="974622" y="14093"/>
                      <a:pt x="1069872" y="38398"/>
                    </a:cubicBezTo>
                    <a:cubicBezTo>
                      <a:pt x="1165122" y="62703"/>
                      <a:pt x="1194025" y="134962"/>
                      <a:pt x="1199937" y="164523"/>
                    </a:cubicBezTo>
                    <a:cubicBezTo>
                      <a:pt x="1245263" y="190142"/>
                      <a:pt x="1314238" y="183573"/>
                      <a:pt x="1361534" y="227585"/>
                    </a:cubicBezTo>
                    <a:cubicBezTo>
                      <a:pt x="1408830" y="271597"/>
                      <a:pt x="1471235" y="363562"/>
                      <a:pt x="1483716" y="428595"/>
                    </a:cubicBezTo>
                    <a:cubicBezTo>
                      <a:pt x="1496197" y="493628"/>
                      <a:pt x="1428537" y="561288"/>
                      <a:pt x="1436420" y="617781"/>
                    </a:cubicBezTo>
                    <a:cubicBezTo>
                      <a:pt x="1444303" y="674274"/>
                      <a:pt x="1519846" y="709090"/>
                      <a:pt x="1531013" y="767554"/>
                    </a:cubicBezTo>
                    <a:cubicBezTo>
                      <a:pt x="1542180" y="826018"/>
                      <a:pt x="1493569" y="916012"/>
                      <a:pt x="1503423" y="968564"/>
                    </a:cubicBezTo>
                    <a:cubicBezTo>
                      <a:pt x="1513277" y="1021116"/>
                      <a:pt x="1592105" y="1022430"/>
                      <a:pt x="1590134" y="1082864"/>
                    </a:cubicBezTo>
                    <a:cubicBezTo>
                      <a:pt x="1588163" y="1143298"/>
                      <a:pt x="1481746" y="1266795"/>
                      <a:pt x="1491599" y="1331171"/>
                    </a:cubicBezTo>
                    <a:cubicBezTo>
                      <a:pt x="1501452" y="1395547"/>
                      <a:pt x="1649911" y="1422479"/>
                      <a:pt x="1649254" y="1469119"/>
                    </a:cubicBezTo>
                    <a:cubicBezTo>
                      <a:pt x="1648597" y="1515759"/>
                      <a:pt x="1739906" y="1624147"/>
                      <a:pt x="1487658" y="1654364"/>
                    </a:cubicBezTo>
                    <a:cubicBezTo>
                      <a:pt x="1235410" y="1684581"/>
                      <a:pt x="370933" y="1670787"/>
                      <a:pt x="131823" y="16385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6" name="Freeform 115"/>
            <p:cNvSpPr/>
            <p:nvPr/>
          </p:nvSpPr>
          <p:spPr>
            <a:xfrm rot="21330852" flipH="1">
              <a:off x="7112286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5611258" y="4385417"/>
            <a:ext cx="1566767" cy="1530711"/>
            <a:chOff x="5186888" y="3971505"/>
            <a:chExt cx="1710677" cy="1671310"/>
          </a:xfrm>
        </p:grpSpPr>
        <p:sp>
          <p:nvSpPr>
            <p:cNvPr id="120" name="Freeform 119"/>
            <p:cNvSpPr/>
            <p:nvPr/>
          </p:nvSpPr>
          <p:spPr>
            <a:xfrm>
              <a:off x="5186888" y="3971505"/>
              <a:ext cx="1710677" cy="1594714"/>
            </a:xfrm>
            <a:custGeom>
              <a:avLst/>
              <a:gdLst>
                <a:gd name="connsiteX0" fmla="*/ 135705 w 2544508"/>
                <a:gd name="connsiteY0" fmla="*/ 2232087 h 2258950"/>
                <a:gd name="connsiteX1" fmla="*/ 194826 w 2544508"/>
                <a:gd name="connsiteY1" fmla="*/ 1834008 h 2258950"/>
                <a:gd name="connsiteX2" fmla="*/ 242122 w 2544508"/>
                <a:gd name="connsiteY2" fmla="*/ 1692118 h 2258950"/>
                <a:gd name="connsiteX3" fmla="*/ 356422 w 2544508"/>
                <a:gd name="connsiteY3" fmla="*/ 1636939 h 2258950"/>
                <a:gd name="connsiteX4" fmla="*/ 990985 w 2544508"/>
                <a:gd name="connsiteY4" fmla="*/ 1455635 h 2258950"/>
                <a:gd name="connsiteX5" fmla="*/ 987043 w 2544508"/>
                <a:gd name="connsiteY5" fmla="*/ 1459577 h 2258950"/>
                <a:gd name="connsiteX6" fmla="*/ 1038281 w 2544508"/>
                <a:gd name="connsiteY6" fmla="*/ 1364983 h 2258950"/>
                <a:gd name="connsiteX7" fmla="*/ 1026457 w 2544508"/>
                <a:gd name="connsiteY7" fmla="*/ 1254625 h 2258950"/>
                <a:gd name="connsiteX8" fmla="*/ 963395 w 2544508"/>
                <a:gd name="connsiteY8" fmla="*/ 1160032 h 2258950"/>
                <a:gd name="connsiteX9" fmla="*/ 916098 w 2544508"/>
                <a:gd name="connsiteY9" fmla="*/ 1053614 h 2258950"/>
                <a:gd name="connsiteX10" fmla="*/ 908216 w 2544508"/>
                <a:gd name="connsiteY10" fmla="*/ 970846 h 2258950"/>
                <a:gd name="connsiteX11" fmla="*/ 872743 w 2544508"/>
                <a:gd name="connsiteY11" fmla="*/ 939314 h 2258950"/>
                <a:gd name="connsiteX12" fmla="*/ 821505 w 2544508"/>
                <a:gd name="connsiteY12" fmla="*/ 852604 h 2258950"/>
                <a:gd name="connsiteX13" fmla="*/ 809681 w 2544508"/>
                <a:gd name="connsiteY13" fmla="*/ 742246 h 2258950"/>
                <a:gd name="connsiteX14" fmla="*/ 829388 w 2544508"/>
                <a:gd name="connsiteY14" fmla="*/ 687066 h 2258950"/>
                <a:gd name="connsiteX15" fmla="*/ 817564 w 2544508"/>
                <a:gd name="connsiteY15" fmla="*/ 596414 h 2258950"/>
                <a:gd name="connsiteX16" fmla="*/ 805740 w 2544508"/>
                <a:gd name="connsiteY16" fmla="*/ 501821 h 2258950"/>
                <a:gd name="connsiteX17" fmla="*/ 837271 w 2544508"/>
                <a:gd name="connsiteY17" fmla="*/ 332342 h 2258950"/>
                <a:gd name="connsiteX18" fmla="*/ 888509 w 2544508"/>
                <a:gd name="connsiteY18" fmla="*/ 210159 h 2258950"/>
                <a:gd name="connsiteX19" fmla="*/ 983102 w 2544508"/>
                <a:gd name="connsiteY19" fmla="*/ 127390 h 2258950"/>
                <a:gd name="connsiteX20" fmla="*/ 1191995 w 2544508"/>
                <a:gd name="connsiteY20" fmla="*/ 20973 h 2258950"/>
                <a:gd name="connsiteX21" fmla="*/ 1404829 w 2544508"/>
                <a:gd name="connsiteY21" fmla="*/ 1266 h 2258950"/>
                <a:gd name="connsiteX22" fmla="*/ 1574309 w 2544508"/>
                <a:gd name="connsiteY22" fmla="*/ 40680 h 2258950"/>
                <a:gd name="connsiteX23" fmla="*/ 1688609 w 2544508"/>
                <a:gd name="connsiteY23" fmla="*/ 99801 h 2258950"/>
                <a:gd name="connsiteX24" fmla="*/ 1731964 w 2544508"/>
                <a:gd name="connsiteY24" fmla="*/ 154980 h 2258950"/>
                <a:gd name="connsiteX25" fmla="*/ 1728022 w 2544508"/>
                <a:gd name="connsiteY25" fmla="*/ 233808 h 2258950"/>
                <a:gd name="connsiteX26" fmla="*/ 1763495 w 2544508"/>
                <a:gd name="connsiteY26" fmla="*/ 249573 h 2258950"/>
                <a:gd name="connsiteX27" fmla="*/ 1838381 w 2544508"/>
                <a:gd name="connsiteY27" fmla="*/ 308694 h 2258950"/>
                <a:gd name="connsiteX28" fmla="*/ 1865971 w 2544508"/>
                <a:gd name="connsiteY28" fmla="*/ 430877 h 2258950"/>
                <a:gd name="connsiteX29" fmla="*/ 1877795 w 2544508"/>
                <a:gd name="connsiteY29" fmla="*/ 600356 h 2258950"/>
                <a:gd name="connsiteX30" fmla="*/ 1858088 w 2544508"/>
                <a:gd name="connsiteY30" fmla="*/ 694949 h 2258950"/>
                <a:gd name="connsiteX31" fmla="*/ 1881736 w 2544508"/>
                <a:gd name="connsiteY31" fmla="*/ 758011 h 2258950"/>
                <a:gd name="connsiteX32" fmla="*/ 1838381 w 2544508"/>
                <a:gd name="connsiteY32" fmla="*/ 899901 h 2258950"/>
                <a:gd name="connsiteX33" fmla="*/ 1787143 w 2544508"/>
                <a:gd name="connsiteY33" fmla="*/ 966904 h 2258950"/>
                <a:gd name="connsiteX34" fmla="*/ 1787143 w 2544508"/>
                <a:gd name="connsiteY34" fmla="*/ 966904 h 2258950"/>
                <a:gd name="connsiteX35" fmla="*/ 1763495 w 2544508"/>
                <a:gd name="connsiteY35" fmla="*/ 986611 h 2258950"/>
                <a:gd name="connsiteX36" fmla="*/ 1739847 w 2544508"/>
                <a:gd name="connsiteY36" fmla="*/ 1128501 h 2258950"/>
                <a:gd name="connsiteX37" fmla="*/ 1668902 w 2544508"/>
                <a:gd name="connsiteY37" fmla="*/ 1258566 h 2258950"/>
                <a:gd name="connsiteX38" fmla="*/ 1645253 w 2544508"/>
                <a:gd name="connsiteY38" fmla="*/ 1309804 h 2258950"/>
                <a:gd name="connsiteX39" fmla="*/ 1661019 w 2544508"/>
                <a:gd name="connsiteY39" fmla="*/ 1408339 h 2258950"/>
                <a:gd name="connsiteX40" fmla="*/ 1728022 w 2544508"/>
                <a:gd name="connsiteY40" fmla="*/ 1491108 h 2258950"/>
                <a:gd name="connsiteX41" fmla="*/ 1984212 w 2544508"/>
                <a:gd name="connsiteY41" fmla="*/ 1550228 h 2258950"/>
                <a:gd name="connsiteX42" fmla="*/ 2212812 w 2544508"/>
                <a:gd name="connsiteY42" fmla="*/ 1609349 h 2258950"/>
                <a:gd name="connsiteX43" fmla="*/ 2346819 w 2544508"/>
                <a:gd name="connsiteY43" fmla="*/ 1652704 h 2258950"/>
                <a:gd name="connsiteX44" fmla="*/ 2461119 w 2544508"/>
                <a:gd name="connsiteY44" fmla="*/ 1696059 h 2258950"/>
                <a:gd name="connsiteX45" fmla="*/ 2496591 w 2544508"/>
                <a:gd name="connsiteY45" fmla="*/ 1849773 h 2258950"/>
                <a:gd name="connsiteX46" fmla="*/ 2524181 w 2544508"/>
                <a:gd name="connsiteY46" fmla="*/ 2050783 h 2258950"/>
                <a:gd name="connsiteX47" fmla="*/ 2543888 w 2544508"/>
                <a:gd name="connsiteY47" fmla="*/ 2232087 h 2258950"/>
                <a:gd name="connsiteX48" fmla="*/ 2539947 w 2544508"/>
                <a:gd name="connsiteY48" fmla="*/ 2232087 h 2258950"/>
                <a:gd name="connsiteX49" fmla="*/ 194826 w 2544508"/>
                <a:gd name="connsiteY49" fmla="*/ 2224204 h 2258950"/>
                <a:gd name="connsiteX50" fmla="*/ 135705 w 2544508"/>
                <a:gd name="connsiteY50" fmla="*/ 2232087 h 2258950"/>
                <a:gd name="connsiteX0" fmla="*/ 0 w 2408803"/>
                <a:gd name="connsiteY0" fmla="*/ 2232087 h 2261428"/>
                <a:gd name="connsiteX1" fmla="*/ 59121 w 2408803"/>
                <a:gd name="connsiteY1" fmla="*/ 1834008 h 2261428"/>
                <a:gd name="connsiteX2" fmla="*/ 106417 w 2408803"/>
                <a:gd name="connsiteY2" fmla="*/ 1692118 h 2261428"/>
                <a:gd name="connsiteX3" fmla="*/ 220717 w 2408803"/>
                <a:gd name="connsiteY3" fmla="*/ 1636939 h 2261428"/>
                <a:gd name="connsiteX4" fmla="*/ 855280 w 2408803"/>
                <a:gd name="connsiteY4" fmla="*/ 1455635 h 2261428"/>
                <a:gd name="connsiteX5" fmla="*/ 851338 w 2408803"/>
                <a:gd name="connsiteY5" fmla="*/ 1459577 h 2261428"/>
                <a:gd name="connsiteX6" fmla="*/ 902576 w 2408803"/>
                <a:gd name="connsiteY6" fmla="*/ 1364983 h 2261428"/>
                <a:gd name="connsiteX7" fmla="*/ 890752 w 2408803"/>
                <a:gd name="connsiteY7" fmla="*/ 1254625 h 2261428"/>
                <a:gd name="connsiteX8" fmla="*/ 827690 w 2408803"/>
                <a:gd name="connsiteY8" fmla="*/ 1160032 h 2261428"/>
                <a:gd name="connsiteX9" fmla="*/ 780393 w 2408803"/>
                <a:gd name="connsiteY9" fmla="*/ 1053614 h 2261428"/>
                <a:gd name="connsiteX10" fmla="*/ 772511 w 2408803"/>
                <a:gd name="connsiteY10" fmla="*/ 970846 h 2261428"/>
                <a:gd name="connsiteX11" fmla="*/ 737038 w 2408803"/>
                <a:gd name="connsiteY11" fmla="*/ 939314 h 2261428"/>
                <a:gd name="connsiteX12" fmla="*/ 685800 w 2408803"/>
                <a:gd name="connsiteY12" fmla="*/ 852604 h 2261428"/>
                <a:gd name="connsiteX13" fmla="*/ 673976 w 2408803"/>
                <a:gd name="connsiteY13" fmla="*/ 742246 h 2261428"/>
                <a:gd name="connsiteX14" fmla="*/ 693683 w 2408803"/>
                <a:gd name="connsiteY14" fmla="*/ 687066 h 2261428"/>
                <a:gd name="connsiteX15" fmla="*/ 681859 w 2408803"/>
                <a:gd name="connsiteY15" fmla="*/ 596414 h 2261428"/>
                <a:gd name="connsiteX16" fmla="*/ 670035 w 2408803"/>
                <a:gd name="connsiteY16" fmla="*/ 501821 h 2261428"/>
                <a:gd name="connsiteX17" fmla="*/ 701566 w 2408803"/>
                <a:gd name="connsiteY17" fmla="*/ 332342 h 2261428"/>
                <a:gd name="connsiteX18" fmla="*/ 752804 w 2408803"/>
                <a:gd name="connsiteY18" fmla="*/ 210159 h 2261428"/>
                <a:gd name="connsiteX19" fmla="*/ 847397 w 2408803"/>
                <a:gd name="connsiteY19" fmla="*/ 127390 h 2261428"/>
                <a:gd name="connsiteX20" fmla="*/ 1056290 w 2408803"/>
                <a:gd name="connsiteY20" fmla="*/ 20973 h 2261428"/>
                <a:gd name="connsiteX21" fmla="*/ 1269124 w 2408803"/>
                <a:gd name="connsiteY21" fmla="*/ 1266 h 2261428"/>
                <a:gd name="connsiteX22" fmla="*/ 1438604 w 2408803"/>
                <a:gd name="connsiteY22" fmla="*/ 40680 h 2261428"/>
                <a:gd name="connsiteX23" fmla="*/ 1552904 w 2408803"/>
                <a:gd name="connsiteY23" fmla="*/ 99801 h 2261428"/>
                <a:gd name="connsiteX24" fmla="*/ 1596259 w 2408803"/>
                <a:gd name="connsiteY24" fmla="*/ 154980 h 2261428"/>
                <a:gd name="connsiteX25" fmla="*/ 1592317 w 2408803"/>
                <a:gd name="connsiteY25" fmla="*/ 233808 h 2261428"/>
                <a:gd name="connsiteX26" fmla="*/ 1627790 w 2408803"/>
                <a:gd name="connsiteY26" fmla="*/ 249573 h 2261428"/>
                <a:gd name="connsiteX27" fmla="*/ 1702676 w 2408803"/>
                <a:gd name="connsiteY27" fmla="*/ 308694 h 2261428"/>
                <a:gd name="connsiteX28" fmla="*/ 1730266 w 2408803"/>
                <a:gd name="connsiteY28" fmla="*/ 430877 h 2261428"/>
                <a:gd name="connsiteX29" fmla="*/ 1742090 w 2408803"/>
                <a:gd name="connsiteY29" fmla="*/ 600356 h 2261428"/>
                <a:gd name="connsiteX30" fmla="*/ 1722383 w 2408803"/>
                <a:gd name="connsiteY30" fmla="*/ 694949 h 2261428"/>
                <a:gd name="connsiteX31" fmla="*/ 1746031 w 2408803"/>
                <a:gd name="connsiteY31" fmla="*/ 758011 h 2261428"/>
                <a:gd name="connsiteX32" fmla="*/ 1702676 w 2408803"/>
                <a:gd name="connsiteY32" fmla="*/ 899901 h 2261428"/>
                <a:gd name="connsiteX33" fmla="*/ 1651438 w 2408803"/>
                <a:gd name="connsiteY33" fmla="*/ 966904 h 2261428"/>
                <a:gd name="connsiteX34" fmla="*/ 1651438 w 2408803"/>
                <a:gd name="connsiteY34" fmla="*/ 966904 h 2261428"/>
                <a:gd name="connsiteX35" fmla="*/ 1627790 w 2408803"/>
                <a:gd name="connsiteY35" fmla="*/ 986611 h 2261428"/>
                <a:gd name="connsiteX36" fmla="*/ 1604142 w 2408803"/>
                <a:gd name="connsiteY36" fmla="*/ 1128501 h 2261428"/>
                <a:gd name="connsiteX37" fmla="*/ 1533197 w 2408803"/>
                <a:gd name="connsiteY37" fmla="*/ 1258566 h 2261428"/>
                <a:gd name="connsiteX38" fmla="*/ 1509548 w 2408803"/>
                <a:gd name="connsiteY38" fmla="*/ 1309804 h 2261428"/>
                <a:gd name="connsiteX39" fmla="*/ 1525314 w 2408803"/>
                <a:gd name="connsiteY39" fmla="*/ 1408339 h 2261428"/>
                <a:gd name="connsiteX40" fmla="*/ 1592317 w 2408803"/>
                <a:gd name="connsiteY40" fmla="*/ 1491108 h 2261428"/>
                <a:gd name="connsiteX41" fmla="*/ 1848507 w 2408803"/>
                <a:gd name="connsiteY41" fmla="*/ 1550228 h 2261428"/>
                <a:gd name="connsiteX42" fmla="*/ 2077107 w 2408803"/>
                <a:gd name="connsiteY42" fmla="*/ 1609349 h 2261428"/>
                <a:gd name="connsiteX43" fmla="*/ 2211114 w 2408803"/>
                <a:gd name="connsiteY43" fmla="*/ 1652704 h 2261428"/>
                <a:gd name="connsiteX44" fmla="*/ 2325414 w 2408803"/>
                <a:gd name="connsiteY44" fmla="*/ 1696059 h 2261428"/>
                <a:gd name="connsiteX45" fmla="*/ 2360886 w 2408803"/>
                <a:gd name="connsiteY45" fmla="*/ 1849773 h 2261428"/>
                <a:gd name="connsiteX46" fmla="*/ 2388476 w 2408803"/>
                <a:gd name="connsiteY46" fmla="*/ 2050783 h 2261428"/>
                <a:gd name="connsiteX47" fmla="*/ 2408183 w 2408803"/>
                <a:gd name="connsiteY47" fmla="*/ 2232087 h 2261428"/>
                <a:gd name="connsiteX48" fmla="*/ 2404242 w 2408803"/>
                <a:gd name="connsiteY48" fmla="*/ 2232087 h 2261428"/>
                <a:gd name="connsiteX49" fmla="*/ 59121 w 2408803"/>
                <a:gd name="connsiteY49" fmla="*/ 2224204 h 2261428"/>
                <a:gd name="connsiteX50" fmla="*/ 0 w 2408803"/>
                <a:gd name="connsiteY50" fmla="*/ 2232087 h 2261428"/>
                <a:gd name="connsiteX0" fmla="*/ 241 w 2409044"/>
                <a:gd name="connsiteY0" fmla="*/ 2232087 h 2245516"/>
                <a:gd name="connsiteX1" fmla="*/ 59362 w 2409044"/>
                <a:gd name="connsiteY1" fmla="*/ 1834008 h 2245516"/>
                <a:gd name="connsiteX2" fmla="*/ 106658 w 2409044"/>
                <a:gd name="connsiteY2" fmla="*/ 1692118 h 2245516"/>
                <a:gd name="connsiteX3" fmla="*/ 220958 w 2409044"/>
                <a:gd name="connsiteY3" fmla="*/ 1636939 h 2245516"/>
                <a:gd name="connsiteX4" fmla="*/ 855521 w 2409044"/>
                <a:gd name="connsiteY4" fmla="*/ 1455635 h 2245516"/>
                <a:gd name="connsiteX5" fmla="*/ 851579 w 2409044"/>
                <a:gd name="connsiteY5" fmla="*/ 1459577 h 2245516"/>
                <a:gd name="connsiteX6" fmla="*/ 902817 w 2409044"/>
                <a:gd name="connsiteY6" fmla="*/ 1364983 h 2245516"/>
                <a:gd name="connsiteX7" fmla="*/ 890993 w 2409044"/>
                <a:gd name="connsiteY7" fmla="*/ 1254625 h 2245516"/>
                <a:gd name="connsiteX8" fmla="*/ 827931 w 2409044"/>
                <a:gd name="connsiteY8" fmla="*/ 1160032 h 2245516"/>
                <a:gd name="connsiteX9" fmla="*/ 780634 w 2409044"/>
                <a:gd name="connsiteY9" fmla="*/ 1053614 h 2245516"/>
                <a:gd name="connsiteX10" fmla="*/ 772752 w 2409044"/>
                <a:gd name="connsiteY10" fmla="*/ 970846 h 2245516"/>
                <a:gd name="connsiteX11" fmla="*/ 737279 w 2409044"/>
                <a:gd name="connsiteY11" fmla="*/ 939314 h 2245516"/>
                <a:gd name="connsiteX12" fmla="*/ 686041 w 2409044"/>
                <a:gd name="connsiteY12" fmla="*/ 852604 h 2245516"/>
                <a:gd name="connsiteX13" fmla="*/ 674217 w 2409044"/>
                <a:gd name="connsiteY13" fmla="*/ 742246 h 2245516"/>
                <a:gd name="connsiteX14" fmla="*/ 693924 w 2409044"/>
                <a:gd name="connsiteY14" fmla="*/ 687066 h 2245516"/>
                <a:gd name="connsiteX15" fmla="*/ 682100 w 2409044"/>
                <a:gd name="connsiteY15" fmla="*/ 596414 h 2245516"/>
                <a:gd name="connsiteX16" fmla="*/ 670276 w 2409044"/>
                <a:gd name="connsiteY16" fmla="*/ 501821 h 2245516"/>
                <a:gd name="connsiteX17" fmla="*/ 701807 w 2409044"/>
                <a:gd name="connsiteY17" fmla="*/ 332342 h 2245516"/>
                <a:gd name="connsiteX18" fmla="*/ 753045 w 2409044"/>
                <a:gd name="connsiteY18" fmla="*/ 210159 h 2245516"/>
                <a:gd name="connsiteX19" fmla="*/ 847638 w 2409044"/>
                <a:gd name="connsiteY19" fmla="*/ 127390 h 2245516"/>
                <a:gd name="connsiteX20" fmla="*/ 1056531 w 2409044"/>
                <a:gd name="connsiteY20" fmla="*/ 20973 h 2245516"/>
                <a:gd name="connsiteX21" fmla="*/ 1269365 w 2409044"/>
                <a:gd name="connsiteY21" fmla="*/ 1266 h 2245516"/>
                <a:gd name="connsiteX22" fmla="*/ 1438845 w 2409044"/>
                <a:gd name="connsiteY22" fmla="*/ 40680 h 2245516"/>
                <a:gd name="connsiteX23" fmla="*/ 1553145 w 2409044"/>
                <a:gd name="connsiteY23" fmla="*/ 99801 h 2245516"/>
                <a:gd name="connsiteX24" fmla="*/ 1596500 w 2409044"/>
                <a:gd name="connsiteY24" fmla="*/ 154980 h 2245516"/>
                <a:gd name="connsiteX25" fmla="*/ 1592558 w 2409044"/>
                <a:gd name="connsiteY25" fmla="*/ 233808 h 2245516"/>
                <a:gd name="connsiteX26" fmla="*/ 1628031 w 2409044"/>
                <a:gd name="connsiteY26" fmla="*/ 249573 h 2245516"/>
                <a:gd name="connsiteX27" fmla="*/ 1702917 w 2409044"/>
                <a:gd name="connsiteY27" fmla="*/ 308694 h 2245516"/>
                <a:gd name="connsiteX28" fmla="*/ 1730507 w 2409044"/>
                <a:gd name="connsiteY28" fmla="*/ 430877 h 2245516"/>
                <a:gd name="connsiteX29" fmla="*/ 1742331 w 2409044"/>
                <a:gd name="connsiteY29" fmla="*/ 600356 h 2245516"/>
                <a:gd name="connsiteX30" fmla="*/ 1722624 w 2409044"/>
                <a:gd name="connsiteY30" fmla="*/ 694949 h 2245516"/>
                <a:gd name="connsiteX31" fmla="*/ 1746272 w 2409044"/>
                <a:gd name="connsiteY31" fmla="*/ 758011 h 2245516"/>
                <a:gd name="connsiteX32" fmla="*/ 1702917 w 2409044"/>
                <a:gd name="connsiteY32" fmla="*/ 899901 h 2245516"/>
                <a:gd name="connsiteX33" fmla="*/ 1651679 w 2409044"/>
                <a:gd name="connsiteY33" fmla="*/ 966904 h 2245516"/>
                <a:gd name="connsiteX34" fmla="*/ 1651679 w 2409044"/>
                <a:gd name="connsiteY34" fmla="*/ 966904 h 2245516"/>
                <a:gd name="connsiteX35" fmla="*/ 1628031 w 2409044"/>
                <a:gd name="connsiteY35" fmla="*/ 986611 h 2245516"/>
                <a:gd name="connsiteX36" fmla="*/ 1604383 w 2409044"/>
                <a:gd name="connsiteY36" fmla="*/ 1128501 h 2245516"/>
                <a:gd name="connsiteX37" fmla="*/ 1533438 w 2409044"/>
                <a:gd name="connsiteY37" fmla="*/ 1258566 h 2245516"/>
                <a:gd name="connsiteX38" fmla="*/ 1509789 w 2409044"/>
                <a:gd name="connsiteY38" fmla="*/ 1309804 h 2245516"/>
                <a:gd name="connsiteX39" fmla="*/ 1525555 w 2409044"/>
                <a:gd name="connsiteY39" fmla="*/ 1408339 h 2245516"/>
                <a:gd name="connsiteX40" fmla="*/ 1592558 w 2409044"/>
                <a:gd name="connsiteY40" fmla="*/ 1491108 h 2245516"/>
                <a:gd name="connsiteX41" fmla="*/ 1848748 w 2409044"/>
                <a:gd name="connsiteY41" fmla="*/ 1550228 h 2245516"/>
                <a:gd name="connsiteX42" fmla="*/ 2077348 w 2409044"/>
                <a:gd name="connsiteY42" fmla="*/ 1609349 h 2245516"/>
                <a:gd name="connsiteX43" fmla="*/ 2211355 w 2409044"/>
                <a:gd name="connsiteY43" fmla="*/ 1652704 h 2245516"/>
                <a:gd name="connsiteX44" fmla="*/ 2325655 w 2409044"/>
                <a:gd name="connsiteY44" fmla="*/ 1696059 h 2245516"/>
                <a:gd name="connsiteX45" fmla="*/ 2361127 w 2409044"/>
                <a:gd name="connsiteY45" fmla="*/ 1849773 h 2245516"/>
                <a:gd name="connsiteX46" fmla="*/ 2388717 w 2409044"/>
                <a:gd name="connsiteY46" fmla="*/ 2050783 h 2245516"/>
                <a:gd name="connsiteX47" fmla="*/ 2408424 w 2409044"/>
                <a:gd name="connsiteY47" fmla="*/ 2232087 h 2245516"/>
                <a:gd name="connsiteX48" fmla="*/ 2404483 w 2409044"/>
                <a:gd name="connsiteY48" fmla="*/ 2232087 h 2245516"/>
                <a:gd name="connsiteX49" fmla="*/ 59362 w 2409044"/>
                <a:gd name="connsiteY49" fmla="*/ 2224204 h 2245516"/>
                <a:gd name="connsiteX50" fmla="*/ 241 w 2409044"/>
                <a:gd name="connsiteY50" fmla="*/ 2232087 h 2245516"/>
                <a:gd name="connsiteX0" fmla="*/ 62062 w 2470865"/>
                <a:gd name="connsiteY0" fmla="*/ 2232087 h 2262785"/>
                <a:gd name="connsiteX1" fmla="*/ 121183 w 2470865"/>
                <a:gd name="connsiteY1" fmla="*/ 1834008 h 2262785"/>
                <a:gd name="connsiteX2" fmla="*/ 168479 w 2470865"/>
                <a:gd name="connsiteY2" fmla="*/ 1692118 h 2262785"/>
                <a:gd name="connsiteX3" fmla="*/ 282779 w 2470865"/>
                <a:gd name="connsiteY3" fmla="*/ 1636939 h 2262785"/>
                <a:gd name="connsiteX4" fmla="*/ 917342 w 2470865"/>
                <a:gd name="connsiteY4" fmla="*/ 1455635 h 2262785"/>
                <a:gd name="connsiteX5" fmla="*/ 913400 w 2470865"/>
                <a:gd name="connsiteY5" fmla="*/ 1459577 h 2262785"/>
                <a:gd name="connsiteX6" fmla="*/ 964638 w 2470865"/>
                <a:gd name="connsiteY6" fmla="*/ 1364983 h 2262785"/>
                <a:gd name="connsiteX7" fmla="*/ 952814 w 2470865"/>
                <a:gd name="connsiteY7" fmla="*/ 1254625 h 2262785"/>
                <a:gd name="connsiteX8" fmla="*/ 889752 w 2470865"/>
                <a:gd name="connsiteY8" fmla="*/ 1160032 h 2262785"/>
                <a:gd name="connsiteX9" fmla="*/ 842455 w 2470865"/>
                <a:gd name="connsiteY9" fmla="*/ 1053614 h 2262785"/>
                <a:gd name="connsiteX10" fmla="*/ 834573 w 2470865"/>
                <a:gd name="connsiteY10" fmla="*/ 970846 h 2262785"/>
                <a:gd name="connsiteX11" fmla="*/ 799100 w 2470865"/>
                <a:gd name="connsiteY11" fmla="*/ 939314 h 2262785"/>
                <a:gd name="connsiteX12" fmla="*/ 747862 w 2470865"/>
                <a:gd name="connsiteY12" fmla="*/ 852604 h 2262785"/>
                <a:gd name="connsiteX13" fmla="*/ 736038 w 2470865"/>
                <a:gd name="connsiteY13" fmla="*/ 742246 h 2262785"/>
                <a:gd name="connsiteX14" fmla="*/ 755745 w 2470865"/>
                <a:gd name="connsiteY14" fmla="*/ 687066 h 2262785"/>
                <a:gd name="connsiteX15" fmla="*/ 743921 w 2470865"/>
                <a:gd name="connsiteY15" fmla="*/ 596414 h 2262785"/>
                <a:gd name="connsiteX16" fmla="*/ 732097 w 2470865"/>
                <a:gd name="connsiteY16" fmla="*/ 501821 h 2262785"/>
                <a:gd name="connsiteX17" fmla="*/ 763628 w 2470865"/>
                <a:gd name="connsiteY17" fmla="*/ 332342 h 2262785"/>
                <a:gd name="connsiteX18" fmla="*/ 814866 w 2470865"/>
                <a:gd name="connsiteY18" fmla="*/ 210159 h 2262785"/>
                <a:gd name="connsiteX19" fmla="*/ 909459 w 2470865"/>
                <a:gd name="connsiteY19" fmla="*/ 127390 h 2262785"/>
                <a:gd name="connsiteX20" fmla="*/ 1118352 w 2470865"/>
                <a:gd name="connsiteY20" fmla="*/ 20973 h 2262785"/>
                <a:gd name="connsiteX21" fmla="*/ 1331186 w 2470865"/>
                <a:gd name="connsiteY21" fmla="*/ 1266 h 2262785"/>
                <a:gd name="connsiteX22" fmla="*/ 1500666 w 2470865"/>
                <a:gd name="connsiteY22" fmla="*/ 40680 h 2262785"/>
                <a:gd name="connsiteX23" fmla="*/ 1614966 w 2470865"/>
                <a:gd name="connsiteY23" fmla="*/ 99801 h 2262785"/>
                <a:gd name="connsiteX24" fmla="*/ 1658321 w 2470865"/>
                <a:gd name="connsiteY24" fmla="*/ 154980 h 2262785"/>
                <a:gd name="connsiteX25" fmla="*/ 1654379 w 2470865"/>
                <a:gd name="connsiteY25" fmla="*/ 233808 h 2262785"/>
                <a:gd name="connsiteX26" fmla="*/ 1689852 w 2470865"/>
                <a:gd name="connsiteY26" fmla="*/ 249573 h 2262785"/>
                <a:gd name="connsiteX27" fmla="*/ 1764738 w 2470865"/>
                <a:gd name="connsiteY27" fmla="*/ 308694 h 2262785"/>
                <a:gd name="connsiteX28" fmla="*/ 1792328 w 2470865"/>
                <a:gd name="connsiteY28" fmla="*/ 430877 h 2262785"/>
                <a:gd name="connsiteX29" fmla="*/ 1804152 w 2470865"/>
                <a:gd name="connsiteY29" fmla="*/ 600356 h 2262785"/>
                <a:gd name="connsiteX30" fmla="*/ 1784445 w 2470865"/>
                <a:gd name="connsiteY30" fmla="*/ 694949 h 2262785"/>
                <a:gd name="connsiteX31" fmla="*/ 1808093 w 2470865"/>
                <a:gd name="connsiteY31" fmla="*/ 758011 h 2262785"/>
                <a:gd name="connsiteX32" fmla="*/ 1764738 w 2470865"/>
                <a:gd name="connsiteY32" fmla="*/ 899901 h 2262785"/>
                <a:gd name="connsiteX33" fmla="*/ 1713500 w 2470865"/>
                <a:gd name="connsiteY33" fmla="*/ 966904 h 2262785"/>
                <a:gd name="connsiteX34" fmla="*/ 1713500 w 2470865"/>
                <a:gd name="connsiteY34" fmla="*/ 966904 h 2262785"/>
                <a:gd name="connsiteX35" fmla="*/ 1689852 w 2470865"/>
                <a:gd name="connsiteY35" fmla="*/ 986611 h 2262785"/>
                <a:gd name="connsiteX36" fmla="*/ 1666204 w 2470865"/>
                <a:gd name="connsiteY36" fmla="*/ 1128501 h 2262785"/>
                <a:gd name="connsiteX37" fmla="*/ 1595259 w 2470865"/>
                <a:gd name="connsiteY37" fmla="*/ 1258566 h 2262785"/>
                <a:gd name="connsiteX38" fmla="*/ 1571610 w 2470865"/>
                <a:gd name="connsiteY38" fmla="*/ 1309804 h 2262785"/>
                <a:gd name="connsiteX39" fmla="*/ 1587376 w 2470865"/>
                <a:gd name="connsiteY39" fmla="*/ 1408339 h 2262785"/>
                <a:gd name="connsiteX40" fmla="*/ 1654379 w 2470865"/>
                <a:gd name="connsiteY40" fmla="*/ 1491108 h 2262785"/>
                <a:gd name="connsiteX41" fmla="*/ 1910569 w 2470865"/>
                <a:gd name="connsiteY41" fmla="*/ 1550228 h 2262785"/>
                <a:gd name="connsiteX42" fmla="*/ 2139169 w 2470865"/>
                <a:gd name="connsiteY42" fmla="*/ 1609349 h 2262785"/>
                <a:gd name="connsiteX43" fmla="*/ 2273176 w 2470865"/>
                <a:gd name="connsiteY43" fmla="*/ 1652704 h 2262785"/>
                <a:gd name="connsiteX44" fmla="*/ 2387476 w 2470865"/>
                <a:gd name="connsiteY44" fmla="*/ 1696059 h 2262785"/>
                <a:gd name="connsiteX45" fmla="*/ 2422948 w 2470865"/>
                <a:gd name="connsiteY45" fmla="*/ 1849773 h 2262785"/>
                <a:gd name="connsiteX46" fmla="*/ 2450538 w 2470865"/>
                <a:gd name="connsiteY46" fmla="*/ 2050783 h 2262785"/>
                <a:gd name="connsiteX47" fmla="*/ 2470245 w 2470865"/>
                <a:gd name="connsiteY47" fmla="*/ 2232087 h 2262785"/>
                <a:gd name="connsiteX48" fmla="*/ 2466304 w 2470865"/>
                <a:gd name="connsiteY48" fmla="*/ 2232087 h 2262785"/>
                <a:gd name="connsiteX49" fmla="*/ 1090762 w 2470865"/>
                <a:gd name="connsiteY49" fmla="*/ 2228145 h 2262785"/>
                <a:gd name="connsiteX50" fmla="*/ 62062 w 2470865"/>
                <a:gd name="connsiteY50" fmla="*/ 2232087 h 2262785"/>
                <a:gd name="connsiteX0" fmla="*/ 18957 w 2427760"/>
                <a:gd name="connsiteY0" fmla="*/ 2232087 h 2256644"/>
                <a:gd name="connsiteX1" fmla="*/ 78078 w 2427760"/>
                <a:gd name="connsiteY1" fmla="*/ 1834008 h 2256644"/>
                <a:gd name="connsiteX2" fmla="*/ 125374 w 2427760"/>
                <a:gd name="connsiteY2" fmla="*/ 1692118 h 2256644"/>
                <a:gd name="connsiteX3" fmla="*/ 239674 w 2427760"/>
                <a:gd name="connsiteY3" fmla="*/ 1636939 h 2256644"/>
                <a:gd name="connsiteX4" fmla="*/ 874237 w 2427760"/>
                <a:gd name="connsiteY4" fmla="*/ 1455635 h 2256644"/>
                <a:gd name="connsiteX5" fmla="*/ 870295 w 2427760"/>
                <a:gd name="connsiteY5" fmla="*/ 1459577 h 2256644"/>
                <a:gd name="connsiteX6" fmla="*/ 921533 w 2427760"/>
                <a:gd name="connsiteY6" fmla="*/ 1364983 h 2256644"/>
                <a:gd name="connsiteX7" fmla="*/ 909709 w 2427760"/>
                <a:gd name="connsiteY7" fmla="*/ 1254625 h 2256644"/>
                <a:gd name="connsiteX8" fmla="*/ 846647 w 2427760"/>
                <a:gd name="connsiteY8" fmla="*/ 1160032 h 2256644"/>
                <a:gd name="connsiteX9" fmla="*/ 799350 w 2427760"/>
                <a:gd name="connsiteY9" fmla="*/ 1053614 h 2256644"/>
                <a:gd name="connsiteX10" fmla="*/ 791468 w 2427760"/>
                <a:gd name="connsiteY10" fmla="*/ 970846 h 2256644"/>
                <a:gd name="connsiteX11" fmla="*/ 755995 w 2427760"/>
                <a:gd name="connsiteY11" fmla="*/ 939314 h 2256644"/>
                <a:gd name="connsiteX12" fmla="*/ 704757 w 2427760"/>
                <a:gd name="connsiteY12" fmla="*/ 852604 h 2256644"/>
                <a:gd name="connsiteX13" fmla="*/ 692933 w 2427760"/>
                <a:gd name="connsiteY13" fmla="*/ 742246 h 2256644"/>
                <a:gd name="connsiteX14" fmla="*/ 712640 w 2427760"/>
                <a:gd name="connsiteY14" fmla="*/ 687066 h 2256644"/>
                <a:gd name="connsiteX15" fmla="*/ 700816 w 2427760"/>
                <a:gd name="connsiteY15" fmla="*/ 596414 h 2256644"/>
                <a:gd name="connsiteX16" fmla="*/ 688992 w 2427760"/>
                <a:gd name="connsiteY16" fmla="*/ 501821 h 2256644"/>
                <a:gd name="connsiteX17" fmla="*/ 720523 w 2427760"/>
                <a:gd name="connsiteY17" fmla="*/ 332342 h 2256644"/>
                <a:gd name="connsiteX18" fmla="*/ 771761 w 2427760"/>
                <a:gd name="connsiteY18" fmla="*/ 210159 h 2256644"/>
                <a:gd name="connsiteX19" fmla="*/ 866354 w 2427760"/>
                <a:gd name="connsiteY19" fmla="*/ 127390 h 2256644"/>
                <a:gd name="connsiteX20" fmla="*/ 1075247 w 2427760"/>
                <a:gd name="connsiteY20" fmla="*/ 20973 h 2256644"/>
                <a:gd name="connsiteX21" fmla="*/ 1288081 w 2427760"/>
                <a:gd name="connsiteY21" fmla="*/ 1266 h 2256644"/>
                <a:gd name="connsiteX22" fmla="*/ 1457561 w 2427760"/>
                <a:gd name="connsiteY22" fmla="*/ 40680 h 2256644"/>
                <a:gd name="connsiteX23" fmla="*/ 1571861 w 2427760"/>
                <a:gd name="connsiteY23" fmla="*/ 99801 h 2256644"/>
                <a:gd name="connsiteX24" fmla="*/ 1615216 w 2427760"/>
                <a:gd name="connsiteY24" fmla="*/ 154980 h 2256644"/>
                <a:gd name="connsiteX25" fmla="*/ 1611274 w 2427760"/>
                <a:gd name="connsiteY25" fmla="*/ 233808 h 2256644"/>
                <a:gd name="connsiteX26" fmla="*/ 1646747 w 2427760"/>
                <a:gd name="connsiteY26" fmla="*/ 249573 h 2256644"/>
                <a:gd name="connsiteX27" fmla="*/ 1721633 w 2427760"/>
                <a:gd name="connsiteY27" fmla="*/ 308694 h 2256644"/>
                <a:gd name="connsiteX28" fmla="*/ 1749223 w 2427760"/>
                <a:gd name="connsiteY28" fmla="*/ 430877 h 2256644"/>
                <a:gd name="connsiteX29" fmla="*/ 1761047 w 2427760"/>
                <a:gd name="connsiteY29" fmla="*/ 600356 h 2256644"/>
                <a:gd name="connsiteX30" fmla="*/ 1741340 w 2427760"/>
                <a:gd name="connsiteY30" fmla="*/ 694949 h 2256644"/>
                <a:gd name="connsiteX31" fmla="*/ 1764988 w 2427760"/>
                <a:gd name="connsiteY31" fmla="*/ 758011 h 2256644"/>
                <a:gd name="connsiteX32" fmla="*/ 1721633 w 2427760"/>
                <a:gd name="connsiteY32" fmla="*/ 899901 h 2256644"/>
                <a:gd name="connsiteX33" fmla="*/ 1670395 w 2427760"/>
                <a:gd name="connsiteY33" fmla="*/ 966904 h 2256644"/>
                <a:gd name="connsiteX34" fmla="*/ 1670395 w 2427760"/>
                <a:gd name="connsiteY34" fmla="*/ 966904 h 2256644"/>
                <a:gd name="connsiteX35" fmla="*/ 1646747 w 2427760"/>
                <a:gd name="connsiteY35" fmla="*/ 986611 h 2256644"/>
                <a:gd name="connsiteX36" fmla="*/ 1623099 w 2427760"/>
                <a:gd name="connsiteY36" fmla="*/ 1128501 h 2256644"/>
                <a:gd name="connsiteX37" fmla="*/ 1552154 w 2427760"/>
                <a:gd name="connsiteY37" fmla="*/ 1258566 h 2256644"/>
                <a:gd name="connsiteX38" fmla="*/ 1528505 w 2427760"/>
                <a:gd name="connsiteY38" fmla="*/ 1309804 h 2256644"/>
                <a:gd name="connsiteX39" fmla="*/ 1544271 w 2427760"/>
                <a:gd name="connsiteY39" fmla="*/ 1408339 h 2256644"/>
                <a:gd name="connsiteX40" fmla="*/ 1611274 w 2427760"/>
                <a:gd name="connsiteY40" fmla="*/ 1491108 h 2256644"/>
                <a:gd name="connsiteX41" fmla="*/ 1867464 w 2427760"/>
                <a:gd name="connsiteY41" fmla="*/ 1550228 h 2256644"/>
                <a:gd name="connsiteX42" fmla="*/ 2096064 w 2427760"/>
                <a:gd name="connsiteY42" fmla="*/ 1609349 h 2256644"/>
                <a:gd name="connsiteX43" fmla="*/ 2230071 w 2427760"/>
                <a:gd name="connsiteY43" fmla="*/ 1652704 h 2256644"/>
                <a:gd name="connsiteX44" fmla="*/ 2344371 w 2427760"/>
                <a:gd name="connsiteY44" fmla="*/ 1696059 h 2256644"/>
                <a:gd name="connsiteX45" fmla="*/ 2379843 w 2427760"/>
                <a:gd name="connsiteY45" fmla="*/ 1849773 h 2256644"/>
                <a:gd name="connsiteX46" fmla="*/ 2407433 w 2427760"/>
                <a:gd name="connsiteY46" fmla="*/ 2050783 h 2256644"/>
                <a:gd name="connsiteX47" fmla="*/ 2427140 w 2427760"/>
                <a:gd name="connsiteY47" fmla="*/ 2232087 h 2256644"/>
                <a:gd name="connsiteX48" fmla="*/ 2423199 w 2427760"/>
                <a:gd name="connsiteY48" fmla="*/ 2232087 h 2256644"/>
                <a:gd name="connsiteX49" fmla="*/ 440685 w 2427760"/>
                <a:gd name="connsiteY49" fmla="*/ 2208438 h 2256644"/>
                <a:gd name="connsiteX50" fmla="*/ 18957 w 2427760"/>
                <a:gd name="connsiteY50" fmla="*/ 2232087 h 2256644"/>
                <a:gd name="connsiteX0" fmla="*/ 18957 w 2427760"/>
                <a:gd name="connsiteY0" fmla="*/ 2232087 h 2255961"/>
                <a:gd name="connsiteX1" fmla="*/ 78078 w 2427760"/>
                <a:gd name="connsiteY1" fmla="*/ 1834008 h 2255961"/>
                <a:gd name="connsiteX2" fmla="*/ 125374 w 2427760"/>
                <a:gd name="connsiteY2" fmla="*/ 1692118 h 2255961"/>
                <a:gd name="connsiteX3" fmla="*/ 239674 w 2427760"/>
                <a:gd name="connsiteY3" fmla="*/ 1636939 h 2255961"/>
                <a:gd name="connsiteX4" fmla="*/ 874237 w 2427760"/>
                <a:gd name="connsiteY4" fmla="*/ 1455635 h 2255961"/>
                <a:gd name="connsiteX5" fmla="*/ 870295 w 2427760"/>
                <a:gd name="connsiteY5" fmla="*/ 1459577 h 2255961"/>
                <a:gd name="connsiteX6" fmla="*/ 921533 w 2427760"/>
                <a:gd name="connsiteY6" fmla="*/ 1364983 h 2255961"/>
                <a:gd name="connsiteX7" fmla="*/ 909709 w 2427760"/>
                <a:gd name="connsiteY7" fmla="*/ 1254625 h 2255961"/>
                <a:gd name="connsiteX8" fmla="*/ 846647 w 2427760"/>
                <a:gd name="connsiteY8" fmla="*/ 1160032 h 2255961"/>
                <a:gd name="connsiteX9" fmla="*/ 799350 w 2427760"/>
                <a:gd name="connsiteY9" fmla="*/ 1053614 h 2255961"/>
                <a:gd name="connsiteX10" fmla="*/ 791468 w 2427760"/>
                <a:gd name="connsiteY10" fmla="*/ 970846 h 2255961"/>
                <a:gd name="connsiteX11" fmla="*/ 755995 w 2427760"/>
                <a:gd name="connsiteY11" fmla="*/ 939314 h 2255961"/>
                <a:gd name="connsiteX12" fmla="*/ 704757 w 2427760"/>
                <a:gd name="connsiteY12" fmla="*/ 852604 h 2255961"/>
                <a:gd name="connsiteX13" fmla="*/ 692933 w 2427760"/>
                <a:gd name="connsiteY13" fmla="*/ 742246 h 2255961"/>
                <a:gd name="connsiteX14" fmla="*/ 712640 w 2427760"/>
                <a:gd name="connsiteY14" fmla="*/ 687066 h 2255961"/>
                <a:gd name="connsiteX15" fmla="*/ 700816 w 2427760"/>
                <a:gd name="connsiteY15" fmla="*/ 596414 h 2255961"/>
                <a:gd name="connsiteX16" fmla="*/ 688992 w 2427760"/>
                <a:gd name="connsiteY16" fmla="*/ 501821 h 2255961"/>
                <a:gd name="connsiteX17" fmla="*/ 720523 w 2427760"/>
                <a:gd name="connsiteY17" fmla="*/ 332342 h 2255961"/>
                <a:gd name="connsiteX18" fmla="*/ 771761 w 2427760"/>
                <a:gd name="connsiteY18" fmla="*/ 210159 h 2255961"/>
                <a:gd name="connsiteX19" fmla="*/ 866354 w 2427760"/>
                <a:gd name="connsiteY19" fmla="*/ 127390 h 2255961"/>
                <a:gd name="connsiteX20" fmla="*/ 1075247 w 2427760"/>
                <a:gd name="connsiteY20" fmla="*/ 20973 h 2255961"/>
                <a:gd name="connsiteX21" fmla="*/ 1288081 w 2427760"/>
                <a:gd name="connsiteY21" fmla="*/ 1266 h 2255961"/>
                <a:gd name="connsiteX22" fmla="*/ 1457561 w 2427760"/>
                <a:gd name="connsiteY22" fmla="*/ 40680 h 2255961"/>
                <a:gd name="connsiteX23" fmla="*/ 1571861 w 2427760"/>
                <a:gd name="connsiteY23" fmla="*/ 99801 h 2255961"/>
                <a:gd name="connsiteX24" fmla="*/ 1615216 w 2427760"/>
                <a:gd name="connsiteY24" fmla="*/ 154980 h 2255961"/>
                <a:gd name="connsiteX25" fmla="*/ 1611274 w 2427760"/>
                <a:gd name="connsiteY25" fmla="*/ 233808 h 2255961"/>
                <a:gd name="connsiteX26" fmla="*/ 1646747 w 2427760"/>
                <a:gd name="connsiteY26" fmla="*/ 249573 h 2255961"/>
                <a:gd name="connsiteX27" fmla="*/ 1721633 w 2427760"/>
                <a:gd name="connsiteY27" fmla="*/ 308694 h 2255961"/>
                <a:gd name="connsiteX28" fmla="*/ 1749223 w 2427760"/>
                <a:gd name="connsiteY28" fmla="*/ 430877 h 2255961"/>
                <a:gd name="connsiteX29" fmla="*/ 1761047 w 2427760"/>
                <a:gd name="connsiteY29" fmla="*/ 600356 h 2255961"/>
                <a:gd name="connsiteX30" fmla="*/ 1741340 w 2427760"/>
                <a:gd name="connsiteY30" fmla="*/ 694949 h 2255961"/>
                <a:gd name="connsiteX31" fmla="*/ 1764988 w 2427760"/>
                <a:gd name="connsiteY31" fmla="*/ 758011 h 2255961"/>
                <a:gd name="connsiteX32" fmla="*/ 1721633 w 2427760"/>
                <a:gd name="connsiteY32" fmla="*/ 899901 h 2255961"/>
                <a:gd name="connsiteX33" fmla="*/ 1670395 w 2427760"/>
                <a:gd name="connsiteY33" fmla="*/ 966904 h 2255961"/>
                <a:gd name="connsiteX34" fmla="*/ 1670395 w 2427760"/>
                <a:gd name="connsiteY34" fmla="*/ 966904 h 2255961"/>
                <a:gd name="connsiteX35" fmla="*/ 1646747 w 2427760"/>
                <a:gd name="connsiteY35" fmla="*/ 986611 h 2255961"/>
                <a:gd name="connsiteX36" fmla="*/ 1623099 w 2427760"/>
                <a:gd name="connsiteY36" fmla="*/ 1128501 h 2255961"/>
                <a:gd name="connsiteX37" fmla="*/ 1552154 w 2427760"/>
                <a:gd name="connsiteY37" fmla="*/ 1258566 h 2255961"/>
                <a:gd name="connsiteX38" fmla="*/ 1528505 w 2427760"/>
                <a:gd name="connsiteY38" fmla="*/ 1309804 h 2255961"/>
                <a:gd name="connsiteX39" fmla="*/ 1544271 w 2427760"/>
                <a:gd name="connsiteY39" fmla="*/ 1408339 h 2255961"/>
                <a:gd name="connsiteX40" fmla="*/ 1611274 w 2427760"/>
                <a:gd name="connsiteY40" fmla="*/ 1491108 h 2255961"/>
                <a:gd name="connsiteX41" fmla="*/ 1867464 w 2427760"/>
                <a:gd name="connsiteY41" fmla="*/ 1550228 h 2255961"/>
                <a:gd name="connsiteX42" fmla="*/ 2096064 w 2427760"/>
                <a:gd name="connsiteY42" fmla="*/ 1609349 h 2255961"/>
                <a:gd name="connsiteX43" fmla="*/ 2230071 w 2427760"/>
                <a:gd name="connsiteY43" fmla="*/ 1652704 h 2255961"/>
                <a:gd name="connsiteX44" fmla="*/ 2344371 w 2427760"/>
                <a:gd name="connsiteY44" fmla="*/ 1696059 h 2255961"/>
                <a:gd name="connsiteX45" fmla="*/ 2379843 w 2427760"/>
                <a:gd name="connsiteY45" fmla="*/ 1849773 h 2255961"/>
                <a:gd name="connsiteX46" fmla="*/ 2407433 w 2427760"/>
                <a:gd name="connsiteY46" fmla="*/ 2050783 h 2255961"/>
                <a:gd name="connsiteX47" fmla="*/ 2427140 w 2427760"/>
                <a:gd name="connsiteY47" fmla="*/ 2232087 h 2255961"/>
                <a:gd name="connsiteX48" fmla="*/ 2423199 w 2427760"/>
                <a:gd name="connsiteY48" fmla="*/ 2232087 h 2255961"/>
                <a:gd name="connsiteX49" fmla="*/ 440685 w 2427760"/>
                <a:gd name="connsiteY49" fmla="*/ 2208438 h 2255961"/>
                <a:gd name="connsiteX50" fmla="*/ 18957 w 2427760"/>
                <a:gd name="connsiteY50" fmla="*/ 2232087 h 2255961"/>
                <a:gd name="connsiteX0" fmla="*/ 76709 w 2485512"/>
                <a:gd name="connsiteY0" fmla="*/ 2232087 h 2264696"/>
                <a:gd name="connsiteX1" fmla="*/ 135830 w 2485512"/>
                <a:gd name="connsiteY1" fmla="*/ 1834008 h 2264696"/>
                <a:gd name="connsiteX2" fmla="*/ 183126 w 2485512"/>
                <a:gd name="connsiteY2" fmla="*/ 1692118 h 2264696"/>
                <a:gd name="connsiteX3" fmla="*/ 297426 w 2485512"/>
                <a:gd name="connsiteY3" fmla="*/ 1636939 h 2264696"/>
                <a:gd name="connsiteX4" fmla="*/ 931989 w 2485512"/>
                <a:gd name="connsiteY4" fmla="*/ 1455635 h 2264696"/>
                <a:gd name="connsiteX5" fmla="*/ 928047 w 2485512"/>
                <a:gd name="connsiteY5" fmla="*/ 1459577 h 2264696"/>
                <a:gd name="connsiteX6" fmla="*/ 979285 w 2485512"/>
                <a:gd name="connsiteY6" fmla="*/ 1364983 h 2264696"/>
                <a:gd name="connsiteX7" fmla="*/ 967461 w 2485512"/>
                <a:gd name="connsiteY7" fmla="*/ 1254625 h 2264696"/>
                <a:gd name="connsiteX8" fmla="*/ 904399 w 2485512"/>
                <a:gd name="connsiteY8" fmla="*/ 1160032 h 2264696"/>
                <a:gd name="connsiteX9" fmla="*/ 857102 w 2485512"/>
                <a:gd name="connsiteY9" fmla="*/ 1053614 h 2264696"/>
                <a:gd name="connsiteX10" fmla="*/ 849220 w 2485512"/>
                <a:gd name="connsiteY10" fmla="*/ 970846 h 2264696"/>
                <a:gd name="connsiteX11" fmla="*/ 813747 w 2485512"/>
                <a:gd name="connsiteY11" fmla="*/ 939314 h 2264696"/>
                <a:gd name="connsiteX12" fmla="*/ 762509 w 2485512"/>
                <a:gd name="connsiteY12" fmla="*/ 852604 h 2264696"/>
                <a:gd name="connsiteX13" fmla="*/ 750685 w 2485512"/>
                <a:gd name="connsiteY13" fmla="*/ 742246 h 2264696"/>
                <a:gd name="connsiteX14" fmla="*/ 770392 w 2485512"/>
                <a:gd name="connsiteY14" fmla="*/ 687066 h 2264696"/>
                <a:gd name="connsiteX15" fmla="*/ 758568 w 2485512"/>
                <a:gd name="connsiteY15" fmla="*/ 596414 h 2264696"/>
                <a:gd name="connsiteX16" fmla="*/ 746744 w 2485512"/>
                <a:gd name="connsiteY16" fmla="*/ 501821 h 2264696"/>
                <a:gd name="connsiteX17" fmla="*/ 778275 w 2485512"/>
                <a:gd name="connsiteY17" fmla="*/ 332342 h 2264696"/>
                <a:gd name="connsiteX18" fmla="*/ 829513 w 2485512"/>
                <a:gd name="connsiteY18" fmla="*/ 210159 h 2264696"/>
                <a:gd name="connsiteX19" fmla="*/ 924106 w 2485512"/>
                <a:gd name="connsiteY19" fmla="*/ 127390 h 2264696"/>
                <a:gd name="connsiteX20" fmla="*/ 1132999 w 2485512"/>
                <a:gd name="connsiteY20" fmla="*/ 20973 h 2264696"/>
                <a:gd name="connsiteX21" fmla="*/ 1345833 w 2485512"/>
                <a:gd name="connsiteY21" fmla="*/ 1266 h 2264696"/>
                <a:gd name="connsiteX22" fmla="*/ 1515313 w 2485512"/>
                <a:gd name="connsiteY22" fmla="*/ 40680 h 2264696"/>
                <a:gd name="connsiteX23" fmla="*/ 1629613 w 2485512"/>
                <a:gd name="connsiteY23" fmla="*/ 99801 h 2264696"/>
                <a:gd name="connsiteX24" fmla="*/ 1672968 w 2485512"/>
                <a:gd name="connsiteY24" fmla="*/ 154980 h 2264696"/>
                <a:gd name="connsiteX25" fmla="*/ 1669026 w 2485512"/>
                <a:gd name="connsiteY25" fmla="*/ 233808 h 2264696"/>
                <a:gd name="connsiteX26" fmla="*/ 1704499 w 2485512"/>
                <a:gd name="connsiteY26" fmla="*/ 249573 h 2264696"/>
                <a:gd name="connsiteX27" fmla="*/ 1779385 w 2485512"/>
                <a:gd name="connsiteY27" fmla="*/ 308694 h 2264696"/>
                <a:gd name="connsiteX28" fmla="*/ 1806975 w 2485512"/>
                <a:gd name="connsiteY28" fmla="*/ 430877 h 2264696"/>
                <a:gd name="connsiteX29" fmla="*/ 1818799 w 2485512"/>
                <a:gd name="connsiteY29" fmla="*/ 600356 h 2264696"/>
                <a:gd name="connsiteX30" fmla="*/ 1799092 w 2485512"/>
                <a:gd name="connsiteY30" fmla="*/ 694949 h 2264696"/>
                <a:gd name="connsiteX31" fmla="*/ 1822740 w 2485512"/>
                <a:gd name="connsiteY31" fmla="*/ 758011 h 2264696"/>
                <a:gd name="connsiteX32" fmla="*/ 1779385 w 2485512"/>
                <a:gd name="connsiteY32" fmla="*/ 899901 h 2264696"/>
                <a:gd name="connsiteX33" fmla="*/ 1728147 w 2485512"/>
                <a:gd name="connsiteY33" fmla="*/ 966904 h 2264696"/>
                <a:gd name="connsiteX34" fmla="*/ 1728147 w 2485512"/>
                <a:gd name="connsiteY34" fmla="*/ 966904 h 2264696"/>
                <a:gd name="connsiteX35" fmla="*/ 1704499 w 2485512"/>
                <a:gd name="connsiteY35" fmla="*/ 986611 h 2264696"/>
                <a:gd name="connsiteX36" fmla="*/ 1680851 w 2485512"/>
                <a:gd name="connsiteY36" fmla="*/ 1128501 h 2264696"/>
                <a:gd name="connsiteX37" fmla="*/ 1609906 w 2485512"/>
                <a:gd name="connsiteY37" fmla="*/ 1258566 h 2264696"/>
                <a:gd name="connsiteX38" fmla="*/ 1586257 w 2485512"/>
                <a:gd name="connsiteY38" fmla="*/ 1309804 h 2264696"/>
                <a:gd name="connsiteX39" fmla="*/ 1602023 w 2485512"/>
                <a:gd name="connsiteY39" fmla="*/ 1408339 h 2264696"/>
                <a:gd name="connsiteX40" fmla="*/ 1669026 w 2485512"/>
                <a:gd name="connsiteY40" fmla="*/ 1491108 h 2264696"/>
                <a:gd name="connsiteX41" fmla="*/ 1925216 w 2485512"/>
                <a:gd name="connsiteY41" fmla="*/ 1550228 h 2264696"/>
                <a:gd name="connsiteX42" fmla="*/ 2153816 w 2485512"/>
                <a:gd name="connsiteY42" fmla="*/ 1609349 h 2264696"/>
                <a:gd name="connsiteX43" fmla="*/ 2287823 w 2485512"/>
                <a:gd name="connsiteY43" fmla="*/ 1652704 h 2264696"/>
                <a:gd name="connsiteX44" fmla="*/ 2402123 w 2485512"/>
                <a:gd name="connsiteY44" fmla="*/ 1696059 h 2264696"/>
                <a:gd name="connsiteX45" fmla="*/ 2437595 w 2485512"/>
                <a:gd name="connsiteY45" fmla="*/ 1849773 h 2264696"/>
                <a:gd name="connsiteX46" fmla="*/ 2465185 w 2485512"/>
                <a:gd name="connsiteY46" fmla="*/ 2050783 h 2264696"/>
                <a:gd name="connsiteX47" fmla="*/ 2484892 w 2485512"/>
                <a:gd name="connsiteY47" fmla="*/ 2232087 h 2264696"/>
                <a:gd name="connsiteX48" fmla="*/ 2480951 w 2485512"/>
                <a:gd name="connsiteY48" fmla="*/ 2232087 h 2264696"/>
                <a:gd name="connsiteX49" fmla="*/ 1306420 w 2485512"/>
                <a:gd name="connsiteY49" fmla="*/ 2236027 h 2264696"/>
                <a:gd name="connsiteX50" fmla="*/ 76709 w 2485512"/>
                <a:gd name="connsiteY50" fmla="*/ 2232087 h 2264696"/>
                <a:gd name="connsiteX0" fmla="*/ 4 w 2408807"/>
                <a:gd name="connsiteY0" fmla="*/ 2232087 h 2254305"/>
                <a:gd name="connsiteX1" fmla="*/ 59125 w 2408807"/>
                <a:gd name="connsiteY1" fmla="*/ 1834008 h 2254305"/>
                <a:gd name="connsiteX2" fmla="*/ 106421 w 2408807"/>
                <a:gd name="connsiteY2" fmla="*/ 1692118 h 2254305"/>
                <a:gd name="connsiteX3" fmla="*/ 220721 w 2408807"/>
                <a:gd name="connsiteY3" fmla="*/ 1636939 h 2254305"/>
                <a:gd name="connsiteX4" fmla="*/ 855284 w 2408807"/>
                <a:gd name="connsiteY4" fmla="*/ 1455635 h 2254305"/>
                <a:gd name="connsiteX5" fmla="*/ 851342 w 2408807"/>
                <a:gd name="connsiteY5" fmla="*/ 1459577 h 2254305"/>
                <a:gd name="connsiteX6" fmla="*/ 902580 w 2408807"/>
                <a:gd name="connsiteY6" fmla="*/ 1364983 h 2254305"/>
                <a:gd name="connsiteX7" fmla="*/ 890756 w 2408807"/>
                <a:gd name="connsiteY7" fmla="*/ 1254625 h 2254305"/>
                <a:gd name="connsiteX8" fmla="*/ 827694 w 2408807"/>
                <a:gd name="connsiteY8" fmla="*/ 1160032 h 2254305"/>
                <a:gd name="connsiteX9" fmla="*/ 780397 w 2408807"/>
                <a:gd name="connsiteY9" fmla="*/ 1053614 h 2254305"/>
                <a:gd name="connsiteX10" fmla="*/ 772515 w 2408807"/>
                <a:gd name="connsiteY10" fmla="*/ 970846 h 2254305"/>
                <a:gd name="connsiteX11" fmla="*/ 737042 w 2408807"/>
                <a:gd name="connsiteY11" fmla="*/ 939314 h 2254305"/>
                <a:gd name="connsiteX12" fmla="*/ 685804 w 2408807"/>
                <a:gd name="connsiteY12" fmla="*/ 852604 h 2254305"/>
                <a:gd name="connsiteX13" fmla="*/ 673980 w 2408807"/>
                <a:gd name="connsiteY13" fmla="*/ 742246 h 2254305"/>
                <a:gd name="connsiteX14" fmla="*/ 693687 w 2408807"/>
                <a:gd name="connsiteY14" fmla="*/ 687066 h 2254305"/>
                <a:gd name="connsiteX15" fmla="*/ 681863 w 2408807"/>
                <a:gd name="connsiteY15" fmla="*/ 596414 h 2254305"/>
                <a:gd name="connsiteX16" fmla="*/ 670039 w 2408807"/>
                <a:gd name="connsiteY16" fmla="*/ 501821 h 2254305"/>
                <a:gd name="connsiteX17" fmla="*/ 701570 w 2408807"/>
                <a:gd name="connsiteY17" fmla="*/ 332342 h 2254305"/>
                <a:gd name="connsiteX18" fmla="*/ 752808 w 2408807"/>
                <a:gd name="connsiteY18" fmla="*/ 210159 h 2254305"/>
                <a:gd name="connsiteX19" fmla="*/ 847401 w 2408807"/>
                <a:gd name="connsiteY19" fmla="*/ 127390 h 2254305"/>
                <a:gd name="connsiteX20" fmla="*/ 1056294 w 2408807"/>
                <a:gd name="connsiteY20" fmla="*/ 20973 h 2254305"/>
                <a:gd name="connsiteX21" fmla="*/ 1269128 w 2408807"/>
                <a:gd name="connsiteY21" fmla="*/ 1266 h 2254305"/>
                <a:gd name="connsiteX22" fmla="*/ 1438608 w 2408807"/>
                <a:gd name="connsiteY22" fmla="*/ 40680 h 2254305"/>
                <a:gd name="connsiteX23" fmla="*/ 1552908 w 2408807"/>
                <a:gd name="connsiteY23" fmla="*/ 99801 h 2254305"/>
                <a:gd name="connsiteX24" fmla="*/ 1596263 w 2408807"/>
                <a:gd name="connsiteY24" fmla="*/ 154980 h 2254305"/>
                <a:gd name="connsiteX25" fmla="*/ 1592321 w 2408807"/>
                <a:gd name="connsiteY25" fmla="*/ 233808 h 2254305"/>
                <a:gd name="connsiteX26" fmla="*/ 1627794 w 2408807"/>
                <a:gd name="connsiteY26" fmla="*/ 249573 h 2254305"/>
                <a:gd name="connsiteX27" fmla="*/ 1702680 w 2408807"/>
                <a:gd name="connsiteY27" fmla="*/ 308694 h 2254305"/>
                <a:gd name="connsiteX28" fmla="*/ 1730270 w 2408807"/>
                <a:gd name="connsiteY28" fmla="*/ 430877 h 2254305"/>
                <a:gd name="connsiteX29" fmla="*/ 1742094 w 2408807"/>
                <a:gd name="connsiteY29" fmla="*/ 600356 h 2254305"/>
                <a:gd name="connsiteX30" fmla="*/ 1722387 w 2408807"/>
                <a:gd name="connsiteY30" fmla="*/ 694949 h 2254305"/>
                <a:gd name="connsiteX31" fmla="*/ 1746035 w 2408807"/>
                <a:gd name="connsiteY31" fmla="*/ 758011 h 2254305"/>
                <a:gd name="connsiteX32" fmla="*/ 1702680 w 2408807"/>
                <a:gd name="connsiteY32" fmla="*/ 899901 h 2254305"/>
                <a:gd name="connsiteX33" fmla="*/ 1651442 w 2408807"/>
                <a:gd name="connsiteY33" fmla="*/ 966904 h 2254305"/>
                <a:gd name="connsiteX34" fmla="*/ 1651442 w 2408807"/>
                <a:gd name="connsiteY34" fmla="*/ 966904 h 2254305"/>
                <a:gd name="connsiteX35" fmla="*/ 1627794 w 2408807"/>
                <a:gd name="connsiteY35" fmla="*/ 986611 h 2254305"/>
                <a:gd name="connsiteX36" fmla="*/ 1604146 w 2408807"/>
                <a:gd name="connsiteY36" fmla="*/ 1128501 h 2254305"/>
                <a:gd name="connsiteX37" fmla="*/ 1533201 w 2408807"/>
                <a:gd name="connsiteY37" fmla="*/ 1258566 h 2254305"/>
                <a:gd name="connsiteX38" fmla="*/ 1509552 w 2408807"/>
                <a:gd name="connsiteY38" fmla="*/ 1309804 h 2254305"/>
                <a:gd name="connsiteX39" fmla="*/ 1525318 w 2408807"/>
                <a:gd name="connsiteY39" fmla="*/ 1408339 h 2254305"/>
                <a:gd name="connsiteX40" fmla="*/ 1592321 w 2408807"/>
                <a:gd name="connsiteY40" fmla="*/ 1491108 h 2254305"/>
                <a:gd name="connsiteX41" fmla="*/ 1848511 w 2408807"/>
                <a:gd name="connsiteY41" fmla="*/ 1550228 h 2254305"/>
                <a:gd name="connsiteX42" fmla="*/ 2077111 w 2408807"/>
                <a:gd name="connsiteY42" fmla="*/ 1609349 h 2254305"/>
                <a:gd name="connsiteX43" fmla="*/ 2211118 w 2408807"/>
                <a:gd name="connsiteY43" fmla="*/ 1652704 h 2254305"/>
                <a:gd name="connsiteX44" fmla="*/ 2325418 w 2408807"/>
                <a:gd name="connsiteY44" fmla="*/ 1696059 h 2254305"/>
                <a:gd name="connsiteX45" fmla="*/ 2360890 w 2408807"/>
                <a:gd name="connsiteY45" fmla="*/ 1849773 h 2254305"/>
                <a:gd name="connsiteX46" fmla="*/ 2388480 w 2408807"/>
                <a:gd name="connsiteY46" fmla="*/ 2050783 h 2254305"/>
                <a:gd name="connsiteX47" fmla="*/ 2408187 w 2408807"/>
                <a:gd name="connsiteY47" fmla="*/ 2232087 h 2254305"/>
                <a:gd name="connsiteX48" fmla="*/ 2404246 w 2408807"/>
                <a:gd name="connsiteY48" fmla="*/ 2232087 h 2254305"/>
                <a:gd name="connsiteX49" fmla="*/ 1229715 w 2408807"/>
                <a:gd name="connsiteY49" fmla="*/ 2236027 h 2254305"/>
                <a:gd name="connsiteX50" fmla="*/ 4 w 2408807"/>
                <a:gd name="connsiteY50" fmla="*/ 2232087 h 2254305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592317 w 2408803"/>
                <a:gd name="connsiteY25" fmla="*/ 233808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981404 w 2408803"/>
                <a:gd name="connsiteY5" fmla="*/ 1467460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592317 w 2408803"/>
                <a:gd name="connsiteY41" fmla="*/ 1491108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60786 w 2408803"/>
                <a:gd name="connsiteY40" fmla="*/ 1424106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408803" h="2245516">
                  <a:moveTo>
                    <a:pt x="0" y="2232087"/>
                  </a:moveTo>
                  <a:cubicBezTo>
                    <a:pt x="1971" y="2188732"/>
                    <a:pt x="41385" y="1924003"/>
                    <a:pt x="59121" y="1834008"/>
                  </a:cubicBezTo>
                  <a:cubicBezTo>
                    <a:pt x="76857" y="1744013"/>
                    <a:pt x="79484" y="1724963"/>
                    <a:pt x="106417" y="1692118"/>
                  </a:cubicBezTo>
                  <a:cubicBezTo>
                    <a:pt x="133350" y="1659273"/>
                    <a:pt x="95907" y="1676353"/>
                    <a:pt x="220717" y="1636939"/>
                  </a:cubicBezTo>
                  <a:cubicBezTo>
                    <a:pt x="345527" y="1597525"/>
                    <a:pt x="844112" y="1463518"/>
                    <a:pt x="855280" y="1455635"/>
                  </a:cubicBezTo>
                  <a:cubicBezTo>
                    <a:pt x="866448" y="1447752"/>
                    <a:pt x="871046" y="1415566"/>
                    <a:pt x="878929" y="1400457"/>
                  </a:cubicBezTo>
                  <a:cubicBezTo>
                    <a:pt x="886812" y="1385348"/>
                    <a:pt x="900606" y="1389288"/>
                    <a:pt x="902576" y="1364983"/>
                  </a:cubicBezTo>
                  <a:cubicBezTo>
                    <a:pt x="904546" y="1340678"/>
                    <a:pt x="903233" y="1288783"/>
                    <a:pt x="890752" y="1254625"/>
                  </a:cubicBezTo>
                  <a:cubicBezTo>
                    <a:pt x="878271" y="1220467"/>
                    <a:pt x="846083" y="1193534"/>
                    <a:pt x="827690" y="1160032"/>
                  </a:cubicBezTo>
                  <a:cubicBezTo>
                    <a:pt x="809297" y="1126530"/>
                    <a:pt x="789589" y="1085145"/>
                    <a:pt x="780393" y="1053614"/>
                  </a:cubicBezTo>
                  <a:cubicBezTo>
                    <a:pt x="771197" y="1022083"/>
                    <a:pt x="779737" y="989896"/>
                    <a:pt x="772511" y="970846"/>
                  </a:cubicBezTo>
                  <a:cubicBezTo>
                    <a:pt x="765285" y="951796"/>
                    <a:pt x="751490" y="959021"/>
                    <a:pt x="737038" y="939314"/>
                  </a:cubicBezTo>
                  <a:cubicBezTo>
                    <a:pt x="722586" y="919607"/>
                    <a:pt x="696310" y="885449"/>
                    <a:pt x="685800" y="852604"/>
                  </a:cubicBezTo>
                  <a:cubicBezTo>
                    <a:pt x="675290" y="819759"/>
                    <a:pt x="672662" y="769836"/>
                    <a:pt x="673976" y="742246"/>
                  </a:cubicBezTo>
                  <a:cubicBezTo>
                    <a:pt x="675290" y="714656"/>
                    <a:pt x="692369" y="711371"/>
                    <a:pt x="693683" y="687066"/>
                  </a:cubicBezTo>
                  <a:cubicBezTo>
                    <a:pt x="694997" y="662761"/>
                    <a:pt x="685800" y="627288"/>
                    <a:pt x="681859" y="596414"/>
                  </a:cubicBezTo>
                  <a:cubicBezTo>
                    <a:pt x="677918" y="565540"/>
                    <a:pt x="666751" y="545833"/>
                    <a:pt x="670035" y="501821"/>
                  </a:cubicBezTo>
                  <a:cubicBezTo>
                    <a:pt x="673319" y="457809"/>
                    <a:pt x="687771" y="380952"/>
                    <a:pt x="701566" y="332342"/>
                  </a:cubicBezTo>
                  <a:cubicBezTo>
                    <a:pt x="715361" y="283732"/>
                    <a:pt x="728499" y="244318"/>
                    <a:pt x="752804" y="210159"/>
                  </a:cubicBezTo>
                  <a:cubicBezTo>
                    <a:pt x="777109" y="176000"/>
                    <a:pt x="796816" y="158921"/>
                    <a:pt x="847397" y="127390"/>
                  </a:cubicBezTo>
                  <a:cubicBezTo>
                    <a:pt x="897978" y="95859"/>
                    <a:pt x="986002" y="41994"/>
                    <a:pt x="1056290" y="20973"/>
                  </a:cubicBezTo>
                  <a:cubicBezTo>
                    <a:pt x="1126578" y="-48"/>
                    <a:pt x="1205405" y="-2019"/>
                    <a:pt x="1269124" y="1266"/>
                  </a:cubicBezTo>
                  <a:cubicBezTo>
                    <a:pt x="1332843" y="4550"/>
                    <a:pt x="1391307" y="24257"/>
                    <a:pt x="1438604" y="40680"/>
                  </a:cubicBezTo>
                  <a:cubicBezTo>
                    <a:pt x="1485901" y="57102"/>
                    <a:pt x="1526628" y="80751"/>
                    <a:pt x="1552904" y="99801"/>
                  </a:cubicBezTo>
                  <a:cubicBezTo>
                    <a:pt x="1579180" y="118851"/>
                    <a:pt x="1587063" y="135930"/>
                    <a:pt x="1596259" y="154980"/>
                  </a:cubicBezTo>
                  <a:cubicBezTo>
                    <a:pt x="1605455" y="174030"/>
                    <a:pt x="1598229" y="200306"/>
                    <a:pt x="1608082" y="214101"/>
                  </a:cubicBezTo>
                  <a:cubicBezTo>
                    <a:pt x="1617935" y="227896"/>
                    <a:pt x="1639614" y="221984"/>
                    <a:pt x="1655380" y="237749"/>
                  </a:cubicBezTo>
                  <a:cubicBezTo>
                    <a:pt x="1671146" y="253514"/>
                    <a:pt x="1690195" y="276506"/>
                    <a:pt x="1702676" y="308694"/>
                  </a:cubicBezTo>
                  <a:cubicBezTo>
                    <a:pt x="1715157" y="340882"/>
                    <a:pt x="1723697" y="382267"/>
                    <a:pt x="1730266" y="430877"/>
                  </a:cubicBezTo>
                  <a:cubicBezTo>
                    <a:pt x="1736835" y="479487"/>
                    <a:pt x="1743404" y="556344"/>
                    <a:pt x="1742090" y="600356"/>
                  </a:cubicBezTo>
                  <a:cubicBezTo>
                    <a:pt x="1740776" y="644368"/>
                    <a:pt x="1721726" y="668673"/>
                    <a:pt x="1722383" y="694949"/>
                  </a:cubicBezTo>
                  <a:cubicBezTo>
                    <a:pt x="1723040" y="721225"/>
                    <a:pt x="1749315" y="723852"/>
                    <a:pt x="1746031" y="758011"/>
                  </a:cubicBezTo>
                  <a:cubicBezTo>
                    <a:pt x="1742747" y="792170"/>
                    <a:pt x="1718441" y="865086"/>
                    <a:pt x="1702676" y="899901"/>
                  </a:cubicBezTo>
                  <a:cubicBezTo>
                    <a:pt x="1686911" y="934716"/>
                    <a:pt x="1651438" y="966904"/>
                    <a:pt x="1651438" y="966904"/>
                  </a:cubicBezTo>
                  <a:lnTo>
                    <a:pt x="1651438" y="966904"/>
                  </a:lnTo>
                  <a:cubicBezTo>
                    <a:pt x="1647497" y="970188"/>
                    <a:pt x="1635673" y="959678"/>
                    <a:pt x="1627790" y="986611"/>
                  </a:cubicBezTo>
                  <a:cubicBezTo>
                    <a:pt x="1619907" y="1013544"/>
                    <a:pt x="1619907" y="1083175"/>
                    <a:pt x="1604142" y="1128501"/>
                  </a:cubicBezTo>
                  <a:cubicBezTo>
                    <a:pt x="1588377" y="1173827"/>
                    <a:pt x="1548963" y="1228349"/>
                    <a:pt x="1533197" y="1258566"/>
                  </a:cubicBezTo>
                  <a:cubicBezTo>
                    <a:pt x="1517431" y="1288783"/>
                    <a:pt x="1510862" y="1284842"/>
                    <a:pt x="1509548" y="1309804"/>
                  </a:cubicBezTo>
                  <a:cubicBezTo>
                    <a:pt x="1508234" y="1334766"/>
                    <a:pt x="1516774" y="1389289"/>
                    <a:pt x="1525314" y="1408339"/>
                  </a:cubicBezTo>
                  <a:cubicBezTo>
                    <a:pt x="1533854" y="1427389"/>
                    <a:pt x="1549619" y="1410311"/>
                    <a:pt x="1560786" y="1424106"/>
                  </a:cubicBezTo>
                  <a:cubicBezTo>
                    <a:pt x="1571953" y="1437901"/>
                    <a:pt x="1552245" y="1458264"/>
                    <a:pt x="1600199" y="1479284"/>
                  </a:cubicBezTo>
                  <a:cubicBezTo>
                    <a:pt x="1648153" y="1500304"/>
                    <a:pt x="1769022" y="1528551"/>
                    <a:pt x="1848507" y="1550228"/>
                  </a:cubicBezTo>
                  <a:cubicBezTo>
                    <a:pt x="1927992" y="1571906"/>
                    <a:pt x="2016673" y="1592270"/>
                    <a:pt x="2077107" y="1609349"/>
                  </a:cubicBezTo>
                  <a:cubicBezTo>
                    <a:pt x="2137542" y="1626428"/>
                    <a:pt x="2169729" y="1638252"/>
                    <a:pt x="2211114" y="1652704"/>
                  </a:cubicBezTo>
                  <a:cubicBezTo>
                    <a:pt x="2252499" y="1667156"/>
                    <a:pt x="2300452" y="1663214"/>
                    <a:pt x="2325414" y="1696059"/>
                  </a:cubicBezTo>
                  <a:cubicBezTo>
                    <a:pt x="2350376" y="1728904"/>
                    <a:pt x="2350376" y="1790652"/>
                    <a:pt x="2360886" y="1849773"/>
                  </a:cubicBezTo>
                  <a:cubicBezTo>
                    <a:pt x="2371396" y="1908894"/>
                    <a:pt x="2380593" y="1987064"/>
                    <a:pt x="2388476" y="2050783"/>
                  </a:cubicBezTo>
                  <a:cubicBezTo>
                    <a:pt x="2396359" y="2114502"/>
                    <a:pt x="2405555" y="2201870"/>
                    <a:pt x="2408183" y="2232087"/>
                  </a:cubicBezTo>
                  <a:cubicBezTo>
                    <a:pt x="2410811" y="2262304"/>
                    <a:pt x="2404242" y="2232087"/>
                    <a:pt x="2404242" y="2232087"/>
                  </a:cubicBezTo>
                  <a:lnTo>
                    <a:pt x="1229711" y="2236027"/>
                  </a:lnTo>
                  <a:cubicBezTo>
                    <a:pt x="951187" y="2243253"/>
                    <a:pt x="614855" y="2234057"/>
                    <a:pt x="0" y="22320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5824980" y="5025839"/>
              <a:ext cx="172407" cy="61697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428" h="616976">
                  <a:moveTo>
                    <a:pt x="957" y="0"/>
                  </a:moveTo>
                  <a:cubicBezTo>
                    <a:pt x="36815" y="65555"/>
                    <a:pt x="45781" y="66115"/>
                    <a:pt x="95087" y="90768"/>
                  </a:cubicBezTo>
                  <a:cubicBezTo>
                    <a:pt x="104052" y="145676"/>
                    <a:pt x="101810" y="183217"/>
                    <a:pt x="135428" y="208429"/>
                  </a:cubicBezTo>
                  <a:cubicBezTo>
                    <a:pt x="132066" y="277905"/>
                    <a:pt x="111896" y="504826"/>
                    <a:pt x="95087" y="564777"/>
                  </a:cubicBezTo>
                  <a:cubicBezTo>
                    <a:pt x="78278" y="624728"/>
                    <a:pt x="81080" y="647139"/>
                    <a:pt x="64831" y="554691"/>
                  </a:cubicBezTo>
                  <a:cubicBezTo>
                    <a:pt x="48582" y="462243"/>
                    <a:pt x="-8008" y="75640"/>
                    <a:pt x="9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21"/>
            <p:cNvSpPr/>
            <p:nvPr/>
          </p:nvSpPr>
          <p:spPr>
            <a:xfrm flipH="1">
              <a:off x="6084434" y="5005568"/>
              <a:ext cx="176497" cy="60821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85052 w 135428"/>
                <a:gd name="connsiteY1" fmla="*/ 94129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680 w 165258"/>
                <a:gd name="connsiteY0" fmla="*/ 0 h 631958"/>
                <a:gd name="connsiteX1" fmla="*/ 114882 w 165258"/>
                <a:gd name="connsiteY1" fmla="*/ 107576 h 631958"/>
                <a:gd name="connsiteX2" fmla="*/ 165258 w 165258"/>
                <a:gd name="connsiteY2" fmla="*/ 221876 h 631958"/>
                <a:gd name="connsiteX3" fmla="*/ 124917 w 165258"/>
                <a:gd name="connsiteY3" fmla="*/ 578224 h 631958"/>
                <a:gd name="connsiteX4" fmla="*/ 94661 w 165258"/>
                <a:gd name="connsiteY4" fmla="*/ 568138 h 631958"/>
                <a:gd name="connsiteX5" fmla="*/ 680 w 165258"/>
                <a:gd name="connsiteY5" fmla="*/ 0 h 631958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6511"/>
                <a:gd name="connsiteY0" fmla="*/ 0 h 630644"/>
                <a:gd name="connsiteX1" fmla="*/ 115271 w 166511"/>
                <a:gd name="connsiteY1" fmla="*/ 107576 h 630644"/>
                <a:gd name="connsiteX2" fmla="*/ 165647 w 166511"/>
                <a:gd name="connsiteY2" fmla="*/ 221876 h 630644"/>
                <a:gd name="connsiteX3" fmla="*/ 143686 w 166511"/>
                <a:gd name="connsiteY3" fmla="*/ 416005 h 630644"/>
                <a:gd name="connsiteX4" fmla="*/ 125306 w 166511"/>
                <a:gd name="connsiteY4" fmla="*/ 578224 h 630644"/>
                <a:gd name="connsiteX5" fmla="*/ 95050 w 166511"/>
                <a:gd name="connsiteY5" fmla="*/ 568138 h 630644"/>
                <a:gd name="connsiteX6" fmla="*/ 1069 w 166511"/>
                <a:gd name="connsiteY6" fmla="*/ 0 h 630644"/>
                <a:gd name="connsiteX0" fmla="*/ 5716 w 171158"/>
                <a:gd name="connsiteY0" fmla="*/ 0 h 601393"/>
                <a:gd name="connsiteX1" fmla="*/ 119918 w 171158"/>
                <a:gd name="connsiteY1" fmla="*/ 107576 h 601393"/>
                <a:gd name="connsiteX2" fmla="*/ 170294 w 171158"/>
                <a:gd name="connsiteY2" fmla="*/ 221876 h 601393"/>
                <a:gd name="connsiteX3" fmla="*/ 148333 w 171158"/>
                <a:gd name="connsiteY3" fmla="*/ 416005 h 601393"/>
                <a:gd name="connsiteX4" fmla="*/ 129953 w 171158"/>
                <a:gd name="connsiteY4" fmla="*/ 578224 h 601393"/>
                <a:gd name="connsiteX5" fmla="*/ 99697 w 171158"/>
                <a:gd name="connsiteY5" fmla="*/ 568138 h 601393"/>
                <a:gd name="connsiteX6" fmla="*/ 22713 w 171158"/>
                <a:gd name="connsiteY6" fmla="*/ 276115 h 601393"/>
                <a:gd name="connsiteX7" fmla="*/ 5716 w 171158"/>
                <a:gd name="connsiteY7" fmla="*/ 0 h 601393"/>
                <a:gd name="connsiteX0" fmla="*/ 4248 w 179875"/>
                <a:gd name="connsiteY0" fmla="*/ 0 h 608216"/>
                <a:gd name="connsiteX1" fmla="*/ 128635 w 179875"/>
                <a:gd name="connsiteY1" fmla="*/ 114399 h 608216"/>
                <a:gd name="connsiteX2" fmla="*/ 179011 w 179875"/>
                <a:gd name="connsiteY2" fmla="*/ 228699 h 608216"/>
                <a:gd name="connsiteX3" fmla="*/ 157050 w 179875"/>
                <a:gd name="connsiteY3" fmla="*/ 422828 h 608216"/>
                <a:gd name="connsiteX4" fmla="*/ 138670 w 179875"/>
                <a:gd name="connsiteY4" fmla="*/ 585047 h 608216"/>
                <a:gd name="connsiteX5" fmla="*/ 108414 w 179875"/>
                <a:gd name="connsiteY5" fmla="*/ 574961 h 608216"/>
                <a:gd name="connsiteX6" fmla="*/ 31430 w 179875"/>
                <a:gd name="connsiteY6" fmla="*/ 282938 h 608216"/>
                <a:gd name="connsiteX7" fmla="*/ 4248 w 179875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74763 w 175627"/>
                <a:gd name="connsiteY2" fmla="*/ 228699 h 608216"/>
                <a:gd name="connsiteX3" fmla="*/ 152802 w 175627"/>
                <a:gd name="connsiteY3" fmla="*/ 422828 h 608216"/>
                <a:gd name="connsiteX4" fmla="*/ 134422 w 175627"/>
                <a:gd name="connsiteY4" fmla="*/ 585047 h 608216"/>
                <a:gd name="connsiteX5" fmla="*/ 104166 w 175627"/>
                <a:gd name="connsiteY5" fmla="*/ 574961 h 608216"/>
                <a:gd name="connsiteX6" fmla="*/ 27182 w 175627"/>
                <a:gd name="connsiteY6" fmla="*/ 282938 h 608216"/>
                <a:gd name="connsiteX7" fmla="*/ 0 w 175627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627" h="608216">
                  <a:moveTo>
                    <a:pt x="0" y="0"/>
                  </a:moveTo>
                  <a:cubicBezTo>
                    <a:pt x="35858" y="65555"/>
                    <a:pt x="98847" y="86334"/>
                    <a:pt x="124387" y="114399"/>
                  </a:cubicBezTo>
                  <a:cubicBezTo>
                    <a:pt x="120428" y="142221"/>
                    <a:pt x="120639" y="154707"/>
                    <a:pt x="129035" y="173757"/>
                  </a:cubicBezTo>
                  <a:cubicBezTo>
                    <a:pt x="137431" y="192807"/>
                    <a:pt x="152129" y="206522"/>
                    <a:pt x="174763" y="228699"/>
                  </a:cubicBezTo>
                  <a:cubicBezTo>
                    <a:pt x="180065" y="280673"/>
                    <a:pt x="159526" y="363437"/>
                    <a:pt x="152802" y="422828"/>
                  </a:cubicBezTo>
                  <a:cubicBezTo>
                    <a:pt x="146079" y="482219"/>
                    <a:pt x="143094" y="560260"/>
                    <a:pt x="134422" y="585047"/>
                  </a:cubicBezTo>
                  <a:cubicBezTo>
                    <a:pt x="125750" y="609834"/>
                    <a:pt x="122039" y="625312"/>
                    <a:pt x="104166" y="574961"/>
                  </a:cubicBezTo>
                  <a:cubicBezTo>
                    <a:pt x="86293" y="524610"/>
                    <a:pt x="42845" y="377628"/>
                    <a:pt x="27182" y="282938"/>
                  </a:cubicBezTo>
                  <a:cubicBezTo>
                    <a:pt x="11519" y="188248"/>
                    <a:pt x="9262" y="6846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89235559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4" grpId="0" animBg="1"/>
      <p:bldP spid="86" grpId="0" animBg="1"/>
      <p:bldP spid="87" grpId="0"/>
      <p:bldP spid="89" grpId="0" animBg="1"/>
      <p:bldP spid="90" grpId="0"/>
      <p:bldP spid="92" grpId="0" animBg="1"/>
      <p:bldP spid="93" grpId="0"/>
      <p:bldP spid="95" grpId="0" animBg="1"/>
      <p:bldP spid="96" grpId="0"/>
      <p:bldP spid="98" grpId="0" animBg="1"/>
      <p:bldP spid="9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706" y="200"/>
            <a:ext cx="12857339" cy="7232252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1" name="Freeform 7"/>
          <p:cNvSpPr>
            <a:spLocks/>
          </p:cNvSpPr>
          <p:nvPr/>
        </p:nvSpPr>
        <p:spPr bwMode="auto">
          <a:xfrm>
            <a:off x="1658010" y="201"/>
            <a:ext cx="3891581" cy="7232251"/>
          </a:xfrm>
          <a:custGeom>
            <a:avLst/>
            <a:gdLst>
              <a:gd name="T0" fmla="*/ 595 w 595"/>
              <a:gd name="T1" fmla="*/ 1516 h 1516"/>
              <a:gd name="T2" fmla="*/ 356 w 595"/>
              <a:gd name="T3" fmla="*/ 1516 h 1516"/>
              <a:gd name="T4" fmla="*/ 347 w 595"/>
              <a:gd name="T5" fmla="*/ 1501 h 1516"/>
              <a:gd name="T6" fmla="*/ 233 w 595"/>
              <a:gd name="T7" fmla="*/ 1310 h 1516"/>
              <a:gd name="T8" fmla="*/ 131 w 595"/>
              <a:gd name="T9" fmla="*/ 1093 h 1516"/>
              <a:gd name="T10" fmla="*/ 99 w 595"/>
              <a:gd name="T11" fmla="*/ 1009 h 1516"/>
              <a:gd name="T12" fmla="*/ 87 w 595"/>
              <a:gd name="T13" fmla="*/ 976 h 1516"/>
              <a:gd name="T14" fmla="*/ 82 w 595"/>
              <a:gd name="T15" fmla="*/ 959 h 1516"/>
              <a:gd name="T16" fmla="*/ 51 w 595"/>
              <a:gd name="T17" fmla="*/ 860 h 1516"/>
              <a:gd name="T18" fmla="*/ 50 w 595"/>
              <a:gd name="T19" fmla="*/ 855 h 1516"/>
              <a:gd name="T20" fmla="*/ 35 w 595"/>
              <a:gd name="T21" fmla="*/ 793 h 1516"/>
              <a:gd name="T22" fmla="*/ 22 w 595"/>
              <a:gd name="T23" fmla="*/ 730 h 1516"/>
              <a:gd name="T24" fmla="*/ 16 w 595"/>
              <a:gd name="T25" fmla="*/ 698 h 1516"/>
              <a:gd name="T26" fmla="*/ 14 w 595"/>
              <a:gd name="T27" fmla="*/ 682 h 1516"/>
              <a:gd name="T28" fmla="*/ 12 w 595"/>
              <a:gd name="T29" fmla="*/ 666 h 1516"/>
              <a:gd name="T30" fmla="*/ 5 w 595"/>
              <a:gd name="T31" fmla="*/ 603 h 1516"/>
              <a:gd name="T32" fmla="*/ 2 w 595"/>
              <a:gd name="T33" fmla="*/ 553 h 1516"/>
              <a:gd name="T34" fmla="*/ 1 w 595"/>
              <a:gd name="T35" fmla="*/ 511 h 1516"/>
              <a:gd name="T36" fmla="*/ 1 w 595"/>
              <a:gd name="T37" fmla="*/ 503 h 1516"/>
              <a:gd name="T38" fmla="*/ 0 w 595"/>
              <a:gd name="T39" fmla="*/ 476 h 1516"/>
              <a:gd name="T40" fmla="*/ 1 w 595"/>
              <a:gd name="T41" fmla="*/ 462 h 1516"/>
              <a:gd name="T42" fmla="*/ 1 w 595"/>
              <a:gd name="T43" fmla="*/ 431 h 1516"/>
              <a:gd name="T44" fmla="*/ 6 w 595"/>
              <a:gd name="T45" fmla="*/ 353 h 1516"/>
              <a:gd name="T46" fmla="*/ 41 w 595"/>
              <a:gd name="T47" fmla="*/ 122 h 1516"/>
              <a:gd name="T48" fmla="*/ 72 w 595"/>
              <a:gd name="T49" fmla="*/ 0 h 1516"/>
              <a:gd name="T50" fmla="*/ 156 w 595"/>
              <a:gd name="T51" fmla="*/ 0 h 1516"/>
              <a:gd name="T52" fmla="*/ 126 w 595"/>
              <a:gd name="T53" fmla="*/ 53 h 1516"/>
              <a:gd name="T54" fmla="*/ 105 w 595"/>
              <a:gd name="T55" fmla="*/ 97 h 1516"/>
              <a:gd name="T56" fmla="*/ 87 w 595"/>
              <a:gd name="T57" fmla="*/ 143 h 1516"/>
              <a:gd name="T58" fmla="*/ 72 w 595"/>
              <a:gd name="T59" fmla="*/ 186 h 1516"/>
              <a:gd name="T60" fmla="*/ 44 w 595"/>
              <a:gd name="T61" fmla="*/ 307 h 1516"/>
              <a:gd name="T62" fmla="*/ 37 w 595"/>
              <a:gd name="T63" fmla="*/ 358 h 1516"/>
              <a:gd name="T64" fmla="*/ 36 w 595"/>
              <a:gd name="T65" fmla="*/ 370 h 1516"/>
              <a:gd name="T66" fmla="*/ 36 w 595"/>
              <a:gd name="T67" fmla="*/ 372 h 1516"/>
              <a:gd name="T68" fmla="*/ 33 w 595"/>
              <a:gd name="T69" fmla="*/ 416 h 1516"/>
              <a:gd name="T70" fmla="*/ 32 w 595"/>
              <a:gd name="T71" fmla="*/ 432 h 1516"/>
              <a:gd name="T72" fmla="*/ 32 w 595"/>
              <a:gd name="T73" fmla="*/ 443 h 1516"/>
              <a:gd name="T74" fmla="*/ 31 w 595"/>
              <a:gd name="T75" fmla="*/ 476 h 1516"/>
              <a:gd name="T76" fmla="*/ 33 w 595"/>
              <a:gd name="T77" fmla="*/ 537 h 1516"/>
              <a:gd name="T78" fmla="*/ 36 w 595"/>
              <a:gd name="T79" fmla="*/ 565 h 1516"/>
              <a:gd name="T80" fmla="*/ 39 w 595"/>
              <a:gd name="T81" fmla="*/ 597 h 1516"/>
              <a:gd name="T82" fmla="*/ 47 w 595"/>
              <a:gd name="T83" fmla="*/ 658 h 1516"/>
              <a:gd name="T84" fmla="*/ 50 w 595"/>
              <a:gd name="T85" fmla="*/ 673 h 1516"/>
              <a:gd name="T86" fmla="*/ 53 w 595"/>
              <a:gd name="T87" fmla="*/ 688 h 1516"/>
              <a:gd name="T88" fmla="*/ 59 w 595"/>
              <a:gd name="T89" fmla="*/ 718 h 1516"/>
              <a:gd name="T90" fmla="*/ 75 w 595"/>
              <a:gd name="T91" fmla="*/ 777 h 1516"/>
              <a:gd name="T92" fmla="*/ 93 w 595"/>
              <a:gd name="T93" fmla="*/ 834 h 1516"/>
              <a:gd name="T94" fmla="*/ 117 w 595"/>
              <a:gd name="T95" fmla="*/ 901 h 1516"/>
              <a:gd name="T96" fmla="*/ 139 w 595"/>
              <a:gd name="T97" fmla="*/ 952 h 1516"/>
              <a:gd name="T98" fmla="*/ 187 w 595"/>
              <a:gd name="T99" fmla="*/ 1051 h 1516"/>
              <a:gd name="T100" fmla="*/ 305 w 595"/>
              <a:gd name="T101" fmla="*/ 1238 h 1516"/>
              <a:gd name="T102" fmla="*/ 369 w 595"/>
              <a:gd name="T103" fmla="*/ 1318 h 1516"/>
              <a:gd name="T104" fmla="*/ 402 w 595"/>
              <a:gd name="T105" fmla="*/ 1354 h 1516"/>
              <a:gd name="T106" fmla="*/ 435 w 595"/>
              <a:gd name="T107" fmla="*/ 1388 h 1516"/>
              <a:gd name="T108" fmla="*/ 563 w 595"/>
              <a:gd name="T109" fmla="*/ 1495 h 1516"/>
              <a:gd name="T110" fmla="*/ 595 w 595"/>
              <a:gd name="T111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95" h="1516">
                <a:moveTo>
                  <a:pt x="595" y="1516"/>
                </a:moveTo>
                <a:cubicBezTo>
                  <a:pt x="356" y="1516"/>
                  <a:pt x="356" y="1516"/>
                  <a:pt x="356" y="1516"/>
                </a:cubicBezTo>
                <a:cubicBezTo>
                  <a:pt x="353" y="1511"/>
                  <a:pt x="350" y="1506"/>
                  <a:pt x="347" y="1501"/>
                </a:cubicBezTo>
                <a:cubicBezTo>
                  <a:pt x="308" y="1442"/>
                  <a:pt x="269" y="1378"/>
                  <a:pt x="233" y="1310"/>
                </a:cubicBezTo>
                <a:cubicBezTo>
                  <a:pt x="197" y="1241"/>
                  <a:pt x="162" y="1169"/>
                  <a:pt x="131" y="1093"/>
                </a:cubicBezTo>
                <a:cubicBezTo>
                  <a:pt x="120" y="1065"/>
                  <a:pt x="109" y="1037"/>
                  <a:pt x="99" y="1009"/>
                </a:cubicBezTo>
                <a:cubicBezTo>
                  <a:pt x="95" y="998"/>
                  <a:pt x="91" y="987"/>
                  <a:pt x="87" y="976"/>
                </a:cubicBezTo>
                <a:cubicBezTo>
                  <a:pt x="85" y="970"/>
                  <a:pt x="83" y="965"/>
                  <a:pt x="82" y="959"/>
                </a:cubicBezTo>
                <a:cubicBezTo>
                  <a:pt x="71" y="926"/>
                  <a:pt x="61" y="893"/>
                  <a:pt x="51" y="860"/>
                </a:cubicBezTo>
                <a:cubicBezTo>
                  <a:pt x="51" y="858"/>
                  <a:pt x="51" y="857"/>
                  <a:pt x="50" y="855"/>
                </a:cubicBezTo>
                <a:cubicBezTo>
                  <a:pt x="45" y="834"/>
                  <a:pt x="39" y="814"/>
                  <a:pt x="35" y="793"/>
                </a:cubicBezTo>
                <a:cubicBezTo>
                  <a:pt x="30" y="772"/>
                  <a:pt x="25" y="751"/>
                  <a:pt x="22" y="730"/>
                </a:cubicBezTo>
                <a:cubicBezTo>
                  <a:pt x="20" y="719"/>
                  <a:pt x="18" y="709"/>
                  <a:pt x="16" y="698"/>
                </a:cubicBezTo>
                <a:cubicBezTo>
                  <a:pt x="15" y="693"/>
                  <a:pt x="15" y="688"/>
                  <a:pt x="14" y="682"/>
                </a:cubicBezTo>
                <a:cubicBezTo>
                  <a:pt x="13" y="677"/>
                  <a:pt x="12" y="672"/>
                  <a:pt x="12" y="666"/>
                </a:cubicBezTo>
                <a:cubicBezTo>
                  <a:pt x="9" y="645"/>
                  <a:pt x="7" y="624"/>
                  <a:pt x="5" y="603"/>
                </a:cubicBezTo>
                <a:cubicBezTo>
                  <a:pt x="4" y="586"/>
                  <a:pt x="3" y="570"/>
                  <a:pt x="2" y="553"/>
                </a:cubicBezTo>
                <a:cubicBezTo>
                  <a:pt x="1" y="539"/>
                  <a:pt x="1" y="525"/>
                  <a:pt x="1" y="511"/>
                </a:cubicBezTo>
                <a:cubicBezTo>
                  <a:pt x="1" y="509"/>
                  <a:pt x="1" y="506"/>
                  <a:pt x="1" y="503"/>
                </a:cubicBezTo>
                <a:cubicBezTo>
                  <a:pt x="0" y="494"/>
                  <a:pt x="0" y="485"/>
                  <a:pt x="0" y="476"/>
                </a:cubicBezTo>
                <a:cubicBezTo>
                  <a:pt x="0" y="471"/>
                  <a:pt x="1" y="467"/>
                  <a:pt x="1" y="462"/>
                </a:cubicBezTo>
                <a:cubicBezTo>
                  <a:pt x="1" y="452"/>
                  <a:pt x="1" y="442"/>
                  <a:pt x="1" y="431"/>
                </a:cubicBezTo>
                <a:cubicBezTo>
                  <a:pt x="2" y="405"/>
                  <a:pt x="4" y="379"/>
                  <a:pt x="6" y="353"/>
                </a:cubicBezTo>
                <a:cubicBezTo>
                  <a:pt x="13" y="272"/>
                  <a:pt x="25" y="195"/>
                  <a:pt x="41" y="122"/>
                </a:cubicBezTo>
                <a:cubicBezTo>
                  <a:pt x="50" y="80"/>
                  <a:pt x="61" y="39"/>
                  <a:pt x="72" y="0"/>
                </a:cubicBezTo>
                <a:cubicBezTo>
                  <a:pt x="156" y="0"/>
                  <a:pt x="156" y="0"/>
                  <a:pt x="156" y="0"/>
                </a:cubicBezTo>
                <a:cubicBezTo>
                  <a:pt x="146" y="17"/>
                  <a:pt x="136" y="34"/>
                  <a:pt x="126" y="53"/>
                </a:cubicBezTo>
                <a:cubicBezTo>
                  <a:pt x="119" y="67"/>
                  <a:pt x="112" y="82"/>
                  <a:pt x="105" y="97"/>
                </a:cubicBezTo>
                <a:cubicBezTo>
                  <a:pt x="99" y="112"/>
                  <a:pt x="93" y="127"/>
                  <a:pt x="87" y="143"/>
                </a:cubicBezTo>
                <a:cubicBezTo>
                  <a:pt x="81" y="157"/>
                  <a:pt x="77" y="172"/>
                  <a:pt x="72" y="186"/>
                </a:cubicBezTo>
                <a:cubicBezTo>
                  <a:pt x="60" y="224"/>
                  <a:pt x="51" y="265"/>
                  <a:pt x="44" y="307"/>
                </a:cubicBezTo>
                <a:cubicBezTo>
                  <a:pt x="41" y="323"/>
                  <a:pt x="39" y="340"/>
                  <a:pt x="37" y="358"/>
                </a:cubicBezTo>
                <a:cubicBezTo>
                  <a:pt x="37" y="362"/>
                  <a:pt x="36" y="366"/>
                  <a:pt x="36" y="370"/>
                </a:cubicBezTo>
                <a:cubicBezTo>
                  <a:pt x="36" y="371"/>
                  <a:pt x="36" y="371"/>
                  <a:pt x="36" y="372"/>
                </a:cubicBezTo>
                <a:cubicBezTo>
                  <a:pt x="34" y="387"/>
                  <a:pt x="33" y="402"/>
                  <a:pt x="33" y="416"/>
                </a:cubicBezTo>
                <a:cubicBezTo>
                  <a:pt x="32" y="422"/>
                  <a:pt x="32" y="427"/>
                  <a:pt x="32" y="432"/>
                </a:cubicBezTo>
                <a:cubicBezTo>
                  <a:pt x="32" y="436"/>
                  <a:pt x="32" y="439"/>
                  <a:pt x="32" y="443"/>
                </a:cubicBezTo>
                <a:cubicBezTo>
                  <a:pt x="31" y="454"/>
                  <a:pt x="31" y="465"/>
                  <a:pt x="31" y="476"/>
                </a:cubicBezTo>
                <a:cubicBezTo>
                  <a:pt x="32" y="496"/>
                  <a:pt x="32" y="516"/>
                  <a:pt x="33" y="537"/>
                </a:cubicBezTo>
                <a:cubicBezTo>
                  <a:pt x="34" y="546"/>
                  <a:pt x="35" y="555"/>
                  <a:pt x="36" y="565"/>
                </a:cubicBezTo>
                <a:cubicBezTo>
                  <a:pt x="36" y="576"/>
                  <a:pt x="38" y="587"/>
                  <a:pt x="39" y="597"/>
                </a:cubicBezTo>
                <a:cubicBezTo>
                  <a:pt x="41" y="618"/>
                  <a:pt x="44" y="638"/>
                  <a:pt x="47" y="658"/>
                </a:cubicBezTo>
                <a:cubicBezTo>
                  <a:pt x="48" y="663"/>
                  <a:pt x="49" y="668"/>
                  <a:pt x="50" y="673"/>
                </a:cubicBezTo>
                <a:cubicBezTo>
                  <a:pt x="51" y="678"/>
                  <a:pt x="52" y="683"/>
                  <a:pt x="53" y="688"/>
                </a:cubicBezTo>
                <a:cubicBezTo>
                  <a:pt x="55" y="698"/>
                  <a:pt x="57" y="708"/>
                  <a:pt x="59" y="718"/>
                </a:cubicBezTo>
                <a:cubicBezTo>
                  <a:pt x="64" y="737"/>
                  <a:pt x="69" y="757"/>
                  <a:pt x="75" y="777"/>
                </a:cubicBezTo>
                <a:cubicBezTo>
                  <a:pt x="80" y="796"/>
                  <a:pt x="86" y="815"/>
                  <a:pt x="93" y="834"/>
                </a:cubicBezTo>
                <a:cubicBezTo>
                  <a:pt x="100" y="857"/>
                  <a:pt x="109" y="879"/>
                  <a:pt x="117" y="901"/>
                </a:cubicBezTo>
                <a:cubicBezTo>
                  <a:pt x="124" y="918"/>
                  <a:pt x="132" y="935"/>
                  <a:pt x="139" y="952"/>
                </a:cubicBezTo>
                <a:cubicBezTo>
                  <a:pt x="154" y="986"/>
                  <a:pt x="170" y="1019"/>
                  <a:pt x="187" y="1051"/>
                </a:cubicBezTo>
                <a:cubicBezTo>
                  <a:pt x="224" y="1119"/>
                  <a:pt x="264" y="1181"/>
                  <a:pt x="305" y="1238"/>
                </a:cubicBezTo>
                <a:cubicBezTo>
                  <a:pt x="326" y="1266"/>
                  <a:pt x="348" y="1293"/>
                  <a:pt x="369" y="1318"/>
                </a:cubicBezTo>
                <a:cubicBezTo>
                  <a:pt x="380" y="1330"/>
                  <a:pt x="391" y="1342"/>
                  <a:pt x="402" y="1354"/>
                </a:cubicBezTo>
                <a:cubicBezTo>
                  <a:pt x="413" y="1366"/>
                  <a:pt x="424" y="1377"/>
                  <a:pt x="435" y="1388"/>
                </a:cubicBezTo>
                <a:cubicBezTo>
                  <a:pt x="478" y="1431"/>
                  <a:pt x="521" y="1467"/>
                  <a:pt x="563" y="1495"/>
                </a:cubicBezTo>
                <a:cubicBezTo>
                  <a:pt x="574" y="1502"/>
                  <a:pt x="584" y="1509"/>
                  <a:pt x="595" y="1516"/>
                </a:cubicBezTo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2" name="Freeform 8"/>
          <p:cNvSpPr>
            <a:spLocks/>
          </p:cNvSpPr>
          <p:nvPr/>
        </p:nvSpPr>
        <p:spPr bwMode="auto">
          <a:xfrm>
            <a:off x="2147571" y="3704970"/>
            <a:ext cx="3402020" cy="3525420"/>
          </a:xfrm>
          <a:custGeom>
            <a:avLst/>
            <a:gdLst>
              <a:gd name="T0" fmla="*/ 520 w 520"/>
              <a:gd name="T1" fmla="*/ 739 h 739"/>
              <a:gd name="T2" fmla="*/ 325 w 520"/>
              <a:gd name="T3" fmla="*/ 739 h 739"/>
              <a:gd name="T4" fmla="*/ 315 w 520"/>
              <a:gd name="T5" fmla="*/ 724 h 739"/>
              <a:gd name="T6" fmla="*/ 202 w 520"/>
              <a:gd name="T7" fmla="*/ 533 h 739"/>
              <a:gd name="T8" fmla="*/ 100 w 520"/>
              <a:gd name="T9" fmla="*/ 316 h 739"/>
              <a:gd name="T10" fmla="*/ 68 w 520"/>
              <a:gd name="T11" fmla="*/ 232 h 739"/>
              <a:gd name="T12" fmla="*/ 56 w 520"/>
              <a:gd name="T13" fmla="*/ 199 h 739"/>
              <a:gd name="T14" fmla="*/ 50 w 520"/>
              <a:gd name="T15" fmla="*/ 182 h 739"/>
              <a:gd name="T16" fmla="*/ 20 w 520"/>
              <a:gd name="T17" fmla="*/ 83 h 739"/>
              <a:gd name="T18" fmla="*/ 19 w 520"/>
              <a:gd name="T19" fmla="*/ 78 h 739"/>
              <a:gd name="T20" fmla="*/ 3 w 520"/>
              <a:gd name="T21" fmla="*/ 16 h 739"/>
              <a:gd name="T22" fmla="*/ 0 w 520"/>
              <a:gd name="T23" fmla="*/ 0 h 739"/>
              <a:gd name="T24" fmla="*/ 18 w 520"/>
              <a:gd name="T25" fmla="*/ 57 h 739"/>
              <a:gd name="T26" fmla="*/ 42 w 520"/>
              <a:gd name="T27" fmla="*/ 124 h 739"/>
              <a:gd name="T28" fmla="*/ 64 w 520"/>
              <a:gd name="T29" fmla="*/ 175 h 739"/>
              <a:gd name="T30" fmla="*/ 112 w 520"/>
              <a:gd name="T31" fmla="*/ 274 h 739"/>
              <a:gd name="T32" fmla="*/ 230 w 520"/>
              <a:gd name="T33" fmla="*/ 461 h 739"/>
              <a:gd name="T34" fmla="*/ 294 w 520"/>
              <a:gd name="T35" fmla="*/ 541 h 739"/>
              <a:gd name="T36" fmla="*/ 327 w 520"/>
              <a:gd name="T37" fmla="*/ 577 h 739"/>
              <a:gd name="T38" fmla="*/ 360 w 520"/>
              <a:gd name="T39" fmla="*/ 611 h 739"/>
              <a:gd name="T40" fmla="*/ 488 w 520"/>
              <a:gd name="T41" fmla="*/ 718 h 739"/>
              <a:gd name="T42" fmla="*/ 520 w 520"/>
              <a:gd name="T43" fmla="*/ 739 h 7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20" h="739">
                <a:moveTo>
                  <a:pt x="520" y="739"/>
                </a:moveTo>
                <a:cubicBezTo>
                  <a:pt x="325" y="739"/>
                  <a:pt x="325" y="739"/>
                  <a:pt x="325" y="739"/>
                </a:cubicBezTo>
                <a:cubicBezTo>
                  <a:pt x="322" y="734"/>
                  <a:pt x="319" y="729"/>
                  <a:pt x="315" y="724"/>
                </a:cubicBezTo>
                <a:cubicBezTo>
                  <a:pt x="276" y="665"/>
                  <a:pt x="238" y="601"/>
                  <a:pt x="202" y="533"/>
                </a:cubicBezTo>
                <a:cubicBezTo>
                  <a:pt x="166" y="464"/>
                  <a:pt x="131" y="392"/>
                  <a:pt x="100" y="316"/>
                </a:cubicBezTo>
                <a:cubicBezTo>
                  <a:pt x="89" y="288"/>
                  <a:pt x="78" y="260"/>
                  <a:pt x="68" y="232"/>
                </a:cubicBezTo>
                <a:cubicBezTo>
                  <a:pt x="64" y="221"/>
                  <a:pt x="60" y="210"/>
                  <a:pt x="56" y="199"/>
                </a:cubicBezTo>
                <a:cubicBezTo>
                  <a:pt x="54" y="193"/>
                  <a:pt x="52" y="188"/>
                  <a:pt x="50" y="182"/>
                </a:cubicBezTo>
                <a:cubicBezTo>
                  <a:pt x="39" y="149"/>
                  <a:pt x="29" y="116"/>
                  <a:pt x="20" y="83"/>
                </a:cubicBezTo>
                <a:cubicBezTo>
                  <a:pt x="20" y="81"/>
                  <a:pt x="19" y="80"/>
                  <a:pt x="19" y="78"/>
                </a:cubicBezTo>
                <a:cubicBezTo>
                  <a:pt x="13" y="57"/>
                  <a:pt x="8" y="37"/>
                  <a:pt x="3" y="16"/>
                </a:cubicBezTo>
                <a:cubicBezTo>
                  <a:pt x="2" y="10"/>
                  <a:pt x="1" y="5"/>
                  <a:pt x="0" y="0"/>
                </a:cubicBezTo>
                <a:cubicBezTo>
                  <a:pt x="5" y="19"/>
                  <a:pt x="11" y="38"/>
                  <a:pt x="18" y="57"/>
                </a:cubicBezTo>
                <a:cubicBezTo>
                  <a:pt x="25" y="80"/>
                  <a:pt x="34" y="102"/>
                  <a:pt x="42" y="124"/>
                </a:cubicBezTo>
                <a:cubicBezTo>
                  <a:pt x="49" y="141"/>
                  <a:pt x="57" y="158"/>
                  <a:pt x="64" y="175"/>
                </a:cubicBezTo>
                <a:cubicBezTo>
                  <a:pt x="79" y="209"/>
                  <a:pt x="95" y="242"/>
                  <a:pt x="112" y="274"/>
                </a:cubicBezTo>
                <a:cubicBezTo>
                  <a:pt x="149" y="342"/>
                  <a:pt x="189" y="404"/>
                  <a:pt x="230" y="461"/>
                </a:cubicBezTo>
                <a:cubicBezTo>
                  <a:pt x="251" y="489"/>
                  <a:pt x="273" y="516"/>
                  <a:pt x="294" y="541"/>
                </a:cubicBezTo>
                <a:cubicBezTo>
                  <a:pt x="305" y="553"/>
                  <a:pt x="316" y="565"/>
                  <a:pt x="327" y="577"/>
                </a:cubicBezTo>
                <a:cubicBezTo>
                  <a:pt x="338" y="589"/>
                  <a:pt x="349" y="600"/>
                  <a:pt x="360" y="611"/>
                </a:cubicBezTo>
                <a:cubicBezTo>
                  <a:pt x="403" y="654"/>
                  <a:pt x="446" y="690"/>
                  <a:pt x="488" y="718"/>
                </a:cubicBezTo>
                <a:cubicBezTo>
                  <a:pt x="499" y="725"/>
                  <a:pt x="509" y="732"/>
                  <a:pt x="520" y="739"/>
                </a:cubicBezTo>
              </a:path>
            </a:pathLst>
          </a:custGeom>
          <a:solidFill>
            <a:srgbClr val="FFFF00"/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1951396" y="201"/>
            <a:ext cx="1714840" cy="7232251"/>
          </a:xfrm>
          <a:custGeom>
            <a:avLst/>
            <a:gdLst>
              <a:gd name="T0" fmla="*/ 262 w 262"/>
              <a:gd name="T1" fmla="*/ 0 h 1516"/>
              <a:gd name="T2" fmla="*/ 157 w 262"/>
              <a:gd name="T3" fmla="*/ 0 h 1516"/>
              <a:gd name="T4" fmla="*/ 153 w 262"/>
              <a:gd name="T5" fmla="*/ 15 h 1516"/>
              <a:gd name="T6" fmla="*/ 103 w 262"/>
              <a:gd name="T7" fmla="*/ 206 h 1516"/>
              <a:gd name="T8" fmla="*/ 58 w 262"/>
              <a:gd name="T9" fmla="*/ 423 h 1516"/>
              <a:gd name="T10" fmla="*/ 44 w 262"/>
              <a:gd name="T11" fmla="*/ 507 h 1516"/>
              <a:gd name="T12" fmla="*/ 39 w 262"/>
              <a:gd name="T13" fmla="*/ 540 h 1516"/>
              <a:gd name="T14" fmla="*/ 36 w 262"/>
              <a:gd name="T15" fmla="*/ 557 h 1516"/>
              <a:gd name="T16" fmla="*/ 23 w 262"/>
              <a:gd name="T17" fmla="*/ 656 h 1516"/>
              <a:gd name="T18" fmla="*/ 22 w 262"/>
              <a:gd name="T19" fmla="*/ 661 h 1516"/>
              <a:gd name="T20" fmla="*/ 15 w 262"/>
              <a:gd name="T21" fmla="*/ 723 h 1516"/>
              <a:gd name="T22" fmla="*/ 10 w 262"/>
              <a:gd name="T23" fmla="*/ 786 h 1516"/>
              <a:gd name="T24" fmla="*/ 7 w 262"/>
              <a:gd name="T25" fmla="*/ 818 h 1516"/>
              <a:gd name="T26" fmla="*/ 6 w 262"/>
              <a:gd name="T27" fmla="*/ 834 h 1516"/>
              <a:gd name="T28" fmla="*/ 5 w 262"/>
              <a:gd name="T29" fmla="*/ 850 h 1516"/>
              <a:gd name="T30" fmla="*/ 3 w 262"/>
              <a:gd name="T31" fmla="*/ 913 h 1516"/>
              <a:gd name="T32" fmla="*/ 1 w 262"/>
              <a:gd name="T33" fmla="*/ 963 h 1516"/>
              <a:gd name="T34" fmla="*/ 1 w 262"/>
              <a:gd name="T35" fmla="*/ 1005 h 1516"/>
              <a:gd name="T36" fmla="*/ 0 w 262"/>
              <a:gd name="T37" fmla="*/ 1013 h 1516"/>
              <a:gd name="T38" fmla="*/ 0 w 262"/>
              <a:gd name="T39" fmla="*/ 1040 h 1516"/>
              <a:gd name="T40" fmla="*/ 1 w 262"/>
              <a:gd name="T41" fmla="*/ 1054 h 1516"/>
              <a:gd name="T42" fmla="*/ 1 w 262"/>
              <a:gd name="T43" fmla="*/ 1085 h 1516"/>
              <a:gd name="T44" fmla="*/ 3 w 262"/>
              <a:gd name="T45" fmla="*/ 1163 h 1516"/>
              <a:gd name="T46" fmla="*/ 18 w 262"/>
              <a:gd name="T47" fmla="*/ 1394 h 1516"/>
              <a:gd name="T48" fmla="*/ 32 w 262"/>
              <a:gd name="T49" fmla="*/ 1516 h 1516"/>
              <a:gd name="T50" fmla="*/ 69 w 262"/>
              <a:gd name="T51" fmla="*/ 1516 h 1516"/>
              <a:gd name="T52" fmla="*/ 56 w 262"/>
              <a:gd name="T53" fmla="*/ 1463 h 1516"/>
              <a:gd name="T54" fmla="*/ 47 w 262"/>
              <a:gd name="T55" fmla="*/ 1419 h 1516"/>
              <a:gd name="T56" fmla="*/ 38 w 262"/>
              <a:gd name="T57" fmla="*/ 1373 h 1516"/>
              <a:gd name="T58" fmla="*/ 20 w 262"/>
              <a:gd name="T59" fmla="*/ 1209 h 1516"/>
              <a:gd name="T60" fmla="*/ 17 w 262"/>
              <a:gd name="T61" fmla="*/ 1158 h 1516"/>
              <a:gd name="T62" fmla="*/ 16 w 262"/>
              <a:gd name="T63" fmla="*/ 1146 h 1516"/>
              <a:gd name="T64" fmla="*/ 16 w 262"/>
              <a:gd name="T65" fmla="*/ 1144 h 1516"/>
              <a:gd name="T66" fmla="*/ 15 w 262"/>
              <a:gd name="T67" fmla="*/ 1100 h 1516"/>
              <a:gd name="T68" fmla="*/ 14 w 262"/>
              <a:gd name="T69" fmla="*/ 1084 h 1516"/>
              <a:gd name="T70" fmla="*/ 14 w 262"/>
              <a:gd name="T71" fmla="*/ 1073 h 1516"/>
              <a:gd name="T72" fmla="*/ 14 w 262"/>
              <a:gd name="T73" fmla="*/ 1040 h 1516"/>
              <a:gd name="T74" fmla="*/ 15 w 262"/>
              <a:gd name="T75" fmla="*/ 979 h 1516"/>
              <a:gd name="T76" fmla="*/ 16 w 262"/>
              <a:gd name="T77" fmla="*/ 951 h 1516"/>
              <a:gd name="T78" fmla="*/ 17 w 262"/>
              <a:gd name="T79" fmla="*/ 919 h 1516"/>
              <a:gd name="T80" fmla="*/ 21 w 262"/>
              <a:gd name="T81" fmla="*/ 858 h 1516"/>
              <a:gd name="T82" fmla="*/ 22 w 262"/>
              <a:gd name="T83" fmla="*/ 843 h 1516"/>
              <a:gd name="T84" fmla="*/ 24 w 262"/>
              <a:gd name="T85" fmla="*/ 828 h 1516"/>
              <a:gd name="T86" fmla="*/ 26 w 262"/>
              <a:gd name="T87" fmla="*/ 798 h 1516"/>
              <a:gd name="T88" fmla="*/ 41 w 262"/>
              <a:gd name="T89" fmla="*/ 682 h 1516"/>
              <a:gd name="T90" fmla="*/ 52 w 262"/>
              <a:gd name="T91" fmla="*/ 615 h 1516"/>
              <a:gd name="T92" fmla="*/ 61 w 262"/>
              <a:gd name="T93" fmla="*/ 564 h 1516"/>
              <a:gd name="T94" fmla="*/ 83 w 262"/>
              <a:gd name="T95" fmla="*/ 465 h 1516"/>
              <a:gd name="T96" fmla="*/ 134 w 262"/>
              <a:gd name="T97" fmla="*/ 278 h 1516"/>
              <a:gd name="T98" fmla="*/ 163 w 262"/>
              <a:gd name="T99" fmla="*/ 198 h 1516"/>
              <a:gd name="T100" fmla="*/ 177 w 262"/>
              <a:gd name="T101" fmla="*/ 162 h 1516"/>
              <a:gd name="T102" fmla="*/ 191 w 262"/>
              <a:gd name="T103" fmla="*/ 128 h 1516"/>
              <a:gd name="T104" fmla="*/ 248 w 262"/>
              <a:gd name="T105" fmla="*/ 21 h 1516"/>
              <a:gd name="T106" fmla="*/ 262 w 262"/>
              <a:gd name="T107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2" h="1516">
                <a:moveTo>
                  <a:pt x="262" y="0"/>
                </a:moveTo>
                <a:cubicBezTo>
                  <a:pt x="157" y="0"/>
                  <a:pt x="157" y="0"/>
                  <a:pt x="157" y="0"/>
                </a:cubicBezTo>
                <a:cubicBezTo>
                  <a:pt x="155" y="5"/>
                  <a:pt x="154" y="10"/>
                  <a:pt x="153" y="15"/>
                </a:cubicBezTo>
                <a:cubicBezTo>
                  <a:pt x="135" y="74"/>
                  <a:pt x="119" y="138"/>
                  <a:pt x="103" y="206"/>
                </a:cubicBezTo>
                <a:cubicBezTo>
                  <a:pt x="87" y="275"/>
                  <a:pt x="72" y="347"/>
                  <a:pt x="58" y="423"/>
                </a:cubicBezTo>
                <a:cubicBezTo>
                  <a:pt x="53" y="451"/>
                  <a:pt x="48" y="479"/>
                  <a:pt x="44" y="507"/>
                </a:cubicBezTo>
                <a:cubicBezTo>
                  <a:pt x="42" y="518"/>
                  <a:pt x="40" y="529"/>
                  <a:pt x="39" y="540"/>
                </a:cubicBezTo>
                <a:cubicBezTo>
                  <a:pt x="38" y="546"/>
                  <a:pt x="37" y="551"/>
                  <a:pt x="36" y="557"/>
                </a:cubicBezTo>
                <a:cubicBezTo>
                  <a:pt x="31" y="590"/>
                  <a:pt x="27" y="623"/>
                  <a:pt x="23" y="656"/>
                </a:cubicBezTo>
                <a:cubicBezTo>
                  <a:pt x="23" y="658"/>
                  <a:pt x="22" y="659"/>
                  <a:pt x="22" y="661"/>
                </a:cubicBezTo>
                <a:cubicBezTo>
                  <a:pt x="20" y="682"/>
                  <a:pt x="18" y="702"/>
                  <a:pt x="15" y="723"/>
                </a:cubicBezTo>
                <a:cubicBezTo>
                  <a:pt x="13" y="744"/>
                  <a:pt x="11" y="765"/>
                  <a:pt x="10" y="786"/>
                </a:cubicBezTo>
                <a:cubicBezTo>
                  <a:pt x="9" y="797"/>
                  <a:pt x="8" y="807"/>
                  <a:pt x="7" y="818"/>
                </a:cubicBezTo>
                <a:cubicBezTo>
                  <a:pt x="7" y="823"/>
                  <a:pt x="7" y="828"/>
                  <a:pt x="6" y="834"/>
                </a:cubicBezTo>
                <a:cubicBezTo>
                  <a:pt x="6" y="839"/>
                  <a:pt x="6" y="844"/>
                  <a:pt x="5" y="850"/>
                </a:cubicBezTo>
                <a:cubicBezTo>
                  <a:pt x="4" y="871"/>
                  <a:pt x="3" y="892"/>
                  <a:pt x="3" y="913"/>
                </a:cubicBezTo>
                <a:cubicBezTo>
                  <a:pt x="2" y="930"/>
                  <a:pt x="1" y="946"/>
                  <a:pt x="1" y="963"/>
                </a:cubicBezTo>
                <a:cubicBezTo>
                  <a:pt x="1" y="977"/>
                  <a:pt x="1" y="991"/>
                  <a:pt x="1" y="1005"/>
                </a:cubicBezTo>
                <a:cubicBezTo>
                  <a:pt x="1" y="1007"/>
                  <a:pt x="0" y="1010"/>
                  <a:pt x="0" y="1013"/>
                </a:cubicBezTo>
                <a:cubicBezTo>
                  <a:pt x="0" y="1022"/>
                  <a:pt x="0" y="1031"/>
                  <a:pt x="0" y="1040"/>
                </a:cubicBezTo>
                <a:cubicBezTo>
                  <a:pt x="0" y="1045"/>
                  <a:pt x="0" y="1049"/>
                  <a:pt x="1" y="1054"/>
                </a:cubicBezTo>
                <a:cubicBezTo>
                  <a:pt x="1" y="1064"/>
                  <a:pt x="1" y="1074"/>
                  <a:pt x="1" y="1085"/>
                </a:cubicBezTo>
                <a:cubicBezTo>
                  <a:pt x="1" y="1111"/>
                  <a:pt x="2" y="1137"/>
                  <a:pt x="3" y="1163"/>
                </a:cubicBezTo>
                <a:cubicBezTo>
                  <a:pt x="6" y="1244"/>
                  <a:pt x="11" y="1321"/>
                  <a:pt x="18" y="1394"/>
                </a:cubicBezTo>
                <a:cubicBezTo>
                  <a:pt x="22" y="1436"/>
                  <a:pt x="27" y="1477"/>
                  <a:pt x="32" y="1516"/>
                </a:cubicBezTo>
                <a:cubicBezTo>
                  <a:pt x="69" y="1516"/>
                  <a:pt x="69" y="1516"/>
                  <a:pt x="69" y="1516"/>
                </a:cubicBezTo>
                <a:cubicBezTo>
                  <a:pt x="64" y="1499"/>
                  <a:pt x="60" y="1482"/>
                  <a:pt x="56" y="1463"/>
                </a:cubicBezTo>
                <a:cubicBezTo>
                  <a:pt x="52" y="1449"/>
                  <a:pt x="49" y="1434"/>
                  <a:pt x="47" y="1419"/>
                </a:cubicBezTo>
                <a:cubicBezTo>
                  <a:pt x="44" y="1404"/>
                  <a:pt x="41" y="1389"/>
                  <a:pt x="38" y="1373"/>
                </a:cubicBezTo>
                <a:cubicBezTo>
                  <a:pt x="30" y="1323"/>
                  <a:pt x="24" y="1268"/>
                  <a:pt x="20" y="1209"/>
                </a:cubicBezTo>
                <a:cubicBezTo>
                  <a:pt x="18" y="1193"/>
                  <a:pt x="17" y="1176"/>
                  <a:pt x="17" y="1158"/>
                </a:cubicBezTo>
                <a:cubicBezTo>
                  <a:pt x="16" y="1154"/>
                  <a:pt x="16" y="1150"/>
                  <a:pt x="16" y="1146"/>
                </a:cubicBezTo>
                <a:cubicBezTo>
                  <a:pt x="16" y="1145"/>
                  <a:pt x="16" y="1145"/>
                  <a:pt x="16" y="1144"/>
                </a:cubicBezTo>
                <a:cubicBezTo>
                  <a:pt x="15" y="1129"/>
                  <a:pt x="15" y="1114"/>
                  <a:pt x="15" y="1100"/>
                </a:cubicBezTo>
                <a:cubicBezTo>
                  <a:pt x="14" y="1094"/>
                  <a:pt x="14" y="1089"/>
                  <a:pt x="14" y="1084"/>
                </a:cubicBezTo>
                <a:cubicBezTo>
                  <a:pt x="14" y="1080"/>
                  <a:pt x="14" y="1077"/>
                  <a:pt x="14" y="1073"/>
                </a:cubicBezTo>
                <a:cubicBezTo>
                  <a:pt x="14" y="1062"/>
                  <a:pt x="14" y="1051"/>
                  <a:pt x="14" y="1040"/>
                </a:cubicBezTo>
                <a:cubicBezTo>
                  <a:pt x="14" y="1020"/>
                  <a:pt x="14" y="1000"/>
                  <a:pt x="15" y="979"/>
                </a:cubicBezTo>
                <a:cubicBezTo>
                  <a:pt x="15" y="970"/>
                  <a:pt x="15" y="961"/>
                  <a:pt x="16" y="951"/>
                </a:cubicBezTo>
                <a:cubicBezTo>
                  <a:pt x="16" y="940"/>
                  <a:pt x="17" y="929"/>
                  <a:pt x="17" y="919"/>
                </a:cubicBezTo>
                <a:cubicBezTo>
                  <a:pt x="18" y="898"/>
                  <a:pt x="20" y="878"/>
                  <a:pt x="21" y="858"/>
                </a:cubicBezTo>
                <a:cubicBezTo>
                  <a:pt x="21" y="853"/>
                  <a:pt x="22" y="848"/>
                  <a:pt x="22" y="843"/>
                </a:cubicBezTo>
                <a:cubicBezTo>
                  <a:pt x="23" y="838"/>
                  <a:pt x="23" y="833"/>
                  <a:pt x="24" y="828"/>
                </a:cubicBezTo>
                <a:cubicBezTo>
                  <a:pt x="24" y="818"/>
                  <a:pt x="25" y="808"/>
                  <a:pt x="26" y="798"/>
                </a:cubicBezTo>
                <a:cubicBezTo>
                  <a:pt x="30" y="759"/>
                  <a:pt x="35" y="720"/>
                  <a:pt x="41" y="682"/>
                </a:cubicBezTo>
                <a:cubicBezTo>
                  <a:pt x="44" y="659"/>
                  <a:pt x="48" y="637"/>
                  <a:pt x="52" y="615"/>
                </a:cubicBezTo>
                <a:cubicBezTo>
                  <a:pt x="55" y="598"/>
                  <a:pt x="58" y="581"/>
                  <a:pt x="61" y="564"/>
                </a:cubicBezTo>
                <a:cubicBezTo>
                  <a:pt x="68" y="530"/>
                  <a:pt x="75" y="497"/>
                  <a:pt x="83" y="465"/>
                </a:cubicBezTo>
                <a:cubicBezTo>
                  <a:pt x="99" y="397"/>
                  <a:pt x="116" y="335"/>
                  <a:pt x="134" y="278"/>
                </a:cubicBezTo>
                <a:cubicBezTo>
                  <a:pt x="144" y="250"/>
                  <a:pt x="153" y="223"/>
                  <a:pt x="163" y="198"/>
                </a:cubicBezTo>
                <a:cubicBezTo>
                  <a:pt x="167" y="186"/>
                  <a:pt x="172" y="174"/>
                  <a:pt x="177" y="162"/>
                </a:cubicBezTo>
                <a:cubicBezTo>
                  <a:pt x="182" y="150"/>
                  <a:pt x="186" y="139"/>
                  <a:pt x="191" y="128"/>
                </a:cubicBezTo>
                <a:cubicBezTo>
                  <a:pt x="210" y="85"/>
                  <a:pt x="229" y="49"/>
                  <a:pt x="248" y="21"/>
                </a:cubicBezTo>
                <a:cubicBezTo>
                  <a:pt x="252" y="14"/>
                  <a:pt x="257" y="7"/>
                  <a:pt x="262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46" name="TextBox 11"/>
          <p:cNvSpPr txBox="1"/>
          <p:nvPr/>
        </p:nvSpPr>
        <p:spPr>
          <a:xfrm>
            <a:off x="6213379" y="2680338"/>
            <a:ext cx="3294085" cy="1302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1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 flipV="1">
            <a:off x="6023897" y="2542356"/>
            <a:ext cx="0" cy="1997601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13"/>
          <p:cNvSpPr txBox="1"/>
          <p:nvPr/>
        </p:nvSpPr>
        <p:spPr>
          <a:xfrm>
            <a:off x="4260546" y="4193750"/>
            <a:ext cx="1269401" cy="3462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225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4053120" y="2505566"/>
            <a:ext cx="1476826" cy="147682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2" name="TextBox 24"/>
          <p:cNvSpPr txBox="1"/>
          <p:nvPr/>
        </p:nvSpPr>
        <p:spPr>
          <a:xfrm>
            <a:off x="6463548" y="4065755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25"/>
          <p:cNvSpPr txBox="1"/>
          <p:nvPr/>
        </p:nvSpPr>
        <p:spPr>
          <a:xfrm>
            <a:off x="7943603" y="4065755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4234903" y="273748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7030" b="1" dirty="0">
              <a:solidFill>
                <a:schemeClr val="accent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6463548" y="4355430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25"/>
          <p:cNvSpPr txBox="1"/>
          <p:nvPr/>
        </p:nvSpPr>
        <p:spPr>
          <a:xfrm>
            <a:off x="7943603" y="4355430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013393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1" grpId="0" animBg="1"/>
      <p:bldP spid="22" grpId="0" animBg="1"/>
      <p:bldP spid="23" grpId="0" animBg="1"/>
      <p:bldP spid="46" grpId="0"/>
      <p:bldP spid="48" grpId="0"/>
      <p:bldP spid="52" grpId="0"/>
      <p:bldP spid="53" grpId="0"/>
      <p:bldP spid="54" grpId="0"/>
      <p:bldP spid="55" grpId="0"/>
      <p:bldP spid="5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0549803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1442200" y="2341915"/>
          <a:ext cx="6320911" cy="2566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980393" y="2900894"/>
            <a:ext cx="284048" cy="28404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29612" y="2864493"/>
            <a:ext cx="1964506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980393" y="3508281"/>
            <a:ext cx="284048" cy="284048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441056" y="3483177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980393" y="4115669"/>
            <a:ext cx="284048" cy="284048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441056" y="4101861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481522" y="5418213"/>
            <a:ext cx="9935028" cy="443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481522" y="5179678"/>
            <a:ext cx="9935028" cy="0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848782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10"/>
          <p:cNvSpPr txBox="1"/>
          <p:nvPr/>
        </p:nvSpPr>
        <p:spPr>
          <a:xfrm>
            <a:off x="9946995" y="3772416"/>
            <a:ext cx="2098955" cy="1546569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r">
              <a:buNone/>
            </a:pPr>
            <a:r>
              <a:rPr lang="en-US" altLang="zh-CN" sz="9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20XX</a:t>
            </a:r>
            <a:endParaRPr lang="zh-CN" altLang="en-US" sz="9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TextBox 10"/>
          <p:cNvSpPr txBox="1"/>
          <p:nvPr/>
        </p:nvSpPr>
        <p:spPr>
          <a:xfrm>
            <a:off x="6210499" y="5102897"/>
            <a:ext cx="5870822" cy="900238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r">
              <a:buNone/>
            </a:pPr>
            <a:r>
              <a:rPr lang="zh-CN" altLang="en-US" sz="5400" dirty="0" smtClean="0">
                <a:solidFill>
                  <a:schemeClr val="bg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400" dirty="0">
              <a:solidFill>
                <a:schemeClr val="bg1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109690" y="6348078"/>
            <a:ext cx="5936260" cy="207723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r"/>
            <a:r>
              <a:rPr lang="en-US" altLang="zh-CN" sz="900" dirty="0">
                <a:solidFill>
                  <a:schemeClr val="bg1"/>
                </a:solidFill>
                <a:latin typeface="Arial" panose="020B0604020202020204" pitchFamily="34" charset="0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  <p:sp>
        <p:nvSpPr>
          <p:cNvPr id="24" name="矩形 23"/>
          <p:cNvSpPr/>
          <p:nvPr/>
        </p:nvSpPr>
        <p:spPr>
          <a:xfrm>
            <a:off x="6109690" y="5879709"/>
            <a:ext cx="5936260" cy="346241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year-end summary reporting on activities report</a:t>
            </a:r>
          </a:p>
        </p:txBody>
      </p:sp>
    </p:spTree>
    <p:extLst>
      <p:ext uri="{BB962C8B-B14F-4D97-AF65-F5344CB8AC3E}">
        <p14:creationId xmlns:p14="http://schemas.microsoft.com/office/powerpoint/2010/main" val="2136343497"/>
      </p:ext>
    </p:extLst>
  </p:cSld>
  <p:clrMapOvr>
    <a:masterClrMapping/>
  </p:clrMapOvr>
  <p:transition spd="med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2" dur="8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4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7" dur="8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8" dur="8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2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2" grpId="0"/>
          <p:bldP spid="13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8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4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8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8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2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2" grpId="0"/>
          <p:bldP spid="13" grpId="0"/>
          <p:bldP spid="23" grpId="0"/>
          <p:bldP spid="24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83BDCD8C-F8C4-471E-82EE-E7EE6A9FF194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述职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10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2A2E"/>
      </a:accent1>
      <a:accent2>
        <a:srgbClr val="FFC304"/>
      </a:accent2>
      <a:accent3>
        <a:srgbClr val="2C2A2E"/>
      </a:accent3>
      <a:accent4>
        <a:srgbClr val="FFC304"/>
      </a:accent4>
      <a:accent5>
        <a:srgbClr val="2C2A2E"/>
      </a:accent5>
      <a:accent6>
        <a:srgbClr val="FFC304"/>
      </a:accent6>
      <a:hlink>
        <a:srgbClr val="2C2A2E"/>
      </a:hlink>
      <a:folHlink>
        <a:srgbClr val="FFC304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2575</Words>
  <Application>Microsoft Office PowerPoint</Application>
  <PresentationFormat>自定义</PresentationFormat>
  <Paragraphs>265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8" baseType="lpstr">
      <vt:lpstr>Gill Sans</vt:lpstr>
      <vt:lpstr>Lato</vt:lpstr>
      <vt:lpstr>SimSun-ExtB</vt:lpstr>
      <vt:lpstr>Source Han Sans ExtraLight</vt:lpstr>
      <vt:lpstr>冬青黑体简体中文 W3</vt:lpstr>
      <vt:lpstr>方正粗谭黑简体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</dc:title>
  <dc:creator/>
  <cp:keywords>www.1ppt.com</cp:keywords>
  <dc:description>www.1ppt.com</dc:description>
  <cp:lastModifiedBy/>
  <cp:revision>1</cp:revision>
  <dcterms:created xsi:type="dcterms:W3CDTF">2016-10-17T14:00:15Z</dcterms:created>
  <dcterms:modified xsi:type="dcterms:W3CDTF">2019-05-25T06:17:24Z</dcterms:modified>
</cp:coreProperties>
</file>