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5/24/2019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5/24/2019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300417"/>
            <a:ext cx="84391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人事行政计划</a:t>
            </a:r>
            <a:r>
              <a:rPr lang="en-US" altLang="zh-CN" sz="66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66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唯美花枝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1987</Words>
  <Application>Microsoft Office PowerPoint</Application>
  <PresentationFormat>自定义</PresentationFormat>
  <Paragraphs>347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唯美花枝</dc:title>
  <dc:creator/>
  <cp:keywords>www.1ppt.com</cp:keywords>
  <dc:description>www.1ppt.com</dc:description>
  <cp:lastModifiedBy/>
  <cp:revision>1</cp:revision>
  <dcterms:created xsi:type="dcterms:W3CDTF">2017-02-13T08:40:38Z</dcterms:created>
  <dcterms:modified xsi:type="dcterms:W3CDTF">2019-05-24T06:34:33Z</dcterms:modified>
</cp:coreProperties>
</file>