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guide orient="horz" pos="2160"/>
        <p:guide pos="384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1956540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61165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2019/5/16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pPr algn="ctr"/>
            <a:r>
              <a:rPr lang="zh-CN" altLang="en-US" sz="4400" spc="300" dirty="0">
                <a:solidFill>
                  <a:schemeClr val="bg1"/>
                </a:solidFill>
                <a:latin typeface="造字工房言宋（非商用）常规体" pitchFamily="50" charset="-122"/>
                <a:ea typeface="造字工房言宋（非商用）常规体" pitchFamily="50" charset="-122"/>
              </a:rPr>
              <a:t>初中运动会</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21" name="矩形 20"/>
          <p:cNvSpPr/>
          <p:nvPr/>
        </p:nvSpPr>
        <p:spPr>
          <a:xfrm>
            <a:off x="2753576" y="365782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PPT</a:t>
            </a:r>
            <a:r>
              <a:rPr lang="zh-CN" altLang="en-US" sz="100" dirty="0" smtClean="0">
                <a:solidFill>
                  <a:prstClr val="white"/>
                </a:solidFill>
                <a:latin typeface="Calibri"/>
                <a:ea typeface="宋体"/>
              </a:rPr>
              <a:t>论坛：</a:t>
            </a:r>
            <a:r>
              <a:rPr lang="en-US" altLang="zh-CN" sz="100" dirty="0" smtClean="0">
                <a:solidFill>
                  <a:prstClr val="white"/>
                </a:solidFill>
                <a:latin typeface="Calibri"/>
                <a:ea typeface="宋体"/>
              </a:rPr>
              <a:t>www.1ppt.cn</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第一PPT，www.1ppt.com">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1450</Words>
  <Application>Microsoft Office PowerPoint</Application>
  <PresentationFormat>宽屏</PresentationFormat>
  <Paragraphs>266</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第一PPT模板网-WWW.1PPT.COM</dc:creator>
  <cp:keywords>第一PPT模板网-WWW.1PPT.COM</cp:keywords>
  <dc:description>www.1ppt.com</dc:description>
  <cp:lastModifiedBy>faith123</cp:lastModifiedBy>
  <cp:revision>54</cp:revision>
  <dcterms:created xsi:type="dcterms:W3CDTF">2017-02-19T05:52:48Z</dcterms:created>
  <dcterms:modified xsi:type="dcterms:W3CDTF">2019-05-16T07:06:40Z</dcterms:modified>
</cp:coreProperties>
</file>