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1361121312"/>
        <c:axId val="1361134912"/>
      </c:barChart>
      <c:catAx>
        <c:axId val="13611213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361134912"/>
        <c:crosses val="autoZero"/>
        <c:auto val="1"/>
        <c:lblAlgn val="ctr"/>
        <c:lblOffset val="100"/>
        <c:noMultiLvlLbl val="0"/>
      </c:catAx>
      <c:valAx>
        <c:axId val="1361134912"/>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1361121312"/>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2019/5/16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2514286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4105990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23544786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5244733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704542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1618594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27372482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286899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33009334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9096555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15587923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619564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30475832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40182559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1144505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2325170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30396829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37643904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30507073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2146187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5471752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2195827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D4E46608-E51F-464C-8084-6A35D5FDFCA1}"/>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5" name="页脚占位符 4">
            <a:extLst>
              <a:ext uri="{FF2B5EF4-FFF2-40B4-BE49-F238E27FC236}">
                <a16:creationId xmlns="" xmlns:a16="http://schemas.microsoft.com/office/drawing/2014/main"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79AF0F1-EA43-46F0-A7F4-01E8B6FC2535}"/>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5" name="页脚占位符 4">
            <a:extLst>
              <a:ext uri="{FF2B5EF4-FFF2-40B4-BE49-F238E27FC236}">
                <a16:creationId xmlns="" xmlns:a16="http://schemas.microsoft.com/office/drawing/2014/main"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A9CCA47-4BA2-426B-B034-6844E5BFF174}"/>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5" name="页脚占位符 4">
            <a:extLst>
              <a:ext uri="{FF2B5EF4-FFF2-40B4-BE49-F238E27FC236}">
                <a16:creationId xmlns="" xmlns:a16="http://schemas.microsoft.com/office/drawing/2014/main"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4FE59637-7CD3-42BC-B354-7B2D13C8525F}"/>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6" name="页脚占位符 5">
            <a:extLst>
              <a:ext uri="{FF2B5EF4-FFF2-40B4-BE49-F238E27FC236}">
                <a16:creationId xmlns="" xmlns:a16="http://schemas.microsoft.com/office/drawing/2014/main"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FEA9AC6A-1E2D-4594-BAA1-12725FAF7EE5}"/>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8" name="页脚占位符 7">
            <a:extLst>
              <a:ext uri="{FF2B5EF4-FFF2-40B4-BE49-F238E27FC236}">
                <a16:creationId xmlns="" xmlns:a16="http://schemas.microsoft.com/office/drawing/2014/main"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12A6675-4542-4D0D-98EF-BC98F4990448}"/>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4" name="页脚占位符 3">
            <a:extLst>
              <a:ext uri="{FF2B5EF4-FFF2-40B4-BE49-F238E27FC236}">
                <a16:creationId xmlns="" xmlns:a16="http://schemas.microsoft.com/office/drawing/2014/main"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1F18C108-7239-4367-9D6C-5DAF727EB7A9}"/>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3" name="页脚占位符 2">
            <a:extLst>
              <a:ext uri="{FF2B5EF4-FFF2-40B4-BE49-F238E27FC236}">
                <a16:creationId xmlns="" xmlns:a16="http://schemas.microsoft.com/office/drawing/2014/main"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C5FA02A2-BC53-488C-8606-2C451FDE8B6A}"/>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6" name="页脚占位符 5">
            <a:extLst>
              <a:ext uri="{FF2B5EF4-FFF2-40B4-BE49-F238E27FC236}">
                <a16:creationId xmlns="" xmlns:a16="http://schemas.microsoft.com/office/drawing/2014/main"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0574E9C9-8BB6-459C-9EA2-95F350CB1526}"/>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6" name="页脚占位符 5">
            <a:extLst>
              <a:ext uri="{FF2B5EF4-FFF2-40B4-BE49-F238E27FC236}">
                <a16:creationId xmlns="" xmlns:a16="http://schemas.microsoft.com/office/drawing/2014/main"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362AFAB-618A-4A1F-ACEE-8DD9D6E45989}"/>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5" name="页脚占位符 4">
            <a:extLst>
              <a:ext uri="{FF2B5EF4-FFF2-40B4-BE49-F238E27FC236}">
                <a16:creationId xmlns="" xmlns:a16="http://schemas.microsoft.com/office/drawing/2014/main"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2C173B0-5AD2-4E4D-B226-8FFE2030C420}"/>
              </a:ext>
            </a:extLst>
          </p:cNvPr>
          <p:cNvSpPr>
            <a:spLocks noGrp="1"/>
          </p:cNvSpPr>
          <p:nvPr>
            <p:ph type="dt" sz="half" idx="10"/>
          </p:nvPr>
        </p:nvSpPr>
        <p:spPr/>
        <p:txBody>
          <a:bodyPr/>
          <a:lstStyle/>
          <a:p>
            <a:fld id="{F83BAC30-0A52-4917-A8C1-96351948BD0A}" type="datetimeFigureOut">
              <a:rPr lang="zh-CN" altLang="en-US" smtClean="0"/>
              <a:t>2019/5/16</a:t>
            </a:fld>
            <a:endParaRPr lang="zh-CN" altLang="en-US"/>
          </a:p>
        </p:txBody>
      </p:sp>
      <p:sp>
        <p:nvSpPr>
          <p:cNvPr id="5" name="页脚占位符 4">
            <a:extLst>
              <a:ext uri="{FF2B5EF4-FFF2-40B4-BE49-F238E27FC236}">
                <a16:creationId xmlns="" xmlns:a16="http://schemas.microsoft.com/office/drawing/2014/main"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2019/5/16</a:t>
            </a:fld>
            <a:endParaRPr lang="zh-CN" altLang="en-US"/>
          </a:p>
        </p:txBody>
      </p:sp>
      <p:sp>
        <p:nvSpPr>
          <p:cNvPr id="5" name="页脚占位符 4">
            <a:extLst>
              <a:ext uri="{FF2B5EF4-FFF2-40B4-BE49-F238E27FC236}">
                <a16:creationId xmlns="" xmlns:a16="http://schemas.microsoft.com/office/drawing/2014/main"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
        <p:nvSpPr>
          <p:cNvPr id="7" name="矩形 6"/>
          <p:cNvSpPr/>
          <p:nvPr userDrawn="1"/>
        </p:nvSpPr>
        <p:spPr>
          <a:xfrm>
            <a:off x="8244409" y="6240380"/>
            <a:ext cx="775136" cy="230832"/>
          </a:xfrm>
          <a:prstGeom prst="rect">
            <a:avLst/>
          </a:prstGeom>
        </p:spPr>
        <p:txBody>
          <a:bodyPr wrap="square">
            <a:spAutoFit/>
          </a:bodyPr>
          <a:lstStyle/>
          <a:p>
            <a:pPr lvl="0"/>
            <a:r>
              <a:rPr lang="en-US" altLang="zh-CN" sz="100" dirty="0">
                <a:solidFill>
                  <a:schemeClr val="bg1">
                    <a:lumMod val="95000"/>
                  </a:schemeClr>
                </a:solidFill>
              </a:rPr>
              <a:t>PPT</a:t>
            </a:r>
            <a:r>
              <a:rPr lang="zh-CN" altLang="en-US" sz="100" dirty="0">
                <a:solidFill>
                  <a:schemeClr val="bg1">
                    <a:lumMod val="95000"/>
                  </a:schemeClr>
                </a:solidFill>
              </a:rPr>
              <a:t>模板下载：</a:t>
            </a:r>
            <a:r>
              <a:rPr lang="en-US" altLang="zh-CN" sz="100" dirty="0">
                <a:solidFill>
                  <a:schemeClr val="bg1">
                    <a:lumMod val="95000"/>
                  </a:schemeClr>
                </a:solidFill>
              </a:rPr>
              <a:t>www.1ppt.com/moban/     </a:t>
            </a:r>
            <a:r>
              <a:rPr lang="zh-CN" altLang="en-US" sz="100" dirty="0">
                <a:solidFill>
                  <a:schemeClr val="bg1">
                    <a:lumMod val="95000"/>
                  </a:schemeClr>
                </a:solidFill>
              </a:rPr>
              <a:t>行业</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www.1ppt.com/hangye/ </a:t>
            </a:r>
          </a:p>
          <a:p>
            <a:pPr lvl="0"/>
            <a:r>
              <a:rPr lang="zh-CN" altLang="en-US" sz="100" dirty="0">
                <a:solidFill>
                  <a:schemeClr val="bg1">
                    <a:lumMod val="95000"/>
                  </a:schemeClr>
                </a:solidFill>
              </a:rPr>
              <a:t>节日</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www.1ppt.com/jieri/           PPT</a:t>
            </a:r>
            <a:r>
              <a:rPr lang="zh-CN" altLang="en-US" sz="100" dirty="0">
                <a:solidFill>
                  <a:schemeClr val="bg1">
                    <a:lumMod val="95000"/>
                  </a:schemeClr>
                </a:solidFill>
              </a:rPr>
              <a:t>素材下载：</a:t>
            </a:r>
            <a:r>
              <a:rPr lang="en-US" altLang="zh-CN" sz="100" dirty="0">
                <a:solidFill>
                  <a:schemeClr val="bg1">
                    <a:lumMod val="95000"/>
                  </a:schemeClr>
                </a:solidFill>
              </a:rPr>
              <a:t>www.1ppt.com/sucai/</a:t>
            </a:r>
          </a:p>
          <a:p>
            <a:pPr lvl="0"/>
            <a:r>
              <a:rPr lang="en-US" altLang="zh-CN" sz="100" dirty="0">
                <a:solidFill>
                  <a:schemeClr val="bg1">
                    <a:lumMod val="95000"/>
                  </a:schemeClr>
                </a:solidFill>
              </a:rPr>
              <a:t>PPT</a:t>
            </a:r>
            <a:r>
              <a:rPr lang="zh-CN" altLang="en-US" sz="100" dirty="0">
                <a:solidFill>
                  <a:schemeClr val="bg1">
                    <a:lumMod val="95000"/>
                  </a:schemeClr>
                </a:solidFill>
              </a:rPr>
              <a:t>背景图片：</a:t>
            </a:r>
            <a:r>
              <a:rPr lang="en-US" altLang="zh-CN" sz="100" dirty="0">
                <a:solidFill>
                  <a:schemeClr val="bg1">
                    <a:lumMod val="95000"/>
                  </a:schemeClr>
                </a:solidFill>
              </a:rPr>
              <a:t>www.1ppt.com/beijing/      PPT</a:t>
            </a:r>
            <a:r>
              <a:rPr lang="zh-CN" altLang="en-US" sz="100" dirty="0">
                <a:solidFill>
                  <a:schemeClr val="bg1">
                    <a:lumMod val="95000"/>
                  </a:schemeClr>
                </a:solidFill>
              </a:rPr>
              <a:t>图表下载：</a:t>
            </a:r>
            <a:r>
              <a:rPr lang="en-US" altLang="zh-CN" sz="100" dirty="0">
                <a:solidFill>
                  <a:schemeClr val="bg1">
                    <a:lumMod val="95000"/>
                  </a:schemeClr>
                </a:solidFill>
              </a:rPr>
              <a:t>www.1ppt.com/tubiao/      </a:t>
            </a:r>
          </a:p>
          <a:p>
            <a:pPr lvl="0"/>
            <a:r>
              <a:rPr lang="zh-CN" altLang="en-US" sz="100" dirty="0">
                <a:solidFill>
                  <a:schemeClr val="bg1">
                    <a:lumMod val="95000"/>
                  </a:schemeClr>
                </a:solidFill>
              </a:rPr>
              <a:t>优秀</a:t>
            </a:r>
            <a:r>
              <a:rPr lang="en-US" altLang="zh-CN" sz="100" dirty="0">
                <a:solidFill>
                  <a:schemeClr val="bg1">
                    <a:lumMod val="95000"/>
                  </a:schemeClr>
                </a:solidFill>
              </a:rPr>
              <a:t>PPT</a:t>
            </a:r>
            <a:r>
              <a:rPr lang="zh-CN" altLang="en-US" sz="100" dirty="0">
                <a:solidFill>
                  <a:schemeClr val="bg1">
                    <a:lumMod val="95000"/>
                  </a:schemeClr>
                </a:solidFill>
              </a:rPr>
              <a:t>下载：</a:t>
            </a:r>
            <a:r>
              <a:rPr lang="en-US" altLang="zh-CN" sz="100" dirty="0">
                <a:solidFill>
                  <a:schemeClr val="bg1">
                    <a:lumMod val="95000"/>
                  </a:schemeClr>
                </a:solidFill>
              </a:rPr>
              <a:t>www.1ppt.com/xiazai/        PPT</a:t>
            </a:r>
            <a:r>
              <a:rPr lang="zh-CN" altLang="en-US" sz="100" dirty="0">
                <a:solidFill>
                  <a:schemeClr val="bg1">
                    <a:lumMod val="95000"/>
                  </a:schemeClr>
                </a:solidFill>
              </a:rPr>
              <a:t>教程： </a:t>
            </a:r>
            <a:r>
              <a:rPr lang="en-US" altLang="zh-CN" sz="100" dirty="0">
                <a:solidFill>
                  <a:schemeClr val="bg1">
                    <a:lumMod val="95000"/>
                  </a:schemeClr>
                </a:solidFill>
              </a:rPr>
              <a:t>www.1ppt.com/powerpoint/      </a:t>
            </a:r>
          </a:p>
          <a:p>
            <a:pPr lvl="0"/>
            <a:r>
              <a:rPr lang="en-US" altLang="zh-CN" sz="100" dirty="0">
                <a:solidFill>
                  <a:schemeClr val="bg1">
                    <a:lumMod val="95000"/>
                  </a:schemeClr>
                </a:solidFill>
              </a:rPr>
              <a:t>Word</a:t>
            </a:r>
            <a:r>
              <a:rPr lang="zh-CN" altLang="en-US" sz="100" dirty="0">
                <a:solidFill>
                  <a:schemeClr val="bg1">
                    <a:lumMod val="95000"/>
                  </a:schemeClr>
                </a:solidFill>
              </a:rPr>
              <a:t>教程： </a:t>
            </a:r>
            <a:r>
              <a:rPr lang="en-US" altLang="zh-CN" sz="100" dirty="0">
                <a:solidFill>
                  <a:schemeClr val="bg1">
                    <a:lumMod val="95000"/>
                  </a:schemeClr>
                </a:solidFill>
              </a:rPr>
              <a:t>www.1ppt.com/word/              Excel</a:t>
            </a:r>
            <a:r>
              <a:rPr lang="zh-CN" altLang="en-US" sz="100" dirty="0">
                <a:solidFill>
                  <a:schemeClr val="bg1">
                    <a:lumMod val="95000"/>
                  </a:schemeClr>
                </a:solidFill>
              </a:rPr>
              <a:t>教程：</a:t>
            </a:r>
            <a:r>
              <a:rPr lang="en-US" altLang="zh-CN" sz="100" dirty="0">
                <a:solidFill>
                  <a:schemeClr val="bg1">
                    <a:lumMod val="95000"/>
                  </a:schemeClr>
                </a:solidFill>
              </a:rPr>
              <a:t>www.1ppt.com/excel/  </a:t>
            </a:r>
          </a:p>
          <a:p>
            <a:pPr lvl="0"/>
            <a:r>
              <a:rPr lang="zh-CN" altLang="en-US" sz="100" dirty="0">
                <a:solidFill>
                  <a:schemeClr val="bg1">
                    <a:lumMod val="95000"/>
                  </a:schemeClr>
                </a:solidFill>
              </a:rPr>
              <a:t>资料下载：</a:t>
            </a:r>
            <a:r>
              <a:rPr lang="en-US" altLang="zh-CN" sz="100" dirty="0">
                <a:solidFill>
                  <a:schemeClr val="bg1">
                    <a:lumMod val="95000"/>
                  </a:schemeClr>
                </a:solidFill>
              </a:rPr>
              <a:t>www.1ppt.com/ziliao/                PPT</a:t>
            </a:r>
            <a:r>
              <a:rPr lang="zh-CN" altLang="en-US" sz="100" dirty="0">
                <a:solidFill>
                  <a:schemeClr val="bg1">
                    <a:lumMod val="95000"/>
                  </a:schemeClr>
                </a:solidFill>
              </a:rPr>
              <a:t>课件下载：</a:t>
            </a:r>
            <a:r>
              <a:rPr lang="en-US" altLang="zh-CN" sz="100" dirty="0">
                <a:solidFill>
                  <a:schemeClr val="bg1">
                    <a:lumMod val="95000"/>
                  </a:schemeClr>
                </a:solidFill>
              </a:rPr>
              <a:t>www.1ppt.com/kejian/ </a:t>
            </a:r>
          </a:p>
          <a:p>
            <a:pPr lvl="0"/>
            <a:r>
              <a:rPr lang="zh-CN" altLang="en-US" sz="100" dirty="0">
                <a:solidFill>
                  <a:schemeClr val="bg1">
                    <a:lumMod val="95000"/>
                  </a:schemeClr>
                </a:solidFill>
              </a:rPr>
              <a:t>范文下载：</a:t>
            </a:r>
            <a:r>
              <a:rPr lang="en-US" altLang="zh-CN" sz="100" dirty="0">
                <a:solidFill>
                  <a:schemeClr val="bg1">
                    <a:lumMod val="95000"/>
                  </a:schemeClr>
                </a:solidFill>
              </a:rPr>
              <a:t>www.1ppt.com/fanwen/             </a:t>
            </a:r>
            <a:r>
              <a:rPr lang="zh-CN" altLang="en-US" sz="100" dirty="0">
                <a:solidFill>
                  <a:schemeClr val="bg1">
                    <a:lumMod val="95000"/>
                  </a:schemeClr>
                </a:solidFill>
              </a:rPr>
              <a:t>试卷下载：</a:t>
            </a:r>
            <a:r>
              <a:rPr lang="en-US" altLang="zh-CN" sz="100" dirty="0">
                <a:solidFill>
                  <a:schemeClr val="bg1">
                    <a:lumMod val="95000"/>
                  </a:schemeClr>
                </a:solidFill>
              </a:rPr>
              <a:t>www.1ppt.com/shiti/  </a:t>
            </a:r>
          </a:p>
          <a:p>
            <a:pPr lvl="0"/>
            <a:r>
              <a:rPr lang="zh-CN" altLang="en-US" sz="100" dirty="0">
                <a:solidFill>
                  <a:schemeClr val="bg1">
                    <a:lumMod val="95000"/>
                  </a:schemeClr>
                </a:solidFill>
              </a:rPr>
              <a:t>教案下载：</a:t>
            </a:r>
            <a:r>
              <a:rPr lang="en-US" altLang="zh-CN" sz="100" dirty="0">
                <a:solidFill>
                  <a:schemeClr val="bg1">
                    <a:lumMod val="95000"/>
                  </a:schemeClr>
                </a:solidFill>
              </a:rPr>
              <a:t>www.1ppt.com/jiaoan/  </a:t>
            </a:r>
            <a:r>
              <a:rPr lang="en-US" altLang="zh-CN" sz="100" dirty="0" smtClean="0">
                <a:solidFill>
                  <a:schemeClr val="bg1">
                    <a:lumMod val="95000"/>
                  </a:schemeClr>
                </a:solidFill>
              </a:rPr>
              <a:t>      PPT</a:t>
            </a:r>
            <a:r>
              <a:rPr lang="zh-CN" altLang="en-US" sz="100" dirty="0" smtClean="0">
                <a:solidFill>
                  <a:schemeClr val="bg1">
                    <a:lumMod val="95000"/>
                  </a:schemeClr>
                </a:solidFill>
              </a:rPr>
              <a:t>论坛：</a:t>
            </a:r>
            <a:r>
              <a:rPr lang="en-US" altLang="zh-CN" sz="100" dirty="0" smtClean="0">
                <a:solidFill>
                  <a:schemeClr val="bg1">
                    <a:lumMod val="95000"/>
                  </a:schemeClr>
                </a:solidFill>
              </a:rPr>
              <a:t>www.1ppt.cn</a:t>
            </a:r>
            <a:endParaRPr lang="en-US" altLang="zh-CN" sz="100" dirty="0">
              <a:solidFill>
                <a:schemeClr val="bg1">
                  <a:lumMod val="95000"/>
                </a:schemeClr>
              </a:solidFill>
            </a:endParaRPr>
          </a:p>
          <a:p>
            <a:pPr lvl="0"/>
            <a:r>
              <a:rPr lang="en-US" altLang="zh-CN" sz="100" dirty="0">
                <a:solidFill>
                  <a:schemeClr val="bg1">
                    <a:lumMod val="95000"/>
                  </a:schemeClr>
                </a:solidFill>
              </a:rPr>
              <a:t> </a:t>
            </a:r>
            <a:endParaRPr lang="zh-CN" altLang="en-US" sz="100" dirty="0">
              <a:solidFill>
                <a:schemeClr val="bg1">
                  <a:lumMod val="95000"/>
                </a:schemeClr>
              </a:solidFill>
            </a:endParaRPr>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 xmlns:a16="http://schemas.microsoft.com/office/drawing/2014/main"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 xmlns:a16="http://schemas.microsoft.com/office/drawing/2014/main" id="{4A1DBF38-C829-4555-AF08-505FC9DC195A}"/>
              </a:ext>
            </a:extLst>
          </p:cNvPr>
          <p:cNvSpPr txBox="1"/>
          <p:nvPr/>
        </p:nvSpPr>
        <p:spPr>
          <a:xfrm>
            <a:off x="4737099" y="2098376"/>
            <a:ext cx="7175501" cy="1015663"/>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6000" b="1" dirty="0">
                <a:solidFill>
                  <a:schemeClr val="tx2"/>
                </a:solidFill>
                <a:latin typeface="Arial"/>
                <a:ea typeface="微软雅黑"/>
                <a:sym typeface="Arial"/>
              </a:rPr>
              <a:t>企业运动会</a:t>
            </a:r>
            <a:r>
              <a:rPr lang="en-US" altLang="zh-CN" sz="6000" b="1" dirty="0" err="1">
                <a:solidFill>
                  <a:schemeClr val="tx2"/>
                </a:solidFill>
                <a:latin typeface="Arial"/>
                <a:ea typeface="微软雅黑"/>
                <a:sym typeface="Arial"/>
              </a:rPr>
              <a:t>ppt</a:t>
            </a:r>
            <a:r>
              <a:rPr lang="zh-CN" altLang="en-US" sz="6000" b="1" dirty="0">
                <a:solidFill>
                  <a:schemeClr val="tx2"/>
                </a:solidFill>
                <a:latin typeface="Arial"/>
                <a:ea typeface="微软雅黑"/>
                <a:sym typeface="Arial"/>
              </a:rPr>
              <a:t>模板</a:t>
            </a:r>
            <a:endParaRPr lang="zh-CN" altLang="en-US" sz="4000" b="1" dirty="0">
              <a:solidFill>
                <a:schemeClr val="tx2"/>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 xmlns:a16="http://schemas.microsoft.com/office/drawing/2014/main"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 xmlns:a16="http://schemas.microsoft.com/office/drawing/2014/main"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 xmlns:a16="http://schemas.microsoft.com/office/drawing/2014/main"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 xmlns:a16="http://schemas.microsoft.com/office/drawing/2014/main"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 xmlns:a16="http://schemas.microsoft.com/office/drawing/2014/main"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 xmlns:a16="http://schemas.microsoft.com/office/drawing/2014/main"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 xmlns:a16="http://schemas.microsoft.com/office/drawing/2014/main"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 xmlns:a16="http://schemas.microsoft.com/office/drawing/2014/main"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 xmlns:a16="http://schemas.microsoft.com/office/drawing/2014/main"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 xmlns:a16="http://schemas.microsoft.com/office/drawing/2014/main"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 xmlns:a16="http://schemas.microsoft.com/office/drawing/2014/main"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 xmlns:a16="http://schemas.microsoft.com/office/drawing/2014/main"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 xmlns:a16="http://schemas.microsoft.com/office/drawing/2014/main"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 xmlns:a16="http://schemas.microsoft.com/office/drawing/2014/main"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 xmlns:a16="http://schemas.microsoft.com/office/drawing/2014/main"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 xmlns:a16="http://schemas.microsoft.com/office/drawing/2014/main"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 xmlns:a16="http://schemas.microsoft.com/office/drawing/2014/main"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 xmlns:a16="http://schemas.microsoft.com/office/drawing/2014/main"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 xmlns:a16="http://schemas.microsoft.com/office/drawing/2014/main"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 xmlns:a16="http://schemas.microsoft.com/office/drawing/2014/main"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 xmlns:a16="http://schemas.microsoft.com/office/drawing/2014/main"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 xmlns:a16="http://schemas.microsoft.com/office/drawing/2014/main"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 xmlns:a16="http://schemas.microsoft.com/office/drawing/2014/main"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 xmlns:a16="http://schemas.microsoft.com/office/drawing/2014/main"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 xmlns:a16="http://schemas.microsoft.com/office/drawing/2014/main"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 xmlns:a16="http://schemas.microsoft.com/office/drawing/2014/main"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 xmlns:a16="http://schemas.microsoft.com/office/drawing/2014/main"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 xmlns:a16="http://schemas.microsoft.com/office/drawing/2014/main"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 xmlns:a16="http://schemas.microsoft.com/office/drawing/2014/main"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 xmlns:a16="http://schemas.microsoft.com/office/drawing/2014/main"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 xmlns:a16="http://schemas.microsoft.com/office/drawing/2014/main"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 xmlns:a16="http://schemas.microsoft.com/office/drawing/2014/main"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 xmlns:a16="http://schemas.microsoft.com/office/drawing/2014/main"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 xmlns:a16="http://schemas.microsoft.com/office/drawing/2014/main"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 xmlns:a16="http://schemas.microsoft.com/office/drawing/2014/main"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 xmlns:a16="http://schemas.microsoft.com/office/drawing/2014/main"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 xmlns:a16="http://schemas.microsoft.com/office/drawing/2014/main"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 xmlns:a16="http://schemas.microsoft.com/office/drawing/2014/main"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 xmlns:a16="http://schemas.microsoft.com/office/drawing/2014/main"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 xmlns:a16="http://schemas.microsoft.com/office/drawing/2014/main"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 xmlns:a16="http://schemas.microsoft.com/office/drawing/2014/main"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 xmlns:a16="http://schemas.microsoft.com/office/drawing/2014/main"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 xmlns:a16="http://schemas.microsoft.com/office/drawing/2014/main"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 xmlns:a16="http://schemas.microsoft.com/office/drawing/2014/main"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 xmlns:a16="http://schemas.microsoft.com/office/drawing/2014/main"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 xmlns:a16="http://schemas.microsoft.com/office/drawing/2014/main"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 xmlns:a16="http://schemas.microsoft.com/office/drawing/2014/main"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 xmlns:a16="http://schemas.microsoft.com/office/drawing/2014/main"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 xmlns:a16="http://schemas.microsoft.com/office/drawing/2014/main"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 xmlns:a16="http://schemas.microsoft.com/office/drawing/2014/main"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 xmlns:a16="http://schemas.microsoft.com/office/drawing/2014/main"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 xmlns:a16="http://schemas.microsoft.com/office/drawing/2014/main"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 xmlns:a16="http://schemas.microsoft.com/office/drawing/2014/main"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 xmlns:a16="http://schemas.microsoft.com/office/drawing/2014/main"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 xmlns:a16="http://schemas.microsoft.com/office/drawing/2014/main"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 xmlns:a16="http://schemas.microsoft.com/office/drawing/2014/main"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 xmlns:a16="http://schemas.microsoft.com/office/drawing/2014/main"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 xmlns:a16="http://schemas.microsoft.com/office/drawing/2014/main"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 xmlns:a16="http://schemas.microsoft.com/office/drawing/2014/main"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 xmlns:a16="http://schemas.microsoft.com/office/drawing/2014/main"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 xmlns:a16="http://schemas.microsoft.com/office/drawing/2014/main"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 xmlns:a16="http://schemas.microsoft.com/office/drawing/2014/main"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 xmlns:a16="http://schemas.microsoft.com/office/drawing/2014/main"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 xmlns:a16="http://schemas.microsoft.com/office/drawing/2014/main"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 xmlns:a16="http://schemas.microsoft.com/office/drawing/2014/main"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 xmlns:a16="http://schemas.microsoft.com/office/drawing/2014/main"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 xmlns:a16="http://schemas.microsoft.com/office/drawing/2014/main"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 xmlns:a16="http://schemas.microsoft.com/office/drawing/2014/main"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 xmlns:a16="http://schemas.microsoft.com/office/drawing/2014/main"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 xmlns:a16="http://schemas.microsoft.com/office/drawing/2014/main"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 xmlns:a16="http://schemas.microsoft.com/office/drawing/2014/main"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 xmlns:a16="http://schemas.microsoft.com/office/drawing/2014/main"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 xmlns:a16="http://schemas.microsoft.com/office/drawing/2014/main"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 xmlns:a16="http://schemas.microsoft.com/office/drawing/2014/main"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 xmlns:a16="http://schemas.microsoft.com/office/drawing/2014/main"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 xmlns:a16="http://schemas.microsoft.com/office/drawing/2014/main"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 xmlns:a16="http://schemas.microsoft.com/office/drawing/2014/main"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 xmlns:a16="http://schemas.microsoft.com/office/drawing/2014/main"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 xmlns:a16="http://schemas.microsoft.com/office/drawing/2014/main"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 xmlns:a16="http://schemas.microsoft.com/office/drawing/2014/main"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 xmlns:a16="http://schemas.microsoft.com/office/drawing/2014/main"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 xmlns:a16="http://schemas.microsoft.com/office/drawing/2014/main"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 xmlns:a16="http://schemas.microsoft.com/office/drawing/2014/main"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 xmlns:a16="http://schemas.microsoft.com/office/drawing/2014/main"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 xmlns:a16="http://schemas.microsoft.com/office/drawing/2014/main"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 xmlns:a16="http://schemas.microsoft.com/office/drawing/2014/main"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 xmlns:a16="http://schemas.microsoft.com/office/drawing/2014/main"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 xmlns:a16="http://schemas.microsoft.com/office/drawing/2014/main"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 xmlns:a16="http://schemas.microsoft.com/office/drawing/2014/main"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 xmlns:a16="http://schemas.microsoft.com/office/drawing/2014/main"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 xmlns:a16="http://schemas.microsoft.com/office/drawing/2014/main"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 xmlns:a16="http://schemas.microsoft.com/office/drawing/2014/main"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 xmlns:a16="http://schemas.microsoft.com/office/drawing/2014/main"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 xmlns:a16="http://schemas.microsoft.com/office/drawing/2014/main"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 xmlns:a16="http://schemas.microsoft.com/office/drawing/2014/main"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 xmlns:a16="http://schemas.microsoft.com/office/drawing/2014/main"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 xmlns:a16="http://schemas.microsoft.com/office/drawing/2014/main"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 xmlns:a16="http://schemas.microsoft.com/office/drawing/2014/main"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 xmlns:a16="http://schemas.microsoft.com/office/drawing/2014/main"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 xmlns:a16="http://schemas.microsoft.com/office/drawing/2014/main"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 xmlns:a16="http://schemas.microsoft.com/office/drawing/2014/main"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 xmlns:a16="http://schemas.microsoft.com/office/drawing/2014/main"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 xmlns:a16="http://schemas.microsoft.com/office/drawing/2014/main"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 xmlns:a16="http://schemas.microsoft.com/office/drawing/2014/main"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 xmlns:a16="http://schemas.microsoft.com/office/drawing/2014/main"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 xmlns:a16="http://schemas.microsoft.com/office/drawing/2014/main"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 xmlns:a16="http://schemas.microsoft.com/office/drawing/2014/main"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 xmlns:a16="http://schemas.microsoft.com/office/drawing/2014/main"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 xmlns:a16="http://schemas.microsoft.com/office/drawing/2014/main"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 xmlns:a16="http://schemas.microsoft.com/office/drawing/2014/main"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 xmlns:a16="http://schemas.microsoft.com/office/drawing/2014/main"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 xmlns:a16="http://schemas.microsoft.com/office/drawing/2014/main"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 xmlns:a16="http://schemas.microsoft.com/office/drawing/2014/main"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 xmlns:a16="http://schemas.microsoft.com/office/drawing/2014/main"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 xmlns:a16="http://schemas.microsoft.com/office/drawing/2014/main"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 xmlns:a16="http://schemas.microsoft.com/office/drawing/2014/main"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 xmlns:a16="http://schemas.microsoft.com/office/drawing/2014/main"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 xmlns:a16="http://schemas.microsoft.com/office/drawing/2014/main"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 xmlns:a16="http://schemas.microsoft.com/office/drawing/2014/main"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 xmlns:a16="http://schemas.microsoft.com/office/drawing/2014/main"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 xmlns:a16="http://schemas.microsoft.com/office/drawing/2014/main"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 xmlns:a16="http://schemas.microsoft.com/office/drawing/2014/main"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 xmlns:a16="http://schemas.microsoft.com/office/drawing/2014/main"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 xmlns:a16="http://schemas.microsoft.com/office/drawing/2014/main"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 xmlns:a16="http://schemas.microsoft.com/office/drawing/2014/main"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 xmlns:a16="http://schemas.microsoft.com/office/drawing/2014/main"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 xmlns:a16="http://schemas.microsoft.com/office/drawing/2014/main"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 xmlns:a16="http://schemas.microsoft.com/office/drawing/2014/main"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 xmlns:a16="http://schemas.microsoft.com/office/drawing/2014/main"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 xmlns:a16="http://schemas.microsoft.com/office/drawing/2014/main"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 xmlns:a16="http://schemas.microsoft.com/office/drawing/2014/main"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 xmlns:a16="http://schemas.microsoft.com/office/drawing/2014/main"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 xmlns:a16="http://schemas.microsoft.com/office/drawing/2014/main"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 xmlns:a16="http://schemas.microsoft.com/office/drawing/2014/main"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 xmlns:a16="http://schemas.microsoft.com/office/drawing/2014/main"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 xmlns:a16="http://schemas.microsoft.com/office/drawing/2014/main"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 xmlns:a16="http://schemas.microsoft.com/office/drawing/2014/main"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 xmlns:a16="http://schemas.microsoft.com/office/drawing/2014/main"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 xmlns:a16="http://schemas.microsoft.com/office/drawing/2014/main"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 xmlns:a16="http://schemas.microsoft.com/office/drawing/2014/main"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 xmlns:a16="http://schemas.microsoft.com/office/drawing/2014/main"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 xmlns:a16="http://schemas.microsoft.com/office/drawing/2014/main"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 xmlns:a16="http://schemas.microsoft.com/office/drawing/2014/main"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 xmlns:a16="http://schemas.microsoft.com/office/drawing/2014/main"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 xmlns:a16="http://schemas.microsoft.com/office/drawing/2014/main"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 xmlns:a16="http://schemas.microsoft.com/office/drawing/2014/main"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 xmlns:a16="http://schemas.microsoft.com/office/drawing/2014/main"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 xmlns:a16="http://schemas.microsoft.com/office/drawing/2014/main"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 xmlns:a16="http://schemas.microsoft.com/office/drawing/2014/main"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 xmlns:a16="http://schemas.microsoft.com/office/drawing/2014/main"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 xmlns:a16="http://schemas.microsoft.com/office/drawing/2014/main"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 xmlns:a16="http://schemas.microsoft.com/office/drawing/2014/main"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 xmlns:a16="http://schemas.microsoft.com/office/drawing/2014/main"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 xmlns:a16="http://schemas.microsoft.com/office/drawing/2014/main"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 xmlns:a16="http://schemas.microsoft.com/office/drawing/2014/main"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 xmlns:a16="http://schemas.microsoft.com/office/drawing/2014/main"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 xmlns:a16="http://schemas.microsoft.com/office/drawing/2014/main"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 xmlns:a16="http://schemas.microsoft.com/office/drawing/2014/main"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 xmlns:a16="http://schemas.microsoft.com/office/drawing/2014/main"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 xmlns:a16="http://schemas.microsoft.com/office/drawing/2014/main"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 xmlns:a16="http://schemas.microsoft.com/office/drawing/2014/main"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 xmlns:a16="http://schemas.microsoft.com/office/drawing/2014/main" id="{BC84A9BE-519F-4E58-A844-BCCB54E640B0}"/>
              </a:ext>
            </a:extLst>
          </p:cNvPr>
          <p:cNvSpPr/>
          <p:nvPr/>
        </p:nvSpPr>
        <p:spPr>
          <a:xfrm>
            <a:off x="6400800" y="1381051"/>
            <a:ext cx="5132837" cy="4892749"/>
          </a:xfrm>
          <a:prstGeom prst="rect">
            <a:avLst/>
          </a:prstGeom>
          <a:blipFill>
            <a:blip r:embed="rId3" cstate="screen">
              <a:extLst>
                <a:ext uri="{28A0092B-C50C-407E-A947-70E740481C1C}">
                  <a14:useLocalDpi xmlns:a14="http://schemas.microsoft.com/office/drawing/2010/main"/>
                </a:ext>
              </a:extLst>
            </a:blip>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 xmlns:a16="http://schemas.microsoft.com/office/drawing/2014/main"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 xmlns:a16="http://schemas.microsoft.com/office/drawing/2014/main"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 xmlns:a16="http://schemas.microsoft.com/office/drawing/2014/main"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 xmlns:a16="http://schemas.microsoft.com/office/drawing/2014/main"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 xmlns:a16="http://schemas.microsoft.com/office/drawing/2014/main"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 xmlns:a16="http://schemas.microsoft.com/office/drawing/2014/main"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 xmlns:a16="http://schemas.microsoft.com/office/drawing/2014/main"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 xmlns:a16="http://schemas.microsoft.com/office/drawing/2014/main"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 xmlns:a16="http://schemas.microsoft.com/office/drawing/2014/main"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 xmlns:a16="http://schemas.microsoft.com/office/drawing/2014/main"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 xmlns:a16="http://schemas.microsoft.com/office/drawing/2014/main"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 xmlns:a16="http://schemas.microsoft.com/office/drawing/2014/main"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 xmlns:a16="http://schemas.microsoft.com/office/drawing/2014/main"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 xmlns:a16="http://schemas.microsoft.com/office/drawing/2014/main"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 xmlns:a16="http://schemas.microsoft.com/office/drawing/2014/main"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 xmlns:a16="http://schemas.microsoft.com/office/drawing/2014/main"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 xmlns:a16="http://schemas.microsoft.com/office/drawing/2014/main"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 xmlns:a16="http://schemas.microsoft.com/office/drawing/2014/main"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 xmlns:a16="http://schemas.microsoft.com/office/drawing/2014/main"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 xmlns:a16="http://schemas.microsoft.com/office/drawing/2014/main"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 xmlns:a16="http://schemas.microsoft.com/office/drawing/2014/main"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 xmlns:a16="http://schemas.microsoft.com/office/drawing/2014/main"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 xmlns:a16="http://schemas.microsoft.com/office/drawing/2014/main"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 xmlns:a16="http://schemas.microsoft.com/office/drawing/2014/main"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 xmlns:a16="http://schemas.microsoft.com/office/drawing/2014/main"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 xmlns:a16="http://schemas.microsoft.com/office/drawing/2014/main"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 xmlns:a16="http://schemas.microsoft.com/office/drawing/2014/main"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 xmlns:a16="http://schemas.microsoft.com/office/drawing/2014/main"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 xmlns:a16="http://schemas.microsoft.com/office/drawing/2014/main"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 xmlns:a16="http://schemas.microsoft.com/office/drawing/2014/main"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 xmlns:a16="http://schemas.microsoft.com/office/drawing/2014/main"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 xmlns:a16="http://schemas.microsoft.com/office/drawing/2014/main"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 xmlns:a16="http://schemas.microsoft.com/office/drawing/2014/main"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 xmlns:a16="http://schemas.microsoft.com/office/drawing/2014/main"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 xmlns:a16="http://schemas.microsoft.com/office/drawing/2014/main"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 xmlns:a16="http://schemas.microsoft.com/office/drawing/2014/main"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 xmlns:a16="http://schemas.microsoft.com/office/drawing/2014/main"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 xmlns:a16="http://schemas.microsoft.com/office/drawing/2014/main"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 xmlns:a16="http://schemas.microsoft.com/office/drawing/2014/main"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 xmlns:a16="http://schemas.microsoft.com/office/drawing/2014/main"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 xmlns:a16="http://schemas.microsoft.com/office/drawing/2014/main"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 xmlns:a16="http://schemas.microsoft.com/office/drawing/2014/main"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 xmlns:a16="http://schemas.microsoft.com/office/drawing/2014/main"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 xmlns:a16="http://schemas.microsoft.com/office/drawing/2014/main"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 xmlns:a16="http://schemas.microsoft.com/office/drawing/2014/main"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 xmlns:a16="http://schemas.microsoft.com/office/drawing/2014/main"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 xmlns:a16="http://schemas.microsoft.com/office/drawing/2014/main"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 xmlns:a16="http://schemas.microsoft.com/office/drawing/2014/main"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 xmlns:a16="http://schemas.microsoft.com/office/drawing/2014/main"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 xmlns:a16="http://schemas.microsoft.com/office/drawing/2014/main"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 xmlns:a16="http://schemas.microsoft.com/office/drawing/2014/main"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 xmlns:a16="http://schemas.microsoft.com/office/drawing/2014/main"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 xmlns:a16="http://schemas.microsoft.com/office/drawing/2014/main"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 xmlns:a16="http://schemas.microsoft.com/office/drawing/2014/main"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 xmlns:a16="http://schemas.microsoft.com/office/drawing/2014/main"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 xmlns:a16="http://schemas.microsoft.com/office/drawing/2014/main"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 xmlns:a16="http://schemas.microsoft.com/office/drawing/2014/main"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 xmlns:a16="http://schemas.microsoft.com/office/drawing/2014/main"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 xmlns:a16="http://schemas.microsoft.com/office/drawing/2014/main"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 xmlns:a16="http://schemas.microsoft.com/office/drawing/2014/main"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 xmlns:a16="http://schemas.microsoft.com/office/drawing/2014/main"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 xmlns:a16="http://schemas.microsoft.com/office/drawing/2014/main"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 xmlns:a16="http://schemas.microsoft.com/office/drawing/2014/main"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 xmlns:a16="http://schemas.microsoft.com/office/drawing/2014/main"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 xmlns:a16="http://schemas.microsoft.com/office/drawing/2014/main"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 xmlns:a16="http://schemas.microsoft.com/office/drawing/2014/main"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 xmlns:a16="http://schemas.microsoft.com/office/drawing/2014/main"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 xmlns:a16="http://schemas.microsoft.com/office/drawing/2014/main"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 xmlns:a16="http://schemas.microsoft.com/office/drawing/2014/main"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 xmlns:a16="http://schemas.microsoft.com/office/drawing/2014/main"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实用部门工作总结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TotalTime>
  <Words>1693</Words>
  <Application>Microsoft Office PowerPoint</Application>
  <PresentationFormat>宽屏</PresentationFormat>
  <Paragraphs>221</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实用部门工作总结PPT模板</dc:title>
  <dc:creator>第一PPT模板网-WWW.1PPT.COM</dc:creator>
  <cp:keywords>第一PPT模板网-WWW.1PPT.COM</cp:keywords>
  <cp:lastModifiedBy>faith123</cp:lastModifiedBy>
  <cp:revision>29</cp:revision>
  <dcterms:created xsi:type="dcterms:W3CDTF">2017-12-12T05:41:30Z</dcterms:created>
  <dcterms:modified xsi:type="dcterms:W3CDTF">2019-05-16T06:39:33Z</dcterms:modified>
</cp:coreProperties>
</file>