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0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3A2C"/>
    <a:srgbClr val="D78F8E"/>
    <a:srgbClr val="F8EDEC"/>
    <a:srgbClr val="EDD1CF"/>
    <a:srgbClr val="F3E8E7"/>
    <a:srgbClr val="4F392B"/>
    <a:srgbClr val="F6E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72" autoAdjust="0"/>
    <p:restoredTop sz="94660"/>
  </p:normalViewPr>
  <p:slideViewPr>
    <p:cSldViewPr snapToGrid="0">
      <p:cViewPr varScale="1">
        <p:scale>
          <a:sx n="92" d="100"/>
          <a:sy n="92" d="100"/>
        </p:scale>
        <p:origin x="29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Open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44</c:v>
                </c:pt>
                <c:pt idx="1">
                  <c:v>25</c:v>
                </c:pt>
                <c:pt idx="2">
                  <c:v>38</c:v>
                </c:pt>
                <c:pt idx="3">
                  <c:v>50</c:v>
                </c:pt>
                <c:pt idx="4">
                  <c:v>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AB3-4EE2-88B3-844050776DC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57</c:v>
                </c:pt>
                <c:pt idx="2">
                  <c:v>57</c:v>
                </c:pt>
                <c:pt idx="3">
                  <c:v>58</c:v>
                </c:pt>
                <c:pt idx="4">
                  <c:v>36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AB3-4EE2-88B3-844050776DC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Low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AB3-4EE2-88B3-844050776DC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Close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</c:v>
                </c:pt>
                <c:pt idx="1">
                  <c:v>38</c:v>
                </c:pt>
                <c:pt idx="2">
                  <c:v>50</c:v>
                </c:pt>
                <c:pt idx="3">
                  <c:v>34</c:v>
                </c:pt>
                <c:pt idx="4">
                  <c:v>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AB3-4EE2-88B3-844050776D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</c:hiLowLines>
        <c:upDownBars>
          <c:gapWidth val="150"/>
          <c:upBars>
            <c:spPr>
              <a:solidFill>
                <a:schemeClr val="accent2"/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upBars>
          <c:downBars>
            <c:spPr>
              <a:solidFill>
                <a:schemeClr val="accent1">
                  <a:alpha val="80000"/>
                </a:schemeClr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downBars>
        </c:upDownBars>
        <c:axId val="-1633943584"/>
        <c:axId val="-1633924544"/>
      </c:stockChart>
      <c:dateAx>
        <c:axId val="-1633943584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-1633924544"/>
        <c:crosses val="autoZero"/>
        <c:auto val="1"/>
        <c:lblOffset val="100"/>
        <c:baseTimeUnit val="days"/>
      </c:dateAx>
      <c:valAx>
        <c:axId val="-1633924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-1633943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0A66E-F3ED-4055-8CC6-82A277D2BED8}" type="datetimeFigureOut">
              <a:rPr lang="zh-CN" altLang="en-US" smtClean="0"/>
              <a:t>2019/5/15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C510C-A274-4F09-B4F8-A9F6025676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75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317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840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943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61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47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711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972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07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2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809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038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9809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4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2504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390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857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0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>
            <a:spLocks noChangeArrowheads="1"/>
          </p:cNvSpPr>
          <p:nvPr/>
        </p:nvSpPr>
        <p:spPr bwMode="auto">
          <a:xfrm>
            <a:off x="0" y="0"/>
            <a:ext cx="6426200" cy="5861054"/>
          </a:xfrm>
          <a:custGeom>
            <a:avLst/>
            <a:gdLst>
              <a:gd name="connsiteX0" fmla="*/ 0 w 6426200"/>
              <a:gd name="connsiteY0" fmla="*/ 0 h 5861054"/>
              <a:gd name="connsiteX1" fmla="*/ 6202018 w 6426200"/>
              <a:gd name="connsiteY1" fmla="*/ 0 h 5861054"/>
              <a:gd name="connsiteX2" fmla="*/ 6225541 w 6426200"/>
              <a:gd name="connsiteY2" fmla="*/ 69532 h 5861054"/>
              <a:gd name="connsiteX3" fmla="*/ 6426200 w 6426200"/>
              <a:gd name="connsiteY3" fmla="*/ 1397004 h 5861054"/>
              <a:gd name="connsiteX4" fmla="*/ 1962943 w 6426200"/>
              <a:gd name="connsiteY4" fmla="*/ 5861054 h 5861054"/>
              <a:gd name="connsiteX5" fmla="*/ 27937 w 6426200"/>
              <a:gd name="connsiteY5" fmla="*/ 5420851 h 5861054"/>
              <a:gd name="connsiteX6" fmla="*/ 0 w 6426200"/>
              <a:gd name="connsiteY6" fmla="*/ 5406540 h 586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26200" h="5861054">
                <a:moveTo>
                  <a:pt x="0" y="0"/>
                </a:moveTo>
                <a:lnTo>
                  <a:pt x="6202018" y="0"/>
                </a:lnTo>
                <a:lnTo>
                  <a:pt x="6225541" y="69532"/>
                </a:lnTo>
                <a:cubicBezTo>
                  <a:pt x="6355948" y="488880"/>
                  <a:pt x="6426200" y="934737"/>
                  <a:pt x="6426200" y="1397004"/>
                </a:cubicBezTo>
                <a:cubicBezTo>
                  <a:pt x="6426200" y="3862431"/>
                  <a:pt x="4427932" y="5861054"/>
                  <a:pt x="1962943" y="5861054"/>
                </a:cubicBezTo>
                <a:cubicBezTo>
                  <a:pt x="1269665" y="5861054"/>
                  <a:pt x="613305" y="5702960"/>
                  <a:pt x="27937" y="5420851"/>
                </a:cubicBezTo>
                <a:lnTo>
                  <a:pt x="0" y="5406540"/>
                </a:lnTo>
                <a:close/>
              </a:path>
            </a:pathLst>
          </a:custGeom>
          <a:solidFill>
            <a:srgbClr val="E5B8B7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任意多边形 52"/>
          <p:cNvSpPr>
            <a:spLocks noChangeArrowheads="1"/>
          </p:cNvSpPr>
          <p:nvPr/>
        </p:nvSpPr>
        <p:spPr bwMode="auto">
          <a:xfrm>
            <a:off x="1" y="0"/>
            <a:ext cx="4662117" cy="4096657"/>
          </a:xfrm>
          <a:custGeom>
            <a:avLst/>
            <a:gdLst>
              <a:gd name="connsiteX0" fmla="*/ 0 w 4662117"/>
              <a:gd name="connsiteY0" fmla="*/ 0 h 4096657"/>
              <a:gd name="connsiteX1" fmla="*/ 4269417 w 4662117"/>
              <a:gd name="connsiteY1" fmla="*/ 0 h 4096657"/>
              <a:gd name="connsiteX2" fmla="*/ 4336341 w 4662117"/>
              <a:gd name="connsiteY2" fmla="*/ 110179 h 4096657"/>
              <a:gd name="connsiteX3" fmla="*/ 4662117 w 4662117"/>
              <a:gd name="connsiteY3" fmla="*/ 1396997 h 4096657"/>
              <a:gd name="connsiteX4" fmla="*/ 1962937 w 4662117"/>
              <a:gd name="connsiteY4" fmla="*/ 4096657 h 4096657"/>
              <a:gd name="connsiteX5" fmla="*/ 54329 w 4662117"/>
              <a:gd name="connsiteY5" fmla="*/ 3305945 h 4096657"/>
              <a:gd name="connsiteX6" fmla="*/ 0 w 4662117"/>
              <a:gd name="connsiteY6" fmla="*/ 3246158 h 409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2117" h="4096657">
                <a:moveTo>
                  <a:pt x="0" y="0"/>
                </a:moveTo>
                <a:lnTo>
                  <a:pt x="4269417" y="0"/>
                </a:lnTo>
                <a:lnTo>
                  <a:pt x="4336341" y="110179"/>
                </a:lnTo>
                <a:cubicBezTo>
                  <a:pt x="4544103" y="492703"/>
                  <a:pt x="4662117" y="931066"/>
                  <a:pt x="4662117" y="1396997"/>
                </a:cubicBezTo>
                <a:cubicBezTo>
                  <a:pt x="4662117" y="2887978"/>
                  <a:pt x="3453653" y="4096657"/>
                  <a:pt x="1962937" y="4096657"/>
                </a:cubicBezTo>
                <a:cubicBezTo>
                  <a:pt x="1217579" y="4096657"/>
                  <a:pt x="542784" y="3794487"/>
                  <a:pt x="54329" y="3305945"/>
                </a:cubicBezTo>
                <a:lnTo>
                  <a:pt x="0" y="3246158"/>
                </a:lnTo>
                <a:close/>
              </a:path>
            </a:pathLst>
          </a:custGeom>
          <a:solidFill>
            <a:srgbClr val="D78F8D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" name="椭圆 4"/>
          <p:cNvSpPr>
            <a:spLocks noChangeArrowheads="1"/>
          </p:cNvSpPr>
          <p:nvPr/>
        </p:nvSpPr>
        <p:spPr bwMode="auto">
          <a:xfrm>
            <a:off x="9937750" y="216694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5"/>
          <p:cNvSpPr>
            <a:spLocks noChangeArrowheads="1"/>
          </p:cNvSpPr>
          <p:nvPr/>
        </p:nvSpPr>
        <p:spPr bwMode="auto">
          <a:xfrm>
            <a:off x="10061357" y="2290549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8"/>
          <p:cNvSpPr>
            <a:spLocks noChangeArrowheads="1"/>
          </p:cNvSpPr>
          <p:nvPr/>
        </p:nvSpPr>
        <p:spPr bwMode="auto">
          <a:xfrm>
            <a:off x="7072313" y="411639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7"/>
          <p:cNvSpPr>
            <a:spLocks noChangeArrowheads="1"/>
          </p:cNvSpPr>
          <p:nvPr/>
        </p:nvSpPr>
        <p:spPr bwMode="auto">
          <a:xfrm>
            <a:off x="7342188" y="1954217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椭圆 9"/>
          <p:cNvSpPr>
            <a:spLocks noChangeArrowheads="1"/>
          </p:cNvSpPr>
          <p:nvPr/>
        </p:nvSpPr>
        <p:spPr bwMode="auto">
          <a:xfrm>
            <a:off x="7542213" y="4741867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" name="椭圆 29"/>
          <p:cNvSpPr>
            <a:spLocks noChangeArrowheads="1"/>
          </p:cNvSpPr>
          <p:nvPr/>
        </p:nvSpPr>
        <p:spPr bwMode="auto">
          <a:xfrm>
            <a:off x="10453688" y="5392742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" name="椭圆 30"/>
          <p:cNvSpPr>
            <a:spLocks noChangeArrowheads="1"/>
          </p:cNvSpPr>
          <p:nvPr/>
        </p:nvSpPr>
        <p:spPr bwMode="auto">
          <a:xfrm>
            <a:off x="10521139" y="5460193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" name="椭圆 32"/>
          <p:cNvSpPr>
            <a:spLocks noChangeArrowheads="1"/>
          </p:cNvSpPr>
          <p:nvPr/>
        </p:nvSpPr>
        <p:spPr bwMode="auto">
          <a:xfrm>
            <a:off x="9353550" y="5314954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4" name="椭圆 33"/>
          <p:cNvSpPr>
            <a:spLocks noChangeArrowheads="1"/>
          </p:cNvSpPr>
          <p:nvPr/>
        </p:nvSpPr>
        <p:spPr bwMode="auto">
          <a:xfrm>
            <a:off x="9387119" y="5348836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39"/>
          <p:cNvSpPr>
            <a:spLocks noChangeArrowheads="1"/>
          </p:cNvSpPr>
          <p:nvPr/>
        </p:nvSpPr>
        <p:spPr bwMode="auto">
          <a:xfrm>
            <a:off x="4803775" y="4756154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40"/>
          <p:cNvSpPr>
            <a:spLocks noChangeArrowheads="1"/>
          </p:cNvSpPr>
          <p:nvPr/>
        </p:nvSpPr>
        <p:spPr bwMode="auto">
          <a:xfrm>
            <a:off x="4862755" y="4815134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46090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76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021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4037794" y="2136095"/>
            <a:ext cx="5376287" cy="372944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1263867" y="1288603"/>
            <a:ext cx="4658973" cy="333915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2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7839969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6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2729838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7" name="Picture Placeholder 13"/>
          <p:cNvSpPr>
            <a:spLocks noGrp="1"/>
          </p:cNvSpPr>
          <p:nvPr>
            <p:ph type="pic" sz="quarter" idx="59"/>
          </p:nvPr>
        </p:nvSpPr>
        <p:spPr>
          <a:xfrm>
            <a:off x="5184492" y="4220821"/>
            <a:ext cx="1862057" cy="32562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1332877" y="2093854"/>
            <a:ext cx="3764973" cy="23882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13"/>
          <p:cNvSpPr>
            <a:spLocks noGrp="1"/>
          </p:cNvSpPr>
          <p:nvPr>
            <p:ph type="pic" sz="quarter" idx="51"/>
          </p:nvPr>
        </p:nvSpPr>
        <p:spPr>
          <a:xfrm>
            <a:off x="4893345" y="3156388"/>
            <a:ext cx="893111" cy="15563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31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elcome mess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60"/>
          </p:nvPr>
        </p:nvSpPr>
        <p:spPr>
          <a:xfrm>
            <a:off x="-4509" y="0"/>
            <a:ext cx="3741139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4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94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6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1200"/>
        </a:spcBef>
        <a:spcAft>
          <a:spcPts val="0"/>
        </a:spcAft>
        <a:buClr>
          <a:schemeClr val="accent1"/>
        </a:buClr>
        <a:buSzPct val="50000"/>
        <a:buFont typeface="Wingdings 2" panose="05020102010507070707" pitchFamily="18" charset="2"/>
        <a:buChar char=""/>
        <a:defRPr lang="zh-CN" altLang="en-US" sz="2800" kern="1200" baseline="0" dirty="0" smtClean="0">
          <a:solidFill>
            <a:schemeClr val="accent2">
              <a:lumMod val="75000"/>
            </a:schemeClr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10146278" y="603916"/>
            <a:ext cx="402696" cy="402696"/>
          </a:xfrm>
          <a:prstGeom prst="ellipse">
            <a:avLst/>
          </a:prstGeom>
          <a:solidFill>
            <a:srgbClr val="D78F8E"/>
          </a:solidFill>
          <a:ln>
            <a:noFill/>
          </a:ln>
          <a:effectLst>
            <a:reflection stA="45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0800000" flipV="1">
            <a:off x="-11575" y="1249680"/>
            <a:ext cx="7251614" cy="5654361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801892" y="2418562"/>
            <a:ext cx="2802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50624">
              <a:spcBef>
                <a:spcPct val="20000"/>
              </a:spcBef>
            </a:pPr>
            <a:r>
              <a:rPr lang="en-US" altLang="zh-CN" sz="8000" kern="0" dirty="0" smtClean="0">
                <a:solidFill>
                  <a:schemeClr val="accent1">
                    <a:lumMod val="50000"/>
                  </a:schemeClr>
                </a:solidFill>
                <a:latin typeface="MingLiU_HKSCS-ExtB" panose="02020500000000000000" pitchFamily="18" charset="-120"/>
                <a:ea typeface="MingLiU_HKSCS-ExtB" panose="02020500000000000000" pitchFamily="18" charset="-120"/>
              </a:rPr>
              <a:t>201X</a:t>
            </a:r>
            <a:endParaRPr lang="zh-CN" altLang="en-US" sz="8000" kern="0" dirty="0">
              <a:solidFill>
                <a:schemeClr val="accent1">
                  <a:lumMod val="50000"/>
                </a:schemeClr>
              </a:solidFill>
              <a:latin typeface="MingLiU_HKSCS-ExtB" panose="02020500000000000000" pitchFamily="18" charset="-120"/>
              <a:ea typeface="汉仪综艺体简" panose="02010609000101010101" pitchFamily="49" charset="-122"/>
            </a:endParaRPr>
          </a:p>
        </p:txBody>
      </p:sp>
      <p:sp>
        <p:nvSpPr>
          <p:cNvPr id="11" name="椭圆 4"/>
          <p:cNvSpPr>
            <a:spLocks noChangeArrowheads="1"/>
          </p:cNvSpPr>
          <p:nvPr/>
        </p:nvSpPr>
        <p:spPr bwMode="auto">
          <a:xfrm>
            <a:off x="8852147" y="19238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5"/>
          <p:cNvSpPr>
            <a:spLocks noChangeArrowheads="1"/>
          </p:cNvSpPr>
          <p:nvPr/>
        </p:nvSpPr>
        <p:spPr bwMode="auto">
          <a:xfrm>
            <a:off x="8975754" y="2047480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8"/>
          <p:cNvSpPr>
            <a:spLocks noChangeArrowheads="1"/>
          </p:cNvSpPr>
          <p:nvPr/>
        </p:nvSpPr>
        <p:spPr bwMode="auto">
          <a:xfrm>
            <a:off x="8663016" y="41590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7"/>
          <p:cNvSpPr>
            <a:spLocks noChangeArrowheads="1"/>
          </p:cNvSpPr>
          <p:nvPr/>
        </p:nvSpPr>
        <p:spPr bwMode="auto">
          <a:xfrm>
            <a:off x="6256585" y="1711148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9"/>
          <p:cNvSpPr>
            <a:spLocks noChangeArrowheads="1"/>
          </p:cNvSpPr>
          <p:nvPr/>
        </p:nvSpPr>
        <p:spPr bwMode="auto">
          <a:xfrm>
            <a:off x="6466563" y="4693852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" name="椭圆 29"/>
          <p:cNvSpPr>
            <a:spLocks noChangeArrowheads="1"/>
          </p:cNvSpPr>
          <p:nvPr/>
        </p:nvSpPr>
        <p:spPr bwMode="auto">
          <a:xfrm>
            <a:off x="9368085" y="5149673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" name="椭圆 30"/>
          <p:cNvSpPr>
            <a:spLocks noChangeArrowheads="1"/>
          </p:cNvSpPr>
          <p:nvPr/>
        </p:nvSpPr>
        <p:spPr bwMode="auto">
          <a:xfrm>
            <a:off x="9435536" y="5217124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" name="椭圆 32"/>
          <p:cNvSpPr>
            <a:spLocks noChangeArrowheads="1"/>
          </p:cNvSpPr>
          <p:nvPr/>
        </p:nvSpPr>
        <p:spPr bwMode="auto">
          <a:xfrm>
            <a:off x="8267947" y="5071885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" name="椭圆 33"/>
          <p:cNvSpPr>
            <a:spLocks noChangeArrowheads="1"/>
          </p:cNvSpPr>
          <p:nvPr/>
        </p:nvSpPr>
        <p:spPr bwMode="auto">
          <a:xfrm>
            <a:off x="8301516" y="5105767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" name="椭圆 39"/>
          <p:cNvSpPr>
            <a:spLocks noChangeArrowheads="1"/>
          </p:cNvSpPr>
          <p:nvPr/>
        </p:nvSpPr>
        <p:spPr bwMode="auto">
          <a:xfrm>
            <a:off x="2815347" y="4513085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" name="椭圆 40"/>
          <p:cNvSpPr>
            <a:spLocks noChangeArrowheads="1"/>
          </p:cNvSpPr>
          <p:nvPr/>
        </p:nvSpPr>
        <p:spPr bwMode="auto">
          <a:xfrm>
            <a:off x="2874327" y="4572065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466563" y="2618965"/>
            <a:ext cx="2646878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8000" spc="6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极雅</a:t>
            </a:r>
            <a:endParaRPr lang="zh-CN" altLang="en-US" sz="8000" spc="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882708" y="3708641"/>
            <a:ext cx="655510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defTabSz="1150624">
              <a:spcBef>
                <a:spcPct val="20000"/>
              </a:spcBef>
              <a:defRPr sz="2400" kern="0">
                <a:solidFill>
                  <a:srgbClr val="FFFFFF"/>
                </a:solidFill>
              </a:defRPr>
            </a:lvl1pPr>
          </a:lstStyle>
          <a:p>
            <a:r>
              <a:rPr lang="zh-CN" altLang="en-US" sz="32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中学班级文化建设培训</a:t>
            </a:r>
            <a:r>
              <a:rPr lang="en-US" altLang="zh-CN" sz="3200" dirty="0" err="1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32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en-US" altLang="zh-CN" sz="3200" dirty="0">
              <a:solidFill>
                <a:schemeClr val="accent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14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0" y="0"/>
            <a:ext cx="509016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7043624" y="1718598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49731" y="99281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2351" y="203684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77114" y="2375855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53225" y="2018110"/>
            <a:ext cx="1104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93144" y="2357120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31851" y="5153156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2122" y="547814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9225" y="5178241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28153" y="550323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469227" y="3480927"/>
            <a:ext cx="908689" cy="908689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893541" y="1011551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9601581" y="1718598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40299" y="4132580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181521" y="4839627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984109" y="410749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699415" y="4839627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MH_Others_1"/>
          <p:cNvSpPr txBox="1"/>
          <p:nvPr>
            <p:custDataLst>
              <p:tags r:id="rId1"/>
            </p:custDataLst>
          </p:nvPr>
        </p:nvSpPr>
        <p:spPr>
          <a:xfrm>
            <a:off x="6549545" y="103509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MH_Others_1"/>
          <p:cNvSpPr txBox="1"/>
          <p:nvPr>
            <p:custDataLst>
              <p:tags r:id="rId2"/>
            </p:custDataLst>
          </p:nvPr>
        </p:nvSpPr>
        <p:spPr>
          <a:xfrm>
            <a:off x="9165971" y="1062493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3"/>
            </p:custDataLst>
          </p:nvPr>
        </p:nvSpPr>
        <p:spPr>
          <a:xfrm>
            <a:off x="6722738" y="4196949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MH_Others_1"/>
          <p:cNvSpPr txBox="1"/>
          <p:nvPr>
            <p:custDataLst>
              <p:tags r:id="rId4"/>
            </p:custDataLst>
          </p:nvPr>
        </p:nvSpPr>
        <p:spPr>
          <a:xfrm>
            <a:off x="9270154" y="418175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-8229" y="0"/>
            <a:ext cx="4799018" cy="368808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5"/>
            </p:custDataLst>
          </p:nvPr>
        </p:nvSpPr>
        <p:spPr>
          <a:xfrm>
            <a:off x="-60413" y="1373573"/>
            <a:ext cx="5427212" cy="84793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9600" b="1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600" b="0" spc="-3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6600" b="0" spc="-3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03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4" grpId="0" animBg="1"/>
      <p:bldP spid="6" grpId="0"/>
      <p:bldP spid="7" grpId="0"/>
      <p:bldP spid="11" grpId="0"/>
      <p:bldP spid="12" grpId="0"/>
      <p:bldP spid="16" grpId="0"/>
      <p:bldP spid="17" grpId="0"/>
      <p:bldP spid="21" grpId="0"/>
      <p:bldP spid="22" grpId="0"/>
      <p:bldP spid="23" grpId="0" animBg="1"/>
      <p:bldP spid="9" grpId="0" animBg="1"/>
      <p:bldP spid="33" grpId="0" animBg="1"/>
      <p:bldP spid="14" grpId="0" animBg="1"/>
      <p:bldP spid="34" grpId="0" animBg="1"/>
      <p:bldP spid="19" grpId="0" animBg="1"/>
      <p:bldP spid="35" grpId="0" animBg="1"/>
      <p:bldP spid="27" grpId="0"/>
      <p:bldP spid="28" grpId="0"/>
      <p:bldP spid="29" grpId="0"/>
      <p:bldP spid="30" grpId="0"/>
      <p:bldP spid="31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91309" y="1728827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1006" y="4480455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038026" y="2068831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>
                <a:solidFill>
                  <a:srgbClr val="523A2C"/>
                </a:solidFill>
              </a:rPr>
              <a:t>1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08232" y="385158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08232" y="2879196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0800000" flipH="1">
            <a:off x="6461760" y="0"/>
            <a:ext cx="573024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748895" y="1192192"/>
            <a:ext cx="521395" cy="521395"/>
            <a:chOff x="9937750" y="2166942"/>
            <a:chExt cx="625475" cy="625475"/>
          </a:xfrm>
        </p:grpSpPr>
        <p:sp>
          <p:nvSpPr>
            <p:cNvPr id="1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322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8" grpId="0"/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effectLst>
            <a:reflection stA="45000" endPos="11000" dist="50800" dir="5400000" sy="-100000" algn="bl" rotWithShape="0"/>
          </a:effectLst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5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9" name="Rectangle 48"/>
          <p:cNvSpPr/>
          <p:nvPr/>
        </p:nvSpPr>
        <p:spPr>
          <a:xfrm>
            <a:off x="1265125" y="1288603"/>
            <a:ext cx="4657759" cy="3339154"/>
          </a:xfrm>
          <a:prstGeom prst="rect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553903" y="824058"/>
            <a:ext cx="3607012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Creative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Minimal Slides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Layouts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9897303" y="2558785"/>
            <a:ext cx="1308216" cy="327734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325"/>
              </a:lnSpc>
            </a:pP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49803" y="2507655"/>
            <a:ext cx="2908168" cy="64626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>
              <a:lnSpc>
                <a:spcPts val="5030"/>
              </a:lnSpc>
            </a:pPr>
            <a:r>
              <a:rPr lang="en-US" sz="25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Minimal Designs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551426" y="3110772"/>
            <a:ext cx="208262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TRENDING PRESENTATIONS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996815" y="2558785"/>
            <a:ext cx="3191843" cy="82519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椭圆 74"/>
          <p:cNvSpPr/>
          <p:nvPr/>
        </p:nvSpPr>
        <p:spPr>
          <a:xfrm>
            <a:off x="711875" y="302475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12"/>
          <p:cNvGrpSpPr/>
          <p:nvPr/>
        </p:nvGrpSpPr>
        <p:grpSpPr>
          <a:xfrm>
            <a:off x="9635069" y="4478842"/>
            <a:ext cx="1939722" cy="4026796"/>
            <a:chOff x="11310678" y="5484773"/>
            <a:chExt cx="2665090" cy="5532633"/>
          </a:xfrm>
        </p:grpSpPr>
        <p:sp>
          <p:nvSpPr>
            <p:cNvPr id="14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7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8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9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0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1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2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3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6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9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0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1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966268" y="3190086"/>
            <a:ext cx="2168525" cy="4501782"/>
            <a:chOff x="11310678" y="5484773"/>
            <a:chExt cx="2665090" cy="5532633"/>
          </a:xfrm>
        </p:grpSpPr>
        <p:sp>
          <p:nvSpPr>
            <p:cNvPr id="33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9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2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1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2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3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526269" y="4478842"/>
            <a:ext cx="1939722" cy="4026796"/>
            <a:chOff x="11310678" y="5484773"/>
            <a:chExt cx="2665090" cy="5532633"/>
          </a:xfrm>
        </p:grpSpPr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561563" y="1751231"/>
            <a:ext cx="4904428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We design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Trending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Minimal presentations</a:t>
            </a: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75449" y="5068903"/>
            <a:ext cx="1663363" cy="2917453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8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65318" y="5068903"/>
            <a:ext cx="1663363" cy="2917453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59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19972" y="3855061"/>
            <a:ext cx="1862057" cy="3256271"/>
          </a:xfrm>
        </p:spPr>
      </p:pic>
      <p:sp>
        <p:nvSpPr>
          <p:cNvPr id="76" name="Subtitle 2"/>
          <p:cNvSpPr txBox="1">
            <a:spLocks/>
          </p:cNvSpPr>
          <p:nvPr/>
        </p:nvSpPr>
        <p:spPr>
          <a:xfrm>
            <a:off x="6329124" y="646410"/>
            <a:ext cx="5108800" cy="204880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77" name="椭圆 76"/>
          <p:cNvSpPr/>
          <p:nvPr/>
        </p:nvSpPr>
        <p:spPr>
          <a:xfrm>
            <a:off x="1308784" y="3415793"/>
            <a:ext cx="414118" cy="414118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3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/>
          <p:cNvSpPr/>
          <p:nvPr/>
        </p:nvSpPr>
        <p:spPr>
          <a:xfrm>
            <a:off x="1588" y="3508401"/>
            <a:ext cx="6255834" cy="335651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>
                  <a:lumMod val="95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7527481" y="4922608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99692" y="4576472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27" name="Oval 26"/>
          <p:cNvSpPr/>
          <p:nvPr/>
        </p:nvSpPr>
        <p:spPr>
          <a:xfrm>
            <a:off x="6664713" y="4608583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527481" y="3518782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99692" y="3172646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30" name="Oval 29"/>
          <p:cNvSpPr/>
          <p:nvPr/>
        </p:nvSpPr>
        <p:spPr>
          <a:xfrm>
            <a:off x="6664713" y="3204757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hape 2629"/>
          <p:cNvSpPr/>
          <p:nvPr/>
        </p:nvSpPr>
        <p:spPr>
          <a:xfrm>
            <a:off x="6810371" y="3356946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2" name="Shape 2840"/>
          <p:cNvSpPr/>
          <p:nvPr/>
        </p:nvSpPr>
        <p:spPr>
          <a:xfrm>
            <a:off x="6805621" y="4762188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TextBox 32"/>
          <p:cNvSpPr txBox="1"/>
          <p:nvPr/>
        </p:nvSpPr>
        <p:spPr>
          <a:xfrm>
            <a:off x="7421614" y="1476633"/>
            <a:ext cx="3458588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Features available </a:t>
            </a:r>
            <a:endParaRPr lang="en-US" sz="2700" b="1" spc="100" dirty="0">
              <a:solidFill>
                <a:srgbClr val="523A2C"/>
              </a:solidFill>
              <a:latin typeface="Montserrat" charset="0"/>
              <a:ea typeface="Montserrat" charset="0"/>
              <a:cs typeface="Montserrat" charset="0"/>
            </a:endParaRP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only </a:t>
            </a:r>
            <a:r>
              <a:rPr lang="en-US" sz="2700" b="1" spc="100" dirty="0" err="1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atthe</a:t>
            </a: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 </a:t>
            </a: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store 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83101" y="2709456"/>
            <a:ext cx="5018357" cy="2888809"/>
            <a:chOff x="5898415" y="1976415"/>
            <a:chExt cx="5654530" cy="3255020"/>
          </a:xfrm>
        </p:grpSpPr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5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2877" y="2892508"/>
            <a:ext cx="3764973" cy="2388274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93345" y="3955042"/>
            <a:ext cx="893111" cy="1556374"/>
          </a:xfrm>
        </p:spPr>
      </p:pic>
      <p:grpSp>
        <p:nvGrpSpPr>
          <p:cNvPr id="51" name="Group 50"/>
          <p:cNvGrpSpPr/>
          <p:nvPr/>
        </p:nvGrpSpPr>
        <p:grpSpPr>
          <a:xfrm>
            <a:off x="4818461" y="3639704"/>
            <a:ext cx="1041569" cy="2162261"/>
            <a:chOff x="11310678" y="5484773"/>
            <a:chExt cx="2665090" cy="5532633"/>
          </a:xfrm>
        </p:grpSpPr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4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5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6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46228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7724675" y="1288991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44372" y="4040619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930209" y="153639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2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0" y="2957750"/>
            <a:ext cx="4884516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08484" y="325324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36908" y="2257956"/>
            <a:ext cx="2989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423678" y="1837029"/>
            <a:ext cx="420927" cy="420927"/>
            <a:chOff x="9937750" y="2166942"/>
            <a:chExt cx="625475" cy="625475"/>
          </a:xfrm>
        </p:grpSpPr>
        <p:sp>
          <p:nvSpPr>
            <p:cNvPr id="15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760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4677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46772" y="23622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6395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6832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93465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934652" y="23622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183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620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54677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2546772" y="45545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6395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6832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693465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934652" y="45545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5183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5620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1565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96%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37423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76%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4947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80%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80805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56%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83806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3220742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4623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16" name="Oval 15"/>
          <p:cNvSpPr/>
          <p:nvPr/>
        </p:nvSpPr>
        <p:spPr>
          <a:xfrm>
            <a:off x="3721463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5678230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42112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0" name="Oval 19"/>
          <p:cNvSpPr/>
          <p:nvPr/>
        </p:nvSpPr>
        <p:spPr>
          <a:xfrm>
            <a:off x="6178951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778625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2506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4" name="Oval 23"/>
          <p:cNvSpPr/>
          <p:nvPr/>
        </p:nvSpPr>
        <p:spPr>
          <a:xfrm>
            <a:off x="1279346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hape 2563"/>
          <p:cNvSpPr/>
          <p:nvPr/>
        </p:nvSpPr>
        <p:spPr>
          <a:xfrm>
            <a:off x="1673810" y="3426926"/>
            <a:ext cx="342013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354" y="17673"/>
                </a:moveTo>
                <a:lnTo>
                  <a:pt x="7369" y="13149"/>
                </a:lnTo>
                <a:lnTo>
                  <a:pt x="8875" y="15407"/>
                </a:lnTo>
                <a:cubicBezTo>
                  <a:pt x="8949" y="15584"/>
                  <a:pt x="9123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1198" y="14042"/>
                </a:lnTo>
                <a:lnTo>
                  <a:pt x="13376" y="17673"/>
                </a:lnTo>
                <a:cubicBezTo>
                  <a:pt x="13376" y="17673"/>
                  <a:pt x="4354" y="17673"/>
                  <a:pt x="4354" y="17673"/>
                </a:cubicBezTo>
                <a:close/>
                <a:moveTo>
                  <a:pt x="14692" y="17982"/>
                </a:moveTo>
                <a:lnTo>
                  <a:pt x="14690" y="17977"/>
                </a:lnTo>
                <a:cubicBezTo>
                  <a:pt x="14685" y="17967"/>
                  <a:pt x="14677" y="17959"/>
                  <a:pt x="14673" y="17949"/>
                </a:cubicBezTo>
                <a:lnTo>
                  <a:pt x="11747" y="13073"/>
                </a:lnTo>
                <a:lnTo>
                  <a:pt x="11745" y="13073"/>
                </a:lnTo>
                <a:cubicBezTo>
                  <a:pt x="11673" y="12892"/>
                  <a:pt x="11498" y="12764"/>
                  <a:pt x="11291" y="12764"/>
                </a:cubicBezTo>
                <a:cubicBezTo>
                  <a:pt x="11155" y="12764"/>
                  <a:pt x="11033" y="12819"/>
                  <a:pt x="10944" y="12908"/>
                </a:cubicBezTo>
                <a:lnTo>
                  <a:pt x="9397" y="14454"/>
                </a:lnTo>
                <a:lnTo>
                  <a:pt x="7816" y="12084"/>
                </a:lnTo>
                <a:cubicBezTo>
                  <a:pt x="7742" y="11907"/>
                  <a:pt x="7568" y="11782"/>
                  <a:pt x="7364" y="11782"/>
                </a:cubicBezTo>
                <a:cubicBezTo>
                  <a:pt x="7193" y="11782"/>
                  <a:pt x="7051" y="11874"/>
                  <a:pt x="6963" y="12006"/>
                </a:cubicBezTo>
                <a:lnTo>
                  <a:pt x="6955" y="12000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4236" y="18655"/>
                </a:lnTo>
                <a:cubicBezTo>
                  <a:pt x="14508" y="18655"/>
                  <a:pt x="14727" y="18435"/>
                  <a:pt x="14727" y="18164"/>
                </a:cubicBezTo>
                <a:cubicBezTo>
                  <a:pt x="14727" y="18099"/>
                  <a:pt x="14713" y="18039"/>
                  <a:pt x="14691" y="17983"/>
                </a:cubicBezTo>
                <a:cubicBezTo>
                  <a:pt x="14691" y="17983"/>
                  <a:pt x="14692" y="17982"/>
                  <a:pt x="14692" y="17982"/>
                </a:cubicBezTo>
                <a:close/>
                <a:moveTo>
                  <a:pt x="4909" y="7855"/>
                </a:moveTo>
                <a:cubicBezTo>
                  <a:pt x="5451" y="7855"/>
                  <a:pt x="5891" y="8295"/>
                  <a:pt x="5891" y="8836"/>
                </a:cubicBezTo>
                <a:cubicBezTo>
                  <a:pt x="5891" y="9379"/>
                  <a:pt x="5451" y="9818"/>
                  <a:pt x="4909" y="9818"/>
                </a:cubicBezTo>
                <a:cubicBezTo>
                  <a:pt x="4367" y="9818"/>
                  <a:pt x="3927" y="9379"/>
                  <a:pt x="3927" y="8836"/>
                </a:cubicBezTo>
                <a:cubicBezTo>
                  <a:pt x="3927" y="8295"/>
                  <a:pt x="4367" y="7855"/>
                  <a:pt x="4909" y="7855"/>
                </a:cubicBezTo>
                <a:moveTo>
                  <a:pt x="4909" y="10800"/>
                </a:moveTo>
                <a:cubicBezTo>
                  <a:pt x="5994" y="10800"/>
                  <a:pt x="6873" y="9921"/>
                  <a:pt x="6873" y="8836"/>
                </a:cubicBezTo>
                <a:cubicBezTo>
                  <a:pt x="6873" y="7752"/>
                  <a:pt x="5994" y="6873"/>
                  <a:pt x="4909" y="6873"/>
                </a:cubicBezTo>
                <a:cubicBezTo>
                  <a:pt x="3825" y="6873"/>
                  <a:pt x="2945" y="7752"/>
                  <a:pt x="2945" y="8836"/>
                </a:cubicBezTo>
                <a:cubicBezTo>
                  <a:pt x="2945" y="9921"/>
                  <a:pt x="3825" y="10800"/>
                  <a:pt x="4909" y="10800"/>
                </a:cubicBezTo>
                <a:moveTo>
                  <a:pt x="16691" y="19636"/>
                </a:moveTo>
                <a:cubicBezTo>
                  <a:pt x="16691" y="20179"/>
                  <a:pt x="16251" y="20619"/>
                  <a:pt x="15709" y="20619"/>
                </a:cubicBezTo>
                <a:lnTo>
                  <a:pt x="1964" y="20619"/>
                </a:lnTo>
                <a:cubicBezTo>
                  <a:pt x="1422" y="20619"/>
                  <a:pt x="982" y="20179"/>
                  <a:pt x="982" y="19636"/>
                </a:cubicBez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9636"/>
                  <a:pt x="16691" y="19636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9" name="Shape 2588"/>
          <p:cNvSpPr/>
          <p:nvPr/>
        </p:nvSpPr>
        <p:spPr>
          <a:xfrm>
            <a:off x="4119250" y="3458006"/>
            <a:ext cx="342012" cy="3109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0" name="Shape 2629"/>
          <p:cNvSpPr/>
          <p:nvPr/>
        </p:nvSpPr>
        <p:spPr>
          <a:xfrm>
            <a:off x="6573416" y="3426926"/>
            <a:ext cx="342109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6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50861" y="-2074"/>
            <a:ext cx="3741139" cy="6858000"/>
          </a:xfrm>
        </p:spPr>
      </p:pic>
      <p:sp>
        <p:nvSpPr>
          <p:cNvPr id="26" name="椭圆 2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771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402355" y="415443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783601" y="3004660"/>
            <a:ext cx="414118" cy="414118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5607889" y="723809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3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6431280" y="2957750"/>
            <a:ext cx="576072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65120" y="5191962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52934" y="4285696"/>
            <a:ext cx="29899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03790" y="4932027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326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EDD1CF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Analysis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23A2C"/>
                </a:solidFill>
              </a:rPr>
              <a:t>2015</a:t>
            </a:r>
            <a:endParaRPr lang="zh-CN" altLang="en-US" sz="2800" dirty="0">
              <a:solidFill>
                <a:srgbClr val="523A2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2014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2013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2012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523A2C"/>
                </a:solidFill>
              </a:rPr>
              <a:t>functions.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77612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rgbClr val="523A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23A2C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rgbClr val="523A2C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rgbClr val="523A2C"/>
                </a:solidFill>
              </a:rPr>
              <a:t>connectivity</a:t>
            </a:r>
            <a:endParaRPr lang="zh-CN" altLang="en-US" sz="1100" dirty="0">
              <a:solidFill>
                <a:srgbClr val="523A2C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</a:rPr>
              <a:t>Core Info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51611" y="2245624"/>
            <a:ext cx="517527" cy="517527"/>
            <a:chOff x="9937750" y="2166942"/>
            <a:chExt cx="625475" cy="625475"/>
          </a:xfrm>
        </p:grpSpPr>
        <p:sp>
          <p:nvSpPr>
            <p:cNvPr id="44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51611" y="4325852"/>
            <a:ext cx="517527" cy="517527"/>
            <a:chOff x="9937750" y="2166942"/>
            <a:chExt cx="625475" cy="625475"/>
          </a:xfrm>
        </p:grpSpPr>
        <p:sp>
          <p:nvSpPr>
            <p:cNvPr id="47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602631" y="2266104"/>
            <a:ext cx="517527" cy="517527"/>
            <a:chOff x="9937750" y="2166942"/>
            <a:chExt cx="625475" cy="625475"/>
          </a:xfrm>
        </p:grpSpPr>
        <p:sp>
          <p:nvSpPr>
            <p:cNvPr id="5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02631" y="4346332"/>
            <a:ext cx="517527" cy="517527"/>
            <a:chOff x="9937750" y="2166942"/>
            <a:chExt cx="625475" cy="625475"/>
          </a:xfrm>
        </p:grpSpPr>
        <p:sp>
          <p:nvSpPr>
            <p:cNvPr id="5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3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19075" y="3639553"/>
            <a:ext cx="3219179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INVESTMENT IN </a:t>
            </a: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SECURITY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419" y="4894492"/>
            <a:ext cx="2194832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Expected either to generate income</a:t>
            </a:r>
          </a:p>
        </p:txBody>
      </p:sp>
      <p:sp>
        <p:nvSpPr>
          <p:cNvPr id="18" name="Shape 2540"/>
          <p:cNvSpPr/>
          <p:nvPr/>
        </p:nvSpPr>
        <p:spPr>
          <a:xfrm>
            <a:off x="1048498" y="4944274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1419" y="5195575"/>
            <a:ext cx="248657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Can be sold at a higher price An investor</a:t>
            </a:r>
          </a:p>
        </p:txBody>
      </p:sp>
      <p:sp>
        <p:nvSpPr>
          <p:cNvPr id="20" name="Shape 2540"/>
          <p:cNvSpPr/>
          <p:nvPr/>
        </p:nvSpPr>
        <p:spPr>
          <a:xfrm>
            <a:off x="1048498" y="5245357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1419" y="4593409"/>
            <a:ext cx="1980029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Also called investment low level</a:t>
            </a:r>
          </a:p>
        </p:txBody>
      </p:sp>
      <p:sp>
        <p:nvSpPr>
          <p:cNvPr id="22" name="Shape 2540"/>
          <p:cNvSpPr/>
          <p:nvPr/>
        </p:nvSpPr>
        <p:spPr>
          <a:xfrm>
            <a:off x="1048498" y="4643191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>
            <p:extLst/>
          </p:nvPr>
        </p:nvGraphicFramePr>
        <p:xfrm>
          <a:off x="5225581" y="1650714"/>
          <a:ext cx="5928074" cy="42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1227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rot="10800000" flipH="1" flipV="1">
            <a:off x="6461760" y="2773680"/>
            <a:ext cx="5730240" cy="4084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91309" y="1713587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1499326" y="4709055"/>
            <a:ext cx="636165" cy="636165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360237" y="201535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 smtClean="0">
                <a:solidFill>
                  <a:srgbClr val="523A2C"/>
                </a:solidFill>
              </a:rPr>
              <a:t>4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50190" y="3649458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50190" y="2677068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59249" y="1102546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66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/>
      <p:bldP spid="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523A2C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345411" cy="837385"/>
            <a:chOff x="3545809" y="1387676"/>
            <a:chExt cx="4345411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0146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BUSINESS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8302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DESIGN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915465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sp>
        <p:nvSpPr>
          <p:cNvPr id="52" name="椭圆 51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523A2C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851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523A2C"/>
                </a:solidFill>
              </a:rPr>
              <a:t>. </a:t>
            </a:r>
            <a:endParaRPr lang="en-US" altLang="zh-CN" sz="1400" dirty="0" smtClean="0">
              <a:solidFill>
                <a:srgbClr val="523A2C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A </a:t>
            </a:r>
            <a:r>
              <a:rPr lang="en-US" altLang="zh-CN" sz="1400" dirty="0">
                <a:solidFill>
                  <a:srgbClr val="523A2C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523A2C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network </a:t>
            </a:r>
            <a:r>
              <a:rPr lang="en-US" altLang="zh-CN" sz="1400" dirty="0">
                <a:solidFill>
                  <a:srgbClr val="523A2C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627117" y="550681"/>
            <a:ext cx="8564883" cy="6307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872348" y="893373"/>
            <a:ext cx="8336282" cy="5964627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51986" y="550681"/>
            <a:ext cx="2305031" cy="2305031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031213" y="3427515"/>
            <a:ext cx="5011947" cy="134260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9600" b="1" dirty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THANKS!</a:t>
            </a:r>
            <a:endParaRPr lang="zh-CN" altLang="en-US" sz="9600" b="1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902638" y="2550191"/>
            <a:ext cx="611041" cy="611041"/>
            <a:chOff x="9937750" y="2166942"/>
            <a:chExt cx="625475" cy="625475"/>
          </a:xfrm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5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粉色圆点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第一PPT，www.1ppt.com">
  <a:themeElements>
    <a:clrScheme name="自定义 601">
      <a:dk1>
        <a:srgbClr val="4D4D4D"/>
      </a:dk1>
      <a:lt1>
        <a:sysClr val="window" lastClr="FFFFFF"/>
      </a:lt1>
      <a:dk2>
        <a:srgbClr val="4D4D4D"/>
      </a:dk2>
      <a:lt2>
        <a:srgbClr val="FFFFFF"/>
      </a:lt2>
      <a:accent1>
        <a:srgbClr val="956951"/>
      </a:accent1>
      <a:accent2>
        <a:srgbClr val="B07982"/>
      </a:accent2>
      <a:accent3>
        <a:srgbClr val="9D8855"/>
      </a:accent3>
      <a:accent4>
        <a:srgbClr val="62A088"/>
      </a:accent4>
      <a:accent5>
        <a:srgbClr val="5F77AB"/>
      </a:accent5>
      <a:accent6>
        <a:srgbClr val="FFC000"/>
      </a:accent6>
      <a:hlink>
        <a:srgbClr val="2998E3"/>
      </a:hlink>
      <a:folHlink>
        <a:srgbClr val="A5A5A5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A000120150608A07KPBG</Template>
  <TotalTime>90</TotalTime>
  <Words>1093</Words>
  <Application>Microsoft Office PowerPoint</Application>
  <PresentationFormat>宽屏</PresentationFormat>
  <Paragraphs>149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9" baseType="lpstr">
      <vt:lpstr>Adobe 仿宋 Std R</vt:lpstr>
      <vt:lpstr>Futura Bk BT</vt:lpstr>
      <vt:lpstr>Gill Sans</vt:lpstr>
      <vt:lpstr>ISOCP</vt:lpstr>
      <vt:lpstr>MingLiU_HKSCS-ExtB</vt:lpstr>
      <vt:lpstr>Montserrat</vt:lpstr>
      <vt:lpstr>ＭＳ Ｐゴシック</vt:lpstr>
      <vt:lpstr>Source Sans Pro</vt:lpstr>
      <vt:lpstr>汉仪综艺体简</vt:lpstr>
      <vt:lpstr>华文细黑</vt:lpstr>
      <vt:lpstr>时尚中黑简体</vt:lpstr>
      <vt:lpstr>宋体</vt:lpstr>
      <vt:lpstr>微软雅黑</vt:lpstr>
      <vt:lpstr>幼圆</vt:lpstr>
      <vt:lpstr>造字工房悦黑（非商用）常规体</vt:lpstr>
      <vt:lpstr>Arial</vt:lpstr>
      <vt:lpstr>Calibri</vt:lpstr>
      <vt:lpstr>Calibri Light</vt:lpstr>
      <vt:lpstr>Roboto Light</vt:lpstr>
      <vt:lpstr>Wingdings</vt:lpstr>
      <vt:lpstr>Wingdings 2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粉色圆点</dc:title>
  <dc:creator>第一PPT模板网-WWW.1PPT.COM</dc:creator>
  <cp:keywords>第一PPT模板网-WWW.1PPT.COM</cp:keywords>
  <cp:lastModifiedBy>faith123</cp:lastModifiedBy>
  <cp:revision>13</cp:revision>
  <dcterms:created xsi:type="dcterms:W3CDTF">2015-06-24T12:12:45Z</dcterms:created>
  <dcterms:modified xsi:type="dcterms:W3CDTF">2019-05-15T07:49:52Z</dcterms:modified>
</cp:coreProperties>
</file>