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21881856"/>
        <c:axId val="1621882944"/>
      </c:lineChart>
      <c:catAx>
        <c:axId val="1621881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621882944"/>
        <c:crosses val="autoZero"/>
        <c:auto val="1"/>
        <c:lblAlgn val="ctr"/>
        <c:lblOffset val="100"/>
        <c:noMultiLvlLbl val="1"/>
      </c:catAx>
      <c:valAx>
        <c:axId val="1621882944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621881856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10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258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489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067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806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24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4121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872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756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342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8.png"/><Relationship Id="rId2" Type="http://schemas.openxmlformats.org/officeDocument/2006/relationships/tags" Target="../tags/tag10.xml"/><Relationship Id="rId16" Type="http://schemas.openxmlformats.org/officeDocument/2006/relationships/image" Target="../media/image7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9772" y="1492424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937970"/>
            <a:ext cx="4778872" cy="58721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养生餐饮创业计划书</a:t>
            </a:r>
            <a:r>
              <a:rPr lang="en-US" altLang="zh-CN" sz="2800" dirty="0" err="1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2800" dirty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971537" y="3500409"/>
            <a:ext cx="2569934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汇报人：</a:t>
            </a:r>
            <a:r>
              <a:rPr lang="en-US" altLang="zh-CN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xxx   </a:t>
            </a:r>
            <a:r>
              <a:rPr lang="zh-CN" altLang="en-US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r>
              <a:rPr lang="en-US" altLang="zh-CN" sz="12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xxx</a:t>
            </a:r>
            <a:endParaRPr lang="zh-CN" altLang="en-US" sz="1200" spc="3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727684" y="1253924"/>
            <a:ext cx="869149" cy="147059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时尚中黑简体" panose="01010104010101010101" pitchFamily="2" charset="-122"/>
              </a:rPr>
              <a:t>2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52656" y="1217920"/>
            <a:ext cx="1667444" cy="147059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时尚中黑简体" panose="01010104010101010101" pitchFamily="2" charset="-122"/>
              </a:rPr>
              <a:t>1X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69219" y="47327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17321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994780" y="3500409"/>
            <a:ext cx="2523448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211352"/>
            <a:ext cx="1213794" cy="142699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现代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2134</Words>
  <Application>Microsoft Office PowerPoint</Application>
  <PresentationFormat>自定义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8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黑体</vt:lpstr>
      <vt:lpstr>时尚中黑简体</vt:lpstr>
      <vt:lpstr>宋体</vt:lpstr>
      <vt:lpstr>微软雅黑</vt:lpstr>
      <vt:lpstr>Arial</vt:lpstr>
      <vt:lpstr>Arial Black</vt:lpstr>
      <vt:lpstr>Calibri</vt:lpstr>
      <vt:lpstr>Elephant</vt:lpstr>
      <vt:lpstr>Open Sans</vt:lpstr>
      <vt:lpstr>Open Sans Light</vt:lpstr>
      <vt:lpstr>Roboto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简约现代</dc:title>
  <dc:creator>第一PPT模板网-WWW.1PPT.COM</dc:creator>
  <cp:keywords>第一PPT模板网-WWW.1PPT.COM</cp:keywords>
  <cp:lastModifiedBy>faith123</cp:lastModifiedBy>
  <cp:revision>274</cp:revision>
  <dcterms:created xsi:type="dcterms:W3CDTF">2017-06-09T15:26:17Z</dcterms:created>
  <dcterms:modified xsi:type="dcterms:W3CDTF">2019-05-14T06:26:32Z</dcterms:modified>
</cp:coreProperties>
</file>