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2019/5/14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2019/5/14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农业创业计划书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:a16="http://schemas.microsoft.com/office/drawing/2014/main" xmlns="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xmlns="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xmlns="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:a16="http://schemas.microsoft.com/office/drawing/2014/main" xmlns="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:a16="http://schemas.microsoft.com/office/drawing/2014/main" xmlns="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:a16="http://schemas.microsoft.com/office/drawing/2014/main" xmlns="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:a16="http://schemas.microsoft.com/office/drawing/2014/main" xmlns="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:a16="http://schemas.microsoft.com/office/drawing/2014/main" xmlns="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:a16="http://schemas.microsoft.com/office/drawing/2014/main" xmlns="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:a16="http://schemas.microsoft.com/office/drawing/2014/main" xmlns="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:a16="http://schemas.microsoft.com/office/drawing/2014/main" xmlns="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:a16="http://schemas.microsoft.com/office/drawing/2014/main" xmlns="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:a16="http://schemas.microsoft.com/office/drawing/2014/main" xmlns="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:a16="http://schemas.microsoft.com/office/drawing/2014/main" xmlns="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:a16="http://schemas.microsoft.com/office/drawing/2014/main" xmlns="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:a16="http://schemas.microsoft.com/office/drawing/2014/main" xmlns="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:a16="http://schemas.microsoft.com/office/drawing/2014/main" xmlns="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:a16="http://schemas.microsoft.com/office/drawing/2014/main" xmlns="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:a16="http://schemas.microsoft.com/office/drawing/2014/main" xmlns="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xmlns="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:a16="http://schemas.microsoft.com/office/drawing/2014/main" xmlns="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:a16="http://schemas.microsoft.com/office/drawing/2014/main" xmlns="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:a16="http://schemas.microsoft.com/office/drawing/2014/main" xmlns="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:a16="http://schemas.microsoft.com/office/drawing/2014/main" xmlns="" id="{7CB0DD61-528B-4900-8226-1CD0F18176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385" y="737667"/>
            <a:ext cx="11741229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xmlns="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xmlns="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:a16="http://schemas.microsoft.com/office/drawing/2014/main" xmlns="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xmlns="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xmlns="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:a16="http://schemas.microsoft.com/office/drawing/2014/main" xmlns="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:a16="http://schemas.microsoft.com/office/drawing/2014/main" xmlns="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:a16="http://schemas.microsoft.com/office/drawing/2014/main" xmlns="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:a16="http://schemas.microsoft.com/office/drawing/2014/main" xmlns="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:a16="http://schemas.microsoft.com/office/drawing/2014/main" xmlns="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:a16="http://schemas.microsoft.com/office/drawing/2014/main" xmlns="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:a16="http://schemas.microsoft.com/office/drawing/2014/main" xmlns="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:a16="http://schemas.microsoft.com/office/drawing/2014/main" xmlns="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xmlns="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:a16="http://schemas.microsoft.com/office/drawing/2014/main" xmlns="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:a16="http://schemas.microsoft.com/office/drawing/2014/main" xmlns="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:a16="http://schemas.microsoft.com/office/drawing/2014/main" xmlns="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:a16="http://schemas.microsoft.com/office/drawing/2014/main" xmlns="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xmlns="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xmlns="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:a16="http://schemas.microsoft.com/office/drawing/2014/main" xmlns="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:a16="http://schemas.microsoft.com/office/drawing/2014/main" xmlns="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:a16="http://schemas.microsoft.com/office/drawing/2014/main" xmlns="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:a16="http://schemas.microsoft.com/office/drawing/2014/main" xmlns="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:a16="http://schemas.microsoft.com/office/drawing/2014/main" xmlns="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:a16="http://schemas.microsoft.com/office/drawing/2014/main" xmlns="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:a16="http://schemas.microsoft.com/office/drawing/2014/main" xmlns="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:a16="http://schemas.microsoft.com/office/drawing/2014/main" xmlns="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:a16="http://schemas.microsoft.com/office/drawing/2014/main" xmlns="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:a16="http://schemas.microsoft.com/office/drawing/2014/main" xmlns="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:a16="http://schemas.microsoft.com/office/drawing/2014/main" xmlns="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:a16="http://schemas.microsoft.com/office/drawing/2014/main" xmlns="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:a16="http://schemas.microsoft.com/office/drawing/2014/main" xmlns="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:a16="http://schemas.microsoft.com/office/drawing/2014/main" xmlns="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:a16="http://schemas.microsoft.com/office/drawing/2014/main" xmlns="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:a16="http://schemas.microsoft.com/office/drawing/2014/main" xmlns="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:a16="http://schemas.microsoft.com/office/drawing/2014/main" xmlns="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:a16="http://schemas.microsoft.com/office/drawing/2014/main" xmlns="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xmlns="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xmlns="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xmlns="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:a16="http://schemas.microsoft.com/office/drawing/2014/main" xmlns="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:a16="http://schemas.microsoft.com/office/drawing/2014/main" xmlns="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:a16="http://schemas.microsoft.com/office/drawing/2014/main" xmlns="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:a16="http://schemas.microsoft.com/office/drawing/2014/main" xmlns="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:a16="http://schemas.microsoft.com/office/drawing/2014/main" xmlns="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:a16="http://schemas.microsoft.com/office/drawing/2014/main" xmlns="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:a16="http://schemas.microsoft.com/office/drawing/2014/main" xmlns="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:a16="http://schemas.microsoft.com/office/drawing/2014/main" xmlns="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:a16="http://schemas.microsoft.com/office/drawing/2014/main" xmlns="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:a16="http://schemas.microsoft.com/office/drawing/2014/main" xmlns="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:a16="http://schemas.microsoft.com/office/drawing/2014/main" xmlns="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:a16="http://schemas.microsoft.com/office/drawing/2014/main" xmlns="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="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xmlns="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xmlns="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xmlns="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:a16="http://schemas.microsoft.com/office/drawing/2014/main" xmlns="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xmlns="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:a16="http://schemas.microsoft.com/office/drawing/2014/main" xmlns="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:a16="http://schemas.microsoft.com/office/drawing/2014/main" xmlns="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xmlns="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:a16="http://schemas.microsoft.com/office/drawing/2014/main" xmlns="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:a16="http://schemas.microsoft.com/office/drawing/2014/main" xmlns="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:a16="http://schemas.microsoft.com/office/drawing/2014/main" xmlns="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:a16="http://schemas.microsoft.com/office/drawing/2014/main" xmlns="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:a16="http://schemas.microsoft.com/office/drawing/2014/main" xmlns="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:a16="http://schemas.microsoft.com/office/drawing/2014/main" xmlns="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:a16="http://schemas.microsoft.com/office/drawing/2014/main" xmlns="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:a16="http://schemas.microsoft.com/office/drawing/2014/main" xmlns="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:a16="http://schemas.microsoft.com/office/drawing/2014/main" xmlns="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:a16="http://schemas.microsoft.com/office/drawing/2014/main" xmlns="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:a16="http://schemas.microsoft.com/office/drawing/2014/main" xmlns="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:a16="http://schemas.microsoft.com/office/drawing/2014/main" xmlns="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:a16="http://schemas.microsoft.com/office/drawing/2014/main" xmlns="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xmlns="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:a16="http://schemas.microsoft.com/office/drawing/2014/main" xmlns="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:a16="http://schemas.microsoft.com/office/drawing/2014/main" xmlns="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:a16="http://schemas.microsoft.com/office/drawing/2014/main" xmlns="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:a16="http://schemas.microsoft.com/office/drawing/2014/main" xmlns="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:a16="http://schemas.microsoft.com/office/drawing/2014/main" xmlns="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:a16="http://schemas.microsoft.com/office/drawing/2014/main" xmlns="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:a16="http://schemas.microsoft.com/office/drawing/2014/main" xmlns="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:a16="http://schemas.microsoft.com/office/drawing/2014/main" xmlns="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:a16="http://schemas.microsoft.com/office/drawing/2014/main" xmlns="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:a16="http://schemas.microsoft.com/office/drawing/2014/main" xmlns="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:a16="http://schemas.microsoft.com/office/drawing/2014/main" xmlns="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:a16="http://schemas.microsoft.com/office/drawing/2014/main" xmlns="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:a16="http://schemas.microsoft.com/office/drawing/2014/main" xmlns="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:a16="http://schemas.microsoft.com/office/drawing/2014/main" xmlns="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:a16="http://schemas.microsoft.com/office/drawing/2014/main" xmlns="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:a16="http://schemas.microsoft.com/office/drawing/2014/main" xmlns="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:a16="http://schemas.microsoft.com/office/drawing/2014/main" xmlns="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:a16="http://schemas.microsoft.com/office/drawing/2014/main" xmlns="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:a16="http://schemas.microsoft.com/office/drawing/2014/main" xmlns="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:a16="http://schemas.microsoft.com/office/drawing/2014/main" xmlns="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:a16="http://schemas.microsoft.com/office/drawing/2014/main" xmlns="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:a16="http://schemas.microsoft.com/office/drawing/2014/main" xmlns="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:a16="http://schemas.microsoft.com/office/drawing/2014/main" xmlns="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:a16="http://schemas.microsoft.com/office/drawing/2014/main" xmlns="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:a16="http://schemas.microsoft.com/office/drawing/2014/main" xmlns="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:a16="http://schemas.microsoft.com/office/drawing/2014/main" xmlns="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xmlns="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xmlns="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xmlns="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:a16="http://schemas.microsoft.com/office/drawing/2014/main" xmlns="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xmlns="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:a16="http://schemas.microsoft.com/office/drawing/2014/main" xmlns="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:a16="http://schemas.microsoft.com/office/drawing/2014/main" xmlns="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:a16="http://schemas.microsoft.com/office/drawing/2014/main" xmlns="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:a16="http://schemas.microsoft.com/office/drawing/2014/main" xmlns="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:a16="http://schemas.microsoft.com/office/drawing/2014/main" xmlns="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:a16="http://schemas.microsoft.com/office/drawing/2014/main" xmlns="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:a16="http://schemas.microsoft.com/office/drawing/2014/main" xmlns="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:a16="http://schemas.microsoft.com/office/drawing/2014/main" xmlns="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:a16="http://schemas.microsoft.com/office/drawing/2014/main" xmlns="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:a16="http://schemas.microsoft.com/office/drawing/2014/main" xmlns="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:a16="http://schemas.microsoft.com/office/drawing/2014/main" xmlns="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:a16="http://schemas.microsoft.com/office/drawing/2014/main" xmlns="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:a16="http://schemas.microsoft.com/office/drawing/2014/main" xmlns="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:a16="http://schemas.microsoft.com/office/drawing/2014/main" xmlns="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:a16="http://schemas.microsoft.com/office/drawing/2014/main" xmlns="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:a16="http://schemas.microsoft.com/office/drawing/2014/main" xmlns="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:a16="http://schemas.microsoft.com/office/drawing/2014/main" xmlns="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:a16="http://schemas.microsoft.com/office/drawing/2014/main" xmlns="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:a16="http://schemas.microsoft.com/office/drawing/2014/main" xmlns="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:a16="http://schemas.microsoft.com/office/drawing/2014/main" xmlns="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:a16="http://schemas.microsoft.com/office/drawing/2014/main" xmlns="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xmlns="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:a16="http://schemas.microsoft.com/office/drawing/2014/main" xmlns="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:a16="http://schemas.microsoft.com/office/drawing/2014/main" xmlns="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:a16="http://schemas.microsoft.com/office/drawing/2014/main" xmlns="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:a16="http://schemas.microsoft.com/office/drawing/2014/main" xmlns="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:a16="http://schemas.microsoft.com/office/drawing/2014/main" xmlns="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:a16="http://schemas.microsoft.com/office/drawing/2014/main" xmlns="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xmlns="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:a16="http://schemas.microsoft.com/office/drawing/2014/main" xmlns="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:a16="http://schemas.microsoft.com/office/drawing/2014/main" xmlns="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:a16="http://schemas.microsoft.com/office/drawing/2014/main" xmlns="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:a16="http://schemas.microsoft.com/office/drawing/2014/main" xmlns="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:a16="http://schemas.microsoft.com/office/drawing/2014/main" xmlns="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:a16="http://schemas.microsoft.com/office/drawing/2014/main" xmlns="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:a16="http://schemas.microsoft.com/office/drawing/2014/main" xmlns="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xmlns="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xmlns="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:a16="http://schemas.microsoft.com/office/drawing/2014/main" xmlns="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:a16="http://schemas.microsoft.com/office/drawing/2014/main" xmlns="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xmlns="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:a16="http://schemas.microsoft.com/office/drawing/2014/main" xmlns="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:a16="http://schemas.microsoft.com/office/drawing/2014/main" xmlns="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:a16="http://schemas.microsoft.com/office/drawing/2014/main" xmlns="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:a16="http://schemas.microsoft.com/office/drawing/2014/main" xmlns="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:a16="http://schemas.microsoft.com/office/drawing/2014/main" xmlns="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:a16="http://schemas.microsoft.com/office/drawing/2014/main" xmlns="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:a16="http://schemas.microsoft.com/office/drawing/2014/main" xmlns="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:a16="http://schemas.microsoft.com/office/drawing/2014/main" xmlns="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:a16="http://schemas.microsoft.com/office/drawing/2014/main" xmlns="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:a16="http://schemas.microsoft.com/office/drawing/2014/main" xmlns="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:a16="http://schemas.microsoft.com/office/drawing/2014/main" xmlns="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xmlns="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xmlns="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:a16="http://schemas.microsoft.com/office/drawing/2014/main" xmlns="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:a16="http://schemas.microsoft.com/office/drawing/2014/main" xmlns="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xmlns="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:a16="http://schemas.microsoft.com/office/drawing/2014/main" xmlns="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:a16="http://schemas.microsoft.com/office/drawing/2014/main" xmlns="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:a16="http://schemas.microsoft.com/office/drawing/2014/main" xmlns="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:a16="http://schemas.microsoft.com/office/drawing/2014/main" xmlns="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:a16="http://schemas.microsoft.com/office/drawing/2014/main" xmlns="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:a16="http://schemas.microsoft.com/office/drawing/2014/main" xmlns="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:a16="http://schemas.microsoft.com/office/drawing/2014/main" xmlns="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:a16="http://schemas.microsoft.com/office/drawing/2014/main" xmlns="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xmlns="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xmlns="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xmlns="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:a16="http://schemas.microsoft.com/office/drawing/2014/main" xmlns="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:a16="http://schemas.microsoft.com/office/drawing/2014/main" xmlns="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:a16="http://schemas.microsoft.com/office/drawing/2014/main" xmlns="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:a16="http://schemas.microsoft.com/office/drawing/2014/main" xmlns="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:a16="http://schemas.microsoft.com/office/drawing/2014/main" xmlns="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:a16="http://schemas.microsoft.com/office/drawing/2014/main" xmlns="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xmlns="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:a16="http://schemas.microsoft.com/office/drawing/2014/main" xmlns="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:a16="http://schemas.microsoft.com/office/drawing/2014/main" xmlns="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:a16="http://schemas.microsoft.com/office/drawing/2014/main" xmlns="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:a16="http://schemas.microsoft.com/office/drawing/2014/main" xmlns="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:a16="http://schemas.microsoft.com/office/drawing/2014/main" xmlns="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396868" y="632968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:a16="http://schemas.microsoft.com/office/drawing/2014/main" xmlns="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:a16="http://schemas.microsoft.com/office/drawing/2014/main" xmlns="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:a16="http://schemas.microsoft.com/office/drawing/2014/main" xmlns="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:a16="http://schemas.microsoft.com/office/drawing/2014/main" xmlns="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xmlns="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:a16="http://schemas.microsoft.com/office/drawing/2014/main" xmlns="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xmlns="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xmlns="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2081</Words>
  <Application>Microsoft Office PowerPoint</Application>
  <PresentationFormat>宽屏</PresentationFormat>
  <Paragraphs>219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简洁工作计划</dc:title>
  <dc:creator>第一PPT</dc:creator>
  <cp:keywords>www.1ppt.com</cp:keywords>
  <cp:lastModifiedBy>faith123</cp:lastModifiedBy>
  <cp:revision>95</cp:revision>
  <dcterms:created xsi:type="dcterms:W3CDTF">2013-07-01T03:05:36Z</dcterms:created>
  <dcterms:modified xsi:type="dcterms:W3CDTF">2019-05-14T06:19:04Z</dcterms:modified>
</cp:coreProperties>
</file>