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charts/chart2.xml" ContentType="application/vnd.openxmlformats-officedocument.drawingml.chart+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charts/chart3.xml" ContentType="application/vnd.openxmlformats-officedocument.drawingml.chart+xml"/>
  <Override PartName="/ppt/charts/style2.xml" ContentType="application/vnd.ms-office.chartstyle+xml"/>
  <Override PartName="/ppt/charts/colors2.xml" ContentType="application/vnd.ms-office.chartcolorstyl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940" r:id="rId1"/>
  </p:sldMasterIdLst>
  <p:notesMasterIdLst>
    <p:notesMasterId r:id="rId24"/>
  </p:notesMasterIdLst>
  <p:handoutMasterIdLst>
    <p:handoutMasterId r:id="rId25"/>
  </p:handoutMasterIdLst>
  <p:sldIdLst>
    <p:sldId id="3086" r:id="rId2"/>
    <p:sldId id="3113" r:id="rId3"/>
    <p:sldId id="3114" r:id="rId4"/>
    <p:sldId id="3118" r:id="rId5"/>
    <p:sldId id="3131" r:id="rId6"/>
    <p:sldId id="3132" r:id="rId7"/>
    <p:sldId id="3119" r:id="rId8"/>
    <p:sldId id="3133" r:id="rId9"/>
    <p:sldId id="3120" r:id="rId10"/>
    <p:sldId id="3121" r:id="rId11"/>
    <p:sldId id="3122" r:id="rId12"/>
    <p:sldId id="3123" r:id="rId13"/>
    <p:sldId id="3134" r:id="rId14"/>
    <p:sldId id="3124" r:id="rId15"/>
    <p:sldId id="3125" r:id="rId16"/>
    <p:sldId id="3126" r:id="rId17"/>
    <p:sldId id="3127" r:id="rId18"/>
    <p:sldId id="3135" r:id="rId19"/>
    <p:sldId id="3128" r:id="rId20"/>
    <p:sldId id="3129" r:id="rId21"/>
    <p:sldId id="3130" r:id="rId22"/>
    <p:sldId id="3136" r:id="rId23"/>
  </p:sldIdLst>
  <p:sldSz cx="12858750" cy="7232650"/>
  <p:notesSz cx="6858000" cy="9144000"/>
  <p:custDataLst>
    <p:tags r:id="rId26"/>
  </p:custDataLst>
  <p:defaultTex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639763" indent="-182563"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1282700" indent="-3683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925638" indent="-554038"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2568575" indent="-73977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p:defaultTextStyle>
  <p:extLst>
    <p:ext uri="{EFAFB233-063F-42B5-8137-9DF3F51BA10A}">
      <p15:sldGuideLst xmlns:p15="http://schemas.microsoft.com/office/powerpoint/2012/main">
        <p15:guide id="1" orient="horz" pos="328" userDrawn="1">
          <p15:clr>
            <a:srgbClr val="A4A3A4"/>
          </p15:clr>
        </p15:guide>
        <p15:guide id="2" pos="4050" userDrawn="1">
          <p15:clr>
            <a:srgbClr val="A4A3A4"/>
          </p15:clr>
        </p15:guide>
        <p15:guide id="5" orient="horz" pos="4183" userDrawn="1">
          <p15:clr>
            <a:srgbClr val="A4A3A4"/>
          </p15:clr>
        </p15:guide>
        <p15:guide id="6" pos="7588" userDrawn="1">
          <p15:clr>
            <a:srgbClr val="A4A3A4"/>
          </p15:clr>
        </p15:guide>
        <p15:guide id="7" pos="376" userDrawn="1">
          <p15:clr>
            <a:srgbClr val="A4A3A4"/>
          </p15:clr>
        </p15:guide>
        <p15:guide id="8" pos="135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E67BE"/>
    <a:srgbClr val="CE000D"/>
    <a:srgbClr val="84004C"/>
    <a:srgbClr val="8B2FC3"/>
    <a:srgbClr val="C9247B"/>
    <a:srgbClr val="F3C5BE"/>
    <a:srgbClr val="60AEA9"/>
    <a:srgbClr val="00B369"/>
    <a:srgbClr val="1A8CE1"/>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9732" autoAdjust="0"/>
    <p:restoredTop sz="92986" autoAdjust="0"/>
  </p:normalViewPr>
  <p:slideViewPr>
    <p:cSldViewPr>
      <p:cViewPr varScale="1">
        <p:scale>
          <a:sx n="87" d="100"/>
          <a:sy n="87" d="100"/>
        </p:scale>
        <p:origin x="768" y="90"/>
      </p:cViewPr>
      <p:guideLst>
        <p:guide orient="horz" pos="328"/>
        <p:guide pos="4050"/>
        <p:guide orient="horz" pos="4183"/>
        <p:guide pos="7588"/>
        <p:guide pos="376"/>
        <p:guide pos="1350"/>
      </p:guideLst>
    </p:cSldViewPr>
  </p:slideViewPr>
  <p:outlineViewPr>
    <p:cViewPr>
      <p:scale>
        <a:sx n="100" d="100"/>
        <a:sy n="100" d="100"/>
      </p:scale>
      <p:origin x="0" y="-14412"/>
    </p:cViewPr>
  </p:outlineViewPr>
  <p:notesTextViewPr>
    <p:cViewPr>
      <p:scale>
        <a:sx n="1" d="1"/>
        <a:sy n="1" d="1"/>
      </p:scale>
      <p:origin x="0" y="0"/>
    </p:cViewPr>
  </p:notesTextViewPr>
  <p:sorterViewPr>
    <p:cViewPr>
      <p:scale>
        <a:sx n="86" d="100"/>
        <a:sy n="86" d="100"/>
      </p:scale>
      <p:origin x="0" y="0"/>
    </p:cViewPr>
  </p:sorterViewPr>
  <p:notesViewPr>
    <p:cSldViewPr showGuides="1">
      <p:cViewPr varScale="1">
        <p:scale>
          <a:sx n="85" d="100"/>
          <a:sy n="85" d="100"/>
        </p:scale>
        <p:origin x="3804" y="96"/>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gs" Target="tags/tag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___1.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___2.xlsx"/></Relationships>
</file>

<file path=ppt/charts/_rels/chart3.xml.rels><?xml version="1.0" encoding="UTF-8" standalone="yes"?>
<Relationships xmlns="http://schemas.openxmlformats.org/package/2006/relationships"><Relationship Id="rId3" Type="http://schemas.openxmlformats.org/officeDocument/2006/relationships/package" Target="../embeddings/Microsoft_Excel____3.xlsx"/><Relationship Id="rId2" Type="http://schemas.microsoft.com/office/2011/relationships/chartColorStyle" Target="colors2.xml"/><Relationship Id="rId1" Type="http://schemas.microsoft.com/office/2011/relationships/chartStyle" Target="style2.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spPr>
            <a:ln>
              <a:noFill/>
            </a:ln>
          </c:spPr>
          <c:dPt>
            <c:idx val="0"/>
            <c:bubble3D val="0"/>
            <c:spPr>
              <a:solidFill>
                <a:schemeClr val="accent2"/>
              </a:solidFill>
              <a:ln w="19050">
                <a:noFill/>
              </a:ln>
              <a:effectLst/>
            </c:spPr>
            <c:extLst xmlns:c16r2="http://schemas.microsoft.com/office/drawing/2015/06/chart">
              <c:ext xmlns:c16="http://schemas.microsoft.com/office/drawing/2014/chart" uri="{C3380CC4-5D6E-409C-BE32-E72D297353CC}">
                <c16:uniqueId val="{00000001-2113-4F69-A87D-31469B65A383}"/>
              </c:ext>
            </c:extLst>
          </c:dPt>
          <c:dPt>
            <c:idx val="1"/>
            <c:bubble3D val="0"/>
            <c:spPr>
              <a:solidFill>
                <a:schemeClr val="accent3"/>
              </a:solidFill>
              <a:ln w="19050">
                <a:noFill/>
              </a:ln>
              <a:effectLst/>
            </c:spPr>
            <c:extLst xmlns:c16r2="http://schemas.microsoft.com/office/drawing/2015/06/chart">
              <c:ext xmlns:c16="http://schemas.microsoft.com/office/drawing/2014/chart" uri="{C3380CC4-5D6E-409C-BE32-E72D297353CC}">
                <c16:uniqueId val="{00000003-2113-4F69-A87D-31469B65A383}"/>
              </c:ext>
            </c:extLst>
          </c:dPt>
          <c:dPt>
            <c:idx val="2"/>
            <c:bubble3D val="0"/>
            <c:spPr>
              <a:solidFill>
                <a:schemeClr val="accent4"/>
              </a:solidFill>
              <a:ln w="19050">
                <a:noFill/>
              </a:ln>
              <a:effectLst/>
            </c:spPr>
            <c:extLst xmlns:c16r2="http://schemas.microsoft.com/office/drawing/2015/06/chart">
              <c:ext xmlns:c16="http://schemas.microsoft.com/office/drawing/2014/chart" uri="{C3380CC4-5D6E-409C-BE32-E72D297353CC}">
                <c16:uniqueId val="{00000005-2113-4F69-A87D-31469B65A383}"/>
              </c:ext>
            </c:extLst>
          </c:dPt>
          <c:dPt>
            <c:idx val="3"/>
            <c:bubble3D val="0"/>
            <c:spPr>
              <a:solidFill>
                <a:schemeClr val="accent5"/>
              </a:solidFill>
              <a:ln w="19050">
                <a:noFill/>
              </a:ln>
              <a:effectLst/>
            </c:spPr>
            <c:extLst xmlns:c16r2="http://schemas.microsoft.com/office/drawing/2015/06/chart">
              <c:ext xmlns:c16="http://schemas.microsoft.com/office/drawing/2014/chart" uri="{C3380CC4-5D6E-409C-BE32-E72D297353CC}">
                <c16:uniqueId val="{00000007-2113-4F69-A87D-31469B65A383}"/>
              </c:ext>
            </c:extLst>
          </c:dPt>
          <c:dLbls>
            <c:dLbl>
              <c:idx val="0"/>
              <c:layout>
                <c:manualLayout>
                  <c:x val="0.13815790449632923"/>
                  <c:y val="0"/>
                </c:manualLayout>
              </c:layout>
              <c:tx>
                <c:rich>
                  <a:bodyPr/>
                  <a:lstStyle/>
                  <a:p>
                    <a:r>
                      <a:rPr lang="zh-CN" altLang="en-US" dirty="0" smtClean="0">
                        <a:solidFill>
                          <a:schemeClr val="accent2"/>
                        </a:solidFill>
                      </a:rPr>
                      <a:t>文字内容</a:t>
                    </a:r>
                    <a:r>
                      <a:rPr lang="zh-CN" altLang="en-US" baseline="0" dirty="0"/>
                      <a:t>
</a:t>
                    </a:r>
                    <a:fld id="{ABCF13AD-F1DB-4CEF-A0C6-06217161B480}" type="PERCENTAGE">
                      <a:rPr lang="en-US" altLang="zh-CN" baseline="0"/>
                      <a:pPr/>
                      <a:t>[百分比]</a:t>
                    </a:fld>
                    <a:endParaRPr lang="zh-CN" altLang="en-US" baseline="0" dirty="0"/>
                  </a:p>
                </c:rich>
              </c:tx>
              <c:showLegendKey val="0"/>
              <c:showVal val="0"/>
              <c:showCatName val="1"/>
              <c:showSerName val="0"/>
              <c:showPercent val="1"/>
              <c:showBubbleSize val="0"/>
              <c:extLst xmlns:c16r2="http://schemas.microsoft.com/office/drawing/2015/06/chart">
                <c:ext xmlns:c16="http://schemas.microsoft.com/office/drawing/2014/chart" uri="{C3380CC4-5D6E-409C-BE32-E72D297353CC}">
                  <c16:uniqueId val="{00000001-2113-4F69-A87D-31469B65A383}"/>
                </c:ext>
                <c:ext xmlns:c15="http://schemas.microsoft.com/office/drawing/2012/chart" uri="{CE6537A1-D6FC-4f65-9D91-7224C49458BB}">
                  <c15:dlblFieldTable/>
                  <c15:showDataLabelsRange val="0"/>
                </c:ext>
              </c:extLst>
            </c:dLbl>
            <c:dLbl>
              <c:idx val="1"/>
              <c:layout>
                <c:manualLayout>
                  <c:x val="-0.19983036402654603"/>
                  <c:y val="5.3824406432990975E-2"/>
                </c:manualLayout>
              </c:layout>
              <c:tx>
                <c:rich>
                  <a:bodyPr/>
                  <a:lstStyle/>
                  <a:p>
                    <a:r>
                      <a:rPr lang="zh-CN" altLang="en-US" dirty="0" smtClean="0">
                        <a:solidFill>
                          <a:schemeClr val="accent3"/>
                        </a:solidFill>
                      </a:rPr>
                      <a:t>文字内容</a:t>
                    </a:r>
                    <a:r>
                      <a:rPr lang="zh-CN" altLang="en-US" baseline="0" dirty="0"/>
                      <a:t>
</a:t>
                    </a:r>
                    <a:fld id="{EDAAE65A-6D76-4DA3-BF56-3713A370866B}" type="PERCENTAGE">
                      <a:rPr lang="en-US" altLang="zh-CN" baseline="0"/>
                      <a:pPr/>
                      <a:t>[百分比]</a:t>
                    </a:fld>
                    <a:endParaRPr lang="zh-CN" altLang="en-US" baseline="0" dirty="0"/>
                  </a:p>
                </c:rich>
              </c:tx>
              <c:showLegendKey val="0"/>
              <c:showVal val="0"/>
              <c:showCatName val="1"/>
              <c:showSerName val="0"/>
              <c:showPercent val="1"/>
              <c:showBubbleSize val="0"/>
              <c:extLst xmlns:c16r2="http://schemas.microsoft.com/office/drawing/2015/06/chart">
                <c:ext xmlns:c16="http://schemas.microsoft.com/office/drawing/2014/chart" uri="{C3380CC4-5D6E-409C-BE32-E72D297353CC}">
                  <c16:uniqueId val="{00000003-2113-4F69-A87D-31469B65A383}"/>
                </c:ext>
                <c:ext xmlns:c15="http://schemas.microsoft.com/office/drawing/2012/chart" uri="{CE6537A1-D6FC-4f65-9D91-7224C49458BB}">
                  <c15:dlblFieldTable/>
                  <c15:showDataLabelsRange val="0"/>
                </c:ext>
              </c:extLst>
            </c:dLbl>
            <c:dLbl>
              <c:idx val="2"/>
              <c:layout>
                <c:manualLayout>
                  <c:x val="-0.16872308998161573"/>
                  <c:y val="0"/>
                </c:manualLayout>
              </c:layout>
              <c:tx>
                <c:rich>
                  <a:bodyPr/>
                  <a:lstStyle/>
                  <a:p>
                    <a:r>
                      <a:rPr lang="zh-CN" altLang="en-US" dirty="0" smtClean="0">
                        <a:solidFill>
                          <a:schemeClr val="accent4"/>
                        </a:solidFill>
                      </a:rPr>
                      <a:t>文字内容</a:t>
                    </a:r>
                    <a:r>
                      <a:rPr lang="zh-CN" altLang="en-US" baseline="0" dirty="0"/>
                      <a:t>
</a:t>
                    </a:r>
                    <a:fld id="{A86670D7-7ADC-4F16-8B68-2B95DB2A189B}" type="PERCENTAGE">
                      <a:rPr lang="en-US" altLang="zh-CN" baseline="0"/>
                      <a:pPr/>
                      <a:t>[百分比]</a:t>
                    </a:fld>
                    <a:endParaRPr lang="zh-CN" altLang="en-US" baseline="0" dirty="0"/>
                  </a:p>
                </c:rich>
              </c:tx>
              <c:showLegendKey val="0"/>
              <c:showVal val="0"/>
              <c:showCatName val="1"/>
              <c:showSerName val="0"/>
              <c:showPercent val="1"/>
              <c:showBubbleSize val="0"/>
              <c:extLst xmlns:c16r2="http://schemas.microsoft.com/office/drawing/2015/06/chart">
                <c:ext xmlns:c16="http://schemas.microsoft.com/office/drawing/2014/chart" uri="{C3380CC4-5D6E-409C-BE32-E72D297353CC}">
                  <c16:uniqueId val="{00000005-2113-4F69-A87D-31469B65A383}"/>
                </c:ext>
                <c:ext xmlns:c15="http://schemas.microsoft.com/office/drawing/2012/chart" uri="{CE6537A1-D6FC-4f65-9D91-7224C49458BB}">
                  <c15:dlblFieldTable/>
                  <c15:showDataLabelsRange val="0"/>
                </c:ext>
              </c:extLst>
            </c:dLbl>
            <c:dLbl>
              <c:idx val="3"/>
              <c:layout>
                <c:manualLayout>
                  <c:x val="-0.24971825018320967"/>
                  <c:y val="-6.1446732143909812E-2"/>
                </c:manualLayout>
              </c:layout>
              <c:tx>
                <c:rich>
                  <a:bodyPr rot="0" spcFirstLastPara="1" vertOverflow="ellipsis" vert="horz" wrap="square" anchor="ctr" anchorCtr="0"/>
                  <a:lstStyle/>
                  <a:p>
                    <a:pPr marL="0" marR="0" indent="0" algn="ctr" defTabSz="914400" rtl="0" eaLnBrk="1" fontAlgn="auto" latinLnBrk="0" hangingPunct="1">
                      <a:lnSpc>
                        <a:spcPct val="100000"/>
                      </a:lnSpc>
                      <a:spcBef>
                        <a:spcPts val="0"/>
                      </a:spcBef>
                      <a:spcAft>
                        <a:spcPts val="0"/>
                      </a:spcAft>
                      <a:buClrTx/>
                      <a:buSzTx/>
                      <a:buFontTx/>
                      <a:buNone/>
                      <a:tabLst/>
                      <a:defRPr sz="1800" b="0" i="0" u="none" strike="noStrike" kern="1200" baseline="0">
                        <a:solidFill>
                          <a:srgbClr val="FFFFFF">
                            <a:lumMod val="65000"/>
                          </a:srgbClr>
                        </a:solidFill>
                        <a:latin typeface="Arial" panose="020B0604020202020204" pitchFamily="34" charset="0"/>
                        <a:ea typeface="微软雅黑" panose="020B0503020204020204" pitchFamily="34" charset="-122"/>
                        <a:cs typeface="+mn-cs"/>
                        <a:sym typeface="Arial" panose="020B0604020202020204" pitchFamily="34" charset="0"/>
                      </a:defRPr>
                    </a:pPr>
                    <a:r>
                      <a:rPr lang="zh-CN" altLang="en-US" dirty="0" smtClean="0">
                        <a:solidFill>
                          <a:schemeClr val="accent5"/>
                        </a:solidFill>
                      </a:rPr>
                      <a:t>文字内容</a:t>
                    </a:r>
                    <a:r>
                      <a:rPr lang="zh-CN" altLang="en-US" sz="1800" b="0" i="0" u="none" strike="noStrike" kern="1200" baseline="0" dirty="0" smtClean="0">
                        <a:solidFill>
                          <a:srgbClr val="FFFFFF">
                            <a:lumMod val="65000"/>
                          </a:srgbClr>
                        </a:solidFill>
                        <a:latin typeface="Arial" panose="020B0604020202020204" pitchFamily="34" charset="0"/>
                        <a:ea typeface="微软雅黑" panose="020B0503020204020204" pitchFamily="34" charset="-122"/>
                        <a:sym typeface="Arial" panose="020B0604020202020204" pitchFamily="34" charset="0"/>
                      </a:rPr>
                      <a:t>
</a:t>
                    </a:r>
                    <a:fld id="{A86670D7-7ADC-4F16-8B68-2B95DB2A189B}" type="PERCENTAGE">
                      <a:rPr lang="en-US" altLang="zh-CN" sz="1800" b="0" i="0" u="none" strike="noStrike" kern="1200" baseline="0" smtClean="0">
                        <a:solidFill>
                          <a:srgbClr val="FFFFFF">
                            <a:lumMod val="65000"/>
                          </a:srgbClr>
                        </a:solidFill>
                        <a:latin typeface="Arial" panose="020B0604020202020204" pitchFamily="34" charset="0"/>
                        <a:ea typeface="微软雅黑" panose="020B0503020204020204" pitchFamily="34" charset="-122"/>
                        <a:sym typeface="Arial" panose="020B0604020202020204" pitchFamily="34" charset="0"/>
                      </a:rPr>
                      <a:pPr marL="0" marR="0" indent="0" algn="ctr" defTabSz="914400" rtl="0" eaLnBrk="1" fontAlgn="auto" latinLnBrk="0" hangingPunct="1">
                        <a:lnSpc>
                          <a:spcPct val="100000"/>
                        </a:lnSpc>
                        <a:spcBef>
                          <a:spcPts val="0"/>
                        </a:spcBef>
                        <a:spcAft>
                          <a:spcPts val="0"/>
                        </a:spcAft>
                        <a:buClrTx/>
                        <a:buSzTx/>
                        <a:buFontTx/>
                        <a:buNone/>
                        <a:tabLst/>
                        <a:defRPr>
                          <a:solidFill>
                            <a:srgbClr val="FFFFFF">
                              <a:lumMod val="65000"/>
                            </a:srgbClr>
                          </a:solidFill>
                        </a:defRPr>
                      </a:pPr>
                      <a:t>[百分比]</a:t>
                    </a:fld>
                    <a:endParaRPr lang="zh-CN" altLang="en-US" sz="1800" b="0" i="0" u="none" strike="noStrike" kern="1200" baseline="0" dirty="0" smtClean="0">
                      <a:solidFill>
                        <a:srgbClr val="FFFFFF">
                          <a:lumMod val="65000"/>
                        </a:srgbClr>
                      </a:solidFill>
                      <a:latin typeface="Arial" panose="020B0604020202020204" pitchFamily="34" charset="0"/>
                      <a:ea typeface="微软雅黑" panose="020B0503020204020204" pitchFamily="34" charset="-122"/>
                      <a:sym typeface="Arial" panose="020B0604020202020204" pitchFamily="34" charset="0"/>
                    </a:endParaRPr>
                  </a:p>
                </c:rich>
              </c:tx>
              <c:spPr>
                <a:noFill/>
                <a:ln>
                  <a:noFill/>
                </a:ln>
                <a:effectLst/>
              </c:spPr>
              <c:txPr>
                <a:bodyPr rot="0" spcFirstLastPara="1" vertOverflow="ellipsis" vert="horz" wrap="square" anchor="ctr" anchorCtr="0"/>
                <a:lstStyle/>
                <a:p>
                  <a:pPr marL="0" marR="0" indent="0" algn="ctr" defTabSz="914400" rtl="0" eaLnBrk="1" fontAlgn="auto" latinLnBrk="0" hangingPunct="1">
                    <a:lnSpc>
                      <a:spcPct val="100000"/>
                    </a:lnSpc>
                    <a:spcBef>
                      <a:spcPts val="0"/>
                    </a:spcBef>
                    <a:spcAft>
                      <a:spcPts val="0"/>
                    </a:spcAft>
                    <a:buClrTx/>
                    <a:buSzTx/>
                    <a:buFontTx/>
                    <a:buNone/>
                    <a:tabLst/>
                    <a:defRPr sz="1800" b="0" i="0" u="none" strike="noStrike" kern="1200" baseline="0">
                      <a:solidFill>
                        <a:srgbClr val="FFFFFF">
                          <a:lumMod val="65000"/>
                        </a:srgbClr>
                      </a:solidFill>
                      <a:latin typeface="Arial" panose="020B0604020202020204" pitchFamily="34" charset="0"/>
                      <a:ea typeface="微软雅黑" panose="020B0503020204020204" pitchFamily="34" charset="-122"/>
                      <a:cs typeface="+mn-cs"/>
                      <a:sym typeface="Arial" panose="020B0604020202020204" pitchFamily="34" charset="0"/>
                    </a:defRPr>
                  </a:pPr>
                  <a:endParaRPr lang="zh-CN"/>
                </a:p>
              </c:txPr>
              <c:showLegendKey val="0"/>
              <c:showVal val="0"/>
              <c:showCatName val="1"/>
              <c:showSerName val="0"/>
              <c:showPercent val="1"/>
              <c:showBubbleSize val="0"/>
              <c:extLst xmlns:c16r2="http://schemas.microsoft.com/office/drawing/2015/06/chart">
                <c:ext xmlns:c16="http://schemas.microsoft.com/office/drawing/2014/chart" uri="{C3380CC4-5D6E-409C-BE32-E72D297353CC}">
                  <c16:uniqueId val="{00000007-2113-4F69-A87D-31469B65A383}"/>
                </c:ext>
                <c:ext xmlns:c15="http://schemas.microsoft.com/office/drawing/2012/chart" uri="{CE6537A1-D6FC-4f65-9D91-7224C49458BB}">
                  <c15:layout>
                    <c:manualLayout>
                      <c:w val="0.25745236275216626"/>
                      <c:h val="0.1930249424711262"/>
                    </c:manualLayout>
                  </c15:layout>
                  <c15:dlblFieldTable/>
                  <c15:showDataLabelsRange val="0"/>
                </c:ext>
              </c:extLst>
            </c:dLbl>
            <c:spPr>
              <a:noFill/>
              <a:ln>
                <a:noFill/>
              </a:ln>
              <a:effectLst/>
            </c:spPr>
            <c:txPr>
              <a:bodyPr rot="0" spcFirstLastPara="1" vertOverflow="ellipsis" vert="horz" wrap="square" anchor="ctr" anchorCtr="1"/>
              <a:lstStyle/>
              <a:p>
                <a:pPr>
                  <a:defRPr sz="1800" b="0" i="0" u="none" strike="noStrike" kern="1200" baseline="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defRPr>
                </a:pPr>
                <a:endParaRPr lang="zh-CN"/>
              </a:p>
            </c:txPr>
            <c:showLegendKey val="0"/>
            <c:showVal val="0"/>
            <c:showCatName val="1"/>
            <c:showSerName val="0"/>
            <c:showPercent val="1"/>
            <c:showBubbleSize val="0"/>
            <c:showLeaderLines val="1"/>
            <c:leaderLines>
              <c:spPr>
                <a:ln w="9525" cap="flat" cmpd="sng" algn="ctr">
                  <a:solidFill>
                    <a:schemeClr val="tx1">
                      <a:lumMod val="35000"/>
                      <a:lumOff val="65000"/>
                    </a:schemeClr>
                  </a:solidFill>
                  <a:round/>
                </a:ln>
                <a:effectLst/>
              </c:spPr>
            </c:leaderLines>
            <c:extLst xmlns:c16r2="http://schemas.microsoft.com/office/drawing/2015/06/chart">
              <c:ext xmlns:c15="http://schemas.microsoft.com/office/drawing/2012/chart" uri="{CE6537A1-D6FC-4f65-9D91-7224C49458BB}"/>
            </c:extLst>
          </c:dLbls>
          <c:val>
            <c:numRef>
              <c:f>Sheet1!$B$2:$B$5</c:f>
              <c:numCache>
                <c:formatCode>General</c:formatCode>
                <c:ptCount val="4"/>
                <c:pt idx="0">
                  <c:v>5</c:v>
                </c:pt>
                <c:pt idx="1">
                  <c:v>2</c:v>
                </c:pt>
                <c:pt idx="2">
                  <c:v>3</c:v>
                </c:pt>
                <c:pt idx="3">
                  <c:v>1.5</c:v>
                </c:pt>
              </c:numCache>
            </c:numRef>
          </c:val>
          <c:extLst xmlns:c16r2="http://schemas.microsoft.com/office/drawing/2015/06/chart">
            <c:ext xmlns:c16="http://schemas.microsoft.com/office/drawing/2014/chart" uri="{C3380CC4-5D6E-409C-BE32-E72D297353CC}">
              <c16:uniqueId val="{00000008-2113-4F69-A87D-31469B65A383}"/>
            </c:ext>
            <c:ext xmlns:c15="http://schemas.microsoft.com/office/drawing/2012/chart" uri="{02D57815-91ED-43cb-92C2-25804820EDAC}">
              <c15:filteredSeriesTitle>
                <c15:tx>
                  <c:strRef>
                    <c:extLst xmlns:c16="http://schemas.microsoft.com/office/drawing/2014/chart" xmlns:c16r2="http://schemas.microsoft.com/office/drawing/2015/06/chart">
                      <c:ext uri="{02D57815-91ED-43cb-92C2-25804820EDAC}">
                        <c15:formulaRef>
                          <c15:sqref>Sheet1!$B$1</c15:sqref>
                        </c15:formulaRef>
                      </c:ext>
                    </c:extLst>
                    <c:strCache>
                      <c:ptCount val="1"/>
                      <c:pt idx="0">
                        <c:v>Sales</c:v>
                      </c:pt>
                    </c:strCache>
                  </c:strRef>
                </c15:tx>
              </c15:filteredSeriesTitle>
            </c:ext>
            <c:ext xmlns:c15="http://schemas.microsoft.com/office/drawing/2012/chart" uri="{02D57815-91ED-43cb-92C2-25804820EDAC}">
              <c15:filteredCategoryTitle>
                <c15:cat>
                  <c:strRef>
                    <c:extLst xmlns:c16r2="http://schemas.microsoft.com/office/drawing/2015/06/chart">
                      <c:ext uri="{02D57815-91ED-43cb-92C2-25804820EDAC}">
                        <c15:formulaRef>
                          <c15:sqref>Sheet1!$A$2:$A$5</c15:sqref>
                        </c15:formulaRef>
                      </c:ext>
                    </c:extLst>
                    <c:strCache>
                      <c:ptCount val="4"/>
                      <c:pt idx="0">
                        <c:v>Research</c:v>
                      </c:pt>
                      <c:pt idx="1">
                        <c:v>Meet</c:v>
                      </c:pt>
                      <c:pt idx="2">
                        <c:v>Brief</c:v>
                      </c:pt>
                      <c:pt idx="3">
                        <c:v>Fixes</c:v>
                      </c:pt>
                    </c:strCache>
                  </c:strRef>
                </c15:cat>
              </c15:filteredCategoryTitle>
            </c:ext>
          </c:extLst>
        </c:ser>
        <c:dLbls>
          <c:showLegendKey val="0"/>
          <c:showVal val="0"/>
          <c:showCatName val="0"/>
          <c:showSerName val="0"/>
          <c:showPercent val="1"/>
          <c:showBubbleSize val="0"/>
          <c:showLeaderLines val="1"/>
        </c:dLbls>
        <c:firstSliceAng val="0"/>
        <c:holeSize val="75"/>
      </c:doughnutChart>
      <c:spPr>
        <a:noFill/>
        <a:ln>
          <a:noFill/>
        </a:ln>
        <a:effectLst/>
      </c:spPr>
    </c:plotArea>
    <c:legend>
      <c:legendPos val="r"/>
      <c:legendEntry>
        <c:idx val="0"/>
        <c:txPr>
          <a:bodyPr rot="0" spcFirstLastPara="1" vertOverflow="ellipsis" vert="horz" wrap="square" anchor="ctr" anchorCtr="1"/>
          <a:lstStyle/>
          <a:p>
            <a:pPr rtl="0">
              <a:defRPr sz="1800" b="0" i="0" u="none" strike="noStrike" kern="1200" baseline="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defRPr>
            </a:pPr>
            <a:endParaRPr lang="zh-CN"/>
          </a:p>
        </c:txPr>
      </c:legendEntry>
      <c:legendEntry>
        <c:idx val="1"/>
        <c:txPr>
          <a:bodyPr rot="0" spcFirstLastPara="1" vertOverflow="ellipsis" vert="horz" wrap="square" anchor="ctr" anchorCtr="1"/>
          <a:lstStyle/>
          <a:p>
            <a:pPr rtl="0">
              <a:defRPr sz="1800" b="0" i="0" u="none" strike="noStrike" kern="1200" baseline="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defRPr>
            </a:pPr>
            <a:endParaRPr lang="zh-CN"/>
          </a:p>
        </c:txPr>
      </c:legendEntry>
      <c:legendEntry>
        <c:idx val="2"/>
        <c:txPr>
          <a:bodyPr rot="0" spcFirstLastPara="1" vertOverflow="ellipsis" vert="horz" wrap="square" anchor="ctr" anchorCtr="1"/>
          <a:lstStyle/>
          <a:p>
            <a:pPr rtl="0">
              <a:defRPr sz="1800" b="0" i="0" u="none" strike="noStrike" kern="1200" baseline="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defRPr>
            </a:pPr>
            <a:endParaRPr lang="zh-CN"/>
          </a:p>
        </c:txPr>
      </c:legendEntry>
      <c:legendEntry>
        <c:idx val="3"/>
        <c:txPr>
          <a:bodyPr rot="0" spcFirstLastPara="1" vertOverflow="ellipsis" vert="horz" wrap="square" anchor="ctr" anchorCtr="1"/>
          <a:lstStyle/>
          <a:p>
            <a:pPr rtl="0">
              <a:defRPr sz="1800" b="0" i="0" u="none" strike="noStrike" kern="1200" baseline="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defRPr>
            </a:pPr>
            <a:endParaRPr lang="zh-CN"/>
          </a:p>
        </c:txPr>
      </c:legendEntry>
      <c:layout>
        <c:manualLayout>
          <c:xMode val="edge"/>
          <c:yMode val="edge"/>
          <c:x val="0.87473678995412452"/>
          <c:y val="0.6293452071186163"/>
          <c:w val="6.7702007702854783E-2"/>
          <c:h val="0.34768645503438661"/>
        </c:manualLayout>
      </c:layout>
      <c:overlay val="0"/>
      <c:spPr>
        <a:noFill/>
        <a:ln>
          <a:noFill/>
        </a:ln>
        <a:effectLst/>
      </c:spPr>
      <c:txPr>
        <a:bodyPr rot="0" spcFirstLastPara="1" vertOverflow="ellipsis" vert="horz" wrap="square" anchor="ctr" anchorCtr="1"/>
        <a:lstStyle/>
        <a:p>
          <a:pPr>
            <a:defRPr sz="1800" b="0" i="0" u="none" strike="noStrike" kern="1200" baseline="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defRPr>
          </a:pPr>
          <a:endParaRPr lang="zh-CN"/>
        </a:p>
      </c:txPr>
    </c:legend>
    <c:plotVisOnly val="1"/>
    <c:dispBlanksAs val="gap"/>
    <c:showDLblsOverMax val="0"/>
  </c:chart>
  <c:spPr>
    <a:noFill/>
    <a:ln>
      <a:noFill/>
    </a:ln>
    <a:effectLst/>
  </c:spPr>
  <c:txPr>
    <a:bodyPr/>
    <a:lstStyle/>
    <a:p>
      <a:pPr>
        <a:defRPr sz="18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defRPr>
      </a:pPr>
      <a:endParaRPr lang="zh-CN"/>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9.2887558033003317E-2"/>
          <c:y val="4.6293773274872635E-2"/>
          <c:w val="0.87872087984983605"/>
          <c:h val="0.79956085665293231"/>
        </c:manualLayout>
      </c:layout>
      <c:barChart>
        <c:barDir val="col"/>
        <c:grouping val="clustered"/>
        <c:varyColors val="0"/>
        <c:ser>
          <c:idx val="0"/>
          <c:order val="0"/>
          <c:spPr>
            <a:solidFill>
              <a:schemeClr val="accent1"/>
            </a:solidFill>
            <a:ln>
              <a:solidFill>
                <a:schemeClr val="bg1"/>
              </a:solidFill>
            </a:ln>
          </c:spPr>
          <c:invertIfNegative val="0"/>
          <c:dLbls>
            <c:dLbl>
              <c:idx val="0"/>
              <c:dLblPos val="outEnd"/>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00-0936-4B69-8C19-AB73B43A17C4}"/>
                </c:ext>
                <c:ext xmlns:c15="http://schemas.microsoft.com/office/drawing/2012/chart" uri="{CE6537A1-D6FC-4f65-9D91-7224C49458BB}"/>
              </c:extLst>
            </c:dLbl>
            <c:dLbl>
              <c:idx val="1"/>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01-0936-4B69-8C19-AB73B43A17C4}"/>
                </c:ext>
                <c:ext xmlns:c15="http://schemas.microsoft.com/office/drawing/2012/chart" uri="{CE6537A1-D6FC-4f65-9D91-7224C49458BB}"/>
              </c:extLst>
            </c:dLbl>
            <c:spPr>
              <a:noFill/>
              <a:ln>
                <a:noFill/>
              </a:ln>
              <a:effectLst/>
            </c:spPr>
            <c:showLegendKey val="0"/>
            <c:showVal val="0"/>
            <c:showCatName val="0"/>
            <c:showSerName val="0"/>
            <c:showPercent val="0"/>
            <c:showBubbleSize val="0"/>
            <c:extLst xmlns:c16r2="http://schemas.microsoft.com/office/drawing/2015/06/chart">
              <c:ext xmlns:c15="http://schemas.microsoft.com/office/drawing/2012/chart" uri="{CE6537A1-D6FC-4f65-9D91-7224C49458BB}">
                <c15:showLeaderLines val="0"/>
              </c:ext>
            </c:extLst>
          </c:dLbls>
          <c:val>
            <c:numRef>
              <c:f>Sheet1!$B$2:$B$4</c:f>
              <c:numCache>
                <c:formatCode>General</c:formatCode>
                <c:ptCount val="3"/>
                <c:pt idx="0">
                  <c:v>100</c:v>
                </c:pt>
                <c:pt idx="1">
                  <c:v>90</c:v>
                </c:pt>
                <c:pt idx="2">
                  <c:v>50</c:v>
                </c:pt>
              </c:numCache>
            </c:numRef>
          </c:val>
          <c:extLst xmlns:c16r2="http://schemas.microsoft.com/office/drawing/2015/06/chart">
            <c:ext xmlns:c16="http://schemas.microsoft.com/office/drawing/2014/chart" uri="{C3380CC4-5D6E-409C-BE32-E72D297353CC}">
              <c16:uniqueId val="{00000002-0936-4B69-8C19-AB73B43A17C4}"/>
            </c:ext>
            <c:ext xmlns:c15="http://schemas.microsoft.com/office/drawing/2012/chart" uri="{02D57815-91ED-43cb-92C2-25804820EDAC}">
              <c15:filteredSeriesTitle>
                <c15:tx>
                  <c:strRef>
                    <c:extLst xmlns:c16="http://schemas.microsoft.com/office/drawing/2014/chart" xmlns:c16r2="http://schemas.microsoft.com/office/drawing/2015/06/chart">
                      <c:ext uri="{02D57815-91ED-43cb-92C2-25804820EDAC}">
                        <c15:formulaRef>
                          <c15:sqref>Sheet1!$B$1</c15:sqref>
                        </c15:formulaRef>
                      </c:ext>
                    </c:extLst>
                    <c:strCache>
                      <c:ptCount val="1"/>
                      <c:pt idx="0">
                        <c:v>Series 1</c:v>
                      </c:pt>
                    </c:strCache>
                  </c:strRef>
                </c15:tx>
              </c15:filteredSeriesTitle>
            </c:ext>
            <c:ext xmlns:c15="http://schemas.microsoft.com/office/drawing/2012/chart" uri="{02D57815-91ED-43cb-92C2-25804820EDAC}">
              <c15:filteredCategoryTitle>
                <c15:cat>
                  <c:strRef>
                    <c:extLst xmlns:c16r2="http://schemas.microsoft.com/office/drawing/2015/06/chart">
                      <c:ext uri="{02D57815-91ED-43cb-92C2-25804820EDAC}">
                        <c15:formulaRef>
                          <c15:sqref>Sheet1!$A$2:$A$4</c15:sqref>
                        </c15:formulaRef>
                      </c:ext>
                    </c:extLst>
                    <c:strCache>
                      <c:ptCount val="3"/>
                      <c:pt idx="0">
                        <c:v>PROJECT 1</c:v>
                      </c:pt>
                      <c:pt idx="1">
                        <c:v>PROJECT 2</c:v>
                      </c:pt>
                      <c:pt idx="2">
                        <c:v>PROJECT 3</c:v>
                      </c:pt>
                    </c:strCache>
                  </c:strRef>
                </c15:cat>
              </c15:filteredCategoryTitle>
            </c:ext>
          </c:extLst>
        </c:ser>
        <c:ser>
          <c:idx val="1"/>
          <c:order val="1"/>
          <c:spPr>
            <a:solidFill>
              <a:schemeClr val="accent2"/>
            </a:solidFill>
          </c:spPr>
          <c:invertIfNegative val="0"/>
          <c:dLbls>
            <c:spPr>
              <a:noFill/>
              <a:ln>
                <a:noFill/>
              </a:ln>
              <a:effectLst/>
            </c:sp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val>
            <c:numRef>
              <c:f>Sheet1!$C$2:$C$4</c:f>
              <c:numCache>
                <c:formatCode>General</c:formatCode>
                <c:ptCount val="3"/>
                <c:pt idx="0">
                  <c:v>90</c:v>
                </c:pt>
                <c:pt idx="1">
                  <c:v>75</c:v>
                </c:pt>
                <c:pt idx="2">
                  <c:v>100</c:v>
                </c:pt>
              </c:numCache>
            </c:numRef>
          </c:val>
          <c:extLst xmlns:c16r2="http://schemas.microsoft.com/office/drawing/2015/06/chart">
            <c:ext xmlns:c16="http://schemas.microsoft.com/office/drawing/2014/chart" uri="{C3380CC4-5D6E-409C-BE32-E72D297353CC}">
              <c16:uniqueId val="{00000003-0936-4B69-8C19-AB73B43A17C4}"/>
            </c:ext>
            <c:ext xmlns:c15="http://schemas.microsoft.com/office/drawing/2012/chart" uri="{02D57815-91ED-43cb-92C2-25804820EDAC}">
              <c15:filteredSeriesTitle>
                <c15:tx>
                  <c:strRef>
                    <c:extLst xmlns:c16="http://schemas.microsoft.com/office/drawing/2014/chart" xmlns:c16r2="http://schemas.microsoft.com/office/drawing/2015/06/chart">
                      <c:ext uri="{02D57815-91ED-43cb-92C2-25804820EDAC}">
                        <c15:formulaRef>
                          <c15:sqref>Sheet1!$C$1</c15:sqref>
                        </c15:formulaRef>
                      </c:ext>
                    </c:extLst>
                    <c:strCache>
                      <c:ptCount val="1"/>
                      <c:pt idx="0">
                        <c:v>Series 2</c:v>
                      </c:pt>
                    </c:strCache>
                  </c:strRef>
                </c15:tx>
              </c15:filteredSeriesTitle>
            </c:ext>
            <c:ext xmlns:c15="http://schemas.microsoft.com/office/drawing/2012/chart" uri="{02D57815-91ED-43cb-92C2-25804820EDAC}">
              <c15:filteredCategoryTitle>
                <c15:cat>
                  <c:strRef>
                    <c:extLst xmlns:c16r2="http://schemas.microsoft.com/office/drawing/2015/06/chart">
                      <c:ext uri="{02D57815-91ED-43cb-92C2-25804820EDAC}">
                        <c15:formulaRef>
                          <c15:sqref>Sheet1!$A$2:$A$4</c15:sqref>
                        </c15:formulaRef>
                      </c:ext>
                    </c:extLst>
                    <c:strCache>
                      <c:ptCount val="3"/>
                      <c:pt idx="0">
                        <c:v>PROJECT 1</c:v>
                      </c:pt>
                      <c:pt idx="1">
                        <c:v>PROJECT 2</c:v>
                      </c:pt>
                      <c:pt idx="2">
                        <c:v>PROJECT 3</c:v>
                      </c:pt>
                    </c:strCache>
                  </c:strRef>
                </c15:cat>
              </c15:filteredCategoryTitle>
            </c:ext>
          </c:extLst>
        </c:ser>
        <c:ser>
          <c:idx val="2"/>
          <c:order val="2"/>
          <c:spPr>
            <a:solidFill>
              <a:schemeClr val="accent3"/>
            </a:solidFill>
            <a:effectLst/>
          </c:spPr>
          <c:invertIfNegative val="0"/>
          <c:dLbls>
            <c:spPr>
              <a:noFill/>
              <a:ln>
                <a:noFill/>
              </a:ln>
              <a:effectLst/>
            </c:sp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val>
            <c:numRef>
              <c:f>Sheet1!$D$2:$D$4</c:f>
              <c:numCache>
                <c:formatCode>General</c:formatCode>
                <c:ptCount val="3"/>
                <c:pt idx="0">
                  <c:v>70</c:v>
                </c:pt>
                <c:pt idx="1">
                  <c:v>55</c:v>
                </c:pt>
                <c:pt idx="2">
                  <c:v>85</c:v>
                </c:pt>
              </c:numCache>
            </c:numRef>
          </c:val>
          <c:extLst xmlns:c16r2="http://schemas.microsoft.com/office/drawing/2015/06/chart">
            <c:ext xmlns:c16="http://schemas.microsoft.com/office/drawing/2014/chart" uri="{C3380CC4-5D6E-409C-BE32-E72D297353CC}">
              <c16:uniqueId val="{00000004-0936-4B69-8C19-AB73B43A17C4}"/>
            </c:ext>
            <c:ext xmlns:c15="http://schemas.microsoft.com/office/drawing/2012/chart" uri="{02D57815-91ED-43cb-92C2-25804820EDAC}">
              <c15:filteredSeriesTitle>
                <c15:tx>
                  <c:strRef>
                    <c:extLst xmlns:c16="http://schemas.microsoft.com/office/drawing/2014/chart" xmlns:c16r2="http://schemas.microsoft.com/office/drawing/2015/06/chart">
                      <c:ext uri="{02D57815-91ED-43cb-92C2-25804820EDAC}">
                        <c15:formulaRef>
                          <c15:sqref>Sheet1!$D$1</c15:sqref>
                        </c15:formulaRef>
                      </c:ext>
                    </c:extLst>
                    <c:strCache>
                      <c:ptCount val="1"/>
                      <c:pt idx="0">
                        <c:v>Series 3</c:v>
                      </c:pt>
                    </c:strCache>
                  </c:strRef>
                </c15:tx>
              </c15:filteredSeriesTitle>
            </c:ext>
            <c:ext xmlns:c15="http://schemas.microsoft.com/office/drawing/2012/chart" uri="{02D57815-91ED-43cb-92C2-25804820EDAC}">
              <c15:filteredCategoryTitle>
                <c15:cat>
                  <c:strRef>
                    <c:extLst xmlns:c16r2="http://schemas.microsoft.com/office/drawing/2015/06/chart">
                      <c:ext uri="{02D57815-91ED-43cb-92C2-25804820EDAC}">
                        <c15:formulaRef>
                          <c15:sqref>Sheet1!$A$2:$A$4</c15:sqref>
                        </c15:formulaRef>
                      </c:ext>
                    </c:extLst>
                    <c:strCache>
                      <c:ptCount val="3"/>
                      <c:pt idx="0">
                        <c:v>PROJECT 1</c:v>
                      </c:pt>
                      <c:pt idx="1">
                        <c:v>PROJECT 2</c:v>
                      </c:pt>
                      <c:pt idx="2">
                        <c:v>PROJECT 3</c:v>
                      </c:pt>
                    </c:strCache>
                  </c:strRef>
                </c15:cat>
              </c15:filteredCategoryTitle>
            </c:ext>
          </c:extLst>
        </c:ser>
        <c:ser>
          <c:idx val="3"/>
          <c:order val="3"/>
          <c:spPr>
            <a:solidFill>
              <a:schemeClr val="accent4"/>
            </a:solidFill>
          </c:spPr>
          <c:invertIfNegative val="0"/>
          <c:dLbls>
            <c:spPr>
              <a:noFill/>
              <a:ln>
                <a:noFill/>
              </a:ln>
              <a:effectLst/>
            </c:sp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val>
            <c:numRef>
              <c:f>Sheet1!$E$2:$E$4</c:f>
              <c:numCache>
                <c:formatCode>General</c:formatCode>
                <c:ptCount val="3"/>
                <c:pt idx="0">
                  <c:v>50</c:v>
                </c:pt>
                <c:pt idx="1">
                  <c:v>65</c:v>
                </c:pt>
                <c:pt idx="2">
                  <c:v>70</c:v>
                </c:pt>
              </c:numCache>
            </c:numRef>
          </c:val>
          <c:extLst xmlns:c16r2="http://schemas.microsoft.com/office/drawing/2015/06/chart">
            <c:ext xmlns:c16="http://schemas.microsoft.com/office/drawing/2014/chart" uri="{C3380CC4-5D6E-409C-BE32-E72D297353CC}">
              <c16:uniqueId val="{00000005-0936-4B69-8C19-AB73B43A17C4}"/>
            </c:ext>
            <c:ext xmlns:c15="http://schemas.microsoft.com/office/drawing/2012/chart" uri="{02D57815-91ED-43cb-92C2-25804820EDAC}">
              <c15:filteredSeriesTitle>
                <c15:tx>
                  <c:strRef>
                    <c:extLst xmlns:c16="http://schemas.microsoft.com/office/drawing/2014/chart" xmlns:c16r2="http://schemas.microsoft.com/office/drawing/2015/06/chart">
                      <c:ext uri="{02D57815-91ED-43cb-92C2-25804820EDAC}">
                        <c15:formulaRef>
                          <c15:sqref>Sheet1!$E$1</c15:sqref>
                        </c15:formulaRef>
                      </c:ext>
                    </c:extLst>
                    <c:strCache>
                      <c:ptCount val="1"/>
                      <c:pt idx="0">
                        <c:v>Series 32</c:v>
                      </c:pt>
                    </c:strCache>
                  </c:strRef>
                </c15:tx>
              </c15:filteredSeriesTitle>
            </c:ext>
            <c:ext xmlns:c15="http://schemas.microsoft.com/office/drawing/2012/chart" uri="{02D57815-91ED-43cb-92C2-25804820EDAC}">
              <c15:filteredCategoryTitle>
                <c15:cat>
                  <c:strRef>
                    <c:extLst xmlns:c16r2="http://schemas.microsoft.com/office/drawing/2015/06/chart">
                      <c:ext uri="{02D57815-91ED-43cb-92C2-25804820EDAC}">
                        <c15:formulaRef>
                          <c15:sqref>Sheet1!$A$2:$A$4</c15:sqref>
                        </c15:formulaRef>
                      </c:ext>
                    </c:extLst>
                    <c:strCache>
                      <c:ptCount val="3"/>
                      <c:pt idx="0">
                        <c:v>PROJECT 1</c:v>
                      </c:pt>
                      <c:pt idx="1">
                        <c:v>PROJECT 2</c:v>
                      </c:pt>
                      <c:pt idx="2">
                        <c:v>PROJECT 3</c:v>
                      </c:pt>
                    </c:strCache>
                  </c:strRef>
                </c15:cat>
              </c15:filteredCategoryTitle>
            </c:ext>
          </c:extLst>
        </c:ser>
        <c:ser>
          <c:idx val="4"/>
          <c:order val="4"/>
          <c:spPr>
            <a:solidFill>
              <a:schemeClr val="accent5"/>
            </a:solidFill>
          </c:spPr>
          <c:invertIfNegative val="0"/>
          <c:dLbls>
            <c:spPr>
              <a:noFill/>
              <a:ln>
                <a:noFill/>
              </a:ln>
              <a:effectLst/>
            </c:sp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val>
            <c:numRef>
              <c:f>Sheet1!$F$2:$F$4</c:f>
              <c:numCache>
                <c:formatCode>General</c:formatCode>
                <c:ptCount val="3"/>
                <c:pt idx="0">
                  <c:v>20</c:v>
                </c:pt>
                <c:pt idx="1">
                  <c:v>45</c:v>
                </c:pt>
                <c:pt idx="2">
                  <c:v>35</c:v>
                </c:pt>
              </c:numCache>
            </c:numRef>
          </c:val>
          <c:extLst xmlns:c16r2="http://schemas.microsoft.com/office/drawing/2015/06/chart">
            <c:ext xmlns:c16="http://schemas.microsoft.com/office/drawing/2014/chart" uri="{C3380CC4-5D6E-409C-BE32-E72D297353CC}">
              <c16:uniqueId val="{00000006-0936-4B69-8C19-AB73B43A17C4}"/>
            </c:ext>
            <c:ext xmlns:c15="http://schemas.microsoft.com/office/drawing/2012/chart" uri="{02D57815-91ED-43cb-92C2-25804820EDAC}">
              <c15:filteredSeriesTitle>
                <c15:tx>
                  <c:strRef>
                    <c:extLst xmlns:c16="http://schemas.microsoft.com/office/drawing/2014/chart" xmlns:c16r2="http://schemas.microsoft.com/office/drawing/2015/06/chart">
                      <c:ext uri="{02D57815-91ED-43cb-92C2-25804820EDAC}">
                        <c15:formulaRef>
                          <c15:sqref>Sheet1!$F$1</c15:sqref>
                        </c15:formulaRef>
                      </c:ext>
                    </c:extLst>
                    <c:strCache>
                      <c:ptCount val="1"/>
                      <c:pt idx="0">
                        <c:v>Series 322</c:v>
                      </c:pt>
                    </c:strCache>
                  </c:strRef>
                </c15:tx>
              </c15:filteredSeriesTitle>
            </c:ext>
            <c:ext xmlns:c15="http://schemas.microsoft.com/office/drawing/2012/chart" uri="{02D57815-91ED-43cb-92C2-25804820EDAC}">
              <c15:filteredCategoryTitle>
                <c15:cat>
                  <c:strRef>
                    <c:extLst xmlns:c16r2="http://schemas.microsoft.com/office/drawing/2015/06/chart">
                      <c:ext uri="{02D57815-91ED-43cb-92C2-25804820EDAC}">
                        <c15:formulaRef>
                          <c15:sqref>Sheet1!$A$2:$A$4</c15:sqref>
                        </c15:formulaRef>
                      </c:ext>
                    </c:extLst>
                    <c:strCache>
                      <c:ptCount val="3"/>
                      <c:pt idx="0">
                        <c:v>PROJECT 1</c:v>
                      </c:pt>
                      <c:pt idx="1">
                        <c:v>PROJECT 2</c:v>
                      </c:pt>
                      <c:pt idx="2">
                        <c:v>PROJECT 3</c:v>
                      </c:pt>
                    </c:strCache>
                  </c:strRef>
                </c15:cat>
              </c15:filteredCategoryTitle>
            </c:ext>
          </c:extLst>
        </c:ser>
        <c:dLbls>
          <c:showLegendKey val="0"/>
          <c:showVal val="0"/>
          <c:showCatName val="0"/>
          <c:showSerName val="0"/>
          <c:showPercent val="0"/>
          <c:showBubbleSize val="0"/>
        </c:dLbls>
        <c:gapWidth val="351"/>
        <c:overlap val="-14"/>
        <c:axId val="-810836960"/>
        <c:axId val="-810825536"/>
      </c:barChart>
      <c:catAx>
        <c:axId val="-810836960"/>
        <c:scaling>
          <c:orientation val="minMax"/>
        </c:scaling>
        <c:delete val="0"/>
        <c:axPos val="b"/>
        <c:numFmt formatCode="General" sourceLinked="0"/>
        <c:majorTickMark val="out"/>
        <c:minorTickMark val="none"/>
        <c:tickLblPos val="nextTo"/>
        <c:spPr>
          <a:noFill/>
        </c:spPr>
        <c:crossAx val="-810825536"/>
        <c:crosses val="autoZero"/>
        <c:auto val="1"/>
        <c:lblAlgn val="ctr"/>
        <c:lblOffset val="100"/>
        <c:noMultiLvlLbl val="0"/>
      </c:catAx>
      <c:valAx>
        <c:axId val="-810825536"/>
        <c:scaling>
          <c:orientation val="minMax"/>
        </c:scaling>
        <c:delete val="0"/>
        <c:axPos val="l"/>
        <c:majorGridlines>
          <c:spPr>
            <a:ln>
              <a:solidFill>
                <a:prstClr val="white">
                  <a:lumMod val="85000"/>
                  <a:alpha val="48000"/>
                </a:prstClr>
              </a:solidFill>
            </a:ln>
          </c:spPr>
        </c:majorGridlines>
        <c:numFmt formatCode="General" sourceLinked="0"/>
        <c:majorTickMark val="none"/>
        <c:minorTickMark val="in"/>
        <c:tickLblPos val="low"/>
        <c:spPr>
          <a:noFill/>
          <a:ln>
            <a:solidFill>
              <a:schemeClr val="bg1">
                <a:lumMod val="85000"/>
              </a:schemeClr>
            </a:solidFill>
          </a:ln>
        </c:spPr>
        <c:crossAx val="-810836960"/>
        <c:crosses val="autoZero"/>
        <c:crossBetween val="between"/>
      </c:valAx>
    </c:plotArea>
    <c:plotVisOnly val="1"/>
    <c:dispBlanksAs val="gap"/>
    <c:showDLblsOverMax val="0"/>
  </c:chart>
  <c:txPr>
    <a:bodyPr/>
    <a:lstStyle/>
    <a:p>
      <a:pPr>
        <a:defRPr sz="1000" b="1">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defRPr>
      </a:pPr>
      <a:endParaRPr lang="zh-CN"/>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spPr>
            <a:ln>
              <a:noFill/>
            </a:ln>
          </c:spPr>
          <c:dPt>
            <c:idx val="0"/>
            <c:bubble3D val="0"/>
            <c:spPr>
              <a:solidFill>
                <a:schemeClr val="accent2"/>
              </a:solidFill>
              <a:ln w="19050">
                <a:noFill/>
              </a:ln>
              <a:effectLst/>
            </c:spPr>
            <c:extLst xmlns:c16r2="http://schemas.microsoft.com/office/drawing/2015/06/chart">
              <c:ext xmlns:c16="http://schemas.microsoft.com/office/drawing/2014/chart" uri="{C3380CC4-5D6E-409C-BE32-E72D297353CC}">
                <c16:uniqueId val="{00000001-2113-4F69-A87D-31469B65A383}"/>
              </c:ext>
            </c:extLst>
          </c:dPt>
          <c:dPt>
            <c:idx val="1"/>
            <c:bubble3D val="0"/>
            <c:spPr>
              <a:solidFill>
                <a:schemeClr val="accent3"/>
              </a:solidFill>
              <a:ln w="19050">
                <a:noFill/>
              </a:ln>
              <a:effectLst/>
            </c:spPr>
            <c:extLst xmlns:c16r2="http://schemas.microsoft.com/office/drawing/2015/06/chart">
              <c:ext xmlns:c16="http://schemas.microsoft.com/office/drawing/2014/chart" uri="{C3380CC4-5D6E-409C-BE32-E72D297353CC}">
                <c16:uniqueId val="{00000003-2113-4F69-A87D-31469B65A383}"/>
              </c:ext>
            </c:extLst>
          </c:dPt>
          <c:dPt>
            <c:idx val="2"/>
            <c:bubble3D val="0"/>
            <c:spPr>
              <a:solidFill>
                <a:schemeClr val="accent4"/>
              </a:solidFill>
              <a:ln w="19050">
                <a:noFill/>
              </a:ln>
              <a:effectLst/>
            </c:spPr>
            <c:extLst xmlns:c16r2="http://schemas.microsoft.com/office/drawing/2015/06/chart">
              <c:ext xmlns:c16="http://schemas.microsoft.com/office/drawing/2014/chart" uri="{C3380CC4-5D6E-409C-BE32-E72D297353CC}">
                <c16:uniqueId val="{00000005-2113-4F69-A87D-31469B65A383}"/>
              </c:ext>
            </c:extLst>
          </c:dPt>
          <c:dPt>
            <c:idx val="3"/>
            <c:bubble3D val="0"/>
            <c:spPr>
              <a:solidFill>
                <a:schemeClr val="accent5"/>
              </a:solidFill>
              <a:ln w="19050">
                <a:noFill/>
              </a:ln>
              <a:effectLst/>
            </c:spPr>
            <c:extLst xmlns:c16r2="http://schemas.microsoft.com/office/drawing/2015/06/chart">
              <c:ext xmlns:c16="http://schemas.microsoft.com/office/drawing/2014/chart" uri="{C3380CC4-5D6E-409C-BE32-E72D297353CC}">
                <c16:uniqueId val="{00000007-2113-4F69-A87D-31469B65A383}"/>
              </c:ext>
            </c:extLst>
          </c:dPt>
          <c:dLbls>
            <c:dLbl>
              <c:idx val="0"/>
              <c:layout>
                <c:manualLayout>
                  <c:x val="0.13815790449632923"/>
                  <c:y val="0"/>
                </c:manualLayout>
              </c:layout>
              <c:tx>
                <c:rich>
                  <a:bodyPr/>
                  <a:lstStyle/>
                  <a:p>
                    <a:r>
                      <a:rPr lang="zh-CN" altLang="en-US" dirty="0" smtClean="0">
                        <a:solidFill>
                          <a:schemeClr val="accent2"/>
                        </a:solidFill>
                      </a:rPr>
                      <a:t>文字内容</a:t>
                    </a:r>
                    <a:r>
                      <a:rPr lang="zh-CN" altLang="en-US" baseline="0" dirty="0"/>
                      <a:t>
</a:t>
                    </a:r>
                    <a:fld id="{ABCF13AD-F1DB-4CEF-A0C6-06217161B480}" type="PERCENTAGE">
                      <a:rPr lang="en-US" altLang="zh-CN" baseline="0"/>
                      <a:pPr/>
                      <a:t>[百分比]</a:t>
                    </a:fld>
                    <a:endParaRPr lang="zh-CN" altLang="en-US" baseline="0" dirty="0"/>
                  </a:p>
                </c:rich>
              </c:tx>
              <c:showLegendKey val="0"/>
              <c:showVal val="0"/>
              <c:showCatName val="1"/>
              <c:showSerName val="0"/>
              <c:showPercent val="1"/>
              <c:showBubbleSize val="0"/>
              <c:extLst xmlns:c16r2="http://schemas.microsoft.com/office/drawing/2015/06/chart">
                <c:ext xmlns:c16="http://schemas.microsoft.com/office/drawing/2014/chart" uri="{C3380CC4-5D6E-409C-BE32-E72D297353CC}">
                  <c16:uniqueId val="{00000001-2113-4F69-A87D-31469B65A383}"/>
                </c:ext>
                <c:ext xmlns:c15="http://schemas.microsoft.com/office/drawing/2012/chart" uri="{CE6537A1-D6FC-4f65-9D91-7224C49458BB}">
                  <c15:dlblFieldTable/>
                  <c15:showDataLabelsRange val="0"/>
                </c:ext>
              </c:extLst>
            </c:dLbl>
            <c:dLbl>
              <c:idx val="1"/>
              <c:layout>
                <c:manualLayout>
                  <c:x val="-0.19983036402654603"/>
                  <c:y val="5.3824406432990975E-2"/>
                </c:manualLayout>
              </c:layout>
              <c:tx>
                <c:rich>
                  <a:bodyPr/>
                  <a:lstStyle/>
                  <a:p>
                    <a:r>
                      <a:rPr lang="zh-CN" altLang="en-US" dirty="0" smtClean="0">
                        <a:solidFill>
                          <a:schemeClr val="accent3"/>
                        </a:solidFill>
                      </a:rPr>
                      <a:t>文字内容</a:t>
                    </a:r>
                    <a:r>
                      <a:rPr lang="zh-CN" altLang="en-US" baseline="0" dirty="0"/>
                      <a:t>
</a:t>
                    </a:r>
                    <a:fld id="{EDAAE65A-6D76-4DA3-BF56-3713A370866B}" type="PERCENTAGE">
                      <a:rPr lang="en-US" altLang="zh-CN" baseline="0"/>
                      <a:pPr/>
                      <a:t>[百分比]</a:t>
                    </a:fld>
                    <a:endParaRPr lang="zh-CN" altLang="en-US" baseline="0" dirty="0"/>
                  </a:p>
                </c:rich>
              </c:tx>
              <c:showLegendKey val="0"/>
              <c:showVal val="0"/>
              <c:showCatName val="1"/>
              <c:showSerName val="0"/>
              <c:showPercent val="1"/>
              <c:showBubbleSize val="0"/>
              <c:extLst xmlns:c16r2="http://schemas.microsoft.com/office/drawing/2015/06/chart">
                <c:ext xmlns:c16="http://schemas.microsoft.com/office/drawing/2014/chart" uri="{C3380CC4-5D6E-409C-BE32-E72D297353CC}">
                  <c16:uniqueId val="{00000003-2113-4F69-A87D-31469B65A383}"/>
                </c:ext>
                <c:ext xmlns:c15="http://schemas.microsoft.com/office/drawing/2012/chart" uri="{CE6537A1-D6FC-4f65-9D91-7224C49458BB}">
                  <c15:dlblFieldTable/>
                  <c15:showDataLabelsRange val="0"/>
                </c:ext>
              </c:extLst>
            </c:dLbl>
            <c:dLbl>
              <c:idx val="2"/>
              <c:layout>
                <c:manualLayout>
                  <c:x val="-0.16872308998161573"/>
                  <c:y val="0"/>
                </c:manualLayout>
              </c:layout>
              <c:tx>
                <c:rich>
                  <a:bodyPr/>
                  <a:lstStyle/>
                  <a:p>
                    <a:r>
                      <a:rPr lang="zh-CN" altLang="en-US" dirty="0" smtClean="0">
                        <a:solidFill>
                          <a:schemeClr val="accent4"/>
                        </a:solidFill>
                      </a:rPr>
                      <a:t>文字内容</a:t>
                    </a:r>
                    <a:r>
                      <a:rPr lang="zh-CN" altLang="en-US" baseline="0" dirty="0"/>
                      <a:t>
</a:t>
                    </a:r>
                    <a:fld id="{A86670D7-7ADC-4F16-8B68-2B95DB2A189B}" type="PERCENTAGE">
                      <a:rPr lang="en-US" altLang="zh-CN" baseline="0"/>
                      <a:pPr/>
                      <a:t>[百分比]</a:t>
                    </a:fld>
                    <a:endParaRPr lang="zh-CN" altLang="en-US" baseline="0" dirty="0"/>
                  </a:p>
                </c:rich>
              </c:tx>
              <c:showLegendKey val="0"/>
              <c:showVal val="0"/>
              <c:showCatName val="1"/>
              <c:showSerName val="0"/>
              <c:showPercent val="1"/>
              <c:showBubbleSize val="0"/>
              <c:extLst xmlns:c16r2="http://schemas.microsoft.com/office/drawing/2015/06/chart">
                <c:ext xmlns:c16="http://schemas.microsoft.com/office/drawing/2014/chart" uri="{C3380CC4-5D6E-409C-BE32-E72D297353CC}">
                  <c16:uniqueId val="{00000005-2113-4F69-A87D-31469B65A383}"/>
                </c:ext>
                <c:ext xmlns:c15="http://schemas.microsoft.com/office/drawing/2012/chart" uri="{CE6537A1-D6FC-4f65-9D91-7224C49458BB}">
                  <c15:dlblFieldTable/>
                  <c15:showDataLabelsRange val="0"/>
                </c:ext>
              </c:extLst>
            </c:dLbl>
            <c:dLbl>
              <c:idx val="3"/>
              <c:layout>
                <c:manualLayout>
                  <c:x val="-0.24971825018320967"/>
                  <c:y val="-6.1446732143909812E-2"/>
                </c:manualLayout>
              </c:layout>
              <c:tx>
                <c:rich>
                  <a:bodyPr rot="0" spcFirstLastPara="1" vertOverflow="ellipsis" vert="horz" wrap="square" anchor="ctr" anchorCtr="0"/>
                  <a:lstStyle/>
                  <a:p>
                    <a:pPr marL="0" marR="0" indent="0" algn="ctr" defTabSz="914400" rtl="0" eaLnBrk="1" fontAlgn="auto" latinLnBrk="0" hangingPunct="1">
                      <a:lnSpc>
                        <a:spcPct val="100000"/>
                      </a:lnSpc>
                      <a:spcBef>
                        <a:spcPts val="0"/>
                      </a:spcBef>
                      <a:spcAft>
                        <a:spcPts val="0"/>
                      </a:spcAft>
                      <a:buClrTx/>
                      <a:buSzTx/>
                      <a:buFontTx/>
                      <a:buNone/>
                      <a:tabLst/>
                      <a:defRPr sz="1800" b="0" i="0" u="none" strike="noStrike" kern="1200" baseline="0">
                        <a:solidFill>
                          <a:srgbClr val="FFFFFF">
                            <a:lumMod val="65000"/>
                          </a:srgbClr>
                        </a:solidFill>
                        <a:latin typeface="Arial" panose="020B0604020202020204" pitchFamily="34" charset="0"/>
                        <a:ea typeface="微软雅黑" panose="020B0503020204020204" pitchFamily="34" charset="-122"/>
                        <a:cs typeface="+mn-cs"/>
                        <a:sym typeface="Arial" panose="020B0604020202020204" pitchFamily="34" charset="0"/>
                      </a:defRPr>
                    </a:pPr>
                    <a:r>
                      <a:rPr lang="zh-CN" altLang="en-US" dirty="0" smtClean="0">
                        <a:solidFill>
                          <a:schemeClr val="accent5"/>
                        </a:solidFill>
                      </a:rPr>
                      <a:t>文字内容</a:t>
                    </a:r>
                    <a:r>
                      <a:rPr lang="zh-CN" altLang="en-US" sz="1800" b="0" i="0" u="none" strike="noStrike" kern="1200" baseline="0" dirty="0" smtClean="0">
                        <a:solidFill>
                          <a:srgbClr val="FFFFFF">
                            <a:lumMod val="65000"/>
                          </a:srgbClr>
                        </a:solidFill>
                        <a:latin typeface="Arial" panose="020B0604020202020204" pitchFamily="34" charset="0"/>
                        <a:ea typeface="微软雅黑" panose="020B0503020204020204" pitchFamily="34" charset="-122"/>
                        <a:sym typeface="Arial" panose="020B0604020202020204" pitchFamily="34" charset="0"/>
                      </a:rPr>
                      <a:t>
</a:t>
                    </a:r>
                    <a:fld id="{A86670D7-7ADC-4F16-8B68-2B95DB2A189B}" type="PERCENTAGE">
                      <a:rPr lang="en-US" altLang="zh-CN" sz="1800" b="0" i="0" u="none" strike="noStrike" kern="1200" baseline="0" smtClean="0">
                        <a:solidFill>
                          <a:srgbClr val="FFFFFF">
                            <a:lumMod val="65000"/>
                          </a:srgbClr>
                        </a:solidFill>
                        <a:latin typeface="Arial" panose="020B0604020202020204" pitchFamily="34" charset="0"/>
                        <a:ea typeface="微软雅黑" panose="020B0503020204020204" pitchFamily="34" charset="-122"/>
                        <a:sym typeface="Arial" panose="020B0604020202020204" pitchFamily="34" charset="0"/>
                      </a:rPr>
                      <a:pPr marL="0" marR="0" indent="0" algn="ctr" defTabSz="914400" rtl="0" eaLnBrk="1" fontAlgn="auto" latinLnBrk="0" hangingPunct="1">
                        <a:lnSpc>
                          <a:spcPct val="100000"/>
                        </a:lnSpc>
                        <a:spcBef>
                          <a:spcPts val="0"/>
                        </a:spcBef>
                        <a:spcAft>
                          <a:spcPts val="0"/>
                        </a:spcAft>
                        <a:buClrTx/>
                        <a:buSzTx/>
                        <a:buFontTx/>
                        <a:buNone/>
                        <a:tabLst/>
                        <a:defRPr>
                          <a:solidFill>
                            <a:srgbClr val="FFFFFF">
                              <a:lumMod val="65000"/>
                            </a:srgbClr>
                          </a:solidFill>
                        </a:defRPr>
                      </a:pPr>
                      <a:t>[百分比]</a:t>
                    </a:fld>
                    <a:endParaRPr lang="zh-CN" altLang="en-US" sz="1800" b="0" i="0" u="none" strike="noStrike" kern="1200" baseline="0" dirty="0" smtClean="0">
                      <a:solidFill>
                        <a:srgbClr val="FFFFFF">
                          <a:lumMod val="65000"/>
                        </a:srgbClr>
                      </a:solidFill>
                      <a:latin typeface="Arial" panose="020B0604020202020204" pitchFamily="34" charset="0"/>
                      <a:ea typeface="微软雅黑" panose="020B0503020204020204" pitchFamily="34" charset="-122"/>
                      <a:sym typeface="Arial" panose="020B0604020202020204" pitchFamily="34" charset="0"/>
                    </a:endParaRPr>
                  </a:p>
                </c:rich>
              </c:tx>
              <c:spPr>
                <a:noFill/>
                <a:ln>
                  <a:noFill/>
                </a:ln>
                <a:effectLst/>
              </c:spPr>
              <c:txPr>
                <a:bodyPr rot="0" spcFirstLastPara="1" vertOverflow="ellipsis" vert="horz" wrap="square" anchor="ctr" anchorCtr="0"/>
                <a:lstStyle/>
                <a:p>
                  <a:pPr marL="0" marR="0" indent="0" algn="ctr" defTabSz="914400" rtl="0" eaLnBrk="1" fontAlgn="auto" latinLnBrk="0" hangingPunct="1">
                    <a:lnSpc>
                      <a:spcPct val="100000"/>
                    </a:lnSpc>
                    <a:spcBef>
                      <a:spcPts val="0"/>
                    </a:spcBef>
                    <a:spcAft>
                      <a:spcPts val="0"/>
                    </a:spcAft>
                    <a:buClrTx/>
                    <a:buSzTx/>
                    <a:buFontTx/>
                    <a:buNone/>
                    <a:tabLst/>
                    <a:defRPr sz="1800" b="0" i="0" u="none" strike="noStrike" kern="1200" baseline="0">
                      <a:solidFill>
                        <a:srgbClr val="FFFFFF">
                          <a:lumMod val="65000"/>
                        </a:srgbClr>
                      </a:solidFill>
                      <a:latin typeface="Arial" panose="020B0604020202020204" pitchFamily="34" charset="0"/>
                      <a:ea typeface="微软雅黑" panose="020B0503020204020204" pitchFamily="34" charset="-122"/>
                      <a:cs typeface="+mn-cs"/>
                      <a:sym typeface="Arial" panose="020B0604020202020204" pitchFamily="34" charset="0"/>
                    </a:defRPr>
                  </a:pPr>
                  <a:endParaRPr lang="zh-CN"/>
                </a:p>
              </c:txPr>
              <c:showLegendKey val="0"/>
              <c:showVal val="0"/>
              <c:showCatName val="1"/>
              <c:showSerName val="0"/>
              <c:showPercent val="1"/>
              <c:showBubbleSize val="0"/>
              <c:extLst xmlns:c16r2="http://schemas.microsoft.com/office/drawing/2015/06/chart">
                <c:ext xmlns:c16="http://schemas.microsoft.com/office/drawing/2014/chart" uri="{C3380CC4-5D6E-409C-BE32-E72D297353CC}">
                  <c16:uniqueId val="{00000007-2113-4F69-A87D-31469B65A383}"/>
                </c:ext>
                <c:ext xmlns:c15="http://schemas.microsoft.com/office/drawing/2012/chart" uri="{CE6537A1-D6FC-4f65-9D91-7224C49458BB}">
                  <c15:layout>
                    <c:manualLayout>
                      <c:w val="0.25745236275216626"/>
                      <c:h val="0.1930249424711262"/>
                    </c:manualLayout>
                  </c15:layout>
                  <c15:dlblFieldTable/>
                  <c15:showDataLabelsRange val="0"/>
                </c:ext>
              </c:extLst>
            </c:dLbl>
            <c:spPr>
              <a:noFill/>
              <a:ln>
                <a:noFill/>
              </a:ln>
              <a:effectLst/>
            </c:spPr>
            <c:txPr>
              <a:bodyPr rot="0" spcFirstLastPara="1" vertOverflow="ellipsis" vert="horz" wrap="square" anchor="ctr" anchorCtr="1"/>
              <a:lstStyle/>
              <a:p>
                <a:pPr>
                  <a:defRPr sz="1800" b="0" i="0" u="none" strike="noStrike" kern="1200" baseline="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defRPr>
                </a:pPr>
                <a:endParaRPr lang="zh-CN"/>
              </a:p>
            </c:txPr>
            <c:showLegendKey val="0"/>
            <c:showVal val="0"/>
            <c:showCatName val="1"/>
            <c:showSerName val="0"/>
            <c:showPercent val="1"/>
            <c:showBubbleSize val="0"/>
            <c:showLeaderLines val="1"/>
            <c:leaderLines>
              <c:spPr>
                <a:ln w="9525" cap="flat" cmpd="sng" algn="ctr">
                  <a:solidFill>
                    <a:schemeClr val="tx1">
                      <a:lumMod val="35000"/>
                      <a:lumOff val="65000"/>
                    </a:schemeClr>
                  </a:solidFill>
                  <a:round/>
                </a:ln>
                <a:effectLst/>
              </c:spPr>
            </c:leaderLines>
            <c:extLst xmlns:c16r2="http://schemas.microsoft.com/office/drawing/2015/06/chart">
              <c:ext xmlns:c15="http://schemas.microsoft.com/office/drawing/2012/chart" uri="{CE6537A1-D6FC-4f65-9D91-7224C49458BB}"/>
            </c:extLst>
          </c:dLbls>
          <c:val>
            <c:numRef>
              <c:f>Sheet1!$B$2:$B$5</c:f>
              <c:numCache>
                <c:formatCode>General</c:formatCode>
                <c:ptCount val="4"/>
                <c:pt idx="0">
                  <c:v>5</c:v>
                </c:pt>
                <c:pt idx="1">
                  <c:v>2</c:v>
                </c:pt>
                <c:pt idx="2">
                  <c:v>3</c:v>
                </c:pt>
                <c:pt idx="3">
                  <c:v>1.5</c:v>
                </c:pt>
              </c:numCache>
            </c:numRef>
          </c:val>
          <c:extLst xmlns:c16r2="http://schemas.microsoft.com/office/drawing/2015/06/chart">
            <c:ext xmlns:c16="http://schemas.microsoft.com/office/drawing/2014/chart" uri="{C3380CC4-5D6E-409C-BE32-E72D297353CC}">
              <c16:uniqueId val="{00000008-2113-4F69-A87D-31469B65A383}"/>
            </c:ext>
            <c:ext xmlns:c15="http://schemas.microsoft.com/office/drawing/2012/chart" uri="{02D57815-91ED-43cb-92C2-25804820EDAC}">
              <c15:filteredSeriesTitle>
                <c15:tx>
                  <c:strRef>
                    <c:extLst xmlns:c16="http://schemas.microsoft.com/office/drawing/2014/chart" xmlns:c16r2="http://schemas.microsoft.com/office/drawing/2015/06/chart">
                      <c:ext uri="{02D57815-91ED-43cb-92C2-25804820EDAC}">
                        <c15:formulaRef>
                          <c15:sqref>Sheet1!$B$1</c15:sqref>
                        </c15:formulaRef>
                      </c:ext>
                    </c:extLst>
                    <c:strCache>
                      <c:ptCount val="1"/>
                      <c:pt idx="0">
                        <c:v>Sales</c:v>
                      </c:pt>
                    </c:strCache>
                  </c:strRef>
                </c15:tx>
              </c15:filteredSeriesTitle>
            </c:ext>
            <c:ext xmlns:c15="http://schemas.microsoft.com/office/drawing/2012/chart" uri="{02D57815-91ED-43cb-92C2-25804820EDAC}">
              <c15:filteredCategoryTitle>
                <c15:cat>
                  <c:strRef>
                    <c:extLst xmlns:c16r2="http://schemas.microsoft.com/office/drawing/2015/06/chart">
                      <c:ext uri="{02D57815-91ED-43cb-92C2-25804820EDAC}">
                        <c15:formulaRef>
                          <c15:sqref>Sheet1!$A$2:$A$5</c15:sqref>
                        </c15:formulaRef>
                      </c:ext>
                    </c:extLst>
                    <c:strCache>
                      <c:ptCount val="4"/>
                      <c:pt idx="0">
                        <c:v>Research</c:v>
                      </c:pt>
                      <c:pt idx="1">
                        <c:v>Meet</c:v>
                      </c:pt>
                      <c:pt idx="2">
                        <c:v>Brief</c:v>
                      </c:pt>
                      <c:pt idx="3">
                        <c:v>Fixes</c:v>
                      </c:pt>
                    </c:strCache>
                  </c:strRef>
                </c15:cat>
              </c15:filteredCategoryTitle>
            </c:ext>
          </c:extLst>
        </c:ser>
        <c:dLbls>
          <c:showLegendKey val="0"/>
          <c:showVal val="0"/>
          <c:showCatName val="0"/>
          <c:showSerName val="0"/>
          <c:showPercent val="1"/>
          <c:showBubbleSize val="0"/>
          <c:showLeaderLines val="1"/>
        </c:dLbls>
        <c:firstSliceAng val="0"/>
        <c:holeSize val="75"/>
      </c:doughnutChart>
      <c:spPr>
        <a:noFill/>
        <a:ln>
          <a:noFill/>
        </a:ln>
        <a:effectLst/>
      </c:spPr>
    </c:plotArea>
    <c:legend>
      <c:legendPos val="r"/>
      <c:legendEntry>
        <c:idx val="0"/>
        <c:txPr>
          <a:bodyPr rot="0" spcFirstLastPara="1" vertOverflow="ellipsis" vert="horz" wrap="square" anchor="ctr" anchorCtr="1"/>
          <a:lstStyle/>
          <a:p>
            <a:pPr rtl="0">
              <a:defRPr sz="1800" b="0" i="0" u="none" strike="noStrike" kern="1200" baseline="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defRPr>
            </a:pPr>
            <a:endParaRPr lang="zh-CN"/>
          </a:p>
        </c:txPr>
      </c:legendEntry>
      <c:legendEntry>
        <c:idx val="1"/>
        <c:txPr>
          <a:bodyPr rot="0" spcFirstLastPara="1" vertOverflow="ellipsis" vert="horz" wrap="square" anchor="ctr" anchorCtr="1"/>
          <a:lstStyle/>
          <a:p>
            <a:pPr rtl="0">
              <a:defRPr sz="1800" b="0" i="0" u="none" strike="noStrike" kern="1200" baseline="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defRPr>
            </a:pPr>
            <a:endParaRPr lang="zh-CN"/>
          </a:p>
        </c:txPr>
      </c:legendEntry>
      <c:legendEntry>
        <c:idx val="2"/>
        <c:txPr>
          <a:bodyPr rot="0" spcFirstLastPara="1" vertOverflow="ellipsis" vert="horz" wrap="square" anchor="ctr" anchorCtr="1"/>
          <a:lstStyle/>
          <a:p>
            <a:pPr rtl="0">
              <a:defRPr sz="1800" b="0" i="0" u="none" strike="noStrike" kern="1200" baseline="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defRPr>
            </a:pPr>
            <a:endParaRPr lang="zh-CN"/>
          </a:p>
        </c:txPr>
      </c:legendEntry>
      <c:legendEntry>
        <c:idx val="3"/>
        <c:txPr>
          <a:bodyPr rot="0" spcFirstLastPara="1" vertOverflow="ellipsis" vert="horz" wrap="square" anchor="ctr" anchorCtr="1"/>
          <a:lstStyle/>
          <a:p>
            <a:pPr rtl="0">
              <a:defRPr sz="1800" b="0" i="0" u="none" strike="noStrike" kern="1200" baseline="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defRPr>
            </a:pPr>
            <a:endParaRPr lang="zh-CN"/>
          </a:p>
        </c:txPr>
      </c:legendEntry>
      <c:layout>
        <c:manualLayout>
          <c:xMode val="edge"/>
          <c:yMode val="edge"/>
          <c:x val="0.87473678995412452"/>
          <c:y val="0.6293452071186163"/>
          <c:w val="6.7702007702854783E-2"/>
          <c:h val="0.34768645503438661"/>
        </c:manualLayout>
      </c:layout>
      <c:overlay val="0"/>
      <c:spPr>
        <a:noFill/>
        <a:ln>
          <a:noFill/>
        </a:ln>
        <a:effectLst/>
      </c:spPr>
      <c:txPr>
        <a:bodyPr rot="0" spcFirstLastPara="1" vertOverflow="ellipsis" vert="horz" wrap="square" anchor="ctr" anchorCtr="1"/>
        <a:lstStyle/>
        <a:p>
          <a:pPr>
            <a:defRPr sz="1800" b="0" i="0" u="none" strike="noStrike" kern="1200" baseline="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defRPr>
          </a:pPr>
          <a:endParaRPr lang="zh-CN"/>
        </a:p>
      </c:txPr>
    </c:legend>
    <c:plotVisOnly val="1"/>
    <c:dispBlanksAs val="gap"/>
    <c:showDLblsOverMax val="0"/>
  </c:chart>
  <c:spPr>
    <a:noFill/>
    <a:ln>
      <a:noFill/>
    </a:ln>
    <a:effectLst/>
  </c:spPr>
  <c:txPr>
    <a:bodyPr/>
    <a:lstStyle/>
    <a:p>
      <a:pPr>
        <a:defRPr sz="18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defRPr>
      </a:pPr>
      <a:endParaRPr lang="zh-CN"/>
    </a:p>
  </c:txPr>
  <c:externalData r:id="rId3">
    <c:autoUpdate val="0"/>
  </c:externalData>
</c:chartSpace>
</file>

<file path=ppt/charts/colors1.xml><?xml version="1.0" encoding="utf-8"?>
<cs:colorStyle xmlns:cs="http://schemas.microsoft.com/office/drawing/2012/chartStyle" xmlns:a="http://schemas.openxmlformats.org/drawingml/2006/main" meth="cycle" id="13">
  <a:schemeClr val="accent6"/>
  <a:schemeClr val="accent5"/>
  <a:schemeClr val="accent4"/>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3">
  <a:schemeClr val="accent6"/>
  <a:schemeClr val="accent5"/>
  <a:schemeClr val="accent4"/>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717742FC-62BB-4B81-9CA5-3B750A4B4580}" type="datetimeFigureOut">
              <a:rPr lang="zh-CN" altLang="en-US" smtClean="0"/>
              <a:t>2019/5/23</a:t>
            </a:fld>
            <a:endParaRPr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B67E82F1-5B17-4D95-A6D6-EB96F2D72B61}" type="slidenum">
              <a:rPr lang="zh-CN" altLang="en-US" smtClean="0"/>
              <a:t>‹#›</a:t>
            </a:fld>
            <a:endParaRPr lang="zh-CN" altLang="en-US"/>
          </a:p>
        </p:txBody>
      </p:sp>
    </p:spTree>
    <p:extLst>
      <p:ext uri="{BB962C8B-B14F-4D97-AF65-F5344CB8AC3E}">
        <p14:creationId xmlns:p14="http://schemas.microsoft.com/office/powerpoint/2010/main" val="424251434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pPr>
              <a:defRPr/>
            </a:pPr>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pPr>
              <a:defRPr/>
            </a:pPr>
            <a:fld id="{06024D97-E667-405D-B634-E583E2108D71}" type="datetimeFigureOut">
              <a:rPr lang="zh-CN" altLang="en-US"/>
              <a:pPr>
                <a:defRPr/>
              </a:pPr>
              <a:t>2019/5/23</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lvl="0"/>
            <a:endParaRPr lang="zh-CN" altLang="en-US" noProof="0" smtClean="0"/>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noProof="0" smtClean="0"/>
              <a:t>单击此处编辑母版文本样式</a:t>
            </a:r>
          </a:p>
          <a:p>
            <a:pPr lvl="1"/>
            <a:r>
              <a:rPr lang="zh-CN" altLang="en-US" noProof="0" smtClean="0"/>
              <a:t>第二级</a:t>
            </a:r>
          </a:p>
          <a:p>
            <a:pPr lvl="2"/>
            <a:r>
              <a:rPr lang="zh-CN" altLang="en-US" noProof="0" smtClean="0"/>
              <a:t>第三级</a:t>
            </a:r>
          </a:p>
          <a:p>
            <a:pPr lvl="3"/>
            <a:r>
              <a:rPr lang="zh-CN" altLang="en-US" noProof="0" smtClean="0"/>
              <a:t>第四级</a:t>
            </a:r>
          </a:p>
          <a:p>
            <a:pPr lvl="4"/>
            <a:r>
              <a:rPr lang="zh-CN" altLang="en-US" noProof="0" smtClean="0"/>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pPr>
              <a:defRPr/>
            </a:pPr>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fld id="{418F03C3-53C1-4F10-8DAF-D1F318E96C6E}" type="slidenum">
              <a:rPr lang="zh-CN" altLang="en-US"/>
              <a:pPr/>
              <a:t>‹#›</a:t>
            </a:fld>
            <a:endParaRPr lang="zh-CN" altLang="en-US"/>
          </a:p>
        </p:txBody>
      </p:sp>
    </p:spTree>
    <p:extLst>
      <p:ext uri="{BB962C8B-B14F-4D97-AF65-F5344CB8AC3E}">
        <p14:creationId xmlns:p14="http://schemas.microsoft.com/office/powerpoint/2010/main" val="2060540435"/>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300" kern="1200">
        <a:solidFill>
          <a:schemeClr val="tx1"/>
        </a:solidFill>
        <a:latin typeface="+mn-lt"/>
        <a:ea typeface="+mn-ea"/>
        <a:cs typeface="+mn-cs"/>
      </a:defRPr>
    </a:lvl1pPr>
    <a:lvl2pPr marL="455613" algn="l" rtl="0" eaLnBrk="0" fontAlgn="base" hangingPunct="0">
      <a:spcBef>
        <a:spcPct val="30000"/>
      </a:spcBef>
      <a:spcAft>
        <a:spcPct val="0"/>
      </a:spcAft>
      <a:defRPr sz="1300" kern="1200">
        <a:solidFill>
          <a:schemeClr val="tx1"/>
        </a:solidFill>
        <a:latin typeface="+mn-lt"/>
        <a:ea typeface="+mn-ea"/>
        <a:cs typeface="+mn-cs"/>
      </a:defRPr>
    </a:lvl2pPr>
    <a:lvl3pPr marL="912813" algn="l" rtl="0" eaLnBrk="0" fontAlgn="base" hangingPunct="0">
      <a:spcBef>
        <a:spcPct val="30000"/>
      </a:spcBef>
      <a:spcAft>
        <a:spcPct val="0"/>
      </a:spcAft>
      <a:defRPr sz="1300" kern="1200">
        <a:solidFill>
          <a:schemeClr val="tx1"/>
        </a:solidFill>
        <a:latin typeface="+mn-lt"/>
        <a:ea typeface="+mn-ea"/>
        <a:cs typeface="+mn-cs"/>
      </a:defRPr>
    </a:lvl3pPr>
    <a:lvl4pPr marL="1370013" algn="l" rtl="0" eaLnBrk="0" fontAlgn="base" hangingPunct="0">
      <a:spcBef>
        <a:spcPct val="30000"/>
      </a:spcBef>
      <a:spcAft>
        <a:spcPct val="0"/>
      </a:spcAft>
      <a:defRPr sz="1300" kern="1200">
        <a:solidFill>
          <a:schemeClr val="tx1"/>
        </a:solidFill>
        <a:latin typeface="+mn-lt"/>
        <a:ea typeface="+mn-ea"/>
        <a:cs typeface="+mn-cs"/>
      </a:defRPr>
    </a:lvl4pPr>
    <a:lvl5pPr marL="1827213" algn="l" rtl="0" eaLnBrk="0" fontAlgn="base" hangingPunct="0">
      <a:spcBef>
        <a:spcPct val="30000"/>
      </a:spcBef>
      <a:spcAft>
        <a:spcPct val="0"/>
      </a:spcAft>
      <a:defRPr sz="1300" kern="1200">
        <a:solidFill>
          <a:schemeClr val="tx1"/>
        </a:solidFill>
        <a:latin typeface="+mn-lt"/>
        <a:ea typeface="+mn-ea"/>
        <a:cs typeface="+mn-cs"/>
      </a:defRPr>
    </a:lvl5pPr>
    <a:lvl6pPr marL="2285493" algn="l" defTabSz="914197" rtl="0" eaLnBrk="1" latinLnBrk="0" hangingPunct="1">
      <a:defRPr sz="1300" kern="1200">
        <a:solidFill>
          <a:schemeClr val="tx1"/>
        </a:solidFill>
        <a:latin typeface="+mn-lt"/>
        <a:ea typeface="+mn-ea"/>
        <a:cs typeface="+mn-cs"/>
      </a:defRPr>
    </a:lvl6pPr>
    <a:lvl7pPr marL="2742592" algn="l" defTabSz="914197" rtl="0" eaLnBrk="1" latinLnBrk="0" hangingPunct="1">
      <a:defRPr sz="1300" kern="1200">
        <a:solidFill>
          <a:schemeClr val="tx1"/>
        </a:solidFill>
        <a:latin typeface="+mn-lt"/>
        <a:ea typeface="+mn-ea"/>
        <a:cs typeface="+mn-cs"/>
      </a:defRPr>
    </a:lvl7pPr>
    <a:lvl8pPr marL="3199692" algn="l" defTabSz="914197" rtl="0" eaLnBrk="1" latinLnBrk="0" hangingPunct="1">
      <a:defRPr sz="1300" kern="1200">
        <a:solidFill>
          <a:schemeClr val="tx1"/>
        </a:solidFill>
        <a:latin typeface="+mn-lt"/>
        <a:ea typeface="+mn-ea"/>
        <a:cs typeface="+mn-cs"/>
      </a:defRPr>
    </a:lvl8pPr>
    <a:lvl9pPr marL="3656788" algn="l" defTabSz="914197" rtl="0" eaLnBrk="1" latinLnBrk="0" hangingPunct="1">
      <a:defRPr sz="13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a:t>
            </a:fld>
            <a:endParaRPr lang="zh-CN" altLang="en-US"/>
          </a:p>
        </p:txBody>
      </p:sp>
    </p:spTree>
    <p:extLst>
      <p:ext uri="{BB962C8B-B14F-4D97-AF65-F5344CB8AC3E}">
        <p14:creationId xmlns:p14="http://schemas.microsoft.com/office/powerpoint/2010/main" val="367882346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a:t>
            </a:fld>
            <a:endParaRPr lang="zh-CN" altLang="en-US"/>
          </a:p>
        </p:txBody>
      </p:sp>
    </p:spTree>
    <p:extLst>
      <p:ext uri="{BB962C8B-B14F-4D97-AF65-F5344CB8AC3E}">
        <p14:creationId xmlns:p14="http://schemas.microsoft.com/office/powerpoint/2010/main" val="393932416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3</a:t>
            </a:fld>
            <a:endParaRPr lang="zh-CN" altLang="en-US"/>
          </a:p>
        </p:txBody>
      </p:sp>
    </p:spTree>
    <p:extLst>
      <p:ext uri="{BB962C8B-B14F-4D97-AF65-F5344CB8AC3E}">
        <p14:creationId xmlns:p14="http://schemas.microsoft.com/office/powerpoint/2010/main" val="3251930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Header Placeholder 3"/>
          <p:cNvSpPr>
            <a:spLocks noGrp="1"/>
          </p:cNvSpPr>
          <p:nvPr>
            <p:ph type="hdr" sz="quarter" idx="10"/>
          </p:nvPr>
        </p:nvSpPr>
        <p:spPr/>
        <p:txBody>
          <a:bodyPr/>
          <a:lstStyle/>
          <a:p>
            <a:r>
              <a:rPr lang="en-US" dirty="0" smtClean="0"/>
              <a:t>My First Template</a:t>
            </a:r>
            <a:endParaRPr lang="en-US" dirty="0"/>
          </a:p>
        </p:txBody>
      </p:sp>
    </p:spTree>
    <p:extLst>
      <p:ext uri="{BB962C8B-B14F-4D97-AF65-F5344CB8AC3E}">
        <p14:creationId xmlns:p14="http://schemas.microsoft.com/office/powerpoint/2010/main" val="84197890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5</a:t>
            </a:fld>
            <a:endParaRPr lang="zh-CN" altLang="en-US"/>
          </a:p>
        </p:txBody>
      </p:sp>
    </p:spTree>
    <p:extLst>
      <p:ext uri="{BB962C8B-B14F-4D97-AF65-F5344CB8AC3E}">
        <p14:creationId xmlns:p14="http://schemas.microsoft.com/office/powerpoint/2010/main" val="146686093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6</a:t>
            </a:fld>
            <a:endParaRPr lang="zh-CN" altLang="en-US"/>
          </a:p>
        </p:txBody>
      </p:sp>
    </p:spTree>
    <p:extLst>
      <p:ext uri="{BB962C8B-B14F-4D97-AF65-F5344CB8AC3E}">
        <p14:creationId xmlns:p14="http://schemas.microsoft.com/office/powerpoint/2010/main" val="12587878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7</a:t>
            </a:fld>
            <a:endParaRPr lang="zh-CN" altLang="en-US"/>
          </a:p>
        </p:txBody>
      </p:sp>
    </p:spTree>
    <p:extLst>
      <p:ext uri="{BB962C8B-B14F-4D97-AF65-F5344CB8AC3E}">
        <p14:creationId xmlns:p14="http://schemas.microsoft.com/office/powerpoint/2010/main" val="413507204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8</a:t>
            </a:fld>
            <a:endParaRPr lang="zh-CN" altLang="en-US"/>
          </a:p>
        </p:txBody>
      </p:sp>
    </p:spTree>
    <p:extLst>
      <p:ext uri="{BB962C8B-B14F-4D97-AF65-F5344CB8AC3E}">
        <p14:creationId xmlns:p14="http://schemas.microsoft.com/office/powerpoint/2010/main" val="424169819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9</a:t>
            </a:fld>
            <a:endParaRPr lang="zh-CN" altLang="en-US"/>
          </a:p>
        </p:txBody>
      </p:sp>
    </p:spTree>
    <p:extLst>
      <p:ext uri="{BB962C8B-B14F-4D97-AF65-F5344CB8AC3E}">
        <p14:creationId xmlns:p14="http://schemas.microsoft.com/office/powerpoint/2010/main" val="358928502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10</a:t>
            </a:fld>
            <a:endParaRPr lang="zh-CN" altLang="en-US"/>
          </a:p>
        </p:txBody>
      </p:sp>
    </p:spTree>
    <p:extLst>
      <p:ext uri="{BB962C8B-B14F-4D97-AF65-F5344CB8AC3E}">
        <p14:creationId xmlns:p14="http://schemas.microsoft.com/office/powerpoint/2010/main" val="279233290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6B02EC-97C0-4E19-AA45-E904FCC1D11E}" type="slidenum">
              <a:rPr lang="en-GB" smtClean="0"/>
              <a:t>11</a:t>
            </a:fld>
            <a:endParaRPr lang="en-GB"/>
          </a:p>
        </p:txBody>
      </p:sp>
    </p:spTree>
    <p:extLst>
      <p:ext uri="{BB962C8B-B14F-4D97-AF65-F5344CB8AC3E}">
        <p14:creationId xmlns:p14="http://schemas.microsoft.com/office/powerpoint/2010/main" val="259635947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Header Placeholder 3"/>
          <p:cNvSpPr>
            <a:spLocks noGrp="1"/>
          </p:cNvSpPr>
          <p:nvPr>
            <p:ph type="hdr" sz="quarter" idx="10"/>
          </p:nvPr>
        </p:nvSpPr>
        <p:spPr/>
        <p:txBody>
          <a:bodyPr/>
          <a:lstStyle/>
          <a:p>
            <a:r>
              <a:rPr lang="en-US" dirty="0" smtClean="0"/>
              <a:t>My First Template</a:t>
            </a:r>
            <a:endParaRPr lang="en-US" dirty="0"/>
          </a:p>
        </p:txBody>
      </p:sp>
    </p:spTree>
    <p:extLst>
      <p:ext uri="{BB962C8B-B14F-4D97-AF65-F5344CB8AC3E}">
        <p14:creationId xmlns:p14="http://schemas.microsoft.com/office/powerpoint/2010/main" val="330158992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13</a:t>
            </a:fld>
            <a:endParaRPr lang="zh-CN" altLang="en-US"/>
          </a:p>
        </p:txBody>
      </p:sp>
    </p:spTree>
    <p:extLst>
      <p:ext uri="{BB962C8B-B14F-4D97-AF65-F5344CB8AC3E}">
        <p14:creationId xmlns:p14="http://schemas.microsoft.com/office/powerpoint/2010/main" val="375758954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14</a:t>
            </a:fld>
            <a:endParaRPr lang="zh-CN" altLang="en-US"/>
          </a:p>
        </p:txBody>
      </p:sp>
    </p:spTree>
    <p:extLst>
      <p:ext uri="{BB962C8B-B14F-4D97-AF65-F5344CB8AC3E}">
        <p14:creationId xmlns:p14="http://schemas.microsoft.com/office/powerpoint/2010/main" val="236649352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286000" y="514350"/>
            <a:ext cx="4572000" cy="2571750"/>
          </a:xfrm>
        </p:spPr>
      </p:sp>
      <p:sp>
        <p:nvSpPr>
          <p:cNvPr id="3" name="Notes Placeholder 2"/>
          <p:cNvSpPr>
            <a:spLocks noGrp="1"/>
          </p:cNvSpPr>
          <p:nvPr>
            <p:ph type="body" idx="1"/>
          </p:nvPr>
        </p:nvSpPr>
        <p:spPr/>
        <p:txBody>
          <a:bodyPr>
            <a:normAutofit/>
          </a:bodyPr>
          <a:lstStyle/>
          <a:p>
            <a:endParaRPr lang="en-US" dirty="0"/>
          </a:p>
        </p:txBody>
      </p:sp>
      <p:sp>
        <p:nvSpPr>
          <p:cNvPr id="4" name="Header Placeholder 3"/>
          <p:cNvSpPr>
            <a:spLocks noGrp="1"/>
          </p:cNvSpPr>
          <p:nvPr>
            <p:ph type="hdr" sz="quarter" idx="10"/>
          </p:nvPr>
        </p:nvSpPr>
        <p:spPr/>
        <p:txBody>
          <a:bodyPr/>
          <a:lstStyle/>
          <a:p>
            <a:r>
              <a:rPr lang="en-US" dirty="0" smtClean="0"/>
              <a:t>My First Template</a:t>
            </a:r>
            <a:endParaRPr lang="en-US" dirty="0"/>
          </a:p>
        </p:txBody>
      </p:sp>
    </p:spTree>
    <p:extLst>
      <p:ext uri="{BB962C8B-B14F-4D97-AF65-F5344CB8AC3E}">
        <p14:creationId xmlns:p14="http://schemas.microsoft.com/office/powerpoint/2010/main" val="419461374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16</a:t>
            </a:fld>
            <a:endParaRPr lang="zh-CN" altLang="en-US"/>
          </a:p>
        </p:txBody>
      </p:sp>
    </p:spTree>
    <p:extLst>
      <p:ext uri="{BB962C8B-B14F-4D97-AF65-F5344CB8AC3E}">
        <p14:creationId xmlns:p14="http://schemas.microsoft.com/office/powerpoint/2010/main" val="406653342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17</a:t>
            </a:fld>
            <a:endParaRPr lang="zh-CN" altLang="en-US"/>
          </a:p>
        </p:txBody>
      </p:sp>
    </p:spTree>
    <p:extLst>
      <p:ext uri="{BB962C8B-B14F-4D97-AF65-F5344CB8AC3E}">
        <p14:creationId xmlns:p14="http://schemas.microsoft.com/office/powerpoint/2010/main" val="132936184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18</a:t>
            </a:fld>
            <a:endParaRPr lang="zh-CN" altLang="en-US"/>
          </a:p>
        </p:txBody>
      </p:sp>
    </p:spTree>
    <p:extLst>
      <p:ext uri="{BB962C8B-B14F-4D97-AF65-F5344CB8AC3E}">
        <p14:creationId xmlns:p14="http://schemas.microsoft.com/office/powerpoint/2010/main" val="377172160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19</a:t>
            </a:fld>
            <a:endParaRPr lang="zh-CN" altLang="en-US"/>
          </a:p>
        </p:txBody>
      </p:sp>
    </p:spTree>
    <p:extLst>
      <p:ext uri="{BB962C8B-B14F-4D97-AF65-F5344CB8AC3E}">
        <p14:creationId xmlns:p14="http://schemas.microsoft.com/office/powerpoint/2010/main" val="93591441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20</a:t>
            </a:fld>
            <a:endParaRPr lang="zh-CN" altLang="en-US"/>
          </a:p>
        </p:txBody>
      </p:sp>
    </p:spTree>
    <p:extLst>
      <p:ext uri="{BB962C8B-B14F-4D97-AF65-F5344CB8AC3E}">
        <p14:creationId xmlns:p14="http://schemas.microsoft.com/office/powerpoint/2010/main" val="126134132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a:p>
        </p:txBody>
      </p:sp>
    </p:spTree>
    <p:extLst>
      <p:ext uri="{BB962C8B-B14F-4D97-AF65-F5344CB8AC3E}">
        <p14:creationId xmlns:p14="http://schemas.microsoft.com/office/powerpoint/2010/main" val="347557051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22</a:t>
            </a:fld>
            <a:endParaRPr lang="zh-CN" altLang="en-US"/>
          </a:p>
        </p:txBody>
      </p:sp>
    </p:spTree>
    <p:extLst>
      <p:ext uri="{BB962C8B-B14F-4D97-AF65-F5344CB8AC3E}">
        <p14:creationId xmlns:p14="http://schemas.microsoft.com/office/powerpoint/2010/main" val="3577417180"/>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blank">
  <p:cSld name="空白">
    <p:bg>
      <p:bgRef idx="1001">
        <a:schemeClr val="bg1"/>
      </p:bgRef>
    </p:bg>
    <p:spTree>
      <p:nvGrpSpPr>
        <p:cNvPr id="1" name=""/>
        <p:cNvGrpSpPr/>
        <p:nvPr/>
      </p:nvGrpSpPr>
      <p:grpSpPr>
        <a:xfrm>
          <a:off x="0" y="0"/>
          <a:ext cx="0" cy="0"/>
          <a:chOff x="0" y="0"/>
          <a:chExt cx="0" cy="0"/>
        </a:xfrm>
      </p:grpSpPr>
      <p:sp>
        <p:nvSpPr>
          <p:cNvPr id="4" name="矩形 3"/>
          <p:cNvSpPr/>
          <p:nvPr userDrawn="1"/>
        </p:nvSpPr>
        <p:spPr>
          <a:xfrm>
            <a:off x="0" y="0"/>
            <a:ext cx="12858750" cy="7232650"/>
          </a:xfrm>
          <a:prstGeom prst="rect">
            <a:avLst/>
          </a:prstGeom>
          <a:blipFill dpi="0" rotWithShape="1">
            <a:blip r:embed="rId2"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868887928"/>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blank" preserve="1">
  <p:cSld name="1_空白">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328440655"/>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84238" y="385763"/>
            <a:ext cx="11090275" cy="139700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84238" y="1925638"/>
            <a:ext cx="11090275" cy="4589462"/>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84238" y="6704013"/>
            <a:ext cx="2892425" cy="384175"/>
          </a:xfrm>
          <a:prstGeom prst="rect">
            <a:avLst/>
          </a:prstGeom>
        </p:spPr>
        <p:txBody>
          <a:bodyPr vert="horz" lIns="91440" tIns="45720" rIns="91440" bIns="45720" rtlCol="0" anchor="ctr"/>
          <a:lstStyle>
            <a:lvl1pPr algn="l">
              <a:defRPr sz="1200">
                <a:solidFill>
                  <a:schemeClr val="tx1">
                    <a:tint val="75000"/>
                  </a:schemeClr>
                </a:solidFill>
              </a:defRPr>
            </a:lvl1pPr>
          </a:lstStyle>
          <a:p>
            <a:fld id="{43A93E93-166D-47F5-9EF1-ACEABE24AEEA}" type="datetimeFigureOut">
              <a:rPr lang="zh-CN" altLang="en-US" smtClean="0"/>
              <a:t>2019/5/23</a:t>
            </a:fld>
            <a:endParaRPr lang="zh-CN" altLang="en-US"/>
          </a:p>
        </p:txBody>
      </p:sp>
      <p:sp>
        <p:nvSpPr>
          <p:cNvPr id="5" name="页脚占位符 4"/>
          <p:cNvSpPr>
            <a:spLocks noGrp="1"/>
          </p:cNvSpPr>
          <p:nvPr>
            <p:ph type="ftr" sz="quarter" idx="3"/>
          </p:nvPr>
        </p:nvSpPr>
        <p:spPr>
          <a:xfrm>
            <a:off x="4259263" y="6704013"/>
            <a:ext cx="4340225" cy="38417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9082088" y="6704013"/>
            <a:ext cx="2892425" cy="384175"/>
          </a:xfrm>
          <a:prstGeom prst="rect">
            <a:avLst/>
          </a:prstGeom>
        </p:spPr>
        <p:txBody>
          <a:bodyPr vert="horz" lIns="91440" tIns="45720" rIns="91440" bIns="45720" rtlCol="0" anchor="ctr"/>
          <a:lstStyle>
            <a:lvl1pPr algn="r">
              <a:defRPr sz="1200">
                <a:solidFill>
                  <a:schemeClr val="tx1">
                    <a:tint val="75000"/>
                  </a:schemeClr>
                </a:solidFill>
              </a:defRPr>
            </a:lvl1pPr>
          </a:lstStyle>
          <a:p>
            <a:fld id="{118D5ACA-62CA-46DB-AD6B-12EDD6D51A23}" type="slidenum">
              <a:rPr lang="zh-CN" altLang="en-US" smtClean="0"/>
              <a:t>‹#›</a:t>
            </a:fld>
            <a:endParaRPr lang="zh-CN" altLang="en-US"/>
          </a:p>
        </p:txBody>
      </p:sp>
    </p:spTree>
    <p:extLst>
      <p:ext uri="{BB962C8B-B14F-4D97-AF65-F5344CB8AC3E}">
        <p14:creationId xmlns:p14="http://schemas.microsoft.com/office/powerpoint/2010/main" val="278975340"/>
      </p:ext>
    </p:extLst>
  </p:cSld>
  <p:clrMap bg1="lt1" tx1="dk1" bg2="lt2" tx2="dk2" accent1="accent1" accent2="accent2" accent3="accent3" accent4="accent4" accent5="accent5" accent6="accent6" hlink="hlink" folHlink="folHlink"/>
  <p:sldLayoutIdLst>
    <p:sldLayoutId id="2147483977" r:id="rId1"/>
    <p:sldLayoutId id="2147483978" r:id="rId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chart" Target="../charts/chart3.xml"/><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1892871" y="4282985"/>
            <a:ext cx="9325380" cy="2939346"/>
          </a:xfrm>
          <a:prstGeom prst="rect">
            <a:avLst/>
          </a:prstGeom>
        </p:spPr>
      </p:pic>
      <p:sp>
        <p:nvSpPr>
          <p:cNvPr id="9" name="矩形 259"/>
          <p:cNvSpPr>
            <a:spLocks noChangeArrowheads="1"/>
          </p:cNvSpPr>
          <p:nvPr/>
        </p:nvSpPr>
        <p:spPr bwMode="auto">
          <a:xfrm>
            <a:off x="3117407" y="2847657"/>
            <a:ext cx="6120679" cy="819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eaLnBrk="1" hangingPunct="1">
              <a:lnSpc>
                <a:spcPct val="150000"/>
              </a:lnSpc>
              <a:buNone/>
            </a:pPr>
            <a:r>
              <a:rPr lang="en-US" altLang="zh-CN" sz="1050" spc="316" dirty="0">
                <a:solidFill>
                  <a:srgbClr val="FF0000"/>
                </a:solidFill>
                <a:latin typeface="Arial" panose="020B0604020202020204" pitchFamily="34" charset="0"/>
                <a:cs typeface="+mn-ea"/>
                <a:sym typeface="Arial" panose="020B0604020202020204" pitchFamily="34" charset="0"/>
              </a:rPr>
              <a:t>Only beautiful humorous cartoon lovely and lively children in </a:t>
            </a:r>
            <a:r>
              <a:rPr lang="en-US" altLang="zh-CN" sz="1050" spc="316" dirty="0" err="1">
                <a:solidFill>
                  <a:srgbClr val="FF0000"/>
                </a:solidFill>
                <a:latin typeface="Arial" panose="020B0604020202020204" pitchFamily="34" charset="0"/>
                <a:cs typeface="+mn-ea"/>
                <a:sym typeface="Arial" panose="020B0604020202020204" pitchFamily="34" charset="0"/>
              </a:rPr>
              <a:t>kindergartenOnly</a:t>
            </a:r>
            <a:r>
              <a:rPr lang="en-US" altLang="zh-CN" sz="1050" spc="316" dirty="0">
                <a:solidFill>
                  <a:srgbClr val="FF0000"/>
                </a:solidFill>
                <a:latin typeface="Arial" panose="020B0604020202020204" pitchFamily="34" charset="0"/>
                <a:cs typeface="+mn-ea"/>
                <a:sym typeface="Arial" panose="020B0604020202020204" pitchFamily="34" charset="0"/>
              </a:rPr>
              <a:t> beautiful humorous cartoon lovely and lively children in kindergarten</a:t>
            </a:r>
            <a:endParaRPr lang="zh-CN" altLang="en-US" sz="1050" spc="316" dirty="0">
              <a:solidFill>
                <a:srgbClr val="FF0000"/>
              </a:solidFill>
              <a:latin typeface="Arial" panose="020B0604020202020204" pitchFamily="34" charset="0"/>
              <a:cs typeface="+mn-ea"/>
              <a:sym typeface="Arial" panose="020B0604020202020204" pitchFamily="34" charset="0"/>
            </a:endParaRPr>
          </a:p>
        </p:txBody>
      </p:sp>
      <p:sp>
        <p:nvSpPr>
          <p:cNvPr id="11" name="矩形 259"/>
          <p:cNvSpPr>
            <a:spLocks noChangeArrowheads="1"/>
          </p:cNvSpPr>
          <p:nvPr/>
        </p:nvSpPr>
        <p:spPr bwMode="auto">
          <a:xfrm>
            <a:off x="3189415" y="1672109"/>
            <a:ext cx="6479920"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zh-CN" altLang="en-US" sz="5400" cap="all" dirty="0">
                <a:solidFill>
                  <a:schemeClr val="accent2"/>
                </a:solidFill>
                <a:latin typeface="叶根友毛笔行书2.0版" panose="02010601030101010101" pitchFamily="2" charset="-122"/>
                <a:ea typeface="叶根友毛笔行书2.0版" panose="02010601030101010101" pitchFamily="2" charset="-122"/>
                <a:cs typeface="Arial" panose="020B0604020202020204" pitchFamily="34" charset="0"/>
              </a:rPr>
              <a:t>欢度儿童节</a:t>
            </a:r>
            <a:r>
              <a:rPr lang="en-US" altLang="zh-CN" sz="5400" cap="all" dirty="0" err="1">
                <a:solidFill>
                  <a:schemeClr val="accent2"/>
                </a:solidFill>
                <a:latin typeface="叶根友毛笔行书2.0版" panose="02010601030101010101" pitchFamily="2" charset="-122"/>
                <a:ea typeface="叶根友毛笔行书2.0版" panose="02010601030101010101" pitchFamily="2" charset="-122"/>
                <a:cs typeface="Arial" panose="020B0604020202020204" pitchFamily="34" charset="0"/>
              </a:rPr>
              <a:t>ppt</a:t>
            </a:r>
            <a:r>
              <a:rPr lang="zh-CN" altLang="en-US" sz="5400" cap="all" dirty="0">
                <a:solidFill>
                  <a:schemeClr val="accent2"/>
                </a:solidFill>
                <a:latin typeface="叶根友毛笔行书2.0版" panose="02010601030101010101" pitchFamily="2" charset="-122"/>
                <a:ea typeface="叶根友毛笔行书2.0版" panose="02010601030101010101" pitchFamily="2" charset="-122"/>
                <a:cs typeface="Arial" panose="020B0604020202020204" pitchFamily="34" charset="0"/>
              </a:rPr>
              <a:t>模板</a:t>
            </a:r>
          </a:p>
        </p:txBody>
      </p:sp>
    </p:spTree>
    <p:extLst>
      <p:ext uri="{BB962C8B-B14F-4D97-AF65-F5344CB8AC3E}">
        <p14:creationId xmlns:p14="http://schemas.microsoft.com/office/powerpoint/2010/main" val="2430764854"/>
      </p:ext>
    </p:extLst>
  </p:cSld>
  <p:clrMapOvr>
    <a:masterClrMapping/>
  </p:clrMapOvr>
  <mc:AlternateContent xmlns:mc="http://schemas.openxmlformats.org/markup-compatibility/2006" xmlns:p14="http://schemas.microsoft.com/office/powerpoint/2010/main">
    <mc:Choice Requires="p14">
      <p:transition p14:dur="0" advTm="0"/>
    </mc:Choice>
    <mc:Fallback xmlns="">
      <p:transition advTm="0"/>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accel="40000" fill="hold" nodeType="afterEffect" p14:presetBounceEnd="40000">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14:bounceEnd="40000">
                                          <p:cBhvr additive="base">
                                            <p:cTn id="7" dur="1000" fill="hold"/>
                                            <p:tgtEl>
                                              <p:spTgt spid="4"/>
                                            </p:tgtEl>
                                            <p:attrNameLst>
                                              <p:attrName>ppt_x</p:attrName>
                                            </p:attrNameLst>
                                          </p:cBhvr>
                                          <p:tavLst>
                                            <p:tav tm="0">
                                              <p:val>
                                                <p:strVal val="1+#ppt_w/2"/>
                                              </p:val>
                                            </p:tav>
                                            <p:tav tm="100000">
                                              <p:val>
                                                <p:strVal val="#ppt_x"/>
                                              </p:val>
                                            </p:tav>
                                          </p:tavLst>
                                        </p:anim>
                                        <p:anim calcmode="lin" valueType="num" p14:bounceEnd="40000">
                                          <p:cBhvr additive="base">
                                            <p:cTn id="8" dur="1000" fill="hold"/>
                                            <p:tgtEl>
                                              <p:spTgt spid="4"/>
                                            </p:tgtEl>
                                            <p:attrNameLst>
                                              <p:attrName>ppt_y</p:attrName>
                                            </p:attrNameLst>
                                          </p:cBhvr>
                                          <p:tavLst>
                                            <p:tav tm="0">
                                              <p:val>
                                                <p:strVal val="#ppt_y"/>
                                              </p:val>
                                            </p:tav>
                                            <p:tav tm="100000">
                                              <p:val>
                                                <p:strVal val="#ppt_y"/>
                                              </p:val>
                                            </p:tav>
                                          </p:tavLst>
                                        </p:anim>
                                      </p:childTnLst>
                                    </p:cTn>
                                  </p:par>
                                </p:childTnLst>
                              </p:cTn>
                            </p:par>
                            <p:par>
                              <p:cTn id="9" fill="hold">
                                <p:stCondLst>
                                  <p:cond delay="1000"/>
                                </p:stCondLst>
                                <p:childTnLst>
                                  <p:par>
                                    <p:cTn id="10" presetID="2" presetClass="entr" presetSubtype="2" accel="40000" fill="hold" grpId="0" nodeType="afterEffect" p14:presetBounceEnd="40000">
                                      <p:stCondLst>
                                        <p:cond delay="0"/>
                                      </p:stCondLst>
                                      <p:childTnLst>
                                        <p:set>
                                          <p:cBhvr>
                                            <p:cTn id="11" dur="1" fill="hold">
                                              <p:stCondLst>
                                                <p:cond delay="0"/>
                                              </p:stCondLst>
                                            </p:cTn>
                                            <p:tgtEl>
                                              <p:spTgt spid="11"/>
                                            </p:tgtEl>
                                            <p:attrNameLst>
                                              <p:attrName>style.visibility</p:attrName>
                                            </p:attrNameLst>
                                          </p:cBhvr>
                                          <p:to>
                                            <p:strVal val="visible"/>
                                          </p:to>
                                        </p:set>
                                        <p:anim calcmode="lin" valueType="num" p14:bounceEnd="40000">
                                          <p:cBhvr additive="base">
                                            <p:cTn id="12" dur="1000" fill="hold"/>
                                            <p:tgtEl>
                                              <p:spTgt spid="11"/>
                                            </p:tgtEl>
                                            <p:attrNameLst>
                                              <p:attrName>ppt_x</p:attrName>
                                            </p:attrNameLst>
                                          </p:cBhvr>
                                          <p:tavLst>
                                            <p:tav tm="0">
                                              <p:val>
                                                <p:strVal val="1+#ppt_w/2"/>
                                              </p:val>
                                            </p:tav>
                                            <p:tav tm="100000">
                                              <p:val>
                                                <p:strVal val="#ppt_x"/>
                                              </p:val>
                                            </p:tav>
                                          </p:tavLst>
                                        </p:anim>
                                        <p:anim calcmode="lin" valueType="num" p14:bounceEnd="40000">
                                          <p:cBhvr additive="base">
                                            <p:cTn id="13" dur="1000" fill="hold"/>
                                            <p:tgtEl>
                                              <p:spTgt spid="11"/>
                                            </p:tgtEl>
                                            <p:attrNameLst>
                                              <p:attrName>ppt_y</p:attrName>
                                            </p:attrNameLst>
                                          </p:cBhvr>
                                          <p:tavLst>
                                            <p:tav tm="0">
                                              <p:val>
                                                <p:strVal val="#ppt_y"/>
                                              </p:val>
                                            </p:tav>
                                            <p:tav tm="100000">
                                              <p:val>
                                                <p:strVal val="#ppt_y"/>
                                              </p:val>
                                            </p:tav>
                                          </p:tavLst>
                                        </p:anim>
                                      </p:childTnLst>
                                    </p:cTn>
                                  </p:par>
                                </p:childTnLst>
                              </p:cTn>
                            </p:par>
                            <p:par>
                              <p:cTn id="14" fill="hold">
                                <p:stCondLst>
                                  <p:cond delay="2000"/>
                                </p:stCondLst>
                                <p:childTnLst>
                                  <p:par>
                                    <p:cTn id="15" presetID="41" presetClass="entr" presetSubtype="0" fill="hold" grpId="0" nodeType="afterEffect">
                                      <p:stCondLst>
                                        <p:cond delay="0"/>
                                      </p:stCondLst>
                                      <p:iterate type="lt">
                                        <p:tmPct val="10000"/>
                                      </p:iterate>
                                      <p:childTnLst>
                                        <p:set>
                                          <p:cBhvr>
                                            <p:cTn id="16" dur="1" fill="hold">
                                              <p:stCondLst>
                                                <p:cond delay="0"/>
                                              </p:stCondLst>
                                            </p:cTn>
                                            <p:tgtEl>
                                              <p:spTgt spid="9"/>
                                            </p:tgtEl>
                                            <p:attrNameLst>
                                              <p:attrName>style.visibility</p:attrName>
                                            </p:attrNameLst>
                                          </p:cBhvr>
                                          <p:to>
                                            <p:strVal val="visible"/>
                                          </p:to>
                                        </p:set>
                                        <p:anim calcmode="lin" valueType="num">
                                          <p:cBhvr>
                                            <p:cTn id="17" dur="500" fill="hold"/>
                                            <p:tgtEl>
                                              <p:spTgt spid="9"/>
                                            </p:tgtEl>
                                            <p:attrNameLst>
                                              <p:attrName>ppt_x</p:attrName>
                                            </p:attrNameLst>
                                          </p:cBhvr>
                                          <p:tavLst>
                                            <p:tav tm="0">
                                              <p:val>
                                                <p:strVal val="#ppt_x"/>
                                              </p:val>
                                            </p:tav>
                                            <p:tav tm="50000">
                                              <p:val>
                                                <p:strVal val="#ppt_x+.1"/>
                                              </p:val>
                                            </p:tav>
                                            <p:tav tm="100000">
                                              <p:val>
                                                <p:strVal val="#ppt_x"/>
                                              </p:val>
                                            </p:tav>
                                          </p:tavLst>
                                        </p:anim>
                                        <p:anim calcmode="lin" valueType="num">
                                          <p:cBhvr>
                                            <p:cTn id="18" dur="500" fill="hold"/>
                                            <p:tgtEl>
                                              <p:spTgt spid="9"/>
                                            </p:tgtEl>
                                            <p:attrNameLst>
                                              <p:attrName>ppt_y</p:attrName>
                                            </p:attrNameLst>
                                          </p:cBhvr>
                                          <p:tavLst>
                                            <p:tav tm="0">
                                              <p:val>
                                                <p:strVal val="#ppt_y"/>
                                              </p:val>
                                            </p:tav>
                                            <p:tav tm="100000">
                                              <p:val>
                                                <p:strVal val="#ppt_y"/>
                                              </p:val>
                                            </p:tav>
                                          </p:tavLst>
                                        </p:anim>
                                        <p:anim calcmode="lin" valueType="num">
                                          <p:cBhvr>
                                            <p:cTn id="19" dur="500" fill="hold"/>
                                            <p:tgtEl>
                                              <p:spTgt spid="9"/>
                                            </p:tgtEl>
                                            <p:attrNameLst>
                                              <p:attrName>ppt_h</p:attrName>
                                            </p:attrNameLst>
                                          </p:cBhvr>
                                          <p:tavLst>
                                            <p:tav tm="0">
                                              <p:val>
                                                <p:strVal val="#ppt_h/10"/>
                                              </p:val>
                                            </p:tav>
                                            <p:tav tm="50000">
                                              <p:val>
                                                <p:strVal val="#ppt_h+.01"/>
                                              </p:val>
                                            </p:tav>
                                            <p:tav tm="100000">
                                              <p:val>
                                                <p:strVal val="#ppt_h"/>
                                              </p:val>
                                            </p:tav>
                                          </p:tavLst>
                                        </p:anim>
                                        <p:anim calcmode="lin" valueType="num">
                                          <p:cBhvr>
                                            <p:cTn id="20" dur="500" fill="hold"/>
                                            <p:tgtEl>
                                              <p:spTgt spid="9"/>
                                            </p:tgtEl>
                                            <p:attrNameLst>
                                              <p:attrName>ppt_w</p:attrName>
                                            </p:attrNameLst>
                                          </p:cBhvr>
                                          <p:tavLst>
                                            <p:tav tm="0">
                                              <p:val>
                                                <p:strVal val="#ppt_w/10"/>
                                              </p:val>
                                            </p:tav>
                                            <p:tav tm="50000">
                                              <p:val>
                                                <p:strVal val="#ppt_w+.01"/>
                                              </p:val>
                                            </p:tav>
                                            <p:tav tm="100000">
                                              <p:val>
                                                <p:strVal val="#ppt_w"/>
                                              </p:val>
                                            </p:tav>
                                          </p:tavLst>
                                        </p:anim>
                                        <p:animEffect transition="in" filter="fade">
                                          <p:cBhvr>
                                            <p:cTn id="21" dur="500" tmFilter="0,0; .5, 1; 1, 1"/>
                                            <p:tgtEl>
                                              <p:spTgt spid="9"/>
                                            </p:tgtEl>
                                          </p:cBhvr>
                                        </p:animEffect>
                                      </p:childTnLst>
                                    </p:cTn>
                                  </p:par>
                                </p:childTnLst>
                              </p:cTn>
                            </p:par>
                            <p:par>
                              <p:cTn id="22" fill="hold">
                                <p:stCondLst>
                                  <p:cond delay="8950"/>
                                </p:stCondLst>
                                <p:childTnLst>
                                  <p:par>
                                    <p:cTn id="23" presetID="26" presetClass="emph" presetSubtype="0" fill="hold" grpId="1" nodeType="afterEffect">
                                      <p:stCondLst>
                                        <p:cond delay="0"/>
                                      </p:stCondLst>
                                      <p:iterate type="lt">
                                        <p:tmPct val="0"/>
                                      </p:iterate>
                                      <p:childTnLst>
                                        <p:animEffect transition="out" filter="fade">
                                          <p:cBhvr>
                                            <p:cTn id="24" dur="500" tmFilter="0, 0; .2, .5; .8, .5; 1, 0"/>
                                            <p:tgtEl>
                                              <p:spTgt spid="9"/>
                                            </p:tgtEl>
                                          </p:cBhvr>
                                        </p:animEffect>
                                        <p:animScale>
                                          <p:cBhvr>
                                            <p:cTn id="25" dur="250" autoRev="1" fill="hold"/>
                                            <p:tgtEl>
                                              <p:spTgt spid="9"/>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9" grpId="1"/>
          <p:bldP spid="11"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accel="4000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1000" fill="hold"/>
                                            <p:tgtEl>
                                              <p:spTgt spid="4"/>
                                            </p:tgtEl>
                                            <p:attrNameLst>
                                              <p:attrName>ppt_x</p:attrName>
                                            </p:attrNameLst>
                                          </p:cBhvr>
                                          <p:tavLst>
                                            <p:tav tm="0">
                                              <p:val>
                                                <p:strVal val="1+#ppt_w/2"/>
                                              </p:val>
                                            </p:tav>
                                            <p:tav tm="100000">
                                              <p:val>
                                                <p:strVal val="#ppt_x"/>
                                              </p:val>
                                            </p:tav>
                                          </p:tavLst>
                                        </p:anim>
                                        <p:anim calcmode="lin" valueType="num">
                                          <p:cBhvr additive="base">
                                            <p:cTn id="8" dur="1000" fill="hold"/>
                                            <p:tgtEl>
                                              <p:spTgt spid="4"/>
                                            </p:tgtEl>
                                            <p:attrNameLst>
                                              <p:attrName>ppt_y</p:attrName>
                                            </p:attrNameLst>
                                          </p:cBhvr>
                                          <p:tavLst>
                                            <p:tav tm="0">
                                              <p:val>
                                                <p:strVal val="#ppt_y"/>
                                              </p:val>
                                            </p:tav>
                                            <p:tav tm="100000">
                                              <p:val>
                                                <p:strVal val="#ppt_y"/>
                                              </p:val>
                                            </p:tav>
                                          </p:tavLst>
                                        </p:anim>
                                      </p:childTnLst>
                                    </p:cTn>
                                  </p:par>
                                </p:childTnLst>
                              </p:cTn>
                            </p:par>
                            <p:par>
                              <p:cTn id="9" fill="hold">
                                <p:stCondLst>
                                  <p:cond delay="1000"/>
                                </p:stCondLst>
                                <p:childTnLst>
                                  <p:par>
                                    <p:cTn id="10" presetID="2" presetClass="entr" presetSubtype="2" accel="40000" fill="hold" grpId="0" nodeType="afterEffect">
                                      <p:stCondLst>
                                        <p:cond delay="0"/>
                                      </p:stCondLst>
                                      <p:childTnLst>
                                        <p:set>
                                          <p:cBhvr>
                                            <p:cTn id="11" dur="1" fill="hold">
                                              <p:stCondLst>
                                                <p:cond delay="0"/>
                                              </p:stCondLst>
                                            </p:cTn>
                                            <p:tgtEl>
                                              <p:spTgt spid="11"/>
                                            </p:tgtEl>
                                            <p:attrNameLst>
                                              <p:attrName>style.visibility</p:attrName>
                                            </p:attrNameLst>
                                          </p:cBhvr>
                                          <p:to>
                                            <p:strVal val="visible"/>
                                          </p:to>
                                        </p:set>
                                        <p:anim calcmode="lin" valueType="num">
                                          <p:cBhvr additive="base">
                                            <p:cTn id="12" dur="1000" fill="hold"/>
                                            <p:tgtEl>
                                              <p:spTgt spid="11"/>
                                            </p:tgtEl>
                                            <p:attrNameLst>
                                              <p:attrName>ppt_x</p:attrName>
                                            </p:attrNameLst>
                                          </p:cBhvr>
                                          <p:tavLst>
                                            <p:tav tm="0">
                                              <p:val>
                                                <p:strVal val="1+#ppt_w/2"/>
                                              </p:val>
                                            </p:tav>
                                            <p:tav tm="100000">
                                              <p:val>
                                                <p:strVal val="#ppt_x"/>
                                              </p:val>
                                            </p:tav>
                                          </p:tavLst>
                                        </p:anim>
                                        <p:anim calcmode="lin" valueType="num">
                                          <p:cBhvr additive="base">
                                            <p:cTn id="13" dur="1000" fill="hold"/>
                                            <p:tgtEl>
                                              <p:spTgt spid="11"/>
                                            </p:tgtEl>
                                            <p:attrNameLst>
                                              <p:attrName>ppt_y</p:attrName>
                                            </p:attrNameLst>
                                          </p:cBhvr>
                                          <p:tavLst>
                                            <p:tav tm="0">
                                              <p:val>
                                                <p:strVal val="#ppt_y"/>
                                              </p:val>
                                            </p:tav>
                                            <p:tav tm="100000">
                                              <p:val>
                                                <p:strVal val="#ppt_y"/>
                                              </p:val>
                                            </p:tav>
                                          </p:tavLst>
                                        </p:anim>
                                      </p:childTnLst>
                                    </p:cTn>
                                  </p:par>
                                </p:childTnLst>
                              </p:cTn>
                            </p:par>
                            <p:par>
                              <p:cTn id="14" fill="hold">
                                <p:stCondLst>
                                  <p:cond delay="2000"/>
                                </p:stCondLst>
                                <p:childTnLst>
                                  <p:par>
                                    <p:cTn id="15" presetID="41" presetClass="entr" presetSubtype="0" fill="hold" grpId="0" nodeType="afterEffect">
                                      <p:stCondLst>
                                        <p:cond delay="0"/>
                                      </p:stCondLst>
                                      <p:iterate type="lt">
                                        <p:tmPct val="10000"/>
                                      </p:iterate>
                                      <p:childTnLst>
                                        <p:set>
                                          <p:cBhvr>
                                            <p:cTn id="16" dur="1" fill="hold">
                                              <p:stCondLst>
                                                <p:cond delay="0"/>
                                              </p:stCondLst>
                                            </p:cTn>
                                            <p:tgtEl>
                                              <p:spTgt spid="9"/>
                                            </p:tgtEl>
                                            <p:attrNameLst>
                                              <p:attrName>style.visibility</p:attrName>
                                            </p:attrNameLst>
                                          </p:cBhvr>
                                          <p:to>
                                            <p:strVal val="visible"/>
                                          </p:to>
                                        </p:set>
                                        <p:anim calcmode="lin" valueType="num">
                                          <p:cBhvr>
                                            <p:cTn id="17" dur="500" fill="hold"/>
                                            <p:tgtEl>
                                              <p:spTgt spid="9"/>
                                            </p:tgtEl>
                                            <p:attrNameLst>
                                              <p:attrName>ppt_x</p:attrName>
                                            </p:attrNameLst>
                                          </p:cBhvr>
                                          <p:tavLst>
                                            <p:tav tm="0">
                                              <p:val>
                                                <p:strVal val="#ppt_x"/>
                                              </p:val>
                                            </p:tav>
                                            <p:tav tm="50000">
                                              <p:val>
                                                <p:strVal val="#ppt_x+.1"/>
                                              </p:val>
                                            </p:tav>
                                            <p:tav tm="100000">
                                              <p:val>
                                                <p:strVal val="#ppt_x"/>
                                              </p:val>
                                            </p:tav>
                                          </p:tavLst>
                                        </p:anim>
                                        <p:anim calcmode="lin" valueType="num">
                                          <p:cBhvr>
                                            <p:cTn id="18" dur="500" fill="hold"/>
                                            <p:tgtEl>
                                              <p:spTgt spid="9"/>
                                            </p:tgtEl>
                                            <p:attrNameLst>
                                              <p:attrName>ppt_y</p:attrName>
                                            </p:attrNameLst>
                                          </p:cBhvr>
                                          <p:tavLst>
                                            <p:tav tm="0">
                                              <p:val>
                                                <p:strVal val="#ppt_y"/>
                                              </p:val>
                                            </p:tav>
                                            <p:tav tm="100000">
                                              <p:val>
                                                <p:strVal val="#ppt_y"/>
                                              </p:val>
                                            </p:tav>
                                          </p:tavLst>
                                        </p:anim>
                                        <p:anim calcmode="lin" valueType="num">
                                          <p:cBhvr>
                                            <p:cTn id="19" dur="500" fill="hold"/>
                                            <p:tgtEl>
                                              <p:spTgt spid="9"/>
                                            </p:tgtEl>
                                            <p:attrNameLst>
                                              <p:attrName>ppt_h</p:attrName>
                                            </p:attrNameLst>
                                          </p:cBhvr>
                                          <p:tavLst>
                                            <p:tav tm="0">
                                              <p:val>
                                                <p:strVal val="#ppt_h/10"/>
                                              </p:val>
                                            </p:tav>
                                            <p:tav tm="50000">
                                              <p:val>
                                                <p:strVal val="#ppt_h+.01"/>
                                              </p:val>
                                            </p:tav>
                                            <p:tav tm="100000">
                                              <p:val>
                                                <p:strVal val="#ppt_h"/>
                                              </p:val>
                                            </p:tav>
                                          </p:tavLst>
                                        </p:anim>
                                        <p:anim calcmode="lin" valueType="num">
                                          <p:cBhvr>
                                            <p:cTn id="20" dur="500" fill="hold"/>
                                            <p:tgtEl>
                                              <p:spTgt spid="9"/>
                                            </p:tgtEl>
                                            <p:attrNameLst>
                                              <p:attrName>ppt_w</p:attrName>
                                            </p:attrNameLst>
                                          </p:cBhvr>
                                          <p:tavLst>
                                            <p:tav tm="0">
                                              <p:val>
                                                <p:strVal val="#ppt_w/10"/>
                                              </p:val>
                                            </p:tav>
                                            <p:tav tm="50000">
                                              <p:val>
                                                <p:strVal val="#ppt_w+.01"/>
                                              </p:val>
                                            </p:tav>
                                            <p:tav tm="100000">
                                              <p:val>
                                                <p:strVal val="#ppt_w"/>
                                              </p:val>
                                            </p:tav>
                                          </p:tavLst>
                                        </p:anim>
                                        <p:animEffect transition="in" filter="fade">
                                          <p:cBhvr>
                                            <p:cTn id="21" dur="500" tmFilter="0,0; .5, 1; 1, 1"/>
                                            <p:tgtEl>
                                              <p:spTgt spid="9"/>
                                            </p:tgtEl>
                                          </p:cBhvr>
                                        </p:animEffect>
                                      </p:childTnLst>
                                    </p:cTn>
                                  </p:par>
                                </p:childTnLst>
                              </p:cTn>
                            </p:par>
                            <p:par>
                              <p:cTn id="22" fill="hold">
                                <p:stCondLst>
                                  <p:cond delay="8950"/>
                                </p:stCondLst>
                                <p:childTnLst>
                                  <p:par>
                                    <p:cTn id="23" presetID="26" presetClass="emph" presetSubtype="0" fill="hold" grpId="1" nodeType="afterEffect">
                                      <p:stCondLst>
                                        <p:cond delay="0"/>
                                      </p:stCondLst>
                                      <p:iterate type="lt">
                                        <p:tmPct val="0"/>
                                      </p:iterate>
                                      <p:childTnLst>
                                        <p:animEffect transition="out" filter="fade">
                                          <p:cBhvr>
                                            <p:cTn id="24" dur="500" tmFilter="0, 0; .2, .5; .8, .5; 1, 0"/>
                                            <p:tgtEl>
                                              <p:spTgt spid="9"/>
                                            </p:tgtEl>
                                          </p:cBhvr>
                                        </p:animEffect>
                                        <p:animScale>
                                          <p:cBhvr>
                                            <p:cTn id="25" dur="250" autoRev="1" fill="hold"/>
                                            <p:tgtEl>
                                              <p:spTgt spid="9"/>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9" grpId="1"/>
          <p:bldP spid="11" grpId="0"/>
        </p:bldLst>
      </p:timing>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3473753"/>
            <a:ext cx="8661623" cy="3738830"/>
          </a:xfrm>
          <a:prstGeom prst="rect">
            <a:avLst/>
          </a:prstGeom>
        </p:spPr>
      </p:pic>
      <p:grpSp>
        <p:nvGrpSpPr>
          <p:cNvPr id="6" name="组合 5"/>
          <p:cNvGrpSpPr/>
          <p:nvPr/>
        </p:nvGrpSpPr>
        <p:grpSpPr>
          <a:xfrm>
            <a:off x="8661623" y="1960141"/>
            <a:ext cx="841222" cy="841222"/>
            <a:chOff x="3529981" y="507683"/>
            <a:chExt cx="598350" cy="598350"/>
          </a:xfrm>
        </p:grpSpPr>
        <p:sp>
          <p:nvSpPr>
            <p:cNvPr id="7" name="椭圆 6"/>
            <p:cNvSpPr/>
            <p:nvPr/>
          </p:nvSpPr>
          <p:spPr>
            <a:xfrm>
              <a:off x="3529981" y="507683"/>
              <a:ext cx="598350" cy="598350"/>
            </a:xfrm>
            <a:prstGeom prst="ellipse">
              <a:avLst/>
            </a:prstGeom>
            <a:gradFill flip="none" rotWithShape="1">
              <a:gsLst>
                <a:gs pos="0">
                  <a:schemeClr val="bg1">
                    <a:lumMod val="95000"/>
                    <a:lumOff val="5000"/>
                  </a:schemeClr>
                </a:gs>
                <a:gs pos="0">
                  <a:schemeClr val="bg1">
                    <a:lumMod val="75000"/>
                  </a:schemeClr>
                </a:gs>
                <a:gs pos="70000">
                  <a:srgbClr val="FAFAFA"/>
                </a:gs>
              </a:gsLst>
              <a:lin ang="8100000" scaled="1"/>
              <a:tileRect/>
            </a:gradFill>
            <a:ln w="25400">
              <a:solidFill>
                <a:schemeClr val="bg1"/>
              </a:solidFill>
            </a:ln>
            <a:effectLst>
              <a:outerShdw blurRad="254000" dist="190500" dir="8100000" algn="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250">
                <a:solidFill>
                  <a:schemeClr val="accent1"/>
                </a:solidFill>
                <a:latin typeface="Arial" panose="020B0604020202020204" pitchFamily="34" charset="0"/>
                <a:ea typeface="微软雅黑" pitchFamily="34" charset="-122"/>
                <a:cs typeface="Arial" panose="020B0604020202020204" pitchFamily="34" charset="0"/>
              </a:endParaRPr>
            </a:p>
          </p:txBody>
        </p:sp>
        <p:sp>
          <p:nvSpPr>
            <p:cNvPr id="8" name="TextBox 4"/>
            <p:cNvSpPr txBox="1"/>
            <p:nvPr/>
          </p:nvSpPr>
          <p:spPr>
            <a:xfrm>
              <a:off x="3576317" y="558577"/>
              <a:ext cx="530353" cy="496562"/>
            </a:xfrm>
            <a:prstGeom prst="rect">
              <a:avLst/>
            </a:prstGeom>
            <a:noFill/>
          </p:spPr>
          <p:txBody>
            <a:bodyPr wrap="none" rtlCol="0" anchor="ctr">
              <a:spAutoFit/>
            </a:bodyPr>
            <a:lstStyle/>
            <a:p>
              <a:pPr algn="ctr"/>
              <a:r>
                <a:rPr lang="en-US" altLang="zh-CN" sz="3937" dirty="0">
                  <a:solidFill>
                    <a:schemeClr val="accent1"/>
                  </a:solidFill>
                  <a:effectLst>
                    <a:innerShdw blurRad="63500" dist="50800" dir="18900000">
                      <a:prstClr val="black">
                        <a:alpha val="30000"/>
                      </a:prstClr>
                    </a:innerShdw>
                  </a:effectLst>
                  <a:latin typeface="Arial" panose="020B0604020202020204" pitchFamily="34" charset="0"/>
                  <a:ea typeface="微软雅黑" pitchFamily="34" charset="-122"/>
                  <a:cs typeface="Arial" panose="020B0604020202020204" pitchFamily="34" charset="0"/>
                </a:rPr>
                <a:t>01</a:t>
              </a:r>
              <a:endParaRPr lang="zh-CN" altLang="en-US" sz="3937" dirty="0">
                <a:solidFill>
                  <a:schemeClr val="accent1"/>
                </a:solidFill>
                <a:effectLst>
                  <a:innerShdw blurRad="63500" dist="50800" dir="18900000">
                    <a:prstClr val="black">
                      <a:alpha val="30000"/>
                    </a:prstClr>
                  </a:innerShdw>
                </a:effectLst>
                <a:latin typeface="Arial" panose="020B0604020202020204" pitchFamily="34" charset="0"/>
                <a:ea typeface="微软雅黑" pitchFamily="34" charset="-122"/>
                <a:cs typeface="Arial" panose="020B0604020202020204" pitchFamily="34" charset="0"/>
              </a:endParaRPr>
            </a:p>
          </p:txBody>
        </p:sp>
      </p:grpSp>
      <p:sp>
        <p:nvSpPr>
          <p:cNvPr id="10" name="矩形 9"/>
          <p:cNvSpPr/>
          <p:nvPr/>
        </p:nvSpPr>
        <p:spPr>
          <a:xfrm>
            <a:off x="10007292" y="2107578"/>
            <a:ext cx="2516532" cy="646251"/>
          </a:xfrm>
          <a:prstGeom prst="rect">
            <a:avLst/>
          </a:prstGeom>
        </p:spPr>
        <p:txBody>
          <a:bodyPr wrap="none">
            <a:spAutoFit/>
          </a:bodyPr>
          <a:lstStyle/>
          <a:p>
            <a:r>
              <a:rPr lang="zh-CN" altLang="en-US" sz="2400" dirty="0">
                <a:solidFill>
                  <a:schemeClr val="accent1"/>
                </a:solidFill>
                <a:latin typeface="微软雅黑" pitchFamily="34" charset="-122"/>
                <a:ea typeface="微软雅黑" pitchFamily="34" charset="-122"/>
              </a:rPr>
              <a:t>相关标题文字</a:t>
            </a:r>
            <a:endParaRPr lang="en-US" altLang="zh-CN" sz="2400" dirty="0">
              <a:solidFill>
                <a:schemeClr val="accent1"/>
              </a:solidFill>
              <a:latin typeface="微软雅黑" pitchFamily="34" charset="-122"/>
              <a:ea typeface="微软雅黑" pitchFamily="34" charset="-122"/>
            </a:endParaRPr>
          </a:p>
          <a:p>
            <a:r>
              <a:rPr lang="en-US" altLang="zh-CN" sz="1200" b="1" dirty="0">
                <a:solidFill>
                  <a:schemeClr val="accent1"/>
                </a:solidFill>
                <a:latin typeface="微软雅黑" pitchFamily="34" charset="-122"/>
                <a:ea typeface="微软雅黑" pitchFamily="34" charset="-122"/>
              </a:rPr>
              <a:t>CLICK TO ADD CAPTION TEXT</a:t>
            </a:r>
            <a:endParaRPr lang="zh-CN" altLang="en-US" sz="1200" b="1" dirty="0">
              <a:solidFill>
                <a:schemeClr val="accent1"/>
              </a:solidFill>
              <a:latin typeface="微软雅黑" pitchFamily="34" charset="-122"/>
              <a:ea typeface="微软雅黑" pitchFamily="34" charset="-122"/>
            </a:endParaRPr>
          </a:p>
        </p:txBody>
      </p:sp>
      <p:sp>
        <p:nvSpPr>
          <p:cNvPr id="12" name="矩形 11"/>
          <p:cNvSpPr/>
          <p:nvPr/>
        </p:nvSpPr>
        <p:spPr>
          <a:xfrm>
            <a:off x="10007292" y="3166635"/>
            <a:ext cx="2516532" cy="646251"/>
          </a:xfrm>
          <a:prstGeom prst="rect">
            <a:avLst/>
          </a:prstGeom>
        </p:spPr>
        <p:txBody>
          <a:bodyPr wrap="none">
            <a:spAutoFit/>
          </a:bodyPr>
          <a:lstStyle/>
          <a:p>
            <a:r>
              <a:rPr lang="zh-CN" altLang="en-US" sz="2400" dirty="0">
                <a:solidFill>
                  <a:schemeClr val="accent2"/>
                </a:solidFill>
                <a:latin typeface="微软雅黑" pitchFamily="34" charset="-122"/>
                <a:ea typeface="微软雅黑" pitchFamily="34" charset="-122"/>
              </a:rPr>
              <a:t>相关标题文字</a:t>
            </a:r>
            <a:endParaRPr lang="en-US" altLang="zh-CN" sz="2400" dirty="0">
              <a:solidFill>
                <a:schemeClr val="accent2"/>
              </a:solidFill>
              <a:latin typeface="微软雅黑" pitchFamily="34" charset="-122"/>
              <a:ea typeface="微软雅黑" pitchFamily="34" charset="-122"/>
            </a:endParaRPr>
          </a:p>
          <a:p>
            <a:r>
              <a:rPr lang="en-US" altLang="zh-CN" sz="1200" b="1" dirty="0">
                <a:solidFill>
                  <a:schemeClr val="accent2"/>
                </a:solidFill>
                <a:latin typeface="微软雅黑" pitchFamily="34" charset="-122"/>
                <a:ea typeface="微软雅黑" pitchFamily="34" charset="-122"/>
              </a:rPr>
              <a:t>CLICK TO ADD CAPTION TEXT</a:t>
            </a:r>
            <a:endParaRPr lang="zh-CN" altLang="en-US" sz="1200" b="1" dirty="0">
              <a:solidFill>
                <a:schemeClr val="accent2"/>
              </a:solidFill>
              <a:latin typeface="微软雅黑" pitchFamily="34" charset="-122"/>
              <a:ea typeface="微软雅黑" pitchFamily="34" charset="-122"/>
            </a:endParaRPr>
          </a:p>
        </p:txBody>
      </p:sp>
      <p:sp>
        <p:nvSpPr>
          <p:cNvPr id="13" name="矩形 12"/>
          <p:cNvSpPr/>
          <p:nvPr/>
        </p:nvSpPr>
        <p:spPr>
          <a:xfrm>
            <a:off x="9965548" y="5284750"/>
            <a:ext cx="2516532" cy="646251"/>
          </a:xfrm>
          <a:prstGeom prst="rect">
            <a:avLst/>
          </a:prstGeom>
        </p:spPr>
        <p:txBody>
          <a:bodyPr wrap="none">
            <a:spAutoFit/>
          </a:bodyPr>
          <a:lstStyle/>
          <a:p>
            <a:r>
              <a:rPr lang="zh-CN" altLang="en-US" sz="2400" dirty="0">
                <a:solidFill>
                  <a:schemeClr val="accent2"/>
                </a:solidFill>
                <a:latin typeface="微软雅黑" pitchFamily="34" charset="-122"/>
                <a:ea typeface="微软雅黑" pitchFamily="34" charset="-122"/>
              </a:rPr>
              <a:t>相关标题文字</a:t>
            </a:r>
            <a:endParaRPr lang="en-US" altLang="zh-CN" sz="2400" dirty="0">
              <a:solidFill>
                <a:schemeClr val="accent2"/>
              </a:solidFill>
              <a:latin typeface="微软雅黑" pitchFamily="34" charset="-122"/>
              <a:ea typeface="微软雅黑" pitchFamily="34" charset="-122"/>
            </a:endParaRPr>
          </a:p>
          <a:p>
            <a:r>
              <a:rPr lang="en-US" altLang="zh-CN" sz="1200" b="1" dirty="0">
                <a:solidFill>
                  <a:schemeClr val="accent2"/>
                </a:solidFill>
                <a:latin typeface="微软雅黑" pitchFamily="34" charset="-122"/>
                <a:ea typeface="微软雅黑" pitchFamily="34" charset="-122"/>
              </a:rPr>
              <a:t>CLICK TO ADD CAPTION TEXT</a:t>
            </a:r>
            <a:endParaRPr lang="zh-CN" altLang="en-US" sz="1200" b="1" dirty="0">
              <a:solidFill>
                <a:schemeClr val="accent2"/>
              </a:solidFill>
              <a:latin typeface="微软雅黑" pitchFamily="34" charset="-122"/>
              <a:ea typeface="微软雅黑" pitchFamily="34" charset="-122"/>
            </a:endParaRPr>
          </a:p>
        </p:txBody>
      </p:sp>
      <p:grpSp>
        <p:nvGrpSpPr>
          <p:cNvPr id="14" name="组合 13"/>
          <p:cNvGrpSpPr/>
          <p:nvPr/>
        </p:nvGrpSpPr>
        <p:grpSpPr>
          <a:xfrm>
            <a:off x="8709790" y="3069151"/>
            <a:ext cx="841222" cy="841222"/>
            <a:chOff x="3529981" y="507683"/>
            <a:chExt cx="598350" cy="598350"/>
          </a:xfrm>
        </p:grpSpPr>
        <p:sp>
          <p:nvSpPr>
            <p:cNvPr id="15" name="椭圆 14"/>
            <p:cNvSpPr/>
            <p:nvPr/>
          </p:nvSpPr>
          <p:spPr>
            <a:xfrm>
              <a:off x="3529981" y="507683"/>
              <a:ext cx="598350" cy="598350"/>
            </a:xfrm>
            <a:prstGeom prst="ellipse">
              <a:avLst/>
            </a:prstGeom>
            <a:gradFill flip="none" rotWithShape="1">
              <a:gsLst>
                <a:gs pos="0">
                  <a:schemeClr val="bg1">
                    <a:lumMod val="95000"/>
                    <a:lumOff val="5000"/>
                  </a:schemeClr>
                </a:gs>
                <a:gs pos="0">
                  <a:schemeClr val="bg1">
                    <a:lumMod val="75000"/>
                  </a:schemeClr>
                </a:gs>
                <a:gs pos="70000">
                  <a:srgbClr val="FAFAFA"/>
                </a:gs>
              </a:gsLst>
              <a:lin ang="8100000" scaled="1"/>
              <a:tileRect/>
            </a:gradFill>
            <a:ln w="25400">
              <a:solidFill>
                <a:schemeClr val="bg1"/>
              </a:solidFill>
            </a:ln>
            <a:effectLst>
              <a:outerShdw blurRad="254000" dist="190500" dir="8100000" algn="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250">
                <a:solidFill>
                  <a:schemeClr val="accent2"/>
                </a:solidFill>
                <a:latin typeface="Arial" panose="020B0604020202020204" pitchFamily="34" charset="0"/>
                <a:ea typeface="微软雅黑" pitchFamily="34" charset="-122"/>
                <a:cs typeface="Arial" panose="020B0604020202020204" pitchFamily="34" charset="0"/>
              </a:endParaRPr>
            </a:p>
          </p:txBody>
        </p:sp>
        <p:sp>
          <p:nvSpPr>
            <p:cNvPr id="16" name="TextBox 48"/>
            <p:cNvSpPr txBox="1"/>
            <p:nvPr/>
          </p:nvSpPr>
          <p:spPr>
            <a:xfrm>
              <a:off x="3567571" y="598214"/>
              <a:ext cx="530353" cy="496562"/>
            </a:xfrm>
            <a:prstGeom prst="rect">
              <a:avLst/>
            </a:prstGeom>
            <a:noFill/>
          </p:spPr>
          <p:txBody>
            <a:bodyPr wrap="none" rtlCol="0" anchor="ctr">
              <a:spAutoFit/>
            </a:bodyPr>
            <a:lstStyle/>
            <a:p>
              <a:pPr algn="ctr"/>
              <a:r>
                <a:rPr lang="en-US" altLang="zh-CN" sz="3937" dirty="0">
                  <a:solidFill>
                    <a:schemeClr val="accent2"/>
                  </a:solidFill>
                  <a:effectLst>
                    <a:innerShdw blurRad="63500" dist="50800" dir="18900000">
                      <a:prstClr val="black">
                        <a:alpha val="30000"/>
                      </a:prstClr>
                    </a:innerShdw>
                  </a:effectLst>
                  <a:latin typeface="Arial" panose="020B0604020202020204" pitchFamily="34" charset="0"/>
                  <a:ea typeface="微软雅黑" pitchFamily="34" charset="-122"/>
                  <a:cs typeface="Arial" panose="020B0604020202020204" pitchFamily="34" charset="0"/>
                </a:rPr>
                <a:t>02</a:t>
              </a:r>
              <a:endParaRPr lang="zh-CN" altLang="en-US" sz="3937" dirty="0">
                <a:solidFill>
                  <a:schemeClr val="accent2"/>
                </a:solidFill>
                <a:effectLst>
                  <a:innerShdw blurRad="63500" dist="50800" dir="18900000">
                    <a:prstClr val="black">
                      <a:alpha val="30000"/>
                    </a:prstClr>
                  </a:innerShdw>
                </a:effectLst>
                <a:latin typeface="Arial" panose="020B0604020202020204" pitchFamily="34" charset="0"/>
                <a:ea typeface="微软雅黑" pitchFamily="34" charset="-122"/>
                <a:cs typeface="Arial" panose="020B0604020202020204" pitchFamily="34" charset="0"/>
              </a:endParaRPr>
            </a:p>
          </p:txBody>
        </p:sp>
      </p:grpSp>
      <p:grpSp>
        <p:nvGrpSpPr>
          <p:cNvPr id="17" name="组合 16"/>
          <p:cNvGrpSpPr/>
          <p:nvPr/>
        </p:nvGrpSpPr>
        <p:grpSpPr>
          <a:xfrm>
            <a:off x="8717773" y="5166880"/>
            <a:ext cx="841222" cy="841222"/>
            <a:chOff x="3529981" y="507683"/>
            <a:chExt cx="598350" cy="598350"/>
          </a:xfrm>
        </p:grpSpPr>
        <p:sp>
          <p:nvSpPr>
            <p:cNvPr id="18" name="椭圆 17"/>
            <p:cNvSpPr/>
            <p:nvPr/>
          </p:nvSpPr>
          <p:spPr>
            <a:xfrm>
              <a:off x="3529981" y="507683"/>
              <a:ext cx="598350" cy="598350"/>
            </a:xfrm>
            <a:prstGeom prst="ellipse">
              <a:avLst/>
            </a:prstGeom>
            <a:gradFill flip="none" rotWithShape="1">
              <a:gsLst>
                <a:gs pos="0">
                  <a:schemeClr val="bg1">
                    <a:lumMod val="95000"/>
                    <a:lumOff val="5000"/>
                  </a:schemeClr>
                </a:gs>
                <a:gs pos="0">
                  <a:schemeClr val="bg1">
                    <a:lumMod val="75000"/>
                  </a:schemeClr>
                </a:gs>
                <a:gs pos="70000">
                  <a:srgbClr val="FAFAFA"/>
                </a:gs>
              </a:gsLst>
              <a:lin ang="8100000" scaled="1"/>
              <a:tileRect/>
            </a:gradFill>
            <a:ln w="25400">
              <a:solidFill>
                <a:schemeClr val="bg1"/>
              </a:solidFill>
            </a:ln>
            <a:effectLst>
              <a:outerShdw blurRad="254000" dist="190500" dir="8100000" algn="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250">
                <a:solidFill>
                  <a:schemeClr val="accent2"/>
                </a:solidFill>
                <a:latin typeface="Arial" panose="020B0604020202020204" pitchFamily="34" charset="0"/>
                <a:ea typeface="微软雅黑" pitchFamily="34" charset="-122"/>
                <a:cs typeface="Arial" panose="020B0604020202020204" pitchFamily="34" charset="0"/>
              </a:endParaRPr>
            </a:p>
          </p:txBody>
        </p:sp>
        <p:sp>
          <p:nvSpPr>
            <p:cNvPr id="19" name="TextBox 51"/>
            <p:cNvSpPr txBox="1"/>
            <p:nvPr/>
          </p:nvSpPr>
          <p:spPr>
            <a:xfrm>
              <a:off x="3570639" y="582835"/>
              <a:ext cx="530353" cy="496562"/>
            </a:xfrm>
            <a:prstGeom prst="rect">
              <a:avLst/>
            </a:prstGeom>
            <a:noFill/>
          </p:spPr>
          <p:txBody>
            <a:bodyPr wrap="none" rtlCol="0" anchor="ctr">
              <a:spAutoFit/>
            </a:bodyPr>
            <a:lstStyle/>
            <a:p>
              <a:pPr algn="ctr"/>
              <a:r>
                <a:rPr lang="en-US" altLang="zh-CN" sz="3937" dirty="0">
                  <a:solidFill>
                    <a:schemeClr val="accent2"/>
                  </a:solidFill>
                  <a:effectLst>
                    <a:innerShdw blurRad="63500" dist="50800" dir="18900000">
                      <a:prstClr val="black">
                        <a:alpha val="30000"/>
                      </a:prstClr>
                    </a:innerShdw>
                  </a:effectLst>
                  <a:latin typeface="Arial" panose="020B0604020202020204" pitchFamily="34" charset="0"/>
                  <a:ea typeface="微软雅黑" pitchFamily="34" charset="-122"/>
                  <a:cs typeface="Arial" panose="020B0604020202020204" pitchFamily="34" charset="0"/>
                </a:rPr>
                <a:t>04</a:t>
              </a:r>
              <a:endParaRPr lang="zh-CN" altLang="en-US" sz="3937" dirty="0">
                <a:solidFill>
                  <a:schemeClr val="accent2"/>
                </a:solidFill>
                <a:effectLst>
                  <a:innerShdw blurRad="63500" dist="50800" dir="18900000">
                    <a:prstClr val="black">
                      <a:alpha val="30000"/>
                    </a:prstClr>
                  </a:innerShdw>
                </a:effectLst>
                <a:latin typeface="Arial" panose="020B0604020202020204" pitchFamily="34" charset="0"/>
                <a:ea typeface="微软雅黑" pitchFamily="34" charset="-122"/>
                <a:cs typeface="Arial" panose="020B0604020202020204" pitchFamily="34" charset="0"/>
              </a:endParaRPr>
            </a:p>
          </p:txBody>
        </p:sp>
      </p:grpSp>
      <p:grpSp>
        <p:nvGrpSpPr>
          <p:cNvPr id="20" name="组合 19"/>
          <p:cNvGrpSpPr/>
          <p:nvPr/>
        </p:nvGrpSpPr>
        <p:grpSpPr>
          <a:xfrm>
            <a:off x="8553939" y="1904507"/>
            <a:ext cx="1056595" cy="4227475"/>
            <a:chOff x="5901014" y="1112411"/>
            <a:chExt cx="1056725" cy="4227997"/>
          </a:xfrm>
        </p:grpSpPr>
        <p:sp>
          <p:nvSpPr>
            <p:cNvPr id="21" name="弧形 20"/>
            <p:cNvSpPr/>
            <p:nvPr/>
          </p:nvSpPr>
          <p:spPr>
            <a:xfrm>
              <a:off x="5901014" y="3226592"/>
              <a:ext cx="1056724" cy="1056724"/>
            </a:xfrm>
            <a:prstGeom prst="arc">
              <a:avLst>
                <a:gd name="adj1" fmla="val 16072548"/>
                <a:gd name="adj2" fmla="val 5356559"/>
              </a:avLst>
            </a:prstGeom>
            <a:noFill/>
            <a:ln w="9525">
              <a:solidFill>
                <a:srgbClr val="72B027"/>
              </a:solidFill>
              <a:prstDash val="sysDash"/>
              <a:headEnd type="oval" w="med" len="med"/>
              <a:tailEnd type="oval"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solidFill>
                  <a:srgbClr val="0070C0"/>
                </a:solidFill>
                <a:latin typeface="微软雅黑" pitchFamily="34" charset="-122"/>
                <a:ea typeface="微软雅黑" pitchFamily="34" charset="-122"/>
              </a:endParaRPr>
            </a:p>
          </p:txBody>
        </p:sp>
        <p:sp>
          <p:nvSpPr>
            <p:cNvPr id="22" name="弧形 21"/>
            <p:cNvSpPr/>
            <p:nvPr/>
          </p:nvSpPr>
          <p:spPr>
            <a:xfrm>
              <a:off x="5901014" y="1112411"/>
              <a:ext cx="1056724" cy="1056724"/>
            </a:xfrm>
            <a:prstGeom prst="arc">
              <a:avLst>
                <a:gd name="adj1" fmla="val 16200000"/>
                <a:gd name="adj2" fmla="val 5356559"/>
              </a:avLst>
            </a:prstGeom>
            <a:noFill/>
            <a:ln w="9525">
              <a:solidFill>
                <a:srgbClr val="72B027"/>
              </a:solidFill>
              <a:prstDash val="sysDash"/>
              <a:headEnd type="oval" w="med" len="med"/>
              <a:tailEnd type="oval"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solidFill>
                  <a:srgbClr val="0070C0"/>
                </a:solidFill>
                <a:latin typeface="微软雅黑" pitchFamily="34" charset="-122"/>
                <a:ea typeface="微软雅黑" pitchFamily="34" charset="-122"/>
              </a:endParaRPr>
            </a:p>
          </p:txBody>
        </p:sp>
        <p:sp>
          <p:nvSpPr>
            <p:cNvPr id="23" name="弧形 22"/>
            <p:cNvSpPr/>
            <p:nvPr/>
          </p:nvSpPr>
          <p:spPr>
            <a:xfrm flipH="1">
              <a:off x="5901015" y="2169503"/>
              <a:ext cx="1056724" cy="1056724"/>
            </a:xfrm>
            <a:prstGeom prst="arc">
              <a:avLst>
                <a:gd name="adj1" fmla="val 16169364"/>
                <a:gd name="adj2" fmla="val 5281886"/>
              </a:avLst>
            </a:prstGeom>
            <a:noFill/>
            <a:ln w="9525">
              <a:solidFill>
                <a:srgbClr val="72B027"/>
              </a:solidFill>
              <a:prstDash val="sysDash"/>
              <a:headEnd type="oval" w="med" len="med"/>
              <a:tailEnd type="oval"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solidFill>
                  <a:srgbClr val="0070C0"/>
                </a:solidFill>
                <a:latin typeface="微软雅黑" pitchFamily="34" charset="-122"/>
                <a:ea typeface="微软雅黑" pitchFamily="34" charset="-122"/>
              </a:endParaRPr>
            </a:p>
          </p:txBody>
        </p:sp>
        <p:sp>
          <p:nvSpPr>
            <p:cNvPr id="24" name="弧形 23"/>
            <p:cNvSpPr/>
            <p:nvPr/>
          </p:nvSpPr>
          <p:spPr>
            <a:xfrm flipH="1">
              <a:off x="5901015" y="4283684"/>
              <a:ext cx="1056724" cy="1056724"/>
            </a:xfrm>
            <a:prstGeom prst="arc">
              <a:avLst>
                <a:gd name="adj1" fmla="val 16152732"/>
                <a:gd name="adj2" fmla="val 5201936"/>
              </a:avLst>
            </a:prstGeom>
            <a:noFill/>
            <a:ln w="9525">
              <a:solidFill>
                <a:srgbClr val="72B027"/>
              </a:solidFill>
              <a:prstDash val="sysDash"/>
              <a:headEnd type="oval" w="med" len="med"/>
              <a:tailEnd type="oval"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solidFill>
                  <a:srgbClr val="0070C0"/>
                </a:solidFill>
                <a:latin typeface="微软雅黑" pitchFamily="34" charset="-122"/>
                <a:ea typeface="微软雅黑" pitchFamily="34" charset="-122"/>
              </a:endParaRPr>
            </a:p>
          </p:txBody>
        </p:sp>
      </p:grpSp>
      <p:grpSp>
        <p:nvGrpSpPr>
          <p:cNvPr id="25" name="组合 24"/>
          <p:cNvGrpSpPr/>
          <p:nvPr/>
        </p:nvGrpSpPr>
        <p:grpSpPr>
          <a:xfrm>
            <a:off x="8706692" y="4126109"/>
            <a:ext cx="841222" cy="841222"/>
            <a:chOff x="3529981" y="507683"/>
            <a:chExt cx="598350" cy="598350"/>
          </a:xfrm>
        </p:grpSpPr>
        <p:sp>
          <p:nvSpPr>
            <p:cNvPr id="26" name="椭圆 25"/>
            <p:cNvSpPr/>
            <p:nvPr/>
          </p:nvSpPr>
          <p:spPr>
            <a:xfrm>
              <a:off x="3529981" y="507683"/>
              <a:ext cx="598350" cy="598350"/>
            </a:xfrm>
            <a:prstGeom prst="ellipse">
              <a:avLst/>
            </a:prstGeom>
            <a:gradFill flip="none" rotWithShape="1">
              <a:gsLst>
                <a:gs pos="0">
                  <a:schemeClr val="bg1">
                    <a:lumMod val="95000"/>
                    <a:lumOff val="5000"/>
                  </a:schemeClr>
                </a:gs>
                <a:gs pos="0">
                  <a:schemeClr val="bg1">
                    <a:lumMod val="75000"/>
                  </a:schemeClr>
                </a:gs>
                <a:gs pos="70000">
                  <a:srgbClr val="FAFAFA"/>
                </a:gs>
              </a:gsLst>
              <a:lin ang="8100000" scaled="1"/>
              <a:tileRect/>
            </a:gradFill>
            <a:ln w="25400">
              <a:solidFill>
                <a:schemeClr val="bg1"/>
              </a:solidFill>
            </a:ln>
            <a:effectLst>
              <a:outerShdw blurRad="254000" dist="190500" dir="8100000" algn="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250">
                <a:solidFill>
                  <a:schemeClr val="accent1"/>
                </a:solidFill>
                <a:latin typeface="Arial" panose="020B0604020202020204" pitchFamily="34" charset="0"/>
                <a:ea typeface="微软雅黑" pitchFamily="34" charset="-122"/>
                <a:cs typeface="Arial" panose="020B0604020202020204" pitchFamily="34" charset="0"/>
              </a:endParaRPr>
            </a:p>
          </p:txBody>
        </p:sp>
        <p:sp>
          <p:nvSpPr>
            <p:cNvPr id="27" name="TextBox 57"/>
            <p:cNvSpPr txBox="1"/>
            <p:nvPr/>
          </p:nvSpPr>
          <p:spPr>
            <a:xfrm>
              <a:off x="3578518" y="582851"/>
              <a:ext cx="530353" cy="496562"/>
            </a:xfrm>
            <a:prstGeom prst="rect">
              <a:avLst/>
            </a:prstGeom>
            <a:noFill/>
          </p:spPr>
          <p:txBody>
            <a:bodyPr wrap="none" rtlCol="0" anchor="ctr">
              <a:spAutoFit/>
            </a:bodyPr>
            <a:lstStyle/>
            <a:p>
              <a:pPr algn="ctr"/>
              <a:r>
                <a:rPr lang="en-US" altLang="zh-CN" sz="3937" dirty="0">
                  <a:solidFill>
                    <a:schemeClr val="accent1"/>
                  </a:solidFill>
                  <a:effectLst>
                    <a:innerShdw blurRad="63500" dist="50800" dir="18900000">
                      <a:prstClr val="black">
                        <a:alpha val="30000"/>
                      </a:prstClr>
                    </a:innerShdw>
                  </a:effectLst>
                  <a:latin typeface="Arial" panose="020B0604020202020204" pitchFamily="34" charset="0"/>
                  <a:ea typeface="微软雅黑" pitchFamily="34" charset="-122"/>
                  <a:cs typeface="Arial" panose="020B0604020202020204" pitchFamily="34" charset="0"/>
                </a:rPr>
                <a:t>03</a:t>
              </a:r>
              <a:endParaRPr lang="zh-CN" altLang="en-US" sz="3937" dirty="0">
                <a:solidFill>
                  <a:schemeClr val="accent1"/>
                </a:solidFill>
                <a:effectLst>
                  <a:innerShdw blurRad="63500" dist="50800" dir="18900000">
                    <a:prstClr val="black">
                      <a:alpha val="30000"/>
                    </a:prstClr>
                  </a:innerShdw>
                </a:effectLst>
                <a:latin typeface="Arial" panose="020B0604020202020204" pitchFamily="34" charset="0"/>
                <a:ea typeface="微软雅黑" pitchFamily="34" charset="-122"/>
                <a:cs typeface="Arial" panose="020B0604020202020204" pitchFamily="34" charset="0"/>
              </a:endParaRPr>
            </a:p>
          </p:txBody>
        </p:sp>
      </p:grpSp>
      <p:sp>
        <p:nvSpPr>
          <p:cNvPr id="28" name="矩形 27"/>
          <p:cNvSpPr/>
          <p:nvPr/>
        </p:nvSpPr>
        <p:spPr>
          <a:xfrm>
            <a:off x="9965547" y="4225693"/>
            <a:ext cx="2516532" cy="646251"/>
          </a:xfrm>
          <a:prstGeom prst="rect">
            <a:avLst/>
          </a:prstGeom>
        </p:spPr>
        <p:txBody>
          <a:bodyPr wrap="none">
            <a:spAutoFit/>
          </a:bodyPr>
          <a:lstStyle/>
          <a:p>
            <a:r>
              <a:rPr lang="zh-CN" altLang="en-US" sz="2400" dirty="0">
                <a:solidFill>
                  <a:schemeClr val="accent1"/>
                </a:solidFill>
                <a:latin typeface="微软雅黑" pitchFamily="34" charset="-122"/>
                <a:ea typeface="微软雅黑" pitchFamily="34" charset="-122"/>
              </a:rPr>
              <a:t>相关标题文字</a:t>
            </a:r>
            <a:endParaRPr lang="en-US" altLang="zh-CN" sz="2400" dirty="0">
              <a:solidFill>
                <a:schemeClr val="accent1"/>
              </a:solidFill>
              <a:latin typeface="微软雅黑" pitchFamily="34" charset="-122"/>
              <a:ea typeface="微软雅黑" pitchFamily="34" charset="-122"/>
            </a:endParaRPr>
          </a:p>
          <a:p>
            <a:r>
              <a:rPr lang="en-US" altLang="zh-CN" sz="1200" b="1" dirty="0">
                <a:solidFill>
                  <a:schemeClr val="accent1"/>
                </a:solidFill>
                <a:latin typeface="微软雅黑" pitchFamily="34" charset="-122"/>
                <a:ea typeface="微软雅黑" pitchFamily="34" charset="-122"/>
              </a:rPr>
              <a:t>CLICK TO ADD CAPTION TEXT</a:t>
            </a:r>
            <a:endParaRPr lang="zh-CN" altLang="en-US" sz="1200" b="1" dirty="0">
              <a:solidFill>
                <a:schemeClr val="accent1"/>
              </a:solidFill>
              <a:latin typeface="微软雅黑" pitchFamily="34" charset="-122"/>
              <a:ea typeface="微软雅黑" pitchFamily="34" charset="-122"/>
            </a:endParaRPr>
          </a:p>
        </p:txBody>
      </p:sp>
      <p:grpSp>
        <p:nvGrpSpPr>
          <p:cNvPr id="29" name="组合 28"/>
          <p:cNvGrpSpPr/>
          <p:nvPr/>
        </p:nvGrpSpPr>
        <p:grpSpPr>
          <a:xfrm>
            <a:off x="4802107" y="1603934"/>
            <a:ext cx="1627369" cy="1592494"/>
            <a:chOff x="1369560" y="1862550"/>
            <a:chExt cx="1157526" cy="1132720"/>
          </a:xfrm>
        </p:grpSpPr>
        <p:sp>
          <p:nvSpPr>
            <p:cNvPr id="30" name="TextBox 34"/>
            <p:cNvSpPr txBox="1"/>
            <p:nvPr/>
          </p:nvSpPr>
          <p:spPr>
            <a:xfrm>
              <a:off x="1369560" y="1862550"/>
              <a:ext cx="1157526" cy="889716"/>
            </a:xfrm>
            <a:prstGeom prst="rect">
              <a:avLst/>
            </a:prstGeom>
            <a:noFill/>
          </p:spPr>
          <p:txBody>
            <a:bodyPr wrap="none" rtlCol="0" anchor="ctr">
              <a:spAutoFit/>
            </a:bodyPr>
            <a:lstStyle/>
            <a:p>
              <a:pPr algn="ctr">
                <a:lnSpc>
                  <a:spcPct val="150000"/>
                </a:lnSpc>
              </a:pPr>
              <a:r>
                <a:rPr lang="zh-CN" altLang="en-US" sz="8436" baseline="12000" dirty="0">
                  <a:solidFill>
                    <a:schemeClr val="accent1"/>
                  </a:solidFill>
                  <a:effectLst>
                    <a:innerShdw blurRad="63500" dist="50800" dir="18900000">
                      <a:prstClr val="black">
                        <a:alpha val="30000"/>
                      </a:prstClr>
                    </a:innerShdw>
                  </a:effectLst>
                  <a:latin typeface="方正稚艺简体" panose="03000509000000000000" pitchFamily="65" charset="-122"/>
                  <a:ea typeface="方正稚艺简体" panose="03000509000000000000" pitchFamily="65" charset="-122"/>
                </a:rPr>
                <a:t>目录</a:t>
              </a:r>
            </a:p>
          </p:txBody>
        </p:sp>
        <p:sp>
          <p:nvSpPr>
            <p:cNvPr id="31" name="TextBox 24"/>
            <p:cNvSpPr txBox="1"/>
            <p:nvPr/>
          </p:nvSpPr>
          <p:spPr>
            <a:xfrm>
              <a:off x="1398700" y="2498708"/>
              <a:ext cx="1099240" cy="496562"/>
            </a:xfrm>
            <a:prstGeom prst="rect">
              <a:avLst/>
            </a:prstGeom>
            <a:noFill/>
          </p:spPr>
          <p:txBody>
            <a:bodyPr wrap="none" rtlCol="0" anchor="ctr">
              <a:spAutoFit/>
            </a:bodyPr>
            <a:lstStyle/>
            <a:p>
              <a:pPr algn="ctr">
                <a:lnSpc>
                  <a:spcPct val="150000"/>
                </a:lnSpc>
              </a:pPr>
              <a:r>
                <a:rPr lang="en-US" altLang="zh-CN" sz="3937" baseline="12000" dirty="0">
                  <a:solidFill>
                    <a:srgbClr val="259FE5"/>
                  </a:solidFill>
                  <a:effectLst>
                    <a:innerShdw blurRad="63500" dist="50800" dir="18900000">
                      <a:prstClr val="black">
                        <a:alpha val="30000"/>
                      </a:prstClr>
                    </a:innerShdw>
                  </a:effectLst>
                  <a:latin typeface="Franklin Gothic Book" panose="020B0503020102020204" pitchFamily="34" charset="0"/>
                  <a:ea typeface="微软雅黑" pitchFamily="34" charset="-122"/>
                </a:rPr>
                <a:t>CONTENT</a:t>
              </a:r>
              <a:endParaRPr lang="zh-CN" altLang="en-US" sz="3937" baseline="12000" dirty="0">
                <a:solidFill>
                  <a:srgbClr val="259FE5"/>
                </a:solidFill>
                <a:effectLst>
                  <a:innerShdw blurRad="63500" dist="50800" dir="18900000">
                    <a:prstClr val="black">
                      <a:alpha val="30000"/>
                    </a:prstClr>
                  </a:innerShdw>
                </a:effectLst>
                <a:latin typeface="Franklin Gothic Book" panose="020B0503020102020204" pitchFamily="34" charset="0"/>
                <a:ea typeface="微软雅黑" pitchFamily="34" charset="-122"/>
              </a:endParaRPr>
            </a:p>
          </p:txBody>
        </p:sp>
      </p:grpSp>
    </p:spTree>
    <p:extLst>
      <p:ext uri="{BB962C8B-B14F-4D97-AF65-F5344CB8AC3E}">
        <p14:creationId xmlns:p14="http://schemas.microsoft.com/office/powerpoint/2010/main" val="1263839358"/>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53" presetClass="entr" presetSubtype="16" fill="hold" nodeType="afterEffect">
                                      <p:stCondLst>
                                        <p:cond delay="0"/>
                                      </p:stCondLst>
                                      <p:childTnLst>
                                        <p:set>
                                          <p:cBhvr>
                                            <p:cTn id="11" dur="1" fill="hold">
                                              <p:stCondLst>
                                                <p:cond delay="0"/>
                                              </p:stCondLst>
                                            </p:cTn>
                                            <p:tgtEl>
                                              <p:spTgt spid="29"/>
                                            </p:tgtEl>
                                            <p:attrNameLst>
                                              <p:attrName>style.visibility</p:attrName>
                                            </p:attrNameLst>
                                          </p:cBhvr>
                                          <p:to>
                                            <p:strVal val="visible"/>
                                          </p:to>
                                        </p:set>
                                        <p:anim calcmode="lin" valueType="num">
                                          <p:cBhvr>
                                            <p:cTn id="12" dur="500" fill="hold"/>
                                            <p:tgtEl>
                                              <p:spTgt spid="29"/>
                                            </p:tgtEl>
                                            <p:attrNameLst>
                                              <p:attrName>ppt_w</p:attrName>
                                            </p:attrNameLst>
                                          </p:cBhvr>
                                          <p:tavLst>
                                            <p:tav tm="0">
                                              <p:val>
                                                <p:fltVal val="0"/>
                                              </p:val>
                                            </p:tav>
                                            <p:tav tm="100000">
                                              <p:val>
                                                <p:strVal val="#ppt_w"/>
                                              </p:val>
                                            </p:tav>
                                          </p:tavLst>
                                        </p:anim>
                                        <p:anim calcmode="lin" valueType="num">
                                          <p:cBhvr>
                                            <p:cTn id="13" dur="500" fill="hold"/>
                                            <p:tgtEl>
                                              <p:spTgt spid="29"/>
                                            </p:tgtEl>
                                            <p:attrNameLst>
                                              <p:attrName>ppt_h</p:attrName>
                                            </p:attrNameLst>
                                          </p:cBhvr>
                                          <p:tavLst>
                                            <p:tav tm="0">
                                              <p:val>
                                                <p:fltVal val="0"/>
                                              </p:val>
                                            </p:tav>
                                            <p:tav tm="100000">
                                              <p:val>
                                                <p:strVal val="#ppt_h"/>
                                              </p:val>
                                            </p:tav>
                                          </p:tavLst>
                                        </p:anim>
                                        <p:animEffect transition="in" filter="fade">
                                          <p:cBhvr>
                                            <p:cTn id="14" dur="500"/>
                                            <p:tgtEl>
                                              <p:spTgt spid="29"/>
                                            </p:tgtEl>
                                          </p:cBhvr>
                                        </p:animEffect>
                                      </p:childTnLst>
                                    </p:cTn>
                                  </p:par>
                                </p:childTnLst>
                              </p:cTn>
                            </p:par>
                            <p:par>
                              <p:cTn id="15" fill="hold">
                                <p:stCondLst>
                                  <p:cond delay="1000"/>
                                </p:stCondLst>
                                <p:childTnLst>
                                  <p:par>
                                    <p:cTn id="16" presetID="22" presetClass="entr" presetSubtype="1" fill="hold" nodeType="afterEffect">
                                      <p:stCondLst>
                                        <p:cond delay="0"/>
                                      </p:stCondLst>
                                      <p:childTnLst>
                                        <p:set>
                                          <p:cBhvr>
                                            <p:cTn id="17" dur="1" fill="hold">
                                              <p:stCondLst>
                                                <p:cond delay="0"/>
                                              </p:stCondLst>
                                            </p:cTn>
                                            <p:tgtEl>
                                              <p:spTgt spid="20"/>
                                            </p:tgtEl>
                                            <p:attrNameLst>
                                              <p:attrName>style.visibility</p:attrName>
                                            </p:attrNameLst>
                                          </p:cBhvr>
                                          <p:to>
                                            <p:strVal val="visible"/>
                                          </p:to>
                                        </p:set>
                                        <p:animEffect transition="in" filter="wipe(up)">
                                          <p:cBhvr>
                                            <p:cTn id="18" dur="500"/>
                                            <p:tgtEl>
                                              <p:spTgt spid="20"/>
                                            </p:tgtEl>
                                          </p:cBhvr>
                                        </p:animEffect>
                                      </p:childTnLst>
                                    </p:cTn>
                                  </p:par>
                                </p:childTnLst>
                              </p:cTn>
                            </p:par>
                            <p:par>
                              <p:cTn id="19" fill="hold">
                                <p:stCondLst>
                                  <p:cond delay="1500"/>
                                </p:stCondLst>
                                <p:childTnLst>
                                  <p:par>
                                    <p:cTn id="20" presetID="2" presetClass="entr" presetSubtype="3" fill="hold" nodeType="afterEffect" p14:presetBounceEnd="60000">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14:bounceEnd="60000">
                                          <p:cBhvr additive="base">
                                            <p:cTn id="22" dur="1250" fill="hold"/>
                                            <p:tgtEl>
                                              <p:spTgt spid="6"/>
                                            </p:tgtEl>
                                            <p:attrNameLst>
                                              <p:attrName>ppt_x</p:attrName>
                                            </p:attrNameLst>
                                          </p:cBhvr>
                                          <p:tavLst>
                                            <p:tav tm="0">
                                              <p:val>
                                                <p:strVal val="1+#ppt_w/2"/>
                                              </p:val>
                                            </p:tav>
                                            <p:tav tm="100000">
                                              <p:val>
                                                <p:strVal val="#ppt_x"/>
                                              </p:val>
                                            </p:tav>
                                          </p:tavLst>
                                        </p:anim>
                                        <p:anim calcmode="lin" valueType="num" p14:bounceEnd="60000">
                                          <p:cBhvr additive="base">
                                            <p:cTn id="23" dur="1250" fill="hold"/>
                                            <p:tgtEl>
                                              <p:spTgt spid="6"/>
                                            </p:tgtEl>
                                            <p:attrNameLst>
                                              <p:attrName>ppt_y</p:attrName>
                                            </p:attrNameLst>
                                          </p:cBhvr>
                                          <p:tavLst>
                                            <p:tav tm="0">
                                              <p:val>
                                                <p:strVal val="0-#ppt_h/2"/>
                                              </p:val>
                                            </p:tav>
                                            <p:tav tm="100000">
                                              <p:val>
                                                <p:strVal val="#ppt_y"/>
                                              </p:val>
                                            </p:tav>
                                          </p:tavLst>
                                        </p:anim>
                                      </p:childTnLst>
                                    </p:cTn>
                                  </p:par>
                                </p:childTnLst>
                              </p:cTn>
                            </p:par>
                            <p:par>
                              <p:cTn id="24" fill="hold">
                                <p:stCondLst>
                                  <p:cond delay="2750"/>
                                </p:stCondLst>
                                <p:childTnLst>
                                  <p:par>
                                    <p:cTn id="25" presetID="22" presetClass="entr" presetSubtype="8" fill="hold" grpId="0" nodeType="after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wipe(left)">
                                          <p:cBhvr>
                                            <p:cTn id="27" dur="750"/>
                                            <p:tgtEl>
                                              <p:spTgt spid="10"/>
                                            </p:tgtEl>
                                          </p:cBhvr>
                                        </p:animEffect>
                                      </p:childTnLst>
                                    </p:cTn>
                                  </p:par>
                                </p:childTnLst>
                              </p:cTn>
                            </p:par>
                            <p:par>
                              <p:cTn id="28" fill="hold">
                                <p:stCondLst>
                                  <p:cond delay="3500"/>
                                </p:stCondLst>
                                <p:childTnLst>
                                  <p:par>
                                    <p:cTn id="29" presetID="2" presetClass="entr" presetSubtype="3" fill="hold" nodeType="afterEffect" p14:presetBounceEnd="60000">
                                      <p:stCondLst>
                                        <p:cond delay="0"/>
                                      </p:stCondLst>
                                      <p:childTnLst>
                                        <p:set>
                                          <p:cBhvr>
                                            <p:cTn id="30" dur="1" fill="hold">
                                              <p:stCondLst>
                                                <p:cond delay="0"/>
                                              </p:stCondLst>
                                            </p:cTn>
                                            <p:tgtEl>
                                              <p:spTgt spid="14"/>
                                            </p:tgtEl>
                                            <p:attrNameLst>
                                              <p:attrName>style.visibility</p:attrName>
                                            </p:attrNameLst>
                                          </p:cBhvr>
                                          <p:to>
                                            <p:strVal val="visible"/>
                                          </p:to>
                                        </p:set>
                                        <p:anim calcmode="lin" valueType="num" p14:bounceEnd="60000">
                                          <p:cBhvr additive="base">
                                            <p:cTn id="31" dur="1250" fill="hold"/>
                                            <p:tgtEl>
                                              <p:spTgt spid="14"/>
                                            </p:tgtEl>
                                            <p:attrNameLst>
                                              <p:attrName>ppt_x</p:attrName>
                                            </p:attrNameLst>
                                          </p:cBhvr>
                                          <p:tavLst>
                                            <p:tav tm="0">
                                              <p:val>
                                                <p:strVal val="1+#ppt_w/2"/>
                                              </p:val>
                                            </p:tav>
                                            <p:tav tm="100000">
                                              <p:val>
                                                <p:strVal val="#ppt_x"/>
                                              </p:val>
                                            </p:tav>
                                          </p:tavLst>
                                        </p:anim>
                                        <p:anim calcmode="lin" valueType="num" p14:bounceEnd="60000">
                                          <p:cBhvr additive="base">
                                            <p:cTn id="32" dur="1250" fill="hold"/>
                                            <p:tgtEl>
                                              <p:spTgt spid="14"/>
                                            </p:tgtEl>
                                            <p:attrNameLst>
                                              <p:attrName>ppt_y</p:attrName>
                                            </p:attrNameLst>
                                          </p:cBhvr>
                                          <p:tavLst>
                                            <p:tav tm="0">
                                              <p:val>
                                                <p:strVal val="0-#ppt_h/2"/>
                                              </p:val>
                                            </p:tav>
                                            <p:tav tm="100000">
                                              <p:val>
                                                <p:strVal val="#ppt_y"/>
                                              </p:val>
                                            </p:tav>
                                          </p:tavLst>
                                        </p:anim>
                                      </p:childTnLst>
                                    </p:cTn>
                                  </p:par>
                                </p:childTnLst>
                              </p:cTn>
                            </p:par>
                            <p:par>
                              <p:cTn id="33" fill="hold">
                                <p:stCondLst>
                                  <p:cond delay="4750"/>
                                </p:stCondLst>
                                <p:childTnLst>
                                  <p:par>
                                    <p:cTn id="34" presetID="22" presetClass="entr" presetSubtype="8" fill="hold" grpId="0" nodeType="afterEffect">
                                      <p:stCondLst>
                                        <p:cond delay="0"/>
                                      </p:stCondLst>
                                      <p:childTnLst>
                                        <p:set>
                                          <p:cBhvr>
                                            <p:cTn id="35" dur="1" fill="hold">
                                              <p:stCondLst>
                                                <p:cond delay="0"/>
                                              </p:stCondLst>
                                            </p:cTn>
                                            <p:tgtEl>
                                              <p:spTgt spid="12"/>
                                            </p:tgtEl>
                                            <p:attrNameLst>
                                              <p:attrName>style.visibility</p:attrName>
                                            </p:attrNameLst>
                                          </p:cBhvr>
                                          <p:to>
                                            <p:strVal val="visible"/>
                                          </p:to>
                                        </p:set>
                                        <p:animEffect transition="in" filter="wipe(left)">
                                          <p:cBhvr>
                                            <p:cTn id="36" dur="750"/>
                                            <p:tgtEl>
                                              <p:spTgt spid="12"/>
                                            </p:tgtEl>
                                          </p:cBhvr>
                                        </p:animEffect>
                                      </p:childTnLst>
                                    </p:cTn>
                                  </p:par>
                                </p:childTnLst>
                              </p:cTn>
                            </p:par>
                            <p:par>
                              <p:cTn id="37" fill="hold">
                                <p:stCondLst>
                                  <p:cond delay="5500"/>
                                </p:stCondLst>
                                <p:childTnLst>
                                  <p:par>
                                    <p:cTn id="38" presetID="2" presetClass="entr" presetSubtype="3" fill="hold" nodeType="afterEffect" p14:presetBounceEnd="60000">
                                      <p:stCondLst>
                                        <p:cond delay="0"/>
                                      </p:stCondLst>
                                      <p:childTnLst>
                                        <p:set>
                                          <p:cBhvr>
                                            <p:cTn id="39" dur="1" fill="hold">
                                              <p:stCondLst>
                                                <p:cond delay="0"/>
                                              </p:stCondLst>
                                            </p:cTn>
                                            <p:tgtEl>
                                              <p:spTgt spid="25"/>
                                            </p:tgtEl>
                                            <p:attrNameLst>
                                              <p:attrName>style.visibility</p:attrName>
                                            </p:attrNameLst>
                                          </p:cBhvr>
                                          <p:to>
                                            <p:strVal val="visible"/>
                                          </p:to>
                                        </p:set>
                                        <p:anim calcmode="lin" valueType="num" p14:bounceEnd="60000">
                                          <p:cBhvr additive="base">
                                            <p:cTn id="40" dur="1250" fill="hold"/>
                                            <p:tgtEl>
                                              <p:spTgt spid="25"/>
                                            </p:tgtEl>
                                            <p:attrNameLst>
                                              <p:attrName>ppt_x</p:attrName>
                                            </p:attrNameLst>
                                          </p:cBhvr>
                                          <p:tavLst>
                                            <p:tav tm="0">
                                              <p:val>
                                                <p:strVal val="1+#ppt_w/2"/>
                                              </p:val>
                                            </p:tav>
                                            <p:tav tm="100000">
                                              <p:val>
                                                <p:strVal val="#ppt_x"/>
                                              </p:val>
                                            </p:tav>
                                          </p:tavLst>
                                        </p:anim>
                                        <p:anim calcmode="lin" valueType="num" p14:bounceEnd="60000">
                                          <p:cBhvr additive="base">
                                            <p:cTn id="41" dur="1250" fill="hold"/>
                                            <p:tgtEl>
                                              <p:spTgt spid="25"/>
                                            </p:tgtEl>
                                            <p:attrNameLst>
                                              <p:attrName>ppt_y</p:attrName>
                                            </p:attrNameLst>
                                          </p:cBhvr>
                                          <p:tavLst>
                                            <p:tav tm="0">
                                              <p:val>
                                                <p:strVal val="0-#ppt_h/2"/>
                                              </p:val>
                                            </p:tav>
                                            <p:tav tm="100000">
                                              <p:val>
                                                <p:strVal val="#ppt_y"/>
                                              </p:val>
                                            </p:tav>
                                          </p:tavLst>
                                        </p:anim>
                                      </p:childTnLst>
                                    </p:cTn>
                                  </p:par>
                                </p:childTnLst>
                              </p:cTn>
                            </p:par>
                            <p:par>
                              <p:cTn id="42" fill="hold">
                                <p:stCondLst>
                                  <p:cond delay="6750"/>
                                </p:stCondLst>
                                <p:childTnLst>
                                  <p:par>
                                    <p:cTn id="43" presetID="22" presetClass="entr" presetSubtype="8" fill="hold" grpId="0" nodeType="afterEffect">
                                      <p:stCondLst>
                                        <p:cond delay="0"/>
                                      </p:stCondLst>
                                      <p:childTnLst>
                                        <p:set>
                                          <p:cBhvr>
                                            <p:cTn id="44" dur="1" fill="hold">
                                              <p:stCondLst>
                                                <p:cond delay="0"/>
                                              </p:stCondLst>
                                            </p:cTn>
                                            <p:tgtEl>
                                              <p:spTgt spid="28"/>
                                            </p:tgtEl>
                                            <p:attrNameLst>
                                              <p:attrName>style.visibility</p:attrName>
                                            </p:attrNameLst>
                                          </p:cBhvr>
                                          <p:to>
                                            <p:strVal val="visible"/>
                                          </p:to>
                                        </p:set>
                                        <p:animEffect transition="in" filter="wipe(left)">
                                          <p:cBhvr>
                                            <p:cTn id="45" dur="750"/>
                                            <p:tgtEl>
                                              <p:spTgt spid="28"/>
                                            </p:tgtEl>
                                          </p:cBhvr>
                                        </p:animEffect>
                                      </p:childTnLst>
                                    </p:cTn>
                                  </p:par>
                                </p:childTnLst>
                              </p:cTn>
                            </p:par>
                            <p:par>
                              <p:cTn id="46" fill="hold">
                                <p:stCondLst>
                                  <p:cond delay="7500"/>
                                </p:stCondLst>
                                <p:childTnLst>
                                  <p:par>
                                    <p:cTn id="47" presetID="2" presetClass="entr" presetSubtype="3" fill="hold" nodeType="afterEffect" p14:presetBounceEnd="60000">
                                      <p:stCondLst>
                                        <p:cond delay="0"/>
                                      </p:stCondLst>
                                      <p:childTnLst>
                                        <p:set>
                                          <p:cBhvr>
                                            <p:cTn id="48" dur="1" fill="hold">
                                              <p:stCondLst>
                                                <p:cond delay="0"/>
                                              </p:stCondLst>
                                            </p:cTn>
                                            <p:tgtEl>
                                              <p:spTgt spid="17"/>
                                            </p:tgtEl>
                                            <p:attrNameLst>
                                              <p:attrName>style.visibility</p:attrName>
                                            </p:attrNameLst>
                                          </p:cBhvr>
                                          <p:to>
                                            <p:strVal val="visible"/>
                                          </p:to>
                                        </p:set>
                                        <p:anim calcmode="lin" valueType="num" p14:bounceEnd="60000">
                                          <p:cBhvr additive="base">
                                            <p:cTn id="49" dur="1250" fill="hold"/>
                                            <p:tgtEl>
                                              <p:spTgt spid="17"/>
                                            </p:tgtEl>
                                            <p:attrNameLst>
                                              <p:attrName>ppt_x</p:attrName>
                                            </p:attrNameLst>
                                          </p:cBhvr>
                                          <p:tavLst>
                                            <p:tav tm="0">
                                              <p:val>
                                                <p:strVal val="1+#ppt_w/2"/>
                                              </p:val>
                                            </p:tav>
                                            <p:tav tm="100000">
                                              <p:val>
                                                <p:strVal val="#ppt_x"/>
                                              </p:val>
                                            </p:tav>
                                          </p:tavLst>
                                        </p:anim>
                                        <p:anim calcmode="lin" valueType="num" p14:bounceEnd="60000">
                                          <p:cBhvr additive="base">
                                            <p:cTn id="50" dur="1250" fill="hold"/>
                                            <p:tgtEl>
                                              <p:spTgt spid="17"/>
                                            </p:tgtEl>
                                            <p:attrNameLst>
                                              <p:attrName>ppt_y</p:attrName>
                                            </p:attrNameLst>
                                          </p:cBhvr>
                                          <p:tavLst>
                                            <p:tav tm="0">
                                              <p:val>
                                                <p:strVal val="0-#ppt_h/2"/>
                                              </p:val>
                                            </p:tav>
                                            <p:tav tm="100000">
                                              <p:val>
                                                <p:strVal val="#ppt_y"/>
                                              </p:val>
                                            </p:tav>
                                          </p:tavLst>
                                        </p:anim>
                                      </p:childTnLst>
                                    </p:cTn>
                                  </p:par>
                                </p:childTnLst>
                              </p:cTn>
                            </p:par>
                            <p:par>
                              <p:cTn id="51" fill="hold">
                                <p:stCondLst>
                                  <p:cond delay="8750"/>
                                </p:stCondLst>
                                <p:childTnLst>
                                  <p:par>
                                    <p:cTn id="52" presetID="22" presetClass="entr" presetSubtype="8" fill="hold" grpId="0" nodeType="afterEffect">
                                      <p:stCondLst>
                                        <p:cond delay="0"/>
                                      </p:stCondLst>
                                      <p:childTnLst>
                                        <p:set>
                                          <p:cBhvr>
                                            <p:cTn id="53" dur="1" fill="hold">
                                              <p:stCondLst>
                                                <p:cond delay="0"/>
                                              </p:stCondLst>
                                            </p:cTn>
                                            <p:tgtEl>
                                              <p:spTgt spid="13"/>
                                            </p:tgtEl>
                                            <p:attrNameLst>
                                              <p:attrName>style.visibility</p:attrName>
                                            </p:attrNameLst>
                                          </p:cBhvr>
                                          <p:to>
                                            <p:strVal val="visible"/>
                                          </p:to>
                                        </p:set>
                                        <p:animEffect transition="in" filter="wipe(left)">
                                          <p:cBhvr>
                                            <p:cTn id="54" dur="75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2" grpId="0"/>
          <p:bldP spid="13" grpId="0"/>
          <p:bldP spid="28"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53" presetClass="entr" presetSubtype="16" fill="hold" nodeType="afterEffect">
                                      <p:stCondLst>
                                        <p:cond delay="0"/>
                                      </p:stCondLst>
                                      <p:childTnLst>
                                        <p:set>
                                          <p:cBhvr>
                                            <p:cTn id="11" dur="1" fill="hold">
                                              <p:stCondLst>
                                                <p:cond delay="0"/>
                                              </p:stCondLst>
                                            </p:cTn>
                                            <p:tgtEl>
                                              <p:spTgt spid="29"/>
                                            </p:tgtEl>
                                            <p:attrNameLst>
                                              <p:attrName>style.visibility</p:attrName>
                                            </p:attrNameLst>
                                          </p:cBhvr>
                                          <p:to>
                                            <p:strVal val="visible"/>
                                          </p:to>
                                        </p:set>
                                        <p:anim calcmode="lin" valueType="num">
                                          <p:cBhvr>
                                            <p:cTn id="12" dur="500" fill="hold"/>
                                            <p:tgtEl>
                                              <p:spTgt spid="29"/>
                                            </p:tgtEl>
                                            <p:attrNameLst>
                                              <p:attrName>ppt_w</p:attrName>
                                            </p:attrNameLst>
                                          </p:cBhvr>
                                          <p:tavLst>
                                            <p:tav tm="0">
                                              <p:val>
                                                <p:fltVal val="0"/>
                                              </p:val>
                                            </p:tav>
                                            <p:tav tm="100000">
                                              <p:val>
                                                <p:strVal val="#ppt_w"/>
                                              </p:val>
                                            </p:tav>
                                          </p:tavLst>
                                        </p:anim>
                                        <p:anim calcmode="lin" valueType="num">
                                          <p:cBhvr>
                                            <p:cTn id="13" dur="500" fill="hold"/>
                                            <p:tgtEl>
                                              <p:spTgt spid="29"/>
                                            </p:tgtEl>
                                            <p:attrNameLst>
                                              <p:attrName>ppt_h</p:attrName>
                                            </p:attrNameLst>
                                          </p:cBhvr>
                                          <p:tavLst>
                                            <p:tav tm="0">
                                              <p:val>
                                                <p:fltVal val="0"/>
                                              </p:val>
                                            </p:tav>
                                            <p:tav tm="100000">
                                              <p:val>
                                                <p:strVal val="#ppt_h"/>
                                              </p:val>
                                            </p:tav>
                                          </p:tavLst>
                                        </p:anim>
                                        <p:animEffect transition="in" filter="fade">
                                          <p:cBhvr>
                                            <p:cTn id="14" dur="500"/>
                                            <p:tgtEl>
                                              <p:spTgt spid="29"/>
                                            </p:tgtEl>
                                          </p:cBhvr>
                                        </p:animEffect>
                                      </p:childTnLst>
                                    </p:cTn>
                                  </p:par>
                                </p:childTnLst>
                              </p:cTn>
                            </p:par>
                            <p:par>
                              <p:cTn id="15" fill="hold">
                                <p:stCondLst>
                                  <p:cond delay="1000"/>
                                </p:stCondLst>
                                <p:childTnLst>
                                  <p:par>
                                    <p:cTn id="16" presetID="22" presetClass="entr" presetSubtype="1" fill="hold" nodeType="afterEffect">
                                      <p:stCondLst>
                                        <p:cond delay="0"/>
                                      </p:stCondLst>
                                      <p:childTnLst>
                                        <p:set>
                                          <p:cBhvr>
                                            <p:cTn id="17" dur="1" fill="hold">
                                              <p:stCondLst>
                                                <p:cond delay="0"/>
                                              </p:stCondLst>
                                            </p:cTn>
                                            <p:tgtEl>
                                              <p:spTgt spid="20"/>
                                            </p:tgtEl>
                                            <p:attrNameLst>
                                              <p:attrName>style.visibility</p:attrName>
                                            </p:attrNameLst>
                                          </p:cBhvr>
                                          <p:to>
                                            <p:strVal val="visible"/>
                                          </p:to>
                                        </p:set>
                                        <p:animEffect transition="in" filter="wipe(up)">
                                          <p:cBhvr>
                                            <p:cTn id="18" dur="500"/>
                                            <p:tgtEl>
                                              <p:spTgt spid="20"/>
                                            </p:tgtEl>
                                          </p:cBhvr>
                                        </p:animEffect>
                                      </p:childTnLst>
                                    </p:cTn>
                                  </p:par>
                                </p:childTnLst>
                              </p:cTn>
                            </p:par>
                            <p:par>
                              <p:cTn id="19" fill="hold">
                                <p:stCondLst>
                                  <p:cond delay="1500"/>
                                </p:stCondLst>
                                <p:childTnLst>
                                  <p:par>
                                    <p:cTn id="20" presetID="2" presetClass="entr" presetSubtype="3" fill="hold" nodeType="after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1250" fill="hold"/>
                                            <p:tgtEl>
                                              <p:spTgt spid="6"/>
                                            </p:tgtEl>
                                            <p:attrNameLst>
                                              <p:attrName>ppt_x</p:attrName>
                                            </p:attrNameLst>
                                          </p:cBhvr>
                                          <p:tavLst>
                                            <p:tav tm="0">
                                              <p:val>
                                                <p:strVal val="1+#ppt_w/2"/>
                                              </p:val>
                                            </p:tav>
                                            <p:tav tm="100000">
                                              <p:val>
                                                <p:strVal val="#ppt_x"/>
                                              </p:val>
                                            </p:tav>
                                          </p:tavLst>
                                        </p:anim>
                                        <p:anim calcmode="lin" valueType="num">
                                          <p:cBhvr additive="base">
                                            <p:cTn id="23" dur="1250" fill="hold"/>
                                            <p:tgtEl>
                                              <p:spTgt spid="6"/>
                                            </p:tgtEl>
                                            <p:attrNameLst>
                                              <p:attrName>ppt_y</p:attrName>
                                            </p:attrNameLst>
                                          </p:cBhvr>
                                          <p:tavLst>
                                            <p:tav tm="0">
                                              <p:val>
                                                <p:strVal val="0-#ppt_h/2"/>
                                              </p:val>
                                            </p:tav>
                                            <p:tav tm="100000">
                                              <p:val>
                                                <p:strVal val="#ppt_y"/>
                                              </p:val>
                                            </p:tav>
                                          </p:tavLst>
                                        </p:anim>
                                      </p:childTnLst>
                                    </p:cTn>
                                  </p:par>
                                </p:childTnLst>
                              </p:cTn>
                            </p:par>
                            <p:par>
                              <p:cTn id="24" fill="hold">
                                <p:stCondLst>
                                  <p:cond delay="2750"/>
                                </p:stCondLst>
                                <p:childTnLst>
                                  <p:par>
                                    <p:cTn id="25" presetID="22" presetClass="entr" presetSubtype="8" fill="hold" grpId="0" nodeType="after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wipe(left)">
                                          <p:cBhvr>
                                            <p:cTn id="27" dur="750"/>
                                            <p:tgtEl>
                                              <p:spTgt spid="10"/>
                                            </p:tgtEl>
                                          </p:cBhvr>
                                        </p:animEffect>
                                      </p:childTnLst>
                                    </p:cTn>
                                  </p:par>
                                </p:childTnLst>
                              </p:cTn>
                            </p:par>
                            <p:par>
                              <p:cTn id="28" fill="hold">
                                <p:stCondLst>
                                  <p:cond delay="3500"/>
                                </p:stCondLst>
                                <p:childTnLst>
                                  <p:par>
                                    <p:cTn id="29" presetID="2" presetClass="entr" presetSubtype="3" fill="hold" nodeType="afterEffect">
                                      <p:stCondLst>
                                        <p:cond delay="0"/>
                                      </p:stCondLst>
                                      <p:childTnLst>
                                        <p:set>
                                          <p:cBhvr>
                                            <p:cTn id="30" dur="1" fill="hold">
                                              <p:stCondLst>
                                                <p:cond delay="0"/>
                                              </p:stCondLst>
                                            </p:cTn>
                                            <p:tgtEl>
                                              <p:spTgt spid="14"/>
                                            </p:tgtEl>
                                            <p:attrNameLst>
                                              <p:attrName>style.visibility</p:attrName>
                                            </p:attrNameLst>
                                          </p:cBhvr>
                                          <p:to>
                                            <p:strVal val="visible"/>
                                          </p:to>
                                        </p:set>
                                        <p:anim calcmode="lin" valueType="num">
                                          <p:cBhvr additive="base">
                                            <p:cTn id="31" dur="1250" fill="hold"/>
                                            <p:tgtEl>
                                              <p:spTgt spid="14"/>
                                            </p:tgtEl>
                                            <p:attrNameLst>
                                              <p:attrName>ppt_x</p:attrName>
                                            </p:attrNameLst>
                                          </p:cBhvr>
                                          <p:tavLst>
                                            <p:tav tm="0">
                                              <p:val>
                                                <p:strVal val="1+#ppt_w/2"/>
                                              </p:val>
                                            </p:tav>
                                            <p:tav tm="100000">
                                              <p:val>
                                                <p:strVal val="#ppt_x"/>
                                              </p:val>
                                            </p:tav>
                                          </p:tavLst>
                                        </p:anim>
                                        <p:anim calcmode="lin" valueType="num">
                                          <p:cBhvr additive="base">
                                            <p:cTn id="32" dur="1250" fill="hold"/>
                                            <p:tgtEl>
                                              <p:spTgt spid="14"/>
                                            </p:tgtEl>
                                            <p:attrNameLst>
                                              <p:attrName>ppt_y</p:attrName>
                                            </p:attrNameLst>
                                          </p:cBhvr>
                                          <p:tavLst>
                                            <p:tav tm="0">
                                              <p:val>
                                                <p:strVal val="0-#ppt_h/2"/>
                                              </p:val>
                                            </p:tav>
                                            <p:tav tm="100000">
                                              <p:val>
                                                <p:strVal val="#ppt_y"/>
                                              </p:val>
                                            </p:tav>
                                          </p:tavLst>
                                        </p:anim>
                                      </p:childTnLst>
                                    </p:cTn>
                                  </p:par>
                                </p:childTnLst>
                              </p:cTn>
                            </p:par>
                            <p:par>
                              <p:cTn id="33" fill="hold">
                                <p:stCondLst>
                                  <p:cond delay="4750"/>
                                </p:stCondLst>
                                <p:childTnLst>
                                  <p:par>
                                    <p:cTn id="34" presetID="22" presetClass="entr" presetSubtype="8" fill="hold" grpId="0" nodeType="afterEffect">
                                      <p:stCondLst>
                                        <p:cond delay="0"/>
                                      </p:stCondLst>
                                      <p:childTnLst>
                                        <p:set>
                                          <p:cBhvr>
                                            <p:cTn id="35" dur="1" fill="hold">
                                              <p:stCondLst>
                                                <p:cond delay="0"/>
                                              </p:stCondLst>
                                            </p:cTn>
                                            <p:tgtEl>
                                              <p:spTgt spid="12"/>
                                            </p:tgtEl>
                                            <p:attrNameLst>
                                              <p:attrName>style.visibility</p:attrName>
                                            </p:attrNameLst>
                                          </p:cBhvr>
                                          <p:to>
                                            <p:strVal val="visible"/>
                                          </p:to>
                                        </p:set>
                                        <p:animEffect transition="in" filter="wipe(left)">
                                          <p:cBhvr>
                                            <p:cTn id="36" dur="750"/>
                                            <p:tgtEl>
                                              <p:spTgt spid="12"/>
                                            </p:tgtEl>
                                          </p:cBhvr>
                                        </p:animEffect>
                                      </p:childTnLst>
                                    </p:cTn>
                                  </p:par>
                                </p:childTnLst>
                              </p:cTn>
                            </p:par>
                            <p:par>
                              <p:cTn id="37" fill="hold">
                                <p:stCondLst>
                                  <p:cond delay="5500"/>
                                </p:stCondLst>
                                <p:childTnLst>
                                  <p:par>
                                    <p:cTn id="38" presetID="2" presetClass="entr" presetSubtype="3" fill="hold" nodeType="afterEffect">
                                      <p:stCondLst>
                                        <p:cond delay="0"/>
                                      </p:stCondLst>
                                      <p:childTnLst>
                                        <p:set>
                                          <p:cBhvr>
                                            <p:cTn id="39" dur="1" fill="hold">
                                              <p:stCondLst>
                                                <p:cond delay="0"/>
                                              </p:stCondLst>
                                            </p:cTn>
                                            <p:tgtEl>
                                              <p:spTgt spid="25"/>
                                            </p:tgtEl>
                                            <p:attrNameLst>
                                              <p:attrName>style.visibility</p:attrName>
                                            </p:attrNameLst>
                                          </p:cBhvr>
                                          <p:to>
                                            <p:strVal val="visible"/>
                                          </p:to>
                                        </p:set>
                                        <p:anim calcmode="lin" valueType="num">
                                          <p:cBhvr additive="base">
                                            <p:cTn id="40" dur="1250" fill="hold"/>
                                            <p:tgtEl>
                                              <p:spTgt spid="25"/>
                                            </p:tgtEl>
                                            <p:attrNameLst>
                                              <p:attrName>ppt_x</p:attrName>
                                            </p:attrNameLst>
                                          </p:cBhvr>
                                          <p:tavLst>
                                            <p:tav tm="0">
                                              <p:val>
                                                <p:strVal val="1+#ppt_w/2"/>
                                              </p:val>
                                            </p:tav>
                                            <p:tav tm="100000">
                                              <p:val>
                                                <p:strVal val="#ppt_x"/>
                                              </p:val>
                                            </p:tav>
                                          </p:tavLst>
                                        </p:anim>
                                        <p:anim calcmode="lin" valueType="num">
                                          <p:cBhvr additive="base">
                                            <p:cTn id="41" dur="1250" fill="hold"/>
                                            <p:tgtEl>
                                              <p:spTgt spid="25"/>
                                            </p:tgtEl>
                                            <p:attrNameLst>
                                              <p:attrName>ppt_y</p:attrName>
                                            </p:attrNameLst>
                                          </p:cBhvr>
                                          <p:tavLst>
                                            <p:tav tm="0">
                                              <p:val>
                                                <p:strVal val="0-#ppt_h/2"/>
                                              </p:val>
                                            </p:tav>
                                            <p:tav tm="100000">
                                              <p:val>
                                                <p:strVal val="#ppt_y"/>
                                              </p:val>
                                            </p:tav>
                                          </p:tavLst>
                                        </p:anim>
                                      </p:childTnLst>
                                    </p:cTn>
                                  </p:par>
                                </p:childTnLst>
                              </p:cTn>
                            </p:par>
                            <p:par>
                              <p:cTn id="42" fill="hold">
                                <p:stCondLst>
                                  <p:cond delay="6750"/>
                                </p:stCondLst>
                                <p:childTnLst>
                                  <p:par>
                                    <p:cTn id="43" presetID="22" presetClass="entr" presetSubtype="8" fill="hold" grpId="0" nodeType="afterEffect">
                                      <p:stCondLst>
                                        <p:cond delay="0"/>
                                      </p:stCondLst>
                                      <p:childTnLst>
                                        <p:set>
                                          <p:cBhvr>
                                            <p:cTn id="44" dur="1" fill="hold">
                                              <p:stCondLst>
                                                <p:cond delay="0"/>
                                              </p:stCondLst>
                                            </p:cTn>
                                            <p:tgtEl>
                                              <p:spTgt spid="28"/>
                                            </p:tgtEl>
                                            <p:attrNameLst>
                                              <p:attrName>style.visibility</p:attrName>
                                            </p:attrNameLst>
                                          </p:cBhvr>
                                          <p:to>
                                            <p:strVal val="visible"/>
                                          </p:to>
                                        </p:set>
                                        <p:animEffect transition="in" filter="wipe(left)">
                                          <p:cBhvr>
                                            <p:cTn id="45" dur="750"/>
                                            <p:tgtEl>
                                              <p:spTgt spid="28"/>
                                            </p:tgtEl>
                                          </p:cBhvr>
                                        </p:animEffect>
                                      </p:childTnLst>
                                    </p:cTn>
                                  </p:par>
                                </p:childTnLst>
                              </p:cTn>
                            </p:par>
                            <p:par>
                              <p:cTn id="46" fill="hold">
                                <p:stCondLst>
                                  <p:cond delay="7500"/>
                                </p:stCondLst>
                                <p:childTnLst>
                                  <p:par>
                                    <p:cTn id="47" presetID="2" presetClass="entr" presetSubtype="3" fill="hold" nodeType="afterEffect">
                                      <p:stCondLst>
                                        <p:cond delay="0"/>
                                      </p:stCondLst>
                                      <p:childTnLst>
                                        <p:set>
                                          <p:cBhvr>
                                            <p:cTn id="48" dur="1" fill="hold">
                                              <p:stCondLst>
                                                <p:cond delay="0"/>
                                              </p:stCondLst>
                                            </p:cTn>
                                            <p:tgtEl>
                                              <p:spTgt spid="17"/>
                                            </p:tgtEl>
                                            <p:attrNameLst>
                                              <p:attrName>style.visibility</p:attrName>
                                            </p:attrNameLst>
                                          </p:cBhvr>
                                          <p:to>
                                            <p:strVal val="visible"/>
                                          </p:to>
                                        </p:set>
                                        <p:anim calcmode="lin" valueType="num">
                                          <p:cBhvr additive="base">
                                            <p:cTn id="49" dur="1250" fill="hold"/>
                                            <p:tgtEl>
                                              <p:spTgt spid="17"/>
                                            </p:tgtEl>
                                            <p:attrNameLst>
                                              <p:attrName>ppt_x</p:attrName>
                                            </p:attrNameLst>
                                          </p:cBhvr>
                                          <p:tavLst>
                                            <p:tav tm="0">
                                              <p:val>
                                                <p:strVal val="1+#ppt_w/2"/>
                                              </p:val>
                                            </p:tav>
                                            <p:tav tm="100000">
                                              <p:val>
                                                <p:strVal val="#ppt_x"/>
                                              </p:val>
                                            </p:tav>
                                          </p:tavLst>
                                        </p:anim>
                                        <p:anim calcmode="lin" valueType="num">
                                          <p:cBhvr additive="base">
                                            <p:cTn id="50" dur="1250" fill="hold"/>
                                            <p:tgtEl>
                                              <p:spTgt spid="17"/>
                                            </p:tgtEl>
                                            <p:attrNameLst>
                                              <p:attrName>ppt_y</p:attrName>
                                            </p:attrNameLst>
                                          </p:cBhvr>
                                          <p:tavLst>
                                            <p:tav tm="0">
                                              <p:val>
                                                <p:strVal val="0-#ppt_h/2"/>
                                              </p:val>
                                            </p:tav>
                                            <p:tav tm="100000">
                                              <p:val>
                                                <p:strVal val="#ppt_y"/>
                                              </p:val>
                                            </p:tav>
                                          </p:tavLst>
                                        </p:anim>
                                      </p:childTnLst>
                                    </p:cTn>
                                  </p:par>
                                </p:childTnLst>
                              </p:cTn>
                            </p:par>
                            <p:par>
                              <p:cTn id="51" fill="hold">
                                <p:stCondLst>
                                  <p:cond delay="8750"/>
                                </p:stCondLst>
                                <p:childTnLst>
                                  <p:par>
                                    <p:cTn id="52" presetID="22" presetClass="entr" presetSubtype="8" fill="hold" grpId="0" nodeType="afterEffect">
                                      <p:stCondLst>
                                        <p:cond delay="0"/>
                                      </p:stCondLst>
                                      <p:childTnLst>
                                        <p:set>
                                          <p:cBhvr>
                                            <p:cTn id="53" dur="1" fill="hold">
                                              <p:stCondLst>
                                                <p:cond delay="0"/>
                                              </p:stCondLst>
                                            </p:cTn>
                                            <p:tgtEl>
                                              <p:spTgt spid="13"/>
                                            </p:tgtEl>
                                            <p:attrNameLst>
                                              <p:attrName>style.visibility</p:attrName>
                                            </p:attrNameLst>
                                          </p:cBhvr>
                                          <p:to>
                                            <p:strVal val="visible"/>
                                          </p:to>
                                        </p:set>
                                        <p:animEffect transition="in" filter="wipe(left)">
                                          <p:cBhvr>
                                            <p:cTn id="54" dur="75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2" grpId="0"/>
          <p:bldP spid="13" grpId="0"/>
          <p:bldP spid="28" grpId="0"/>
        </p:bldLst>
      </p:timing>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11138" y="1456084"/>
            <a:ext cx="12869887" cy="5776565"/>
          </a:xfrm>
          <a:prstGeom prst="rect">
            <a:avLst/>
          </a:prstGeom>
        </p:spPr>
      </p:pic>
      <p:sp>
        <p:nvSpPr>
          <p:cNvPr id="32" name="文本框 31"/>
          <p:cNvSpPr txBox="1"/>
          <p:nvPr/>
        </p:nvSpPr>
        <p:spPr>
          <a:xfrm>
            <a:off x="5695319" y="1240456"/>
            <a:ext cx="1468114" cy="1070930"/>
          </a:xfrm>
          <a:prstGeom prst="rect">
            <a:avLst/>
          </a:prstGeom>
          <a:noFill/>
          <a:effectLst/>
        </p:spPr>
        <p:txBody>
          <a:bodyPr lIns="0" tIns="0" rIns="0" bIns="0">
            <a:spAutoFit/>
          </a:bodyPr>
          <a:lstStyle/>
          <a:p>
            <a:pPr algn="ctr">
              <a:defRPr/>
            </a:pPr>
            <a:r>
              <a:rPr lang="en-US" altLang="zh-CN" sz="6959" dirty="0">
                <a:solidFill>
                  <a:schemeClr val="accent1"/>
                </a:solidFill>
                <a:latin typeface="方正稚艺简体" panose="03000509000000000000" pitchFamily="65" charset="-122"/>
                <a:ea typeface="方正稚艺简体" panose="03000509000000000000" pitchFamily="65" charset="-122"/>
                <a:sym typeface="Arial" panose="020B0604020202020204" pitchFamily="34" charset="0"/>
              </a:rPr>
              <a:t>01</a:t>
            </a:r>
            <a:endParaRPr lang="zh-CN" altLang="en-US" sz="6959" dirty="0">
              <a:solidFill>
                <a:schemeClr val="accent1"/>
              </a:solidFill>
              <a:latin typeface="方正稚艺简体" panose="03000509000000000000" pitchFamily="65" charset="-122"/>
              <a:ea typeface="方正稚艺简体" panose="03000509000000000000" pitchFamily="65" charset="-122"/>
              <a:sym typeface="Arial" panose="020B0604020202020204" pitchFamily="34" charset="0"/>
            </a:endParaRPr>
          </a:p>
        </p:txBody>
      </p:sp>
      <p:cxnSp>
        <p:nvCxnSpPr>
          <p:cNvPr id="33" name="直接连接符 32"/>
          <p:cNvCxnSpPr/>
          <p:nvPr/>
        </p:nvCxnSpPr>
        <p:spPr>
          <a:xfrm>
            <a:off x="4587957" y="2415579"/>
            <a:ext cx="3682839" cy="0"/>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sp>
        <p:nvSpPr>
          <p:cNvPr id="34" name="文本框 17"/>
          <p:cNvSpPr txBox="1">
            <a:spLocks noChangeArrowheads="1"/>
          </p:cNvSpPr>
          <p:nvPr/>
        </p:nvSpPr>
        <p:spPr bwMode="auto">
          <a:xfrm>
            <a:off x="4476991" y="2576581"/>
            <a:ext cx="3904768" cy="58425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3797" dirty="0">
                <a:solidFill>
                  <a:schemeClr val="accent1"/>
                </a:solidFill>
                <a:latin typeface="方正稚艺简体" panose="03000509000000000000" pitchFamily="65" charset="-122"/>
                <a:ea typeface="方正稚艺简体" panose="03000509000000000000" pitchFamily="65" charset="-122"/>
                <a:sym typeface="Arial" panose="020B0604020202020204" pitchFamily="34" charset="0"/>
              </a:rPr>
              <a:t>请替换文字内容</a:t>
            </a:r>
          </a:p>
        </p:txBody>
      </p:sp>
    </p:spTree>
    <p:extLst>
      <p:ext uri="{BB962C8B-B14F-4D97-AF65-F5344CB8AC3E}">
        <p14:creationId xmlns:p14="http://schemas.microsoft.com/office/powerpoint/2010/main" val="3697166647"/>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56" presetClass="entr" presetSubtype="0" fill="hold" grpId="0" nodeType="clickEffect">
                                  <p:stCondLst>
                                    <p:cond delay="0"/>
                                  </p:stCondLst>
                                  <p:iterate type="lt">
                                    <p:tmPct val="10000"/>
                                  </p:iterate>
                                  <p:childTnLst>
                                    <p:set>
                                      <p:cBhvr>
                                        <p:cTn id="12" dur="1" fill="hold">
                                          <p:stCondLst>
                                            <p:cond delay="0"/>
                                          </p:stCondLst>
                                        </p:cTn>
                                        <p:tgtEl>
                                          <p:spTgt spid="32"/>
                                        </p:tgtEl>
                                        <p:attrNameLst>
                                          <p:attrName>style.visibility</p:attrName>
                                        </p:attrNameLst>
                                      </p:cBhvr>
                                      <p:to>
                                        <p:strVal val="visible"/>
                                      </p:to>
                                    </p:set>
                                    <p:anim by="(-#ppt_w*2)" calcmode="lin" valueType="num">
                                      <p:cBhvr rctx="PPT">
                                        <p:cTn id="13" dur="500" autoRev="1" fill="hold">
                                          <p:stCondLst>
                                            <p:cond delay="0"/>
                                          </p:stCondLst>
                                        </p:cTn>
                                        <p:tgtEl>
                                          <p:spTgt spid="32"/>
                                        </p:tgtEl>
                                        <p:attrNameLst>
                                          <p:attrName>ppt_w</p:attrName>
                                        </p:attrNameLst>
                                      </p:cBhvr>
                                    </p:anim>
                                    <p:anim by="(#ppt_w*0.50)" calcmode="lin" valueType="num">
                                      <p:cBhvr>
                                        <p:cTn id="14" dur="500" decel="50000" autoRev="1" fill="hold">
                                          <p:stCondLst>
                                            <p:cond delay="0"/>
                                          </p:stCondLst>
                                        </p:cTn>
                                        <p:tgtEl>
                                          <p:spTgt spid="32"/>
                                        </p:tgtEl>
                                        <p:attrNameLst>
                                          <p:attrName>ppt_x</p:attrName>
                                        </p:attrNameLst>
                                      </p:cBhvr>
                                    </p:anim>
                                    <p:anim from="(-#ppt_h/2)" to="(#ppt_y)" calcmode="lin" valueType="num">
                                      <p:cBhvr>
                                        <p:cTn id="15" dur="1000" fill="hold">
                                          <p:stCondLst>
                                            <p:cond delay="0"/>
                                          </p:stCondLst>
                                        </p:cTn>
                                        <p:tgtEl>
                                          <p:spTgt spid="32"/>
                                        </p:tgtEl>
                                        <p:attrNameLst>
                                          <p:attrName>ppt_y</p:attrName>
                                        </p:attrNameLst>
                                      </p:cBhvr>
                                    </p:anim>
                                    <p:animRot by="21600000">
                                      <p:cBhvr>
                                        <p:cTn id="16" dur="1000" fill="hold">
                                          <p:stCondLst>
                                            <p:cond delay="0"/>
                                          </p:stCondLst>
                                        </p:cTn>
                                        <p:tgtEl>
                                          <p:spTgt spid="32"/>
                                        </p:tgtEl>
                                        <p:attrNameLst>
                                          <p:attrName>r</p:attrName>
                                        </p:attrNameLst>
                                      </p:cBhvr>
                                    </p:animRot>
                                  </p:childTnLst>
                                </p:cTn>
                              </p:par>
                            </p:childTnLst>
                          </p:cTn>
                        </p:par>
                      </p:childTnLst>
                    </p:cTn>
                  </p:par>
                  <p:par>
                    <p:cTn id="17" fill="hold">
                      <p:stCondLst>
                        <p:cond delay="indefinite"/>
                      </p:stCondLst>
                      <p:childTnLst>
                        <p:par>
                          <p:cTn id="18" fill="hold">
                            <p:stCondLst>
                              <p:cond delay="0"/>
                            </p:stCondLst>
                            <p:childTnLst>
                              <p:par>
                                <p:cTn id="19" presetID="2" presetClass="entr" presetSubtype="8" fill="hold" nodeType="clickEffect">
                                  <p:stCondLst>
                                    <p:cond delay="0"/>
                                  </p:stCondLst>
                                  <p:childTnLst>
                                    <p:set>
                                      <p:cBhvr>
                                        <p:cTn id="20" dur="1" fill="hold">
                                          <p:stCondLst>
                                            <p:cond delay="0"/>
                                          </p:stCondLst>
                                        </p:cTn>
                                        <p:tgtEl>
                                          <p:spTgt spid="33"/>
                                        </p:tgtEl>
                                        <p:attrNameLst>
                                          <p:attrName>style.visibility</p:attrName>
                                        </p:attrNameLst>
                                      </p:cBhvr>
                                      <p:to>
                                        <p:strVal val="visible"/>
                                      </p:to>
                                    </p:set>
                                    <p:anim calcmode="lin" valueType="num">
                                      <p:cBhvr additive="base">
                                        <p:cTn id="21" dur="500" fill="hold"/>
                                        <p:tgtEl>
                                          <p:spTgt spid="33"/>
                                        </p:tgtEl>
                                        <p:attrNameLst>
                                          <p:attrName>ppt_x</p:attrName>
                                        </p:attrNameLst>
                                      </p:cBhvr>
                                      <p:tavLst>
                                        <p:tav tm="0">
                                          <p:val>
                                            <p:strVal val="0-#ppt_w/2"/>
                                          </p:val>
                                        </p:tav>
                                        <p:tav tm="100000">
                                          <p:val>
                                            <p:strVal val="#ppt_x"/>
                                          </p:val>
                                        </p:tav>
                                      </p:tavLst>
                                    </p:anim>
                                    <p:anim calcmode="lin" valueType="num">
                                      <p:cBhvr additive="base">
                                        <p:cTn id="22" dur="500" fill="hold"/>
                                        <p:tgtEl>
                                          <p:spTgt spid="33"/>
                                        </p:tgtEl>
                                        <p:attrNameLst>
                                          <p:attrName>ppt_y</p:attrName>
                                        </p:attrNameLst>
                                      </p:cBhvr>
                                      <p:tavLst>
                                        <p:tav tm="0">
                                          <p:val>
                                            <p:strVal val="#ppt_y"/>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56" presetClass="entr" presetSubtype="0" fill="hold" grpId="0" nodeType="clickEffect">
                                  <p:stCondLst>
                                    <p:cond delay="0"/>
                                  </p:stCondLst>
                                  <p:iterate type="lt">
                                    <p:tmPct val="10000"/>
                                  </p:iterate>
                                  <p:childTnLst>
                                    <p:set>
                                      <p:cBhvr>
                                        <p:cTn id="26" dur="1" fill="hold">
                                          <p:stCondLst>
                                            <p:cond delay="0"/>
                                          </p:stCondLst>
                                        </p:cTn>
                                        <p:tgtEl>
                                          <p:spTgt spid="34"/>
                                        </p:tgtEl>
                                        <p:attrNameLst>
                                          <p:attrName>style.visibility</p:attrName>
                                        </p:attrNameLst>
                                      </p:cBhvr>
                                      <p:to>
                                        <p:strVal val="visible"/>
                                      </p:to>
                                    </p:set>
                                    <p:anim by="(-#ppt_w*2)" calcmode="lin" valueType="num">
                                      <p:cBhvr rctx="PPT">
                                        <p:cTn id="27" dur="500" autoRev="1" fill="hold">
                                          <p:stCondLst>
                                            <p:cond delay="0"/>
                                          </p:stCondLst>
                                        </p:cTn>
                                        <p:tgtEl>
                                          <p:spTgt spid="34"/>
                                        </p:tgtEl>
                                        <p:attrNameLst>
                                          <p:attrName>ppt_w</p:attrName>
                                        </p:attrNameLst>
                                      </p:cBhvr>
                                    </p:anim>
                                    <p:anim by="(#ppt_w*0.50)" calcmode="lin" valueType="num">
                                      <p:cBhvr>
                                        <p:cTn id="28" dur="500" decel="50000" autoRev="1" fill="hold">
                                          <p:stCondLst>
                                            <p:cond delay="0"/>
                                          </p:stCondLst>
                                        </p:cTn>
                                        <p:tgtEl>
                                          <p:spTgt spid="34"/>
                                        </p:tgtEl>
                                        <p:attrNameLst>
                                          <p:attrName>ppt_x</p:attrName>
                                        </p:attrNameLst>
                                      </p:cBhvr>
                                    </p:anim>
                                    <p:anim from="(-#ppt_h/2)" to="(#ppt_y)" calcmode="lin" valueType="num">
                                      <p:cBhvr>
                                        <p:cTn id="29" dur="1000" fill="hold">
                                          <p:stCondLst>
                                            <p:cond delay="0"/>
                                          </p:stCondLst>
                                        </p:cTn>
                                        <p:tgtEl>
                                          <p:spTgt spid="34"/>
                                        </p:tgtEl>
                                        <p:attrNameLst>
                                          <p:attrName>ppt_y</p:attrName>
                                        </p:attrNameLst>
                                      </p:cBhvr>
                                    </p:anim>
                                    <p:animRot by="21600000">
                                      <p:cBhvr>
                                        <p:cTn id="30" dur="1000" fill="hold">
                                          <p:stCondLst>
                                            <p:cond delay="0"/>
                                          </p:stCondLst>
                                        </p:cTn>
                                        <p:tgtEl>
                                          <p:spTgt spid="34"/>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p:bldP spid="3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reeform 6"/>
          <p:cNvSpPr>
            <a:spLocks/>
          </p:cNvSpPr>
          <p:nvPr/>
        </p:nvSpPr>
        <p:spPr bwMode="auto">
          <a:xfrm>
            <a:off x="2161063" y="1965629"/>
            <a:ext cx="1822613" cy="2559355"/>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2">
              <a:alpha val="90000"/>
            </a:schemeClr>
          </a:solidFill>
          <a:ln>
            <a:noFill/>
          </a:ln>
        </p:spPr>
        <p:txBody>
          <a:bodyPr vert="horz" wrap="square" lIns="111664" tIns="55832" rIns="111664" bIns="55832"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 name="Freeform 6"/>
          <p:cNvSpPr>
            <a:spLocks/>
          </p:cNvSpPr>
          <p:nvPr/>
        </p:nvSpPr>
        <p:spPr bwMode="auto">
          <a:xfrm>
            <a:off x="3916947" y="1965629"/>
            <a:ext cx="1822613" cy="2559355"/>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4">
              <a:alpha val="90000"/>
            </a:schemeClr>
          </a:solidFill>
          <a:ln>
            <a:noFill/>
          </a:ln>
        </p:spPr>
        <p:txBody>
          <a:bodyPr vert="horz" wrap="square" lIns="111664" tIns="55832" rIns="111664" bIns="55832"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 name="Freeform 6"/>
          <p:cNvSpPr>
            <a:spLocks/>
          </p:cNvSpPr>
          <p:nvPr/>
        </p:nvSpPr>
        <p:spPr bwMode="auto">
          <a:xfrm>
            <a:off x="1596919" y="2925387"/>
            <a:ext cx="1388657" cy="1599598"/>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1">
              <a:alpha val="90000"/>
            </a:schemeClr>
          </a:solidFill>
          <a:ln>
            <a:noFill/>
          </a:ln>
        </p:spPr>
        <p:txBody>
          <a:bodyPr vert="horz" wrap="square" lIns="111664" tIns="55832" rIns="111664" bIns="55832"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 name="Freeform 6"/>
          <p:cNvSpPr>
            <a:spLocks/>
          </p:cNvSpPr>
          <p:nvPr/>
        </p:nvSpPr>
        <p:spPr bwMode="auto">
          <a:xfrm>
            <a:off x="2985576" y="1645710"/>
            <a:ext cx="2050439" cy="2879275"/>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3">
              <a:alpha val="90000"/>
            </a:schemeClr>
          </a:solidFill>
          <a:ln>
            <a:noFill/>
          </a:ln>
        </p:spPr>
        <p:txBody>
          <a:bodyPr vert="horz" wrap="square" lIns="111664" tIns="55832" rIns="111664" bIns="55832"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7" name="Freeform 6"/>
          <p:cNvSpPr>
            <a:spLocks/>
          </p:cNvSpPr>
          <p:nvPr/>
        </p:nvSpPr>
        <p:spPr bwMode="auto">
          <a:xfrm>
            <a:off x="4847477" y="2410127"/>
            <a:ext cx="1822613" cy="2114858"/>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5">
              <a:alpha val="90000"/>
            </a:schemeClr>
          </a:solidFill>
          <a:ln>
            <a:noFill/>
          </a:ln>
        </p:spPr>
        <p:txBody>
          <a:bodyPr vert="horz" wrap="square" lIns="111664" tIns="55832" rIns="111664" bIns="55832"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 name="Freeform 6"/>
          <p:cNvSpPr>
            <a:spLocks/>
          </p:cNvSpPr>
          <p:nvPr/>
        </p:nvSpPr>
        <p:spPr bwMode="auto">
          <a:xfrm>
            <a:off x="5709227" y="1965629"/>
            <a:ext cx="1822613" cy="2559355"/>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6">
              <a:alpha val="90000"/>
            </a:schemeClr>
          </a:solidFill>
          <a:ln>
            <a:noFill/>
          </a:ln>
        </p:spPr>
        <p:txBody>
          <a:bodyPr vert="horz" wrap="square" lIns="111664" tIns="55832" rIns="111664" bIns="55832"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9" name="Freeform 6"/>
          <p:cNvSpPr>
            <a:spLocks/>
          </p:cNvSpPr>
          <p:nvPr/>
        </p:nvSpPr>
        <p:spPr bwMode="auto">
          <a:xfrm>
            <a:off x="6837046" y="2925387"/>
            <a:ext cx="1388657" cy="1599598"/>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1">
              <a:alpha val="90000"/>
            </a:schemeClr>
          </a:solidFill>
          <a:ln>
            <a:noFill/>
          </a:ln>
        </p:spPr>
        <p:txBody>
          <a:bodyPr vert="horz" wrap="square" lIns="111664" tIns="55832" rIns="111664" bIns="55832"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1" name="Freeform 6"/>
          <p:cNvSpPr>
            <a:spLocks/>
          </p:cNvSpPr>
          <p:nvPr/>
        </p:nvSpPr>
        <p:spPr bwMode="auto">
          <a:xfrm>
            <a:off x="7549093" y="1965629"/>
            <a:ext cx="1822613" cy="2559355"/>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2">
              <a:alpha val="90000"/>
            </a:schemeClr>
          </a:solidFill>
          <a:ln>
            <a:noFill/>
          </a:ln>
        </p:spPr>
        <p:txBody>
          <a:bodyPr vert="horz" wrap="square" lIns="111664" tIns="55832" rIns="111664" bIns="55832"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2" name="Freeform 6"/>
          <p:cNvSpPr>
            <a:spLocks/>
          </p:cNvSpPr>
          <p:nvPr/>
        </p:nvSpPr>
        <p:spPr bwMode="auto">
          <a:xfrm>
            <a:off x="9427238" y="1965629"/>
            <a:ext cx="1822613" cy="2559355"/>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4">
              <a:alpha val="90000"/>
            </a:schemeClr>
          </a:solidFill>
          <a:ln>
            <a:noFill/>
          </a:ln>
        </p:spPr>
        <p:txBody>
          <a:bodyPr vert="horz" wrap="square" lIns="111664" tIns="55832" rIns="111664" bIns="55832"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4" name="Freeform 6"/>
          <p:cNvSpPr>
            <a:spLocks/>
          </p:cNvSpPr>
          <p:nvPr/>
        </p:nvSpPr>
        <p:spPr bwMode="auto">
          <a:xfrm>
            <a:off x="8410018" y="1645710"/>
            <a:ext cx="2050439" cy="2879275"/>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3">
              <a:alpha val="90000"/>
            </a:schemeClr>
          </a:solidFill>
          <a:ln>
            <a:noFill/>
          </a:ln>
        </p:spPr>
        <p:txBody>
          <a:bodyPr vert="horz" wrap="square" lIns="111664" tIns="55832" rIns="111664" bIns="55832"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5" name="Group 136"/>
          <p:cNvGrpSpPr/>
          <p:nvPr/>
        </p:nvGrpSpPr>
        <p:grpSpPr>
          <a:xfrm>
            <a:off x="1868586" y="4690312"/>
            <a:ext cx="769442" cy="850779"/>
            <a:chOff x="922980" y="3281022"/>
            <a:chExt cx="630089" cy="696693"/>
          </a:xfrm>
        </p:grpSpPr>
        <p:sp>
          <p:nvSpPr>
            <p:cNvPr id="57" name="Oval 56"/>
            <p:cNvSpPr>
              <a:spLocks noChangeAspect="1"/>
            </p:cNvSpPr>
            <p:nvPr/>
          </p:nvSpPr>
          <p:spPr>
            <a:xfrm>
              <a:off x="1088218" y="3281022"/>
              <a:ext cx="200183" cy="194452"/>
            </a:xfrm>
            <a:prstGeom prst="ellipse">
              <a:avLst/>
            </a:prstGeom>
            <a:solidFill>
              <a:schemeClr val="accent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9" name="Group 120"/>
            <p:cNvGrpSpPr/>
            <p:nvPr/>
          </p:nvGrpSpPr>
          <p:grpSpPr>
            <a:xfrm>
              <a:off x="922980" y="3475474"/>
              <a:ext cx="630089" cy="502241"/>
              <a:chOff x="980587" y="3705902"/>
              <a:chExt cx="630089" cy="502241"/>
            </a:xfrm>
          </p:grpSpPr>
          <p:sp>
            <p:nvSpPr>
              <p:cNvPr id="59" name="TextBox 58"/>
              <p:cNvSpPr txBox="1"/>
              <p:nvPr/>
            </p:nvSpPr>
            <p:spPr>
              <a:xfrm>
                <a:off x="980587" y="4056922"/>
                <a:ext cx="630089" cy="151221"/>
              </a:xfrm>
              <a:prstGeom prst="rect">
                <a:avLst/>
              </a:prstGeom>
              <a:noFill/>
            </p:spPr>
            <p:txBody>
              <a:bodyPr wrap="none" lIns="0" tIns="0" rIns="0" bIns="0" rtlCol="0" anchor="t">
                <a:spAutoFit/>
              </a:bodyPr>
              <a:lstStyle/>
              <a:p>
                <a:pPr algn="ctr">
                  <a:lnSpc>
                    <a:spcPct val="120000"/>
                  </a:lnSpc>
                </a:pPr>
                <a:r>
                  <a:rPr lang="zh-CN" alt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替换文字内容</a:t>
                </a:r>
                <a:endParaRPr 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60" name="Straight Connector 59"/>
              <p:cNvCxnSpPr/>
              <p:nvPr/>
            </p:nvCxnSpPr>
            <p:spPr>
              <a:xfrm>
                <a:off x="1246034" y="3705902"/>
                <a:ext cx="0" cy="342098"/>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grpSp>
      </p:grpSp>
      <p:grpSp>
        <p:nvGrpSpPr>
          <p:cNvPr id="10" name="Group 137"/>
          <p:cNvGrpSpPr/>
          <p:nvPr/>
        </p:nvGrpSpPr>
        <p:grpSpPr>
          <a:xfrm>
            <a:off x="2770796" y="4690307"/>
            <a:ext cx="769442" cy="1247802"/>
            <a:chOff x="1580321" y="3281022"/>
            <a:chExt cx="630089" cy="1021813"/>
          </a:xfrm>
        </p:grpSpPr>
        <p:sp>
          <p:nvSpPr>
            <p:cNvPr id="62" name="Oval 61"/>
            <p:cNvSpPr>
              <a:spLocks noChangeAspect="1"/>
            </p:cNvSpPr>
            <p:nvPr/>
          </p:nvSpPr>
          <p:spPr>
            <a:xfrm>
              <a:off x="1744938" y="3281022"/>
              <a:ext cx="200183" cy="194452"/>
            </a:xfrm>
            <a:prstGeom prst="ellipse">
              <a:avLst/>
            </a:prstGeom>
            <a:solidFill>
              <a:schemeClr val="accent2">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12" name="Group 107"/>
            <p:cNvGrpSpPr/>
            <p:nvPr/>
          </p:nvGrpSpPr>
          <p:grpSpPr>
            <a:xfrm>
              <a:off x="1580321" y="3475474"/>
              <a:ext cx="630089" cy="827361"/>
              <a:chOff x="1629117" y="3705902"/>
              <a:chExt cx="630089" cy="827361"/>
            </a:xfrm>
          </p:grpSpPr>
          <p:cxnSp>
            <p:nvCxnSpPr>
              <p:cNvPr id="64" name="Straight Connector 63"/>
              <p:cNvCxnSpPr/>
              <p:nvPr/>
            </p:nvCxnSpPr>
            <p:spPr>
              <a:xfrm>
                <a:off x="1893825" y="3705902"/>
                <a:ext cx="0" cy="651665"/>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sp>
            <p:nvSpPr>
              <p:cNvPr id="65" name="TextBox 64"/>
              <p:cNvSpPr txBox="1"/>
              <p:nvPr/>
            </p:nvSpPr>
            <p:spPr>
              <a:xfrm>
                <a:off x="1629117" y="4382042"/>
                <a:ext cx="630089" cy="151221"/>
              </a:xfrm>
              <a:prstGeom prst="rect">
                <a:avLst/>
              </a:prstGeom>
              <a:noFill/>
            </p:spPr>
            <p:txBody>
              <a:bodyPr wrap="none" lIns="0" tIns="0" rIns="0" bIns="0" rtlCol="0" anchor="t">
                <a:spAutoFit/>
              </a:bodyPr>
              <a:lstStyle/>
              <a:p>
                <a:pPr algn="ctr">
                  <a:lnSpc>
                    <a:spcPct val="120000"/>
                  </a:lnSpc>
                </a:pPr>
                <a:r>
                  <a:rPr lang="zh-CN" alt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替换文字内容</a:t>
                </a:r>
                <a:endParaRPr 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grpSp>
        <p:nvGrpSpPr>
          <p:cNvPr id="13" name="Group 136"/>
          <p:cNvGrpSpPr/>
          <p:nvPr/>
        </p:nvGrpSpPr>
        <p:grpSpPr>
          <a:xfrm>
            <a:off x="3673005" y="4690312"/>
            <a:ext cx="769442" cy="850779"/>
            <a:chOff x="922980" y="3281022"/>
            <a:chExt cx="630089" cy="696693"/>
          </a:xfrm>
        </p:grpSpPr>
        <p:sp>
          <p:nvSpPr>
            <p:cNvPr id="102" name="Oval 101"/>
            <p:cNvSpPr>
              <a:spLocks noChangeAspect="1"/>
            </p:cNvSpPr>
            <p:nvPr/>
          </p:nvSpPr>
          <p:spPr>
            <a:xfrm>
              <a:off x="1088218" y="3281022"/>
              <a:ext cx="200183" cy="194452"/>
            </a:xfrm>
            <a:prstGeom prst="ellipse">
              <a:avLst/>
            </a:pr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14" name="Group 120"/>
            <p:cNvGrpSpPr/>
            <p:nvPr/>
          </p:nvGrpSpPr>
          <p:grpSpPr>
            <a:xfrm>
              <a:off x="922980" y="3475474"/>
              <a:ext cx="630089" cy="502241"/>
              <a:chOff x="980587" y="3705902"/>
              <a:chExt cx="630089" cy="502241"/>
            </a:xfrm>
          </p:grpSpPr>
          <p:sp>
            <p:nvSpPr>
              <p:cNvPr id="104" name="TextBox 103"/>
              <p:cNvSpPr txBox="1"/>
              <p:nvPr/>
            </p:nvSpPr>
            <p:spPr>
              <a:xfrm>
                <a:off x="980587" y="4056922"/>
                <a:ext cx="630089" cy="151221"/>
              </a:xfrm>
              <a:prstGeom prst="rect">
                <a:avLst/>
              </a:prstGeom>
              <a:noFill/>
            </p:spPr>
            <p:txBody>
              <a:bodyPr wrap="none" lIns="0" tIns="0" rIns="0" bIns="0" rtlCol="0" anchor="t">
                <a:spAutoFit/>
              </a:bodyPr>
              <a:lstStyle/>
              <a:p>
                <a:pPr algn="ctr">
                  <a:lnSpc>
                    <a:spcPct val="120000"/>
                  </a:lnSpc>
                </a:pPr>
                <a:r>
                  <a:rPr lang="zh-CN" alt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替换文字内容</a:t>
                </a:r>
                <a:endParaRPr 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105" name="Straight Connector 104"/>
              <p:cNvCxnSpPr/>
              <p:nvPr/>
            </p:nvCxnSpPr>
            <p:spPr>
              <a:xfrm>
                <a:off x="1246034" y="3705902"/>
                <a:ext cx="0" cy="342098"/>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grpSp>
      </p:grpSp>
      <p:grpSp>
        <p:nvGrpSpPr>
          <p:cNvPr id="15" name="Group 137"/>
          <p:cNvGrpSpPr/>
          <p:nvPr/>
        </p:nvGrpSpPr>
        <p:grpSpPr>
          <a:xfrm>
            <a:off x="4575214" y="4690307"/>
            <a:ext cx="769442" cy="1247802"/>
            <a:chOff x="1580321" y="3281022"/>
            <a:chExt cx="630089" cy="1021813"/>
          </a:xfrm>
        </p:grpSpPr>
        <p:sp>
          <p:nvSpPr>
            <p:cNvPr id="107" name="Oval 106"/>
            <p:cNvSpPr>
              <a:spLocks noChangeAspect="1"/>
            </p:cNvSpPr>
            <p:nvPr/>
          </p:nvSpPr>
          <p:spPr>
            <a:xfrm>
              <a:off x="1744938" y="3281022"/>
              <a:ext cx="200183" cy="194452"/>
            </a:xfrm>
            <a:prstGeom prst="ellipse">
              <a:avLst/>
            </a:prstGeom>
            <a:solidFill>
              <a:schemeClr val="accent4">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16" name="Group 107"/>
            <p:cNvGrpSpPr/>
            <p:nvPr/>
          </p:nvGrpSpPr>
          <p:grpSpPr>
            <a:xfrm>
              <a:off x="1580321" y="3475474"/>
              <a:ext cx="630089" cy="827361"/>
              <a:chOff x="1629117" y="3705902"/>
              <a:chExt cx="630089" cy="827361"/>
            </a:xfrm>
          </p:grpSpPr>
          <p:cxnSp>
            <p:nvCxnSpPr>
              <p:cNvPr id="109" name="Straight Connector 108"/>
              <p:cNvCxnSpPr/>
              <p:nvPr/>
            </p:nvCxnSpPr>
            <p:spPr>
              <a:xfrm>
                <a:off x="1893825" y="3705902"/>
                <a:ext cx="0" cy="651665"/>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sp>
            <p:nvSpPr>
              <p:cNvPr id="110" name="TextBox 109"/>
              <p:cNvSpPr txBox="1"/>
              <p:nvPr/>
            </p:nvSpPr>
            <p:spPr>
              <a:xfrm>
                <a:off x="1629117" y="4382042"/>
                <a:ext cx="630089" cy="151221"/>
              </a:xfrm>
              <a:prstGeom prst="rect">
                <a:avLst/>
              </a:prstGeom>
              <a:noFill/>
            </p:spPr>
            <p:txBody>
              <a:bodyPr wrap="none" lIns="0" tIns="0" rIns="0" bIns="0" rtlCol="0" anchor="t">
                <a:spAutoFit/>
              </a:bodyPr>
              <a:lstStyle/>
              <a:p>
                <a:pPr algn="ctr">
                  <a:lnSpc>
                    <a:spcPct val="120000"/>
                  </a:lnSpc>
                </a:pPr>
                <a:r>
                  <a:rPr lang="zh-CN" alt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替换文字内容</a:t>
                </a:r>
                <a:endParaRPr 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grpSp>
        <p:nvGrpSpPr>
          <p:cNvPr id="18" name="Group 136"/>
          <p:cNvGrpSpPr/>
          <p:nvPr/>
        </p:nvGrpSpPr>
        <p:grpSpPr>
          <a:xfrm>
            <a:off x="5477423" y="4690312"/>
            <a:ext cx="769442" cy="850779"/>
            <a:chOff x="922980" y="3281022"/>
            <a:chExt cx="630089" cy="696693"/>
          </a:xfrm>
        </p:grpSpPr>
        <p:sp>
          <p:nvSpPr>
            <p:cNvPr id="112" name="Oval 111"/>
            <p:cNvSpPr>
              <a:spLocks noChangeAspect="1"/>
            </p:cNvSpPr>
            <p:nvPr/>
          </p:nvSpPr>
          <p:spPr>
            <a:xfrm>
              <a:off x="1088218" y="3281022"/>
              <a:ext cx="200183" cy="194452"/>
            </a:xfrm>
            <a:prstGeom prst="ellipse">
              <a:avLst/>
            </a:prstGeom>
            <a:solidFill>
              <a:schemeClr val="accent5">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19" name="Group 120"/>
            <p:cNvGrpSpPr/>
            <p:nvPr/>
          </p:nvGrpSpPr>
          <p:grpSpPr>
            <a:xfrm>
              <a:off x="922980" y="3475474"/>
              <a:ext cx="630089" cy="502241"/>
              <a:chOff x="980587" y="3705902"/>
              <a:chExt cx="630089" cy="502241"/>
            </a:xfrm>
          </p:grpSpPr>
          <p:sp>
            <p:nvSpPr>
              <p:cNvPr id="114" name="TextBox 113"/>
              <p:cNvSpPr txBox="1"/>
              <p:nvPr/>
            </p:nvSpPr>
            <p:spPr>
              <a:xfrm>
                <a:off x="980587" y="4056922"/>
                <a:ext cx="630089" cy="151221"/>
              </a:xfrm>
              <a:prstGeom prst="rect">
                <a:avLst/>
              </a:prstGeom>
              <a:noFill/>
            </p:spPr>
            <p:txBody>
              <a:bodyPr wrap="none" lIns="0" tIns="0" rIns="0" bIns="0" rtlCol="0" anchor="t">
                <a:spAutoFit/>
              </a:bodyPr>
              <a:lstStyle/>
              <a:p>
                <a:pPr algn="ctr">
                  <a:lnSpc>
                    <a:spcPct val="120000"/>
                  </a:lnSpc>
                </a:pPr>
                <a:r>
                  <a:rPr lang="zh-CN" alt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替换文字内容</a:t>
                </a:r>
                <a:endParaRPr 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115" name="Straight Connector 114"/>
              <p:cNvCxnSpPr/>
              <p:nvPr/>
            </p:nvCxnSpPr>
            <p:spPr>
              <a:xfrm>
                <a:off x="1246034" y="3705902"/>
                <a:ext cx="0" cy="342098"/>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grpSp>
      </p:grpSp>
      <p:grpSp>
        <p:nvGrpSpPr>
          <p:cNvPr id="20" name="Group 137"/>
          <p:cNvGrpSpPr/>
          <p:nvPr/>
        </p:nvGrpSpPr>
        <p:grpSpPr>
          <a:xfrm>
            <a:off x="6379632" y="4690307"/>
            <a:ext cx="769442" cy="1247802"/>
            <a:chOff x="1580321" y="3281022"/>
            <a:chExt cx="630089" cy="1021813"/>
          </a:xfrm>
        </p:grpSpPr>
        <p:sp>
          <p:nvSpPr>
            <p:cNvPr id="117" name="Oval 116"/>
            <p:cNvSpPr>
              <a:spLocks noChangeAspect="1"/>
            </p:cNvSpPr>
            <p:nvPr/>
          </p:nvSpPr>
          <p:spPr>
            <a:xfrm>
              <a:off x="1744938" y="3281022"/>
              <a:ext cx="200183" cy="194452"/>
            </a:xfrm>
            <a:prstGeom prst="ellipse">
              <a:avLst/>
            </a:prstGeom>
            <a:solidFill>
              <a:schemeClr val="accent6">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21" name="Group 107"/>
            <p:cNvGrpSpPr/>
            <p:nvPr/>
          </p:nvGrpSpPr>
          <p:grpSpPr>
            <a:xfrm>
              <a:off x="1580321" y="3475474"/>
              <a:ext cx="630089" cy="827361"/>
              <a:chOff x="1629117" y="3705902"/>
              <a:chExt cx="630089" cy="827361"/>
            </a:xfrm>
          </p:grpSpPr>
          <p:cxnSp>
            <p:nvCxnSpPr>
              <p:cNvPr id="119" name="Straight Connector 118"/>
              <p:cNvCxnSpPr/>
              <p:nvPr/>
            </p:nvCxnSpPr>
            <p:spPr>
              <a:xfrm>
                <a:off x="1893825" y="3705902"/>
                <a:ext cx="0" cy="651665"/>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sp>
            <p:nvSpPr>
              <p:cNvPr id="120" name="TextBox 119"/>
              <p:cNvSpPr txBox="1"/>
              <p:nvPr/>
            </p:nvSpPr>
            <p:spPr>
              <a:xfrm>
                <a:off x="1629117" y="4382042"/>
                <a:ext cx="630089" cy="151221"/>
              </a:xfrm>
              <a:prstGeom prst="rect">
                <a:avLst/>
              </a:prstGeom>
              <a:noFill/>
            </p:spPr>
            <p:txBody>
              <a:bodyPr wrap="none" lIns="0" tIns="0" rIns="0" bIns="0" rtlCol="0" anchor="t">
                <a:spAutoFit/>
              </a:bodyPr>
              <a:lstStyle/>
              <a:p>
                <a:pPr algn="ctr">
                  <a:lnSpc>
                    <a:spcPct val="120000"/>
                  </a:lnSpc>
                </a:pPr>
                <a:r>
                  <a:rPr lang="zh-CN" alt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替换文字内容</a:t>
                </a:r>
                <a:endParaRPr 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grpSp>
        <p:nvGrpSpPr>
          <p:cNvPr id="23" name="Group 136"/>
          <p:cNvGrpSpPr/>
          <p:nvPr/>
        </p:nvGrpSpPr>
        <p:grpSpPr>
          <a:xfrm>
            <a:off x="7281842" y="4690312"/>
            <a:ext cx="769442" cy="850779"/>
            <a:chOff x="922980" y="3281022"/>
            <a:chExt cx="630089" cy="696693"/>
          </a:xfrm>
        </p:grpSpPr>
        <p:sp>
          <p:nvSpPr>
            <p:cNvPr id="122" name="Oval 121"/>
            <p:cNvSpPr>
              <a:spLocks noChangeAspect="1"/>
            </p:cNvSpPr>
            <p:nvPr/>
          </p:nvSpPr>
          <p:spPr>
            <a:xfrm>
              <a:off x="1088218" y="3281022"/>
              <a:ext cx="200183" cy="194452"/>
            </a:xfrm>
            <a:prstGeom prst="ellipse">
              <a:avLst/>
            </a:prstGeom>
            <a:solidFill>
              <a:schemeClr val="accent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24" name="Group 120"/>
            <p:cNvGrpSpPr/>
            <p:nvPr/>
          </p:nvGrpSpPr>
          <p:grpSpPr>
            <a:xfrm>
              <a:off x="922980" y="3475474"/>
              <a:ext cx="630089" cy="502241"/>
              <a:chOff x="980587" y="3705902"/>
              <a:chExt cx="630089" cy="502241"/>
            </a:xfrm>
          </p:grpSpPr>
          <p:sp>
            <p:nvSpPr>
              <p:cNvPr id="124" name="TextBox 123"/>
              <p:cNvSpPr txBox="1"/>
              <p:nvPr/>
            </p:nvSpPr>
            <p:spPr>
              <a:xfrm>
                <a:off x="980587" y="4056922"/>
                <a:ext cx="630089" cy="151221"/>
              </a:xfrm>
              <a:prstGeom prst="rect">
                <a:avLst/>
              </a:prstGeom>
              <a:noFill/>
            </p:spPr>
            <p:txBody>
              <a:bodyPr wrap="none" lIns="0" tIns="0" rIns="0" bIns="0" rtlCol="0" anchor="t">
                <a:spAutoFit/>
              </a:bodyPr>
              <a:lstStyle/>
              <a:p>
                <a:pPr algn="ctr">
                  <a:lnSpc>
                    <a:spcPct val="120000"/>
                  </a:lnSpc>
                </a:pPr>
                <a:r>
                  <a:rPr lang="zh-CN" alt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替换文字内容</a:t>
                </a:r>
                <a:endParaRPr 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125" name="Straight Connector 124"/>
              <p:cNvCxnSpPr/>
              <p:nvPr/>
            </p:nvCxnSpPr>
            <p:spPr>
              <a:xfrm>
                <a:off x="1246034" y="3705902"/>
                <a:ext cx="0" cy="342098"/>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grpSp>
      </p:grpSp>
      <p:grpSp>
        <p:nvGrpSpPr>
          <p:cNvPr id="25" name="Group 137"/>
          <p:cNvGrpSpPr/>
          <p:nvPr/>
        </p:nvGrpSpPr>
        <p:grpSpPr>
          <a:xfrm>
            <a:off x="8184050" y="4690307"/>
            <a:ext cx="769442" cy="1247802"/>
            <a:chOff x="1580321" y="3281022"/>
            <a:chExt cx="630089" cy="1021813"/>
          </a:xfrm>
        </p:grpSpPr>
        <p:sp>
          <p:nvSpPr>
            <p:cNvPr id="127" name="Oval 126"/>
            <p:cNvSpPr>
              <a:spLocks noChangeAspect="1"/>
            </p:cNvSpPr>
            <p:nvPr/>
          </p:nvSpPr>
          <p:spPr>
            <a:xfrm>
              <a:off x="1744938" y="3281022"/>
              <a:ext cx="200183" cy="194452"/>
            </a:xfrm>
            <a:prstGeom prst="ellipse">
              <a:avLst/>
            </a:prstGeom>
            <a:solidFill>
              <a:schemeClr val="accent2">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26" name="Group 127"/>
            <p:cNvGrpSpPr/>
            <p:nvPr/>
          </p:nvGrpSpPr>
          <p:grpSpPr>
            <a:xfrm>
              <a:off x="1580321" y="3475474"/>
              <a:ext cx="630089" cy="827361"/>
              <a:chOff x="1629117" y="3705902"/>
              <a:chExt cx="630089" cy="827361"/>
            </a:xfrm>
          </p:grpSpPr>
          <p:cxnSp>
            <p:nvCxnSpPr>
              <p:cNvPr id="129" name="Straight Connector 128"/>
              <p:cNvCxnSpPr/>
              <p:nvPr/>
            </p:nvCxnSpPr>
            <p:spPr>
              <a:xfrm>
                <a:off x="1893825" y="3705902"/>
                <a:ext cx="0" cy="651665"/>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sp>
            <p:nvSpPr>
              <p:cNvPr id="130" name="TextBox 129"/>
              <p:cNvSpPr txBox="1"/>
              <p:nvPr/>
            </p:nvSpPr>
            <p:spPr>
              <a:xfrm>
                <a:off x="1629117" y="4382042"/>
                <a:ext cx="630089" cy="151221"/>
              </a:xfrm>
              <a:prstGeom prst="rect">
                <a:avLst/>
              </a:prstGeom>
              <a:noFill/>
            </p:spPr>
            <p:txBody>
              <a:bodyPr wrap="none" lIns="0" tIns="0" rIns="0" bIns="0" rtlCol="0" anchor="t">
                <a:spAutoFit/>
              </a:bodyPr>
              <a:lstStyle/>
              <a:p>
                <a:pPr algn="ctr">
                  <a:lnSpc>
                    <a:spcPct val="120000"/>
                  </a:lnSpc>
                </a:pPr>
                <a:r>
                  <a:rPr lang="zh-CN" alt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替换文字内容</a:t>
                </a:r>
                <a:endParaRPr 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grpSp>
        <p:nvGrpSpPr>
          <p:cNvPr id="33" name="Group 136"/>
          <p:cNvGrpSpPr/>
          <p:nvPr/>
        </p:nvGrpSpPr>
        <p:grpSpPr>
          <a:xfrm>
            <a:off x="9086260" y="4690312"/>
            <a:ext cx="769442" cy="850779"/>
            <a:chOff x="922980" y="3281022"/>
            <a:chExt cx="630089" cy="696693"/>
          </a:xfrm>
        </p:grpSpPr>
        <p:sp>
          <p:nvSpPr>
            <p:cNvPr id="132" name="Oval 131"/>
            <p:cNvSpPr>
              <a:spLocks noChangeAspect="1"/>
            </p:cNvSpPr>
            <p:nvPr/>
          </p:nvSpPr>
          <p:spPr>
            <a:xfrm>
              <a:off x="1088218" y="3281022"/>
              <a:ext cx="200183" cy="194452"/>
            </a:xfrm>
            <a:prstGeom prst="ellipse">
              <a:avLst/>
            </a:pr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35" name="Group 120"/>
            <p:cNvGrpSpPr/>
            <p:nvPr/>
          </p:nvGrpSpPr>
          <p:grpSpPr>
            <a:xfrm>
              <a:off x="922980" y="3475474"/>
              <a:ext cx="630089" cy="502241"/>
              <a:chOff x="980587" y="3705902"/>
              <a:chExt cx="630089" cy="502241"/>
            </a:xfrm>
          </p:grpSpPr>
          <p:sp>
            <p:nvSpPr>
              <p:cNvPr id="134" name="TextBox 133"/>
              <p:cNvSpPr txBox="1"/>
              <p:nvPr/>
            </p:nvSpPr>
            <p:spPr>
              <a:xfrm>
                <a:off x="980587" y="4056922"/>
                <a:ext cx="630089" cy="151221"/>
              </a:xfrm>
              <a:prstGeom prst="rect">
                <a:avLst/>
              </a:prstGeom>
              <a:noFill/>
            </p:spPr>
            <p:txBody>
              <a:bodyPr wrap="none" lIns="0" tIns="0" rIns="0" bIns="0" rtlCol="0" anchor="t">
                <a:spAutoFit/>
              </a:bodyPr>
              <a:lstStyle/>
              <a:p>
                <a:pPr algn="ctr">
                  <a:lnSpc>
                    <a:spcPct val="120000"/>
                  </a:lnSpc>
                </a:pPr>
                <a:r>
                  <a:rPr lang="zh-CN" alt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替换文字内容</a:t>
                </a:r>
                <a:endParaRPr 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135" name="Straight Connector 134"/>
              <p:cNvCxnSpPr/>
              <p:nvPr/>
            </p:nvCxnSpPr>
            <p:spPr>
              <a:xfrm>
                <a:off x="1246034" y="3705902"/>
                <a:ext cx="0" cy="342098"/>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grpSp>
      </p:grpSp>
      <p:grpSp>
        <p:nvGrpSpPr>
          <p:cNvPr id="36" name="Group 137"/>
          <p:cNvGrpSpPr/>
          <p:nvPr/>
        </p:nvGrpSpPr>
        <p:grpSpPr>
          <a:xfrm>
            <a:off x="9988465" y="4690307"/>
            <a:ext cx="769442" cy="1247802"/>
            <a:chOff x="1580321" y="3281022"/>
            <a:chExt cx="630089" cy="1021813"/>
          </a:xfrm>
        </p:grpSpPr>
        <p:sp>
          <p:nvSpPr>
            <p:cNvPr id="137" name="Oval 136"/>
            <p:cNvSpPr>
              <a:spLocks noChangeAspect="1"/>
            </p:cNvSpPr>
            <p:nvPr/>
          </p:nvSpPr>
          <p:spPr>
            <a:xfrm>
              <a:off x="1744938" y="3281022"/>
              <a:ext cx="200183" cy="194452"/>
            </a:xfrm>
            <a:prstGeom prst="ellipse">
              <a:avLst/>
            </a:prstGeom>
            <a:solidFill>
              <a:schemeClr val="accent4">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41" name="Group 137"/>
            <p:cNvGrpSpPr/>
            <p:nvPr/>
          </p:nvGrpSpPr>
          <p:grpSpPr>
            <a:xfrm>
              <a:off x="1580321" y="3475474"/>
              <a:ext cx="630089" cy="827361"/>
              <a:chOff x="1629117" y="3705902"/>
              <a:chExt cx="630089" cy="827361"/>
            </a:xfrm>
          </p:grpSpPr>
          <p:cxnSp>
            <p:nvCxnSpPr>
              <p:cNvPr id="139" name="Straight Connector 138"/>
              <p:cNvCxnSpPr/>
              <p:nvPr/>
            </p:nvCxnSpPr>
            <p:spPr>
              <a:xfrm>
                <a:off x="1893825" y="3705902"/>
                <a:ext cx="0" cy="651665"/>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sp>
            <p:nvSpPr>
              <p:cNvPr id="140" name="TextBox 139"/>
              <p:cNvSpPr txBox="1"/>
              <p:nvPr/>
            </p:nvSpPr>
            <p:spPr>
              <a:xfrm>
                <a:off x="1629117" y="4382042"/>
                <a:ext cx="630089" cy="151221"/>
              </a:xfrm>
              <a:prstGeom prst="rect">
                <a:avLst/>
              </a:prstGeom>
              <a:noFill/>
            </p:spPr>
            <p:txBody>
              <a:bodyPr wrap="none" lIns="0" tIns="0" rIns="0" bIns="0" rtlCol="0" anchor="t">
                <a:spAutoFit/>
              </a:bodyPr>
              <a:lstStyle/>
              <a:p>
                <a:pPr algn="ctr">
                  <a:lnSpc>
                    <a:spcPct val="120000"/>
                  </a:lnSpc>
                </a:pPr>
                <a:r>
                  <a:rPr lang="zh-CN" alt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替换文字内容</a:t>
                </a:r>
                <a:endParaRPr 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sp>
        <p:nvSpPr>
          <p:cNvPr id="63" name="Content Placeholder 2"/>
          <p:cNvSpPr txBox="1">
            <a:spLocks/>
          </p:cNvSpPr>
          <p:nvPr/>
        </p:nvSpPr>
        <p:spPr>
          <a:xfrm>
            <a:off x="4895850" y="328184"/>
            <a:ext cx="3067050" cy="369332"/>
          </a:xfrm>
          <a:prstGeom prst="rect">
            <a:avLst/>
          </a:prstGeom>
        </p:spPr>
        <p:txBody>
          <a:bodyPr vert="horz" lIns="0" tIns="0" rIns="0" bIns="0" rtlCol="0" anchor="t" anchorCtr="0">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zh-CN" altLang="en-US" sz="2400" dirty="0">
                <a:solidFill>
                  <a:schemeClr val="accent1"/>
                </a:solidFill>
                <a:latin typeface="方正稚艺简体" panose="03000509000000000000" pitchFamily="65" charset="-122"/>
                <a:ea typeface="方正稚艺简体" panose="03000509000000000000" pitchFamily="65" charset="-122"/>
                <a:cs typeface="+mn-ea"/>
                <a:sym typeface="Arial" panose="020B0604020202020204" pitchFamily="34" charset="0"/>
              </a:rPr>
              <a:t>点击添加相关标题文字</a:t>
            </a:r>
            <a:endParaRPr lang="en-US" sz="2400" dirty="0">
              <a:solidFill>
                <a:schemeClr val="accent1"/>
              </a:solidFill>
              <a:latin typeface="方正稚艺简体" panose="03000509000000000000" pitchFamily="65" charset="-122"/>
              <a:ea typeface="方正稚艺简体" panose="03000509000000000000" pitchFamily="65" charset="-122"/>
              <a:cs typeface="+mn-ea"/>
              <a:sym typeface="Arial" panose="020B0604020202020204" pitchFamily="34" charset="0"/>
            </a:endParaRPr>
          </a:p>
        </p:txBody>
      </p:sp>
    </p:spTree>
    <p:extLst>
      <p:ext uri="{BB962C8B-B14F-4D97-AF65-F5344CB8AC3E}">
        <p14:creationId xmlns:p14="http://schemas.microsoft.com/office/powerpoint/2010/main" val="2385746861"/>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accel="50000" decel="50000" fill="hold" grpId="0" nodeType="after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additive="base">
                                        <p:cTn id="7" dur="500" fill="hold"/>
                                        <p:tgtEl>
                                          <p:spTgt spid="17"/>
                                        </p:tgtEl>
                                        <p:attrNameLst>
                                          <p:attrName>ppt_x</p:attrName>
                                        </p:attrNameLst>
                                      </p:cBhvr>
                                      <p:tavLst>
                                        <p:tav tm="0">
                                          <p:val>
                                            <p:strVal val="#ppt_x"/>
                                          </p:val>
                                        </p:tav>
                                        <p:tav tm="100000">
                                          <p:val>
                                            <p:strVal val="#ppt_x"/>
                                          </p:val>
                                        </p:tav>
                                      </p:tavLst>
                                    </p:anim>
                                    <p:anim calcmode="lin" valueType="num">
                                      <p:cBhvr additive="base">
                                        <p:cTn id="8" dur="500" fill="hold"/>
                                        <p:tgtEl>
                                          <p:spTgt spid="17"/>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accel="50000" decel="50000" fill="hold" nodeType="after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500" fill="hold"/>
                                        <p:tgtEl>
                                          <p:spTgt spid="5"/>
                                        </p:tgtEl>
                                        <p:attrNameLst>
                                          <p:attrName>ppt_x</p:attrName>
                                        </p:attrNameLst>
                                      </p:cBhvr>
                                      <p:tavLst>
                                        <p:tav tm="0">
                                          <p:val>
                                            <p:strVal val="#ppt_x"/>
                                          </p:val>
                                        </p:tav>
                                        <p:tav tm="100000">
                                          <p:val>
                                            <p:strVal val="#ppt_x"/>
                                          </p:val>
                                        </p:tav>
                                      </p:tavLst>
                                    </p:anim>
                                    <p:anim calcmode="lin" valueType="num">
                                      <p:cBhvr additive="base">
                                        <p:cTn id="13" dur="500" fill="hold"/>
                                        <p:tgtEl>
                                          <p:spTgt spid="5"/>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4" accel="50000" decel="50000" fill="hold" grpId="0" nodeType="after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500" fill="hold"/>
                                        <p:tgtEl>
                                          <p:spTgt spid="6"/>
                                        </p:tgtEl>
                                        <p:attrNameLst>
                                          <p:attrName>ppt_x</p:attrName>
                                        </p:attrNameLst>
                                      </p:cBhvr>
                                      <p:tavLst>
                                        <p:tav tm="0">
                                          <p:val>
                                            <p:strVal val="#ppt_x"/>
                                          </p:val>
                                        </p:tav>
                                        <p:tav tm="100000">
                                          <p:val>
                                            <p:strVal val="#ppt_x"/>
                                          </p:val>
                                        </p:tav>
                                      </p:tavLst>
                                    </p:anim>
                                    <p:anim calcmode="lin" valueType="num">
                                      <p:cBhvr additive="base">
                                        <p:cTn id="18" dur="500" fill="hold"/>
                                        <p:tgtEl>
                                          <p:spTgt spid="6"/>
                                        </p:tgtEl>
                                        <p:attrNameLst>
                                          <p:attrName>ppt_y</p:attrName>
                                        </p:attrNameLst>
                                      </p:cBhvr>
                                      <p:tavLst>
                                        <p:tav tm="0">
                                          <p:val>
                                            <p:strVal val="1+#ppt_h/2"/>
                                          </p:val>
                                        </p:tav>
                                        <p:tav tm="100000">
                                          <p:val>
                                            <p:strVal val="#ppt_y"/>
                                          </p:val>
                                        </p:tav>
                                      </p:tavLst>
                                    </p:anim>
                                  </p:childTnLst>
                                </p:cTn>
                              </p:par>
                            </p:childTnLst>
                          </p:cTn>
                        </p:par>
                        <p:par>
                          <p:cTn id="19" fill="hold">
                            <p:stCondLst>
                              <p:cond delay="1500"/>
                            </p:stCondLst>
                            <p:childTnLst>
                              <p:par>
                                <p:cTn id="20" presetID="2" presetClass="entr" presetSubtype="4" accel="50000" decel="50000" fill="hold" nodeType="after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500" fill="hold"/>
                                        <p:tgtEl>
                                          <p:spTgt spid="10"/>
                                        </p:tgtEl>
                                        <p:attrNameLst>
                                          <p:attrName>ppt_x</p:attrName>
                                        </p:attrNameLst>
                                      </p:cBhvr>
                                      <p:tavLst>
                                        <p:tav tm="0">
                                          <p:val>
                                            <p:strVal val="#ppt_x"/>
                                          </p:val>
                                        </p:tav>
                                        <p:tav tm="100000">
                                          <p:val>
                                            <p:strVal val="#ppt_x"/>
                                          </p:val>
                                        </p:tav>
                                      </p:tavLst>
                                    </p:anim>
                                    <p:anim calcmode="lin" valueType="num">
                                      <p:cBhvr additive="base">
                                        <p:cTn id="23" dur="500" fill="hold"/>
                                        <p:tgtEl>
                                          <p:spTgt spid="10"/>
                                        </p:tgtEl>
                                        <p:attrNameLst>
                                          <p:attrName>ppt_y</p:attrName>
                                        </p:attrNameLst>
                                      </p:cBhvr>
                                      <p:tavLst>
                                        <p:tav tm="0">
                                          <p:val>
                                            <p:strVal val="1+#ppt_h/2"/>
                                          </p:val>
                                        </p:tav>
                                        <p:tav tm="100000">
                                          <p:val>
                                            <p:strVal val="#ppt_y"/>
                                          </p:val>
                                        </p:tav>
                                      </p:tavLst>
                                    </p:anim>
                                  </p:childTnLst>
                                </p:cTn>
                              </p:par>
                            </p:childTnLst>
                          </p:cTn>
                        </p:par>
                        <p:par>
                          <p:cTn id="24" fill="hold">
                            <p:stCondLst>
                              <p:cond delay="2000"/>
                            </p:stCondLst>
                            <p:childTnLst>
                              <p:par>
                                <p:cTn id="25" presetID="2" presetClass="entr" presetSubtype="4" accel="50000" decel="50000" fill="hold" grpId="0" nodeType="afterEffect">
                                  <p:stCondLst>
                                    <p:cond delay="0"/>
                                  </p:stCondLst>
                                  <p:childTnLst>
                                    <p:set>
                                      <p:cBhvr>
                                        <p:cTn id="26" dur="1" fill="hold">
                                          <p:stCondLst>
                                            <p:cond delay="0"/>
                                          </p:stCondLst>
                                        </p:cTn>
                                        <p:tgtEl>
                                          <p:spTgt spid="22"/>
                                        </p:tgtEl>
                                        <p:attrNameLst>
                                          <p:attrName>style.visibility</p:attrName>
                                        </p:attrNameLst>
                                      </p:cBhvr>
                                      <p:to>
                                        <p:strVal val="visible"/>
                                      </p:to>
                                    </p:set>
                                    <p:anim calcmode="lin" valueType="num">
                                      <p:cBhvr additive="base">
                                        <p:cTn id="27" dur="500" fill="hold"/>
                                        <p:tgtEl>
                                          <p:spTgt spid="22"/>
                                        </p:tgtEl>
                                        <p:attrNameLst>
                                          <p:attrName>ppt_x</p:attrName>
                                        </p:attrNameLst>
                                      </p:cBhvr>
                                      <p:tavLst>
                                        <p:tav tm="0">
                                          <p:val>
                                            <p:strVal val="#ppt_x"/>
                                          </p:val>
                                        </p:tav>
                                        <p:tav tm="100000">
                                          <p:val>
                                            <p:strVal val="#ppt_x"/>
                                          </p:val>
                                        </p:tav>
                                      </p:tavLst>
                                    </p:anim>
                                    <p:anim calcmode="lin" valueType="num">
                                      <p:cBhvr additive="base">
                                        <p:cTn id="28" dur="500" fill="hold"/>
                                        <p:tgtEl>
                                          <p:spTgt spid="22"/>
                                        </p:tgtEl>
                                        <p:attrNameLst>
                                          <p:attrName>ppt_y</p:attrName>
                                        </p:attrNameLst>
                                      </p:cBhvr>
                                      <p:tavLst>
                                        <p:tav tm="0">
                                          <p:val>
                                            <p:strVal val="1+#ppt_h/2"/>
                                          </p:val>
                                        </p:tav>
                                        <p:tav tm="100000">
                                          <p:val>
                                            <p:strVal val="#ppt_y"/>
                                          </p:val>
                                        </p:tav>
                                      </p:tavLst>
                                    </p:anim>
                                  </p:childTnLst>
                                </p:cTn>
                              </p:par>
                            </p:childTnLst>
                          </p:cTn>
                        </p:par>
                        <p:par>
                          <p:cTn id="29" fill="hold">
                            <p:stCondLst>
                              <p:cond delay="2500"/>
                            </p:stCondLst>
                            <p:childTnLst>
                              <p:par>
                                <p:cTn id="30" presetID="2" presetClass="entr" presetSubtype="4" accel="50000" decel="50000" fill="hold" nodeType="afterEffect">
                                  <p:stCondLst>
                                    <p:cond delay="0"/>
                                  </p:stCondLst>
                                  <p:childTnLst>
                                    <p:set>
                                      <p:cBhvr>
                                        <p:cTn id="31" dur="1" fill="hold">
                                          <p:stCondLst>
                                            <p:cond delay="0"/>
                                          </p:stCondLst>
                                        </p:cTn>
                                        <p:tgtEl>
                                          <p:spTgt spid="13"/>
                                        </p:tgtEl>
                                        <p:attrNameLst>
                                          <p:attrName>style.visibility</p:attrName>
                                        </p:attrNameLst>
                                      </p:cBhvr>
                                      <p:to>
                                        <p:strVal val="visible"/>
                                      </p:to>
                                    </p:set>
                                    <p:anim calcmode="lin" valueType="num">
                                      <p:cBhvr additive="base">
                                        <p:cTn id="32" dur="500" fill="hold"/>
                                        <p:tgtEl>
                                          <p:spTgt spid="13"/>
                                        </p:tgtEl>
                                        <p:attrNameLst>
                                          <p:attrName>ppt_x</p:attrName>
                                        </p:attrNameLst>
                                      </p:cBhvr>
                                      <p:tavLst>
                                        <p:tav tm="0">
                                          <p:val>
                                            <p:strVal val="#ppt_x"/>
                                          </p:val>
                                        </p:tav>
                                        <p:tav tm="100000">
                                          <p:val>
                                            <p:strVal val="#ppt_x"/>
                                          </p:val>
                                        </p:tav>
                                      </p:tavLst>
                                    </p:anim>
                                    <p:anim calcmode="lin" valueType="num">
                                      <p:cBhvr additive="base">
                                        <p:cTn id="33" dur="500" fill="hold"/>
                                        <p:tgtEl>
                                          <p:spTgt spid="13"/>
                                        </p:tgtEl>
                                        <p:attrNameLst>
                                          <p:attrName>ppt_y</p:attrName>
                                        </p:attrNameLst>
                                      </p:cBhvr>
                                      <p:tavLst>
                                        <p:tav tm="0">
                                          <p:val>
                                            <p:strVal val="1+#ppt_h/2"/>
                                          </p:val>
                                        </p:tav>
                                        <p:tav tm="100000">
                                          <p:val>
                                            <p:strVal val="#ppt_y"/>
                                          </p:val>
                                        </p:tav>
                                      </p:tavLst>
                                    </p:anim>
                                  </p:childTnLst>
                                </p:cTn>
                              </p:par>
                            </p:childTnLst>
                          </p:cTn>
                        </p:par>
                        <p:par>
                          <p:cTn id="34" fill="hold">
                            <p:stCondLst>
                              <p:cond delay="3000"/>
                            </p:stCondLst>
                            <p:childTnLst>
                              <p:par>
                                <p:cTn id="35" presetID="2" presetClass="entr" presetSubtype="4" accel="50000" decel="50000" fill="hold" grpId="0" nodeType="after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500" fill="hold"/>
                                        <p:tgtEl>
                                          <p:spTgt spid="11"/>
                                        </p:tgtEl>
                                        <p:attrNameLst>
                                          <p:attrName>ppt_x</p:attrName>
                                        </p:attrNameLst>
                                      </p:cBhvr>
                                      <p:tavLst>
                                        <p:tav tm="0">
                                          <p:val>
                                            <p:strVal val="#ppt_x"/>
                                          </p:val>
                                        </p:tav>
                                        <p:tav tm="100000">
                                          <p:val>
                                            <p:strVal val="#ppt_x"/>
                                          </p:val>
                                        </p:tav>
                                      </p:tavLst>
                                    </p:anim>
                                    <p:anim calcmode="lin" valueType="num">
                                      <p:cBhvr additive="base">
                                        <p:cTn id="38" dur="500" fill="hold"/>
                                        <p:tgtEl>
                                          <p:spTgt spid="11"/>
                                        </p:tgtEl>
                                        <p:attrNameLst>
                                          <p:attrName>ppt_y</p:attrName>
                                        </p:attrNameLst>
                                      </p:cBhvr>
                                      <p:tavLst>
                                        <p:tav tm="0">
                                          <p:val>
                                            <p:strVal val="1+#ppt_h/2"/>
                                          </p:val>
                                        </p:tav>
                                        <p:tav tm="100000">
                                          <p:val>
                                            <p:strVal val="#ppt_y"/>
                                          </p:val>
                                        </p:tav>
                                      </p:tavLst>
                                    </p:anim>
                                  </p:childTnLst>
                                </p:cTn>
                              </p:par>
                            </p:childTnLst>
                          </p:cTn>
                        </p:par>
                        <p:par>
                          <p:cTn id="39" fill="hold">
                            <p:stCondLst>
                              <p:cond delay="3500"/>
                            </p:stCondLst>
                            <p:childTnLst>
                              <p:par>
                                <p:cTn id="40" presetID="2" presetClass="entr" presetSubtype="4" accel="50000" decel="50000" fill="hold" nodeType="afterEffect">
                                  <p:stCondLst>
                                    <p:cond delay="0"/>
                                  </p:stCondLst>
                                  <p:childTnLst>
                                    <p:set>
                                      <p:cBhvr>
                                        <p:cTn id="41" dur="1" fill="hold">
                                          <p:stCondLst>
                                            <p:cond delay="0"/>
                                          </p:stCondLst>
                                        </p:cTn>
                                        <p:tgtEl>
                                          <p:spTgt spid="15"/>
                                        </p:tgtEl>
                                        <p:attrNameLst>
                                          <p:attrName>style.visibility</p:attrName>
                                        </p:attrNameLst>
                                      </p:cBhvr>
                                      <p:to>
                                        <p:strVal val="visible"/>
                                      </p:to>
                                    </p:set>
                                    <p:anim calcmode="lin" valueType="num">
                                      <p:cBhvr additive="base">
                                        <p:cTn id="42" dur="500" fill="hold"/>
                                        <p:tgtEl>
                                          <p:spTgt spid="15"/>
                                        </p:tgtEl>
                                        <p:attrNameLst>
                                          <p:attrName>ppt_x</p:attrName>
                                        </p:attrNameLst>
                                      </p:cBhvr>
                                      <p:tavLst>
                                        <p:tav tm="0">
                                          <p:val>
                                            <p:strVal val="#ppt_x"/>
                                          </p:val>
                                        </p:tav>
                                        <p:tav tm="100000">
                                          <p:val>
                                            <p:strVal val="#ppt_x"/>
                                          </p:val>
                                        </p:tav>
                                      </p:tavLst>
                                    </p:anim>
                                    <p:anim calcmode="lin" valueType="num">
                                      <p:cBhvr additive="base">
                                        <p:cTn id="43" dur="500" fill="hold"/>
                                        <p:tgtEl>
                                          <p:spTgt spid="15"/>
                                        </p:tgtEl>
                                        <p:attrNameLst>
                                          <p:attrName>ppt_y</p:attrName>
                                        </p:attrNameLst>
                                      </p:cBhvr>
                                      <p:tavLst>
                                        <p:tav tm="0">
                                          <p:val>
                                            <p:strVal val="1+#ppt_h/2"/>
                                          </p:val>
                                        </p:tav>
                                        <p:tav tm="100000">
                                          <p:val>
                                            <p:strVal val="#ppt_y"/>
                                          </p:val>
                                        </p:tav>
                                      </p:tavLst>
                                    </p:anim>
                                  </p:childTnLst>
                                </p:cTn>
                              </p:par>
                            </p:childTnLst>
                          </p:cTn>
                        </p:par>
                        <p:par>
                          <p:cTn id="44" fill="hold">
                            <p:stCondLst>
                              <p:cond delay="4000"/>
                            </p:stCondLst>
                            <p:childTnLst>
                              <p:par>
                                <p:cTn id="45" presetID="2" presetClass="entr" presetSubtype="4" accel="50000" decel="50000" fill="hold" grpId="0" nodeType="afterEffect">
                                  <p:stCondLst>
                                    <p:cond delay="0"/>
                                  </p:stCondLst>
                                  <p:childTnLst>
                                    <p:set>
                                      <p:cBhvr>
                                        <p:cTn id="46" dur="1" fill="hold">
                                          <p:stCondLst>
                                            <p:cond delay="0"/>
                                          </p:stCondLst>
                                        </p:cTn>
                                        <p:tgtEl>
                                          <p:spTgt spid="27"/>
                                        </p:tgtEl>
                                        <p:attrNameLst>
                                          <p:attrName>style.visibility</p:attrName>
                                        </p:attrNameLst>
                                      </p:cBhvr>
                                      <p:to>
                                        <p:strVal val="visible"/>
                                      </p:to>
                                    </p:set>
                                    <p:anim calcmode="lin" valueType="num">
                                      <p:cBhvr additive="base">
                                        <p:cTn id="47" dur="500" fill="hold"/>
                                        <p:tgtEl>
                                          <p:spTgt spid="27"/>
                                        </p:tgtEl>
                                        <p:attrNameLst>
                                          <p:attrName>ppt_x</p:attrName>
                                        </p:attrNameLst>
                                      </p:cBhvr>
                                      <p:tavLst>
                                        <p:tav tm="0">
                                          <p:val>
                                            <p:strVal val="#ppt_x"/>
                                          </p:val>
                                        </p:tav>
                                        <p:tav tm="100000">
                                          <p:val>
                                            <p:strVal val="#ppt_x"/>
                                          </p:val>
                                        </p:tav>
                                      </p:tavLst>
                                    </p:anim>
                                    <p:anim calcmode="lin" valueType="num">
                                      <p:cBhvr additive="base">
                                        <p:cTn id="48" dur="500" fill="hold"/>
                                        <p:tgtEl>
                                          <p:spTgt spid="27"/>
                                        </p:tgtEl>
                                        <p:attrNameLst>
                                          <p:attrName>ppt_y</p:attrName>
                                        </p:attrNameLst>
                                      </p:cBhvr>
                                      <p:tavLst>
                                        <p:tav tm="0">
                                          <p:val>
                                            <p:strVal val="1+#ppt_h/2"/>
                                          </p:val>
                                        </p:tav>
                                        <p:tav tm="100000">
                                          <p:val>
                                            <p:strVal val="#ppt_y"/>
                                          </p:val>
                                        </p:tav>
                                      </p:tavLst>
                                    </p:anim>
                                  </p:childTnLst>
                                </p:cTn>
                              </p:par>
                            </p:childTnLst>
                          </p:cTn>
                        </p:par>
                        <p:par>
                          <p:cTn id="49" fill="hold">
                            <p:stCondLst>
                              <p:cond delay="4500"/>
                            </p:stCondLst>
                            <p:childTnLst>
                              <p:par>
                                <p:cTn id="50" presetID="2" presetClass="entr" presetSubtype="4" accel="50000" decel="50000" fill="hold" nodeType="afterEffect">
                                  <p:stCondLst>
                                    <p:cond delay="0"/>
                                  </p:stCondLst>
                                  <p:childTnLst>
                                    <p:set>
                                      <p:cBhvr>
                                        <p:cTn id="51" dur="1" fill="hold">
                                          <p:stCondLst>
                                            <p:cond delay="0"/>
                                          </p:stCondLst>
                                        </p:cTn>
                                        <p:tgtEl>
                                          <p:spTgt spid="18"/>
                                        </p:tgtEl>
                                        <p:attrNameLst>
                                          <p:attrName>style.visibility</p:attrName>
                                        </p:attrNameLst>
                                      </p:cBhvr>
                                      <p:to>
                                        <p:strVal val="visible"/>
                                      </p:to>
                                    </p:set>
                                    <p:anim calcmode="lin" valueType="num">
                                      <p:cBhvr additive="base">
                                        <p:cTn id="52" dur="500" fill="hold"/>
                                        <p:tgtEl>
                                          <p:spTgt spid="18"/>
                                        </p:tgtEl>
                                        <p:attrNameLst>
                                          <p:attrName>ppt_x</p:attrName>
                                        </p:attrNameLst>
                                      </p:cBhvr>
                                      <p:tavLst>
                                        <p:tav tm="0">
                                          <p:val>
                                            <p:strVal val="#ppt_x"/>
                                          </p:val>
                                        </p:tav>
                                        <p:tav tm="100000">
                                          <p:val>
                                            <p:strVal val="#ppt_x"/>
                                          </p:val>
                                        </p:tav>
                                      </p:tavLst>
                                    </p:anim>
                                    <p:anim calcmode="lin" valueType="num">
                                      <p:cBhvr additive="base">
                                        <p:cTn id="53" dur="500" fill="hold"/>
                                        <p:tgtEl>
                                          <p:spTgt spid="18"/>
                                        </p:tgtEl>
                                        <p:attrNameLst>
                                          <p:attrName>ppt_y</p:attrName>
                                        </p:attrNameLst>
                                      </p:cBhvr>
                                      <p:tavLst>
                                        <p:tav tm="0">
                                          <p:val>
                                            <p:strVal val="1+#ppt_h/2"/>
                                          </p:val>
                                        </p:tav>
                                        <p:tav tm="100000">
                                          <p:val>
                                            <p:strVal val="#ppt_y"/>
                                          </p:val>
                                        </p:tav>
                                      </p:tavLst>
                                    </p:anim>
                                  </p:childTnLst>
                                </p:cTn>
                              </p:par>
                            </p:childTnLst>
                          </p:cTn>
                        </p:par>
                        <p:par>
                          <p:cTn id="54" fill="hold">
                            <p:stCondLst>
                              <p:cond delay="5000"/>
                            </p:stCondLst>
                            <p:childTnLst>
                              <p:par>
                                <p:cTn id="55" presetID="2" presetClass="entr" presetSubtype="4" accel="50000" decel="50000" fill="hold" grpId="0" nodeType="afterEffect">
                                  <p:stCondLst>
                                    <p:cond delay="0"/>
                                  </p:stCondLst>
                                  <p:childTnLst>
                                    <p:set>
                                      <p:cBhvr>
                                        <p:cTn id="56" dur="1" fill="hold">
                                          <p:stCondLst>
                                            <p:cond delay="0"/>
                                          </p:stCondLst>
                                        </p:cTn>
                                        <p:tgtEl>
                                          <p:spTgt spid="28"/>
                                        </p:tgtEl>
                                        <p:attrNameLst>
                                          <p:attrName>style.visibility</p:attrName>
                                        </p:attrNameLst>
                                      </p:cBhvr>
                                      <p:to>
                                        <p:strVal val="visible"/>
                                      </p:to>
                                    </p:set>
                                    <p:anim calcmode="lin" valueType="num">
                                      <p:cBhvr additive="base">
                                        <p:cTn id="57" dur="500" fill="hold"/>
                                        <p:tgtEl>
                                          <p:spTgt spid="28"/>
                                        </p:tgtEl>
                                        <p:attrNameLst>
                                          <p:attrName>ppt_x</p:attrName>
                                        </p:attrNameLst>
                                      </p:cBhvr>
                                      <p:tavLst>
                                        <p:tav tm="0">
                                          <p:val>
                                            <p:strVal val="#ppt_x"/>
                                          </p:val>
                                        </p:tav>
                                        <p:tav tm="100000">
                                          <p:val>
                                            <p:strVal val="#ppt_x"/>
                                          </p:val>
                                        </p:tav>
                                      </p:tavLst>
                                    </p:anim>
                                    <p:anim calcmode="lin" valueType="num">
                                      <p:cBhvr additive="base">
                                        <p:cTn id="58" dur="500" fill="hold"/>
                                        <p:tgtEl>
                                          <p:spTgt spid="28"/>
                                        </p:tgtEl>
                                        <p:attrNameLst>
                                          <p:attrName>ppt_y</p:attrName>
                                        </p:attrNameLst>
                                      </p:cBhvr>
                                      <p:tavLst>
                                        <p:tav tm="0">
                                          <p:val>
                                            <p:strVal val="1+#ppt_h/2"/>
                                          </p:val>
                                        </p:tav>
                                        <p:tav tm="100000">
                                          <p:val>
                                            <p:strVal val="#ppt_y"/>
                                          </p:val>
                                        </p:tav>
                                      </p:tavLst>
                                    </p:anim>
                                  </p:childTnLst>
                                </p:cTn>
                              </p:par>
                            </p:childTnLst>
                          </p:cTn>
                        </p:par>
                        <p:par>
                          <p:cTn id="59" fill="hold">
                            <p:stCondLst>
                              <p:cond delay="5500"/>
                            </p:stCondLst>
                            <p:childTnLst>
                              <p:par>
                                <p:cTn id="60" presetID="2" presetClass="entr" presetSubtype="4" accel="50000" decel="50000" fill="hold" nodeType="afterEffect">
                                  <p:stCondLst>
                                    <p:cond delay="0"/>
                                  </p:stCondLst>
                                  <p:childTnLst>
                                    <p:set>
                                      <p:cBhvr>
                                        <p:cTn id="61" dur="1" fill="hold">
                                          <p:stCondLst>
                                            <p:cond delay="0"/>
                                          </p:stCondLst>
                                        </p:cTn>
                                        <p:tgtEl>
                                          <p:spTgt spid="20"/>
                                        </p:tgtEl>
                                        <p:attrNameLst>
                                          <p:attrName>style.visibility</p:attrName>
                                        </p:attrNameLst>
                                      </p:cBhvr>
                                      <p:to>
                                        <p:strVal val="visible"/>
                                      </p:to>
                                    </p:set>
                                    <p:anim calcmode="lin" valueType="num">
                                      <p:cBhvr additive="base">
                                        <p:cTn id="62" dur="500" fill="hold"/>
                                        <p:tgtEl>
                                          <p:spTgt spid="20"/>
                                        </p:tgtEl>
                                        <p:attrNameLst>
                                          <p:attrName>ppt_x</p:attrName>
                                        </p:attrNameLst>
                                      </p:cBhvr>
                                      <p:tavLst>
                                        <p:tav tm="0">
                                          <p:val>
                                            <p:strVal val="#ppt_x"/>
                                          </p:val>
                                        </p:tav>
                                        <p:tav tm="100000">
                                          <p:val>
                                            <p:strVal val="#ppt_x"/>
                                          </p:val>
                                        </p:tav>
                                      </p:tavLst>
                                    </p:anim>
                                    <p:anim calcmode="lin" valueType="num">
                                      <p:cBhvr additive="base">
                                        <p:cTn id="63" dur="500" fill="hold"/>
                                        <p:tgtEl>
                                          <p:spTgt spid="20"/>
                                        </p:tgtEl>
                                        <p:attrNameLst>
                                          <p:attrName>ppt_y</p:attrName>
                                        </p:attrNameLst>
                                      </p:cBhvr>
                                      <p:tavLst>
                                        <p:tav tm="0">
                                          <p:val>
                                            <p:strVal val="1+#ppt_h/2"/>
                                          </p:val>
                                        </p:tav>
                                        <p:tav tm="100000">
                                          <p:val>
                                            <p:strVal val="#ppt_y"/>
                                          </p:val>
                                        </p:tav>
                                      </p:tavLst>
                                    </p:anim>
                                  </p:childTnLst>
                                </p:cTn>
                              </p:par>
                            </p:childTnLst>
                          </p:cTn>
                        </p:par>
                        <p:par>
                          <p:cTn id="64" fill="hold">
                            <p:stCondLst>
                              <p:cond delay="6000"/>
                            </p:stCondLst>
                            <p:childTnLst>
                              <p:par>
                                <p:cTn id="65" presetID="2" presetClass="entr" presetSubtype="4" accel="50000" decel="50000" fill="hold" grpId="0" nodeType="afterEffect">
                                  <p:stCondLst>
                                    <p:cond delay="0"/>
                                  </p:stCondLst>
                                  <p:childTnLst>
                                    <p:set>
                                      <p:cBhvr>
                                        <p:cTn id="66" dur="1" fill="hold">
                                          <p:stCondLst>
                                            <p:cond delay="0"/>
                                          </p:stCondLst>
                                        </p:cTn>
                                        <p:tgtEl>
                                          <p:spTgt spid="29"/>
                                        </p:tgtEl>
                                        <p:attrNameLst>
                                          <p:attrName>style.visibility</p:attrName>
                                        </p:attrNameLst>
                                      </p:cBhvr>
                                      <p:to>
                                        <p:strVal val="visible"/>
                                      </p:to>
                                    </p:set>
                                    <p:anim calcmode="lin" valueType="num">
                                      <p:cBhvr additive="base">
                                        <p:cTn id="67" dur="500" fill="hold"/>
                                        <p:tgtEl>
                                          <p:spTgt spid="29"/>
                                        </p:tgtEl>
                                        <p:attrNameLst>
                                          <p:attrName>ppt_x</p:attrName>
                                        </p:attrNameLst>
                                      </p:cBhvr>
                                      <p:tavLst>
                                        <p:tav tm="0">
                                          <p:val>
                                            <p:strVal val="#ppt_x"/>
                                          </p:val>
                                        </p:tav>
                                        <p:tav tm="100000">
                                          <p:val>
                                            <p:strVal val="#ppt_x"/>
                                          </p:val>
                                        </p:tav>
                                      </p:tavLst>
                                    </p:anim>
                                    <p:anim calcmode="lin" valueType="num">
                                      <p:cBhvr additive="base">
                                        <p:cTn id="68" dur="500" fill="hold"/>
                                        <p:tgtEl>
                                          <p:spTgt spid="29"/>
                                        </p:tgtEl>
                                        <p:attrNameLst>
                                          <p:attrName>ppt_y</p:attrName>
                                        </p:attrNameLst>
                                      </p:cBhvr>
                                      <p:tavLst>
                                        <p:tav tm="0">
                                          <p:val>
                                            <p:strVal val="1+#ppt_h/2"/>
                                          </p:val>
                                        </p:tav>
                                        <p:tav tm="100000">
                                          <p:val>
                                            <p:strVal val="#ppt_y"/>
                                          </p:val>
                                        </p:tav>
                                      </p:tavLst>
                                    </p:anim>
                                  </p:childTnLst>
                                </p:cTn>
                              </p:par>
                            </p:childTnLst>
                          </p:cTn>
                        </p:par>
                        <p:par>
                          <p:cTn id="69" fill="hold">
                            <p:stCondLst>
                              <p:cond delay="6500"/>
                            </p:stCondLst>
                            <p:childTnLst>
                              <p:par>
                                <p:cTn id="70" presetID="2" presetClass="entr" presetSubtype="4" accel="50000" decel="50000" fill="hold" nodeType="afterEffect">
                                  <p:stCondLst>
                                    <p:cond delay="0"/>
                                  </p:stCondLst>
                                  <p:childTnLst>
                                    <p:set>
                                      <p:cBhvr>
                                        <p:cTn id="71" dur="1" fill="hold">
                                          <p:stCondLst>
                                            <p:cond delay="0"/>
                                          </p:stCondLst>
                                        </p:cTn>
                                        <p:tgtEl>
                                          <p:spTgt spid="23"/>
                                        </p:tgtEl>
                                        <p:attrNameLst>
                                          <p:attrName>style.visibility</p:attrName>
                                        </p:attrNameLst>
                                      </p:cBhvr>
                                      <p:to>
                                        <p:strVal val="visible"/>
                                      </p:to>
                                    </p:set>
                                    <p:anim calcmode="lin" valueType="num">
                                      <p:cBhvr additive="base">
                                        <p:cTn id="72" dur="500" fill="hold"/>
                                        <p:tgtEl>
                                          <p:spTgt spid="23"/>
                                        </p:tgtEl>
                                        <p:attrNameLst>
                                          <p:attrName>ppt_x</p:attrName>
                                        </p:attrNameLst>
                                      </p:cBhvr>
                                      <p:tavLst>
                                        <p:tav tm="0">
                                          <p:val>
                                            <p:strVal val="#ppt_x"/>
                                          </p:val>
                                        </p:tav>
                                        <p:tav tm="100000">
                                          <p:val>
                                            <p:strVal val="#ppt_x"/>
                                          </p:val>
                                        </p:tav>
                                      </p:tavLst>
                                    </p:anim>
                                    <p:anim calcmode="lin" valueType="num">
                                      <p:cBhvr additive="base">
                                        <p:cTn id="73" dur="500" fill="hold"/>
                                        <p:tgtEl>
                                          <p:spTgt spid="23"/>
                                        </p:tgtEl>
                                        <p:attrNameLst>
                                          <p:attrName>ppt_y</p:attrName>
                                        </p:attrNameLst>
                                      </p:cBhvr>
                                      <p:tavLst>
                                        <p:tav tm="0">
                                          <p:val>
                                            <p:strVal val="1+#ppt_h/2"/>
                                          </p:val>
                                        </p:tav>
                                        <p:tav tm="100000">
                                          <p:val>
                                            <p:strVal val="#ppt_y"/>
                                          </p:val>
                                        </p:tav>
                                      </p:tavLst>
                                    </p:anim>
                                  </p:childTnLst>
                                </p:cTn>
                              </p:par>
                            </p:childTnLst>
                          </p:cTn>
                        </p:par>
                        <p:par>
                          <p:cTn id="74" fill="hold">
                            <p:stCondLst>
                              <p:cond delay="7000"/>
                            </p:stCondLst>
                            <p:childTnLst>
                              <p:par>
                                <p:cTn id="75" presetID="2" presetClass="entr" presetSubtype="4" accel="50000" decel="50000" fill="hold" grpId="0" nodeType="afterEffect">
                                  <p:stCondLst>
                                    <p:cond delay="0"/>
                                  </p:stCondLst>
                                  <p:childTnLst>
                                    <p:set>
                                      <p:cBhvr>
                                        <p:cTn id="76" dur="1" fill="hold">
                                          <p:stCondLst>
                                            <p:cond delay="0"/>
                                          </p:stCondLst>
                                        </p:cTn>
                                        <p:tgtEl>
                                          <p:spTgt spid="31"/>
                                        </p:tgtEl>
                                        <p:attrNameLst>
                                          <p:attrName>style.visibility</p:attrName>
                                        </p:attrNameLst>
                                      </p:cBhvr>
                                      <p:to>
                                        <p:strVal val="visible"/>
                                      </p:to>
                                    </p:set>
                                    <p:anim calcmode="lin" valueType="num">
                                      <p:cBhvr additive="base">
                                        <p:cTn id="77" dur="500" fill="hold"/>
                                        <p:tgtEl>
                                          <p:spTgt spid="31"/>
                                        </p:tgtEl>
                                        <p:attrNameLst>
                                          <p:attrName>ppt_x</p:attrName>
                                        </p:attrNameLst>
                                      </p:cBhvr>
                                      <p:tavLst>
                                        <p:tav tm="0">
                                          <p:val>
                                            <p:strVal val="#ppt_x"/>
                                          </p:val>
                                        </p:tav>
                                        <p:tav tm="100000">
                                          <p:val>
                                            <p:strVal val="#ppt_x"/>
                                          </p:val>
                                        </p:tav>
                                      </p:tavLst>
                                    </p:anim>
                                    <p:anim calcmode="lin" valueType="num">
                                      <p:cBhvr additive="base">
                                        <p:cTn id="78" dur="500" fill="hold"/>
                                        <p:tgtEl>
                                          <p:spTgt spid="31"/>
                                        </p:tgtEl>
                                        <p:attrNameLst>
                                          <p:attrName>ppt_y</p:attrName>
                                        </p:attrNameLst>
                                      </p:cBhvr>
                                      <p:tavLst>
                                        <p:tav tm="0">
                                          <p:val>
                                            <p:strVal val="1+#ppt_h/2"/>
                                          </p:val>
                                        </p:tav>
                                        <p:tav tm="100000">
                                          <p:val>
                                            <p:strVal val="#ppt_y"/>
                                          </p:val>
                                        </p:tav>
                                      </p:tavLst>
                                    </p:anim>
                                  </p:childTnLst>
                                </p:cTn>
                              </p:par>
                            </p:childTnLst>
                          </p:cTn>
                        </p:par>
                        <p:par>
                          <p:cTn id="79" fill="hold">
                            <p:stCondLst>
                              <p:cond delay="7500"/>
                            </p:stCondLst>
                            <p:childTnLst>
                              <p:par>
                                <p:cTn id="80" presetID="2" presetClass="entr" presetSubtype="4" accel="50000" decel="50000" fill="hold" nodeType="afterEffect">
                                  <p:stCondLst>
                                    <p:cond delay="0"/>
                                  </p:stCondLst>
                                  <p:childTnLst>
                                    <p:set>
                                      <p:cBhvr>
                                        <p:cTn id="81" dur="1" fill="hold">
                                          <p:stCondLst>
                                            <p:cond delay="0"/>
                                          </p:stCondLst>
                                        </p:cTn>
                                        <p:tgtEl>
                                          <p:spTgt spid="25"/>
                                        </p:tgtEl>
                                        <p:attrNameLst>
                                          <p:attrName>style.visibility</p:attrName>
                                        </p:attrNameLst>
                                      </p:cBhvr>
                                      <p:to>
                                        <p:strVal val="visible"/>
                                      </p:to>
                                    </p:set>
                                    <p:anim calcmode="lin" valueType="num">
                                      <p:cBhvr additive="base">
                                        <p:cTn id="82" dur="500" fill="hold"/>
                                        <p:tgtEl>
                                          <p:spTgt spid="25"/>
                                        </p:tgtEl>
                                        <p:attrNameLst>
                                          <p:attrName>ppt_x</p:attrName>
                                        </p:attrNameLst>
                                      </p:cBhvr>
                                      <p:tavLst>
                                        <p:tav tm="0">
                                          <p:val>
                                            <p:strVal val="#ppt_x"/>
                                          </p:val>
                                        </p:tav>
                                        <p:tav tm="100000">
                                          <p:val>
                                            <p:strVal val="#ppt_x"/>
                                          </p:val>
                                        </p:tav>
                                      </p:tavLst>
                                    </p:anim>
                                    <p:anim calcmode="lin" valueType="num">
                                      <p:cBhvr additive="base">
                                        <p:cTn id="83" dur="500" fill="hold"/>
                                        <p:tgtEl>
                                          <p:spTgt spid="25"/>
                                        </p:tgtEl>
                                        <p:attrNameLst>
                                          <p:attrName>ppt_y</p:attrName>
                                        </p:attrNameLst>
                                      </p:cBhvr>
                                      <p:tavLst>
                                        <p:tav tm="0">
                                          <p:val>
                                            <p:strVal val="1+#ppt_h/2"/>
                                          </p:val>
                                        </p:tav>
                                        <p:tav tm="100000">
                                          <p:val>
                                            <p:strVal val="#ppt_y"/>
                                          </p:val>
                                        </p:tav>
                                      </p:tavLst>
                                    </p:anim>
                                  </p:childTnLst>
                                </p:cTn>
                              </p:par>
                            </p:childTnLst>
                          </p:cTn>
                        </p:par>
                        <p:par>
                          <p:cTn id="84" fill="hold">
                            <p:stCondLst>
                              <p:cond delay="8000"/>
                            </p:stCondLst>
                            <p:childTnLst>
                              <p:par>
                                <p:cTn id="85" presetID="2" presetClass="entr" presetSubtype="4" accel="50000" decel="50000" fill="hold" grpId="0" nodeType="afterEffect">
                                  <p:stCondLst>
                                    <p:cond delay="0"/>
                                  </p:stCondLst>
                                  <p:childTnLst>
                                    <p:set>
                                      <p:cBhvr>
                                        <p:cTn id="86" dur="1" fill="hold">
                                          <p:stCondLst>
                                            <p:cond delay="0"/>
                                          </p:stCondLst>
                                        </p:cTn>
                                        <p:tgtEl>
                                          <p:spTgt spid="34"/>
                                        </p:tgtEl>
                                        <p:attrNameLst>
                                          <p:attrName>style.visibility</p:attrName>
                                        </p:attrNameLst>
                                      </p:cBhvr>
                                      <p:to>
                                        <p:strVal val="visible"/>
                                      </p:to>
                                    </p:set>
                                    <p:anim calcmode="lin" valueType="num">
                                      <p:cBhvr additive="base">
                                        <p:cTn id="87" dur="500" fill="hold"/>
                                        <p:tgtEl>
                                          <p:spTgt spid="34"/>
                                        </p:tgtEl>
                                        <p:attrNameLst>
                                          <p:attrName>ppt_x</p:attrName>
                                        </p:attrNameLst>
                                      </p:cBhvr>
                                      <p:tavLst>
                                        <p:tav tm="0">
                                          <p:val>
                                            <p:strVal val="#ppt_x"/>
                                          </p:val>
                                        </p:tav>
                                        <p:tav tm="100000">
                                          <p:val>
                                            <p:strVal val="#ppt_x"/>
                                          </p:val>
                                        </p:tav>
                                      </p:tavLst>
                                    </p:anim>
                                    <p:anim calcmode="lin" valueType="num">
                                      <p:cBhvr additive="base">
                                        <p:cTn id="88" dur="500" fill="hold"/>
                                        <p:tgtEl>
                                          <p:spTgt spid="34"/>
                                        </p:tgtEl>
                                        <p:attrNameLst>
                                          <p:attrName>ppt_y</p:attrName>
                                        </p:attrNameLst>
                                      </p:cBhvr>
                                      <p:tavLst>
                                        <p:tav tm="0">
                                          <p:val>
                                            <p:strVal val="1+#ppt_h/2"/>
                                          </p:val>
                                        </p:tav>
                                        <p:tav tm="100000">
                                          <p:val>
                                            <p:strVal val="#ppt_y"/>
                                          </p:val>
                                        </p:tav>
                                      </p:tavLst>
                                    </p:anim>
                                  </p:childTnLst>
                                </p:cTn>
                              </p:par>
                            </p:childTnLst>
                          </p:cTn>
                        </p:par>
                        <p:par>
                          <p:cTn id="89" fill="hold">
                            <p:stCondLst>
                              <p:cond delay="8500"/>
                            </p:stCondLst>
                            <p:childTnLst>
                              <p:par>
                                <p:cTn id="90" presetID="2" presetClass="entr" presetSubtype="4" accel="50000" decel="50000" fill="hold" nodeType="afterEffect">
                                  <p:stCondLst>
                                    <p:cond delay="0"/>
                                  </p:stCondLst>
                                  <p:childTnLst>
                                    <p:set>
                                      <p:cBhvr>
                                        <p:cTn id="91" dur="1" fill="hold">
                                          <p:stCondLst>
                                            <p:cond delay="0"/>
                                          </p:stCondLst>
                                        </p:cTn>
                                        <p:tgtEl>
                                          <p:spTgt spid="33"/>
                                        </p:tgtEl>
                                        <p:attrNameLst>
                                          <p:attrName>style.visibility</p:attrName>
                                        </p:attrNameLst>
                                      </p:cBhvr>
                                      <p:to>
                                        <p:strVal val="visible"/>
                                      </p:to>
                                    </p:set>
                                    <p:anim calcmode="lin" valueType="num">
                                      <p:cBhvr additive="base">
                                        <p:cTn id="92" dur="500" fill="hold"/>
                                        <p:tgtEl>
                                          <p:spTgt spid="33"/>
                                        </p:tgtEl>
                                        <p:attrNameLst>
                                          <p:attrName>ppt_x</p:attrName>
                                        </p:attrNameLst>
                                      </p:cBhvr>
                                      <p:tavLst>
                                        <p:tav tm="0">
                                          <p:val>
                                            <p:strVal val="#ppt_x"/>
                                          </p:val>
                                        </p:tav>
                                        <p:tav tm="100000">
                                          <p:val>
                                            <p:strVal val="#ppt_x"/>
                                          </p:val>
                                        </p:tav>
                                      </p:tavLst>
                                    </p:anim>
                                    <p:anim calcmode="lin" valueType="num">
                                      <p:cBhvr additive="base">
                                        <p:cTn id="93" dur="500" fill="hold"/>
                                        <p:tgtEl>
                                          <p:spTgt spid="33"/>
                                        </p:tgtEl>
                                        <p:attrNameLst>
                                          <p:attrName>ppt_y</p:attrName>
                                        </p:attrNameLst>
                                      </p:cBhvr>
                                      <p:tavLst>
                                        <p:tav tm="0">
                                          <p:val>
                                            <p:strVal val="1+#ppt_h/2"/>
                                          </p:val>
                                        </p:tav>
                                        <p:tav tm="100000">
                                          <p:val>
                                            <p:strVal val="#ppt_y"/>
                                          </p:val>
                                        </p:tav>
                                      </p:tavLst>
                                    </p:anim>
                                  </p:childTnLst>
                                </p:cTn>
                              </p:par>
                            </p:childTnLst>
                          </p:cTn>
                        </p:par>
                        <p:par>
                          <p:cTn id="94" fill="hold">
                            <p:stCondLst>
                              <p:cond delay="9000"/>
                            </p:stCondLst>
                            <p:childTnLst>
                              <p:par>
                                <p:cTn id="95" presetID="2" presetClass="entr" presetSubtype="4" accel="50000" decel="50000" fill="hold" grpId="0" nodeType="afterEffect">
                                  <p:stCondLst>
                                    <p:cond delay="0"/>
                                  </p:stCondLst>
                                  <p:childTnLst>
                                    <p:set>
                                      <p:cBhvr>
                                        <p:cTn id="96" dur="1" fill="hold">
                                          <p:stCondLst>
                                            <p:cond delay="0"/>
                                          </p:stCondLst>
                                        </p:cTn>
                                        <p:tgtEl>
                                          <p:spTgt spid="32"/>
                                        </p:tgtEl>
                                        <p:attrNameLst>
                                          <p:attrName>style.visibility</p:attrName>
                                        </p:attrNameLst>
                                      </p:cBhvr>
                                      <p:to>
                                        <p:strVal val="visible"/>
                                      </p:to>
                                    </p:set>
                                    <p:anim calcmode="lin" valueType="num">
                                      <p:cBhvr additive="base">
                                        <p:cTn id="97" dur="500" fill="hold"/>
                                        <p:tgtEl>
                                          <p:spTgt spid="32"/>
                                        </p:tgtEl>
                                        <p:attrNameLst>
                                          <p:attrName>ppt_x</p:attrName>
                                        </p:attrNameLst>
                                      </p:cBhvr>
                                      <p:tavLst>
                                        <p:tav tm="0">
                                          <p:val>
                                            <p:strVal val="#ppt_x"/>
                                          </p:val>
                                        </p:tav>
                                        <p:tav tm="100000">
                                          <p:val>
                                            <p:strVal val="#ppt_x"/>
                                          </p:val>
                                        </p:tav>
                                      </p:tavLst>
                                    </p:anim>
                                    <p:anim calcmode="lin" valueType="num">
                                      <p:cBhvr additive="base">
                                        <p:cTn id="98" dur="500" fill="hold"/>
                                        <p:tgtEl>
                                          <p:spTgt spid="32"/>
                                        </p:tgtEl>
                                        <p:attrNameLst>
                                          <p:attrName>ppt_y</p:attrName>
                                        </p:attrNameLst>
                                      </p:cBhvr>
                                      <p:tavLst>
                                        <p:tav tm="0">
                                          <p:val>
                                            <p:strVal val="1+#ppt_h/2"/>
                                          </p:val>
                                        </p:tav>
                                        <p:tav tm="100000">
                                          <p:val>
                                            <p:strVal val="#ppt_y"/>
                                          </p:val>
                                        </p:tav>
                                      </p:tavLst>
                                    </p:anim>
                                  </p:childTnLst>
                                </p:cTn>
                              </p:par>
                            </p:childTnLst>
                          </p:cTn>
                        </p:par>
                        <p:par>
                          <p:cTn id="99" fill="hold">
                            <p:stCondLst>
                              <p:cond delay="9500"/>
                            </p:stCondLst>
                            <p:childTnLst>
                              <p:par>
                                <p:cTn id="100" presetID="2" presetClass="entr" presetSubtype="4" accel="50000" decel="50000" fill="hold" nodeType="afterEffect">
                                  <p:stCondLst>
                                    <p:cond delay="0"/>
                                  </p:stCondLst>
                                  <p:childTnLst>
                                    <p:set>
                                      <p:cBhvr>
                                        <p:cTn id="101" dur="1" fill="hold">
                                          <p:stCondLst>
                                            <p:cond delay="0"/>
                                          </p:stCondLst>
                                        </p:cTn>
                                        <p:tgtEl>
                                          <p:spTgt spid="36"/>
                                        </p:tgtEl>
                                        <p:attrNameLst>
                                          <p:attrName>style.visibility</p:attrName>
                                        </p:attrNameLst>
                                      </p:cBhvr>
                                      <p:to>
                                        <p:strVal val="visible"/>
                                      </p:to>
                                    </p:set>
                                    <p:anim calcmode="lin" valueType="num">
                                      <p:cBhvr additive="base">
                                        <p:cTn id="102" dur="500" fill="hold"/>
                                        <p:tgtEl>
                                          <p:spTgt spid="36"/>
                                        </p:tgtEl>
                                        <p:attrNameLst>
                                          <p:attrName>ppt_x</p:attrName>
                                        </p:attrNameLst>
                                      </p:cBhvr>
                                      <p:tavLst>
                                        <p:tav tm="0">
                                          <p:val>
                                            <p:strVal val="#ppt_x"/>
                                          </p:val>
                                        </p:tav>
                                        <p:tav tm="100000">
                                          <p:val>
                                            <p:strVal val="#ppt_x"/>
                                          </p:val>
                                        </p:tav>
                                      </p:tavLst>
                                    </p:anim>
                                    <p:anim calcmode="lin" valueType="num">
                                      <p:cBhvr additive="base">
                                        <p:cTn id="103" dur="500" fill="hold"/>
                                        <p:tgtEl>
                                          <p:spTgt spid="3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1" grpId="0" animBg="1"/>
      <p:bldP spid="17" grpId="0" animBg="1"/>
      <p:bldP spid="22" grpId="0" animBg="1"/>
      <p:bldP spid="27" grpId="0" animBg="1"/>
      <p:bldP spid="28" grpId="0" animBg="1"/>
      <p:bldP spid="29" grpId="0" animBg="1"/>
      <p:bldP spid="31" grpId="0" animBg="1"/>
      <p:bldP spid="32" grpId="0" animBg="1"/>
      <p:bldP spid="3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 name="Chart 9"/>
          <p:cNvGraphicFramePr/>
          <p:nvPr>
            <p:extLst/>
          </p:nvPr>
        </p:nvGraphicFramePr>
        <p:xfrm>
          <a:off x="5573787" y="2104157"/>
          <a:ext cx="6398407" cy="3748987"/>
        </p:xfrm>
        <a:graphic>
          <a:graphicData uri="http://schemas.openxmlformats.org/drawingml/2006/chart">
            <c:chart xmlns:c="http://schemas.openxmlformats.org/drawingml/2006/chart" xmlns:r="http://schemas.openxmlformats.org/officeDocument/2006/relationships" r:id="rId3"/>
          </a:graphicData>
        </a:graphic>
      </p:graphicFrame>
      <p:sp>
        <p:nvSpPr>
          <p:cNvPr id="11" name="Content Placeholder 2"/>
          <p:cNvSpPr txBox="1">
            <a:spLocks/>
          </p:cNvSpPr>
          <p:nvPr/>
        </p:nvSpPr>
        <p:spPr>
          <a:xfrm>
            <a:off x="1829371" y="2480444"/>
            <a:ext cx="3173854" cy="281872"/>
          </a:xfrm>
          <a:prstGeom prst="rect">
            <a:avLst/>
          </a:prstGeom>
        </p:spPr>
        <p:txBody>
          <a:bodyPr vert="horz" wrap="square"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just">
              <a:lnSpc>
                <a:spcPct val="120000"/>
              </a:lnSpc>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2" name="Content Placeholder 2"/>
          <p:cNvSpPr txBox="1">
            <a:spLocks/>
          </p:cNvSpPr>
          <p:nvPr/>
        </p:nvSpPr>
        <p:spPr>
          <a:xfrm>
            <a:off x="1813592" y="3362328"/>
            <a:ext cx="3173854" cy="281872"/>
          </a:xfrm>
          <a:prstGeom prst="rect">
            <a:avLst/>
          </a:prstGeom>
        </p:spPr>
        <p:txBody>
          <a:bodyPr vert="horz" wrap="square"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just">
              <a:lnSpc>
                <a:spcPct val="120000"/>
              </a:lnSpc>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3" name="Content Placeholder 2"/>
          <p:cNvSpPr txBox="1">
            <a:spLocks/>
          </p:cNvSpPr>
          <p:nvPr/>
        </p:nvSpPr>
        <p:spPr>
          <a:xfrm>
            <a:off x="1813592" y="4244212"/>
            <a:ext cx="3173854" cy="282770"/>
          </a:xfrm>
          <a:prstGeom prst="rect">
            <a:avLst/>
          </a:prstGeom>
        </p:spPr>
        <p:txBody>
          <a:bodyPr vert="horz" wrap="square"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just">
              <a:lnSpc>
                <a:spcPct val="120000"/>
              </a:lnSpc>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4" name="Content Placeholder 2"/>
          <p:cNvSpPr txBox="1">
            <a:spLocks/>
          </p:cNvSpPr>
          <p:nvPr/>
        </p:nvSpPr>
        <p:spPr>
          <a:xfrm>
            <a:off x="1829371" y="5126097"/>
            <a:ext cx="3173854" cy="282770"/>
          </a:xfrm>
          <a:prstGeom prst="rect">
            <a:avLst/>
          </a:prstGeom>
        </p:spPr>
        <p:txBody>
          <a:bodyPr vert="horz" wrap="square"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just">
              <a:lnSpc>
                <a:spcPct val="120000"/>
              </a:lnSpc>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7" name="Content Placeholder 2"/>
          <p:cNvSpPr txBox="1">
            <a:spLocks/>
          </p:cNvSpPr>
          <p:nvPr/>
        </p:nvSpPr>
        <p:spPr>
          <a:xfrm>
            <a:off x="4895850" y="328184"/>
            <a:ext cx="3067050" cy="369332"/>
          </a:xfrm>
          <a:prstGeom prst="rect">
            <a:avLst/>
          </a:prstGeom>
        </p:spPr>
        <p:txBody>
          <a:bodyPr vert="horz" lIns="0" tIns="0" rIns="0" bIns="0" rtlCol="0" anchor="t" anchorCtr="0">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zh-CN" altLang="en-US" sz="2400" dirty="0">
                <a:solidFill>
                  <a:schemeClr val="accent1"/>
                </a:solidFill>
                <a:latin typeface="方正稚艺简体" panose="03000509000000000000" pitchFamily="65" charset="-122"/>
                <a:ea typeface="方正稚艺简体" panose="03000509000000000000" pitchFamily="65" charset="-122"/>
                <a:cs typeface="+mn-ea"/>
                <a:sym typeface="Arial" panose="020B0604020202020204" pitchFamily="34" charset="0"/>
              </a:rPr>
              <a:t>点击添加相关标题文字</a:t>
            </a:r>
            <a:endParaRPr lang="en-US" sz="2400" dirty="0">
              <a:solidFill>
                <a:schemeClr val="accent1"/>
              </a:solidFill>
              <a:latin typeface="方正稚艺简体" panose="03000509000000000000" pitchFamily="65" charset="-122"/>
              <a:ea typeface="方正稚艺简体" panose="03000509000000000000" pitchFamily="65" charset="-122"/>
              <a:cs typeface="+mn-ea"/>
              <a:sym typeface="Arial" panose="020B0604020202020204" pitchFamily="34" charset="0"/>
            </a:endParaRPr>
          </a:p>
        </p:txBody>
      </p:sp>
    </p:spTree>
    <p:extLst>
      <p:ext uri="{BB962C8B-B14F-4D97-AF65-F5344CB8AC3E}">
        <p14:creationId xmlns:p14="http://schemas.microsoft.com/office/powerpoint/2010/main" val="3609701902"/>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withEffect">
                                  <p:stCondLst>
                                    <p:cond delay="2500"/>
                                  </p:stCondLst>
                                  <p:childTnLst>
                                    <p:set>
                                      <p:cBhvr>
                                        <p:cTn id="6" dur="1" fill="hold">
                                          <p:stCondLst>
                                            <p:cond delay="0"/>
                                          </p:stCondLst>
                                        </p:cTn>
                                        <p:tgtEl>
                                          <p:spTgt spid="10">
                                            <p:graphicEl>
                                              <a:chart seriesIdx="-3" categoryIdx="-3" bldStep="gridLegend"/>
                                            </p:graphicEl>
                                          </p:spTgt>
                                        </p:tgtEl>
                                        <p:attrNameLst>
                                          <p:attrName>style.visibility</p:attrName>
                                        </p:attrNameLst>
                                      </p:cBhvr>
                                      <p:to>
                                        <p:strVal val="visible"/>
                                      </p:to>
                                    </p:set>
                                    <p:animEffect transition="in" filter="wheel(1)">
                                      <p:cBhvr>
                                        <p:cTn id="7" dur="2000"/>
                                        <p:tgtEl>
                                          <p:spTgt spid="10">
                                            <p:graphicEl>
                                              <a:chart seriesIdx="-3" categoryIdx="-3" bldStep="gridLegend"/>
                                            </p:graphicEl>
                                          </p:spTgt>
                                        </p:tgtEl>
                                      </p:cBhvr>
                                    </p:animEffect>
                                  </p:childTnLst>
                                </p:cTn>
                              </p:par>
                              <p:par>
                                <p:cTn id="8" presetID="21" presetClass="entr" presetSubtype="1" fill="hold" grpId="0" nodeType="withEffect">
                                  <p:stCondLst>
                                    <p:cond delay="500"/>
                                  </p:stCondLst>
                                  <p:childTnLst>
                                    <p:set>
                                      <p:cBhvr>
                                        <p:cTn id="9" dur="1" fill="hold">
                                          <p:stCondLst>
                                            <p:cond delay="0"/>
                                          </p:stCondLst>
                                        </p:cTn>
                                        <p:tgtEl>
                                          <p:spTgt spid="10">
                                            <p:graphicEl>
                                              <a:chart seriesIdx="0" categoryIdx="-4" bldStep="series"/>
                                            </p:graphicEl>
                                          </p:spTgt>
                                        </p:tgtEl>
                                        <p:attrNameLst>
                                          <p:attrName>style.visibility</p:attrName>
                                        </p:attrNameLst>
                                      </p:cBhvr>
                                      <p:to>
                                        <p:strVal val="visible"/>
                                      </p:to>
                                    </p:set>
                                    <p:animEffect transition="in" filter="wheel(1)">
                                      <p:cBhvr>
                                        <p:cTn id="10" dur="2000"/>
                                        <p:tgtEl>
                                          <p:spTgt spid="10">
                                            <p:graphicEl>
                                              <a:chart seriesIdx="0" categoryIdx="-4" bldStep="series"/>
                                            </p:graphicEl>
                                          </p:spTgt>
                                        </p:tgtEl>
                                      </p:cBhvr>
                                    </p:animEffect>
                                  </p:childTnLst>
                                </p:cTn>
                              </p:par>
                              <p:par>
                                <p:cTn id="11" presetID="22" presetClass="entr" presetSubtype="8" fill="hold" grpId="0" nodeType="withEffect">
                                  <p:stCondLst>
                                    <p:cond delay="3250"/>
                                  </p:stCondLst>
                                  <p:childTnLst>
                                    <p:set>
                                      <p:cBhvr>
                                        <p:cTn id="12" dur="1" fill="hold">
                                          <p:stCondLst>
                                            <p:cond delay="0"/>
                                          </p:stCondLst>
                                        </p:cTn>
                                        <p:tgtEl>
                                          <p:spTgt spid="11"/>
                                        </p:tgtEl>
                                        <p:attrNameLst>
                                          <p:attrName>style.visibility</p:attrName>
                                        </p:attrNameLst>
                                      </p:cBhvr>
                                      <p:to>
                                        <p:strVal val="visible"/>
                                      </p:to>
                                    </p:set>
                                    <p:animEffect transition="in" filter="wipe(left)">
                                      <p:cBhvr>
                                        <p:cTn id="13" dur="750"/>
                                        <p:tgtEl>
                                          <p:spTgt spid="11"/>
                                        </p:tgtEl>
                                      </p:cBhvr>
                                    </p:animEffect>
                                  </p:childTnLst>
                                </p:cTn>
                              </p:par>
                              <p:par>
                                <p:cTn id="14" presetID="22" presetClass="entr" presetSubtype="8" fill="hold" grpId="0" nodeType="withEffect">
                                  <p:stCondLst>
                                    <p:cond delay="3250"/>
                                  </p:stCondLst>
                                  <p:childTnLst>
                                    <p:set>
                                      <p:cBhvr>
                                        <p:cTn id="15" dur="1" fill="hold">
                                          <p:stCondLst>
                                            <p:cond delay="0"/>
                                          </p:stCondLst>
                                        </p:cTn>
                                        <p:tgtEl>
                                          <p:spTgt spid="12"/>
                                        </p:tgtEl>
                                        <p:attrNameLst>
                                          <p:attrName>style.visibility</p:attrName>
                                        </p:attrNameLst>
                                      </p:cBhvr>
                                      <p:to>
                                        <p:strVal val="visible"/>
                                      </p:to>
                                    </p:set>
                                    <p:animEffect transition="in" filter="wipe(left)">
                                      <p:cBhvr>
                                        <p:cTn id="16" dur="750"/>
                                        <p:tgtEl>
                                          <p:spTgt spid="12"/>
                                        </p:tgtEl>
                                      </p:cBhvr>
                                    </p:animEffect>
                                  </p:childTnLst>
                                </p:cTn>
                              </p:par>
                              <p:par>
                                <p:cTn id="17" presetID="22" presetClass="entr" presetSubtype="8" fill="hold" grpId="0" nodeType="withEffect">
                                  <p:stCondLst>
                                    <p:cond delay="3250"/>
                                  </p:stCondLst>
                                  <p:childTnLst>
                                    <p:set>
                                      <p:cBhvr>
                                        <p:cTn id="18" dur="1" fill="hold">
                                          <p:stCondLst>
                                            <p:cond delay="0"/>
                                          </p:stCondLst>
                                        </p:cTn>
                                        <p:tgtEl>
                                          <p:spTgt spid="13"/>
                                        </p:tgtEl>
                                        <p:attrNameLst>
                                          <p:attrName>style.visibility</p:attrName>
                                        </p:attrNameLst>
                                      </p:cBhvr>
                                      <p:to>
                                        <p:strVal val="visible"/>
                                      </p:to>
                                    </p:set>
                                    <p:animEffect transition="in" filter="wipe(left)">
                                      <p:cBhvr>
                                        <p:cTn id="19" dur="750"/>
                                        <p:tgtEl>
                                          <p:spTgt spid="13"/>
                                        </p:tgtEl>
                                      </p:cBhvr>
                                    </p:animEffect>
                                  </p:childTnLst>
                                </p:cTn>
                              </p:par>
                              <p:par>
                                <p:cTn id="20" presetID="22" presetClass="entr" presetSubtype="8" fill="hold" grpId="0" nodeType="withEffect">
                                  <p:stCondLst>
                                    <p:cond delay="3250"/>
                                  </p:stCondLst>
                                  <p:childTnLst>
                                    <p:set>
                                      <p:cBhvr>
                                        <p:cTn id="21" dur="1" fill="hold">
                                          <p:stCondLst>
                                            <p:cond delay="0"/>
                                          </p:stCondLst>
                                        </p:cTn>
                                        <p:tgtEl>
                                          <p:spTgt spid="14"/>
                                        </p:tgtEl>
                                        <p:attrNameLst>
                                          <p:attrName>style.visibility</p:attrName>
                                        </p:attrNameLst>
                                      </p:cBhvr>
                                      <p:to>
                                        <p:strVal val="visible"/>
                                      </p:to>
                                    </p:set>
                                    <p:animEffect transition="in" filter="wipe(left)">
                                      <p:cBhvr>
                                        <p:cTn id="22" dur="75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0" grpId="0">
        <p:bldSub>
          <a:bldChart bld="series"/>
        </p:bldSub>
      </p:bldGraphic>
      <p:bldP spid="11" grpId="0"/>
      <p:bldP spid="12" grpId="0"/>
      <p:bldP spid="13" grpId="0"/>
      <p:bldP spid="1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reeform 5"/>
          <p:cNvSpPr>
            <a:spLocks/>
          </p:cNvSpPr>
          <p:nvPr/>
        </p:nvSpPr>
        <p:spPr bwMode="auto">
          <a:xfrm>
            <a:off x="4781575" y="4842597"/>
            <a:ext cx="716976" cy="530251"/>
          </a:xfrm>
          <a:custGeom>
            <a:avLst/>
            <a:gdLst>
              <a:gd name="T0" fmla="*/ 283 w 344"/>
              <a:gd name="T1" fmla="*/ 254 h 254"/>
              <a:gd name="T2" fmla="*/ 255 w 344"/>
              <a:gd name="T3" fmla="*/ 246 h 254"/>
              <a:gd name="T4" fmla="*/ 33 w 344"/>
              <a:gd name="T5" fmla="*/ 106 h 254"/>
              <a:gd name="T6" fmla="*/ 16 w 344"/>
              <a:gd name="T7" fmla="*/ 32 h 254"/>
              <a:gd name="T8" fmla="*/ 89 w 344"/>
              <a:gd name="T9" fmla="*/ 16 h 254"/>
              <a:gd name="T10" fmla="*/ 312 w 344"/>
              <a:gd name="T11" fmla="*/ 156 h 254"/>
              <a:gd name="T12" fmla="*/ 328 w 344"/>
              <a:gd name="T13" fmla="*/ 229 h 254"/>
              <a:gd name="T14" fmla="*/ 283 w 344"/>
              <a:gd name="T15" fmla="*/ 254 h 2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44" h="254">
                <a:moveTo>
                  <a:pt x="283" y="254"/>
                </a:moveTo>
                <a:cubicBezTo>
                  <a:pt x="274" y="254"/>
                  <a:pt x="264" y="251"/>
                  <a:pt x="255" y="246"/>
                </a:cubicBezTo>
                <a:cubicBezTo>
                  <a:pt x="33" y="106"/>
                  <a:pt x="33" y="106"/>
                  <a:pt x="33" y="106"/>
                </a:cubicBezTo>
                <a:cubicBezTo>
                  <a:pt x="8" y="90"/>
                  <a:pt x="0" y="57"/>
                  <a:pt x="16" y="32"/>
                </a:cubicBezTo>
                <a:cubicBezTo>
                  <a:pt x="31" y="8"/>
                  <a:pt x="64" y="0"/>
                  <a:pt x="89" y="16"/>
                </a:cubicBezTo>
                <a:cubicBezTo>
                  <a:pt x="312" y="156"/>
                  <a:pt x="312" y="156"/>
                  <a:pt x="312" y="156"/>
                </a:cubicBezTo>
                <a:cubicBezTo>
                  <a:pt x="337" y="171"/>
                  <a:pt x="344" y="204"/>
                  <a:pt x="328" y="229"/>
                </a:cubicBezTo>
                <a:cubicBezTo>
                  <a:pt x="318" y="245"/>
                  <a:pt x="301" y="254"/>
                  <a:pt x="283" y="254"/>
                </a:cubicBezTo>
                <a:close/>
              </a:path>
            </a:pathLst>
          </a:custGeom>
          <a:solidFill>
            <a:schemeClr val="accent1"/>
          </a:solidFill>
          <a:ln>
            <a:noFill/>
          </a:ln>
          <a:extLst/>
        </p:spPr>
        <p:txBody>
          <a:bodyPr vert="horz" wrap="square" lIns="83748" tIns="41874" rIns="83748" bIns="41874" numCol="1" anchor="t" anchorCtr="0" compatLnSpc="1">
            <a:prstTxWarp prst="textNoShape">
              <a:avLst/>
            </a:prstTxWarp>
          </a:bodyPr>
          <a:lstStyle/>
          <a:p>
            <a:pPr>
              <a:lnSpc>
                <a:spcPct val="120000"/>
              </a:lnSpc>
            </a:pPr>
            <a:endParaRPr lang="en-US" sz="1563">
              <a:latin typeface="Arial" panose="020B0604020202020204" pitchFamily="34" charset="0"/>
              <a:ea typeface="微软雅黑" panose="020B0503020204020204" pitchFamily="34" charset="-122"/>
              <a:sym typeface="Arial" panose="020B0604020202020204" pitchFamily="34" charset="0"/>
            </a:endParaRPr>
          </a:p>
        </p:txBody>
      </p:sp>
      <p:sp>
        <p:nvSpPr>
          <p:cNvPr id="7" name="Freeform 6"/>
          <p:cNvSpPr>
            <a:spLocks/>
          </p:cNvSpPr>
          <p:nvPr/>
        </p:nvSpPr>
        <p:spPr bwMode="auto">
          <a:xfrm>
            <a:off x="5018574" y="3718657"/>
            <a:ext cx="780414" cy="342329"/>
          </a:xfrm>
          <a:custGeom>
            <a:avLst/>
            <a:gdLst>
              <a:gd name="T0" fmla="*/ 58 w 374"/>
              <a:gd name="T1" fmla="*/ 164 h 164"/>
              <a:gd name="T2" fmla="*/ 6 w 374"/>
              <a:gd name="T3" fmla="*/ 121 h 164"/>
              <a:gd name="T4" fmla="*/ 48 w 374"/>
              <a:gd name="T5" fmla="*/ 58 h 164"/>
              <a:gd name="T6" fmla="*/ 305 w 374"/>
              <a:gd name="T7" fmla="*/ 6 h 164"/>
              <a:gd name="T8" fmla="*/ 368 w 374"/>
              <a:gd name="T9" fmla="*/ 48 h 164"/>
              <a:gd name="T10" fmla="*/ 326 w 374"/>
              <a:gd name="T11" fmla="*/ 110 h 164"/>
              <a:gd name="T12" fmla="*/ 69 w 374"/>
              <a:gd name="T13" fmla="*/ 163 h 164"/>
              <a:gd name="T14" fmla="*/ 58 w 374"/>
              <a:gd name="T15" fmla="*/ 164 h 16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74" h="164">
                <a:moveTo>
                  <a:pt x="58" y="164"/>
                </a:moveTo>
                <a:cubicBezTo>
                  <a:pt x="33" y="164"/>
                  <a:pt x="11" y="146"/>
                  <a:pt x="6" y="121"/>
                </a:cubicBezTo>
                <a:cubicBezTo>
                  <a:pt x="0" y="92"/>
                  <a:pt x="19" y="64"/>
                  <a:pt x="48" y="58"/>
                </a:cubicBezTo>
                <a:cubicBezTo>
                  <a:pt x="305" y="6"/>
                  <a:pt x="305" y="6"/>
                  <a:pt x="305" y="6"/>
                </a:cubicBezTo>
                <a:cubicBezTo>
                  <a:pt x="334" y="0"/>
                  <a:pt x="362" y="19"/>
                  <a:pt x="368" y="48"/>
                </a:cubicBezTo>
                <a:cubicBezTo>
                  <a:pt x="374" y="76"/>
                  <a:pt x="355" y="104"/>
                  <a:pt x="326" y="110"/>
                </a:cubicBezTo>
                <a:cubicBezTo>
                  <a:pt x="69" y="163"/>
                  <a:pt x="69" y="163"/>
                  <a:pt x="69" y="163"/>
                </a:cubicBezTo>
                <a:cubicBezTo>
                  <a:pt x="65" y="163"/>
                  <a:pt x="62" y="164"/>
                  <a:pt x="58" y="164"/>
                </a:cubicBezTo>
                <a:close/>
              </a:path>
            </a:pathLst>
          </a:custGeom>
          <a:solidFill>
            <a:schemeClr val="accent6"/>
          </a:solidFill>
          <a:ln>
            <a:noFill/>
          </a:ln>
          <a:extLst/>
        </p:spPr>
        <p:txBody>
          <a:bodyPr vert="horz" wrap="square" lIns="83748" tIns="41874" rIns="83748" bIns="41874" numCol="1" anchor="t" anchorCtr="0" compatLnSpc="1">
            <a:prstTxWarp prst="textNoShape">
              <a:avLst/>
            </a:prstTxWarp>
          </a:bodyPr>
          <a:lstStyle/>
          <a:p>
            <a:pPr>
              <a:lnSpc>
                <a:spcPct val="120000"/>
              </a:lnSpc>
            </a:pPr>
            <a:endParaRPr lang="en-US" sz="1563">
              <a:latin typeface="Arial" panose="020B0604020202020204" pitchFamily="34" charset="0"/>
              <a:ea typeface="微软雅黑" panose="020B0503020204020204" pitchFamily="34" charset="-122"/>
              <a:sym typeface="Arial" panose="020B0604020202020204" pitchFamily="34" charset="0"/>
            </a:endParaRPr>
          </a:p>
        </p:txBody>
      </p:sp>
      <p:sp>
        <p:nvSpPr>
          <p:cNvPr id="8" name="Freeform 7"/>
          <p:cNvSpPr>
            <a:spLocks/>
          </p:cNvSpPr>
          <p:nvPr/>
        </p:nvSpPr>
        <p:spPr bwMode="auto">
          <a:xfrm>
            <a:off x="4469171" y="2410385"/>
            <a:ext cx="554190" cy="691840"/>
          </a:xfrm>
          <a:custGeom>
            <a:avLst/>
            <a:gdLst>
              <a:gd name="T0" fmla="*/ 60 w 266"/>
              <a:gd name="T1" fmla="*/ 332 h 332"/>
              <a:gd name="T2" fmla="*/ 31 w 266"/>
              <a:gd name="T3" fmla="*/ 324 h 332"/>
              <a:gd name="T4" fmla="*/ 16 w 266"/>
              <a:gd name="T5" fmla="*/ 250 h 332"/>
              <a:gd name="T6" fmla="*/ 161 w 266"/>
              <a:gd name="T7" fmla="*/ 31 h 332"/>
              <a:gd name="T8" fmla="*/ 235 w 266"/>
              <a:gd name="T9" fmla="*/ 16 h 332"/>
              <a:gd name="T10" fmla="*/ 250 w 266"/>
              <a:gd name="T11" fmla="*/ 90 h 332"/>
              <a:gd name="T12" fmla="*/ 105 w 266"/>
              <a:gd name="T13" fmla="*/ 309 h 332"/>
              <a:gd name="T14" fmla="*/ 60 w 266"/>
              <a:gd name="T15" fmla="*/ 332 h 33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66" h="332">
                <a:moveTo>
                  <a:pt x="60" y="332"/>
                </a:moveTo>
                <a:cubicBezTo>
                  <a:pt x="50" y="332"/>
                  <a:pt x="40" y="330"/>
                  <a:pt x="31" y="324"/>
                </a:cubicBezTo>
                <a:cubicBezTo>
                  <a:pt x="6" y="307"/>
                  <a:pt x="0" y="274"/>
                  <a:pt x="16" y="250"/>
                </a:cubicBezTo>
                <a:cubicBezTo>
                  <a:pt x="161" y="31"/>
                  <a:pt x="161" y="31"/>
                  <a:pt x="161" y="31"/>
                </a:cubicBezTo>
                <a:cubicBezTo>
                  <a:pt x="178" y="6"/>
                  <a:pt x="211" y="0"/>
                  <a:pt x="235" y="16"/>
                </a:cubicBezTo>
                <a:cubicBezTo>
                  <a:pt x="260" y="32"/>
                  <a:pt x="266" y="65"/>
                  <a:pt x="250" y="90"/>
                </a:cubicBezTo>
                <a:cubicBezTo>
                  <a:pt x="105" y="309"/>
                  <a:pt x="105" y="309"/>
                  <a:pt x="105" y="309"/>
                </a:cubicBezTo>
                <a:cubicBezTo>
                  <a:pt x="94" y="324"/>
                  <a:pt x="77" y="332"/>
                  <a:pt x="60" y="332"/>
                </a:cubicBezTo>
                <a:close/>
              </a:path>
            </a:pathLst>
          </a:custGeom>
          <a:solidFill>
            <a:schemeClr val="accent5"/>
          </a:solidFill>
          <a:ln>
            <a:noFill/>
          </a:ln>
          <a:extLst/>
        </p:spPr>
        <p:txBody>
          <a:bodyPr vert="horz" wrap="square" lIns="83748" tIns="41874" rIns="83748" bIns="41874" numCol="1" anchor="t" anchorCtr="0" compatLnSpc="1">
            <a:prstTxWarp prst="textNoShape">
              <a:avLst/>
            </a:prstTxWarp>
          </a:bodyPr>
          <a:lstStyle/>
          <a:p>
            <a:pPr>
              <a:lnSpc>
                <a:spcPct val="120000"/>
              </a:lnSpc>
            </a:pPr>
            <a:endParaRPr lang="en-US" sz="1563">
              <a:latin typeface="Arial" panose="020B0604020202020204" pitchFamily="34" charset="0"/>
              <a:ea typeface="微软雅黑" panose="020B0503020204020204" pitchFamily="34" charset="-122"/>
              <a:sym typeface="Arial" panose="020B0604020202020204" pitchFamily="34" charset="0"/>
            </a:endParaRPr>
          </a:p>
        </p:txBody>
      </p:sp>
      <p:sp>
        <p:nvSpPr>
          <p:cNvPr id="9" name="Freeform 8"/>
          <p:cNvSpPr>
            <a:spLocks/>
          </p:cNvSpPr>
          <p:nvPr/>
        </p:nvSpPr>
        <p:spPr bwMode="auto">
          <a:xfrm>
            <a:off x="3476894" y="2009406"/>
            <a:ext cx="226225" cy="772036"/>
          </a:xfrm>
          <a:custGeom>
            <a:avLst/>
            <a:gdLst>
              <a:gd name="T0" fmla="*/ 56 w 109"/>
              <a:gd name="T1" fmla="*/ 370 h 370"/>
              <a:gd name="T2" fmla="*/ 2 w 109"/>
              <a:gd name="T3" fmla="*/ 317 h 370"/>
              <a:gd name="T4" fmla="*/ 0 w 109"/>
              <a:gd name="T5" fmla="*/ 54 h 370"/>
              <a:gd name="T6" fmla="*/ 53 w 109"/>
              <a:gd name="T7" fmla="*/ 0 h 370"/>
              <a:gd name="T8" fmla="*/ 106 w 109"/>
              <a:gd name="T9" fmla="*/ 53 h 370"/>
              <a:gd name="T10" fmla="*/ 109 w 109"/>
              <a:gd name="T11" fmla="*/ 316 h 370"/>
              <a:gd name="T12" fmla="*/ 56 w 109"/>
              <a:gd name="T13" fmla="*/ 370 h 370"/>
              <a:gd name="T14" fmla="*/ 56 w 109"/>
              <a:gd name="T15" fmla="*/ 370 h 3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9" h="370">
                <a:moveTo>
                  <a:pt x="56" y="370"/>
                </a:moveTo>
                <a:cubicBezTo>
                  <a:pt x="26" y="370"/>
                  <a:pt x="3" y="346"/>
                  <a:pt x="2" y="317"/>
                </a:cubicBezTo>
                <a:cubicBezTo>
                  <a:pt x="0" y="54"/>
                  <a:pt x="0" y="54"/>
                  <a:pt x="0" y="54"/>
                </a:cubicBezTo>
                <a:cubicBezTo>
                  <a:pt x="0" y="25"/>
                  <a:pt x="23" y="1"/>
                  <a:pt x="53" y="0"/>
                </a:cubicBezTo>
                <a:cubicBezTo>
                  <a:pt x="82" y="0"/>
                  <a:pt x="106" y="24"/>
                  <a:pt x="106" y="53"/>
                </a:cubicBezTo>
                <a:cubicBezTo>
                  <a:pt x="109" y="316"/>
                  <a:pt x="109" y="316"/>
                  <a:pt x="109" y="316"/>
                </a:cubicBezTo>
                <a:cubicBezTo>
                  <a:pt x="109" y="345"/>
                  <a:pt x="86" y="369"/>
                  <a:pt x="56" y="370"/>
                </a:cubicBezTo>
                <a:cubicBezTo>
                  <a:pt x="56" y="370"/>
                  <a:pt x="56" y="370"/>
                  <a:pt x="56" y="370"/>
                </a:cubicBezTo>
                <a:close/>
              </a:path>
            </a:pathLst>
          </a:custGeom>
          <a:solidFill>
            <a:schemeClr val="accent4"/>
          </a:solidFill>
          <a:ln>
            <a:noFill/>
          </a:ln>
          <a:extLst/>
        </p:spPr>
        <p:txBody>
          <a:bodyPr vert="horz" wrap="square" lIns="83748" tIns="41874" rIns="83748" bIns="41874" numCol="1" anchor="t" anchorCtr="0" compatLnSpc="1">
            <a:prstTxWarp prst="textNoShape">
              <a:avLst/>
            </a:prstTxWarp>
          </a:bodyPr>
          <a:lstStyle/>
          <a:p>
            <a:pPr>
              <a:lnSpc>
                <a:spcPct val="120000"/>
              </a:lnSpc>
            </a:pPr>
            <a:endParaRPr lang="en-US" sz="1563">
              <a:latin typeface="Arial" panose="020B0604020202020204" pitchFamily="34" charset="0"/>
              <a:ea typeface="微软雅黑" panose="020B0503020204020204" pitchFamily="34" charset="-122"/>
              <a:sym typeface="Arial" panose="020B0604020202020204" pitchFamily="34" charset="0"/>
            </a:endParaRPr>
          </a:p>
        </p:txBody>
      </p:sp>
      <p:sp>
        <p:nvSpPr>
          <p:cNvPr id="10" name="Freeform 9"/>
          <p:cNvSpPr>
            <a:spLocks/>
          </p:cNvSpPr>
          <p:nvPr/>
        </p:nvSpPr>
        <p:spPr bwMode="auto">
          <a:xfrm>
            <a:off x="1631190" y="4839007"/>
            <a:ext cx="716976" cy="529054"/>
          </a:xfrm>
          <a:custGeom>
            <a:avLst/>
            <a:gdLst>
              <a:gd name="T0" fmla="*/ 61 w 344"/>
              <a:gd name="T1" fmla="*/ 254 h 254"/>
              <a:gd name="T2" fmla="*/ 16 w 344"/>
              <a:gd name="T3" fmla="*/ 229 h 254"/>
              <a:gd name="T4" fmla="*/ 32 w 344"/>
              <a:gd name="T5" fmla="*/ 156 h 254"/>
              <a:gd name="T6" fmla="*/ 255 w 344"/>
              <a:gd name="T7" fmla="*/ 16 h 254"/>
              <a:gd name="T8" fmla="*/ 328 w 344"/>
              <a:gd name="T9" fmla="*/ 33 h 254"/>
              <a:gd name="T10" fmla="*/ 311 w 344"/>
              <a:gd name="T11" fmla="*/ 106 h 254"/>
              <a:gd name="T12" fmla="*/ 89 w 344"/>
              <a:gd name="T13" fmla="*/ 246 h 254"/>
              <a:gd name="T14" fmla="*/ 61 w 344"/>
              <a:gd name="T15" fmla="*/ 254 h 2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44" h="254">
                <a:moveTo>
                  <a:pt x="61" y="254"/>
                </a:moveTo>
                <a:cubicBezTo>
                  <a:pt x="43" y="254"/>
                  <a:pt x="26" y="245"/>
                  <a:pt x="16" y="229"/>
                </a:cubicBezTo>
                <a:cubicBezTo>
                  <a:pt x="0" y="204"/>
                  <a:pt x="7" y="172"/>
                  <a:pt x="32" y="156"/>
                </a:cubicBezTo>
                <a:cubicBezTo>
                  <a:pt x="255" y="16"/>
                  <a:pt x="255" y="16"/>
                  <a:pt x="255" y="16"/>
                </a:cubicBezTo>
                <a:cubicBezTo>
                  <a:pt x="280" y="0"/>
                  <a:pt x="312" y="8"/>
                  <a:pt x="328" y="33"/>
                </a:cubicBezTo>
                <a:cubicBezTo>
                  <a:pt x="344" y="58"/>
                  <a:pt x="336" y="90"/>
                  <a:pt x="311" y="106"/>
                </a:cubicBezTo>
                <a:cubicBezTo>
                  <a:pt x="89" y="246"/>
                  <a:pt x="89" y="246"/>
                  <a:pt x="89" y="246"/>
                </a:cubicBezTo>
                <a:cubicBezTo>
                  <a:pt x="80" y="252"/>
                  <a:pt x="70" y="254"/>
                  <a:pt x="61" y="254"/>
                </a:cubicBezTo>
                <a:close/>
              </a:path>
            </a:pathLst>
          </a:custGeom>
          <a:solidFill>
            <a:schemeClr val="accent1"/>
          </a:solidFill>
          <a:ln>
            <a:noFill/>
          </a:ln>
          <a:extLst/>
        </p:spPr>
        <p:txBody>
          <a:bodyPr vert="horz" wrap="square" lIns="83748" tIns="41874" rIns="83748" bIns="41874" numCol="1" anchor="t" anchorCtr="0" compatLnSpc="1">
            <a:prstTxWarp prst="textNoShape">
              <a:avLst/>
            </a:prstTxWarp>
          </a:bodyPr>
          <a:lstStyle/>
          <a:p>
            <a:pPr>
              <a:lnSpc>
                <a:spcPct val="120000"/>
              </a:lnSpc>
            </a:pPr>
            <a:endParaRPr lang="en-US" sz="1563">
              <a:latin typeface="Arial" panose="020B0604020202020204" pitchFamily="34" charset="0"/>
              <a:ea typeface="微软雅黑" panose="020B0503020204020204" pitchFamily="34" charset="-122"/>
              <a:sym typeface="Arial" panose="020B0604020202020204" pitchFamily="34" charset="0"/>
            </a:endParaRPr>
          </a:p>
        </p:txBody>
      </p:sp>
      <p:sp>
        <p:nvSpPr>
          <p:cNvPr id="11" name="Freeform 10"/>
          <p:cNvSpPr>
            <a:spLocks/>
          </p:cNvSpPr>
          <p:nvPr/>
        </p:nvSpPr>
        <p:spPr bwMode="auto">
          <a:xfrm>
            <a:off x="1330756" y="3717461"/>
            <a:ext cx="780414" cy="339935"/>
          </a:xfrm>
          <a:custGeom>
            <a:avLst/>
            <a:gdLst>
              <a:gd name="T0" fmla="*/ 316 w 374"/>
              <a:gd name="T1" fmla="*/ 163 h 163"/>
              <a:gd name="T2" fmla="*/ 305 w 374"/>
              <a:gd name="T3" fmla="*/ 162 h 163"/>
              <a:gd name="T4" fmla="*/ 48 w 374"/>
              <a:gd name="T5" fmla="*/ 110 h 163"/>
              <a:gd name="T6" fmla="*/ 6 w 374"/>
              <a:gd name="T7" fmla="*/ 47 h 163"/>
              <a:gd name="T8" fmla="*/ 69 w 374"/>
              <a:gd name="T9" fmla="*/ 5 h 163"/>
              <a:gd name="T10" fmla="*/ 326 w 374"/>
              <a:gd name="T11" fmla="*/ 58 h 163"/>
              <a:gd name="T12" fmla="*/ 368 w 374"/>
              <a:gd name="T13" fmla="*/ 120 h 163"/>
              <a:gd name="T14" fmla="*/ 316 w 374"/>
              <a:gd name="T15" fmla="*/ 163 h 16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74" h="163">
                <a:moveTo>
                  <a:pt x="316" y="163"/>
                </a:moveTo>
                <a:cubicBezTo>
                  <a:pt x="312" y="163"/>
                  <a:pt x="309" y="163"/>
                  <a:pt x="305" y="162"/>
                </a:cubicBezTo>
                <a:cubicBezTo>
                  <a:pt x="48" y="110"/>
                  <a:pt x="48" y="110"/>
                  <a:pt x="48" y="110"/>
                </a:cubicBezTo>
                <a:cubicBezTo>
                  <a:pt x="19" y="104"/>
                  <a:pt x="0" y="76"/>
                  <a:pt x="6" y="47"/>
                </a:cubicBezTo>
                <a:cubicBezTo>
                  <a:pt x="12" y="18"/>
                  <a:pt x="40" y="0"/>
                  <a:pt x="69" y="5"/>
                </a:cubicBezTo>
                <a:cubicBezTo>
                  <a:pt x="326" y="58"/>
                  <a:pt x="326" y="58"/>
                  <a:pt x="326" y="58"/>
                </a:cubicBezTo>
                <a:cubicBezTo>
                  <a:pt x="355" y="63"/>
                  <a:pt x="374" y="92"/>
                  <a:pt x="368" y="120"/>
                </a:cubicBezTo>
                <a:cubicBezTo>
                  <a:pt x="363" y="146"/>
                  <a:pt x="341" y="163"/>
                  <a:pt x="316" y="163"/>
                </a:cubicBezTo>
                <a:close/>
              </a:path>
            </a:pathLst>
          </a:custGeom>
          <a:solidFill>
            <a:schemeClr val="accent2"/>
          </a:solidFill>
          <a:ln>
            <a:noFill/>
          </a:ln>
          <a:extLst/>
        </p:spPr>
        <p:txBody>
          <a:bodyPr vert="horz" wrap="square" lIns="83748" tIns="41874" rIns="83748" bIns="41874" numCol="1" anchor="t" anchorCtr="0" compatLnSpc="1">
            <a:prstTxWarp prst="textNoShape">
              <a:avLst/>
            </a:prstTxWarp>
          </a:bodyPr>
          <a:lstStyle/>
          <a:p>
            <a:pPr>
              <a:lnSpc>
                <a:spcPct val="120000"/>
              </a:lnSpc>
            </a:pPr>
            <a:endParaRPr lang="en-US" sz="1563">
              <a:latin typeface="Arial" panose="020B0604020202020204" pitchFamily="34" charset="0"/>
              <a:ea typeface="微软雅黑" panose="020B0503020204020204" pitchFamily="34" charset="-122"/>
              <a:sym typeface="Arial" panose="020B0604020202020204" pitchFamily="34" charset="0"/>
            </a:endParaRPr>
          </a:p>
        </p:txBody>
      </p:sp>
      <p:sp>
        <p:nvSpPr>
          <p:cNvPr id="12" name="Freeform 11"/>
          <p:cNvSpPr>
            <a:spLocks/>
          </p:cNvSpPr>
          <p:nvPr/>
        </p:nvSpPr>
        <p:spPr bwMode="auto">
          <a:xfrm>
            <a:off x="2106381" y="2405598"/>
            <a:ext cx="555387" cy="694234"/>
          </a:xfrm>
          <a:custGeom>
            <a:avLst/>
            <a:gdLst>
              <a:gd name="T0" fmla="*/ 206 w 266"/>
              <a:gd name="T1" fmla="*/ 333 h 333"/>
              <a:gd name="T2" fmla="*/ 161 w 266"/>
              <a:gd name="T3" fmla="*/ 309 h 333"/>
              <a:gd name="T4" fmla="*/ 16 w 266"/>
              <a:gd name="T5" fmla="*/ 90 h 333"/>
              <a:gd name="T6" fmla="*/ 31 w 266"/>
              <a:gd name="T7" fmla="*/ 16 h 333"/>
              <a:gd name="T8" fmla="*/ 105 w 266"/>
              <a:gd name="T9" fmla="*/ 31 h 333"/>
              <a:gd name="T10" fmla="*/ 250 w 266"/>
              <a:gd name="T11" fmla="*/ 250 h 333"/>
              <a:gd name="T12" fmla="*/ 235 w 266"/>
              <a:gd name="T13" fmla="*/ 324 h 333"/>
              <a:gd name="T14" fmla="*/ 206 w 266"/>
              <a:gd name="T15" fmla="*/ 333 h 33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66" h="333">
                <a:moveTo>
                  <a:pt x="206" y="333"/>
                </a:moveTo>
                <a:cubicBezTo>
                  <a:pt x="189" y="333"/>
                  <a:pt x="172" y="324"/>
                  <a:pt x="161" y="309"/>
                </a:cubicBezTo>
                <a:cubicBezTo>
                  <a:pt x="16" y="90"/>
                  <a:pt x="16" y="90"/>
                  <a:pt x="16" y="90"/>
                </a:cubicBezTo>
                <a:cubicBezTo>
                  <a:pt x="0" y="66"/>
                  <a:pt x="6" y="33"/>
                  <a:pt x="31" y="16"/>
                </a:cubicBezTo>
                <a:cubicBezTo>
                  <a:pt x="55" y="0"/>
                  <a:pt x="88" y="7"/>
                  <a:pt x="105" y="31"/>
                </a:cubicBezTo>
                <a:cubicBezTo>
                  <a:pt x="250" y="250"/>
                  <a:pt x="250" y="250"/>
                  <a:pt x="250" y="250"/>
                </a:cubicBezTo>
                <a:cubicBezTo>
                  <a:pt x="266" y="275"/>
                  <a:pt x="260" y="308"/>
                  <a:pt x="235" y="324"/>
                </a:cubicBezTo>
                <a:cubicBezTo>
                  <a:pt x="226" y="330"/>
                  <a:pt x="216" y="333"/>
                  <a:pt x="206" y="333"/>
                </a:cubicBezTo>
                <a:close/>
              </a:path>
            </a:pathLst>
          </a:custGeom>
          <a:solidFill>
            <a:schemeClr val="accent3"/>
          </a:solidFill>
          <a:ln>
            <a:noFill/>
          </a:ln>
          <a:extLst/>
        </p:spPr>
        <p:txBody>
          <a:bodyPr vert="horz" wrap="square" lIns="83748" tIns="41874" rIns="83748" bIns="41874" numCol="1" anchor="t" anchorCtr="0" compatLnSpc="1">
            <a:prstTxWarp prst="textNoShape">
              <a:avLst/>
            </a:prstTxWarp>
          </a:bodyPr>
          <a:lstStyle/>
          <a:p>
            <a:pPr>
              <a:lnSpc>
                <a:spcPct val="120000"/>
              </a:lnSpc>
            </a:pPr>
            <a:endParaRPr lang="en-US" sz="1563">
              <a:latin typeface="Arial" panose="020B0604020202020204" pitchFamily="34" charset="0"/>
              <a:ea typeface="微软雅黑" panose="020B0503020204020204" pitchFamily="34" charset="-122"/>
              <a:sym typeface="Arial" panose="020B0604020202020204" pitchFamily="34" charset="0"/>
            </a:endParaRPr>
          </a:p>
        </p:txBody>
      </p:sp>
      <p:grpSp>
        <p:nvGrpSpPr>
          <p:cNvPr id="13" name="Group 12"/>
          <p:cNvGrpSpPr/>
          <p:nvPr/>
        </p:nvGrpSpPr>
        <p:grpSpPr>
          <a:xfrm>
            <a:off x="2319440" y="2989712"/>
            <a:ext cx="2513606" cy="3305990"/>
            <a:chOff x="2066468" y="2628718"/>
            <a:chExt cx="2744485" cy="3609651"/>
          </a:xfrm>
        </p:grpSpPr>
        <p:sp>
          <p:nvSpPr>
            <p:cNvPr id="14" name="Freeform 13"/>
            <p:cNvSpPr>
              <a:spLocks/>
            </p:cNvSpPr>
            <p:nvPr/>
          </p:nvSpPr>
          <p:spPr bwMode="auto">
            <a:xfrm>
              <a:off x="2925100" y="5888120"/>
              <a:ext cx="1059894" cy="350249"/>
            </a:xfrm>
            <a:custGeom>
              <a:avLst/>
              <a:gdLst>
                <a:gd name="T0" fmla="*/ 466 w 466"/>
                <a:gd name="T1" fmla="*/ 0 h 154"/>
                <a:gd name="T2" fmla="*/ 233 w 466"/>
                <a:gd name="T3" fmla="*/ 154 h 154"/>
                <a:gd name="T4" fmla="*/ 0 w 466"/>
                <a:gd name="T5" fmla="*/ 0 h 154"/>
                <a:gd name="T6" fmla="*/ 466 w 466"/>
                <a:gd name="T7" fmla="*/ 0 h 154"/>
              </a:gdLst>
              <a:ahLst/>
              <a:cxnLst>
                <a:cxn ang="0">
                  <a:pos x="T0" y="T1"/>
                </a:cxn>
                <a:cxn ang="0">
                  <a:pos x="T2" y="T3"/>
                </a:cxn>
                <a:cxn ang="0">
                  <a:pos x="T4" y="T5"/>
                </a:cxn>
                <a:cxn ang="0">
                  <a:pos x="T6" y="T7"/>
                </a:cxn>
              </a:cxnLst>
              <a:rect l="0" t="0" r="r" b="b"/>
              <a:pathLst>
                <a:path w="466" h="154">
                  <a:moveTo>
                    <a:pt x="466" y="0"/>
                  </a:moveTo>
                  <a:cubicBezTo>
                    <a:pt x="466" y="85"/>
                    <a:pt x="362" y="154"/>
                    <a:pt x="233" y="154"/>
                  </a:cubicBezTo>
                  <a:cubicBezTo>
                    <a:pt x="104" y="154"/>
                    <a:pt x="0" y="85"/>
                    <a:pt x="0" y="0"/>
                  </a:cubicBezTo>
                  <a:cubicBezTo>
                    <a:pt x="230" y="0"/>
                    <a:pt x="227" y="0"/>
                    <a:pt x="466" y="0"/>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8" tIns="41874" rIns="83748" bIns="41874" numCol="1" anchor="t" anchorCtr="0" compatLnSpc="1">
              <a:prstTxWarp prst="textNoShape">
                <a:avLst/>
              </a:prstTxWarp>
            </a:bodyPr>
            <a:lstStyle/>
            <a:p>
              <a:pPr>
                <a:lnSpc>
                  <a:spcPct val="120000"/>
                </a:lnSpc>
              </a:pPr>
              <a:endParaRPr lang="en-US" sz="1563">
                <a:latin typeface="Arial" panose="020B0604020202020204" pitchFamily="34" charset="0"/>
                <a:ea typeface="微软雅黑" panose="020B0503020204020204" pitchFamily="34" charset="-122"/>
                <a:sym typeface="Arial" panose="020B0604020202020204" pitchFamily="34" charset="0"/>
              </a:endParaRPr>
            </a:p>
          </p:txBody>
        </p:sp>
        <p:sp>
          <p:nvSpPr>
            <p:cNvPr id="15" name="Freeform 14"/>
            <p:cNvSpPr>
              <a:spLocks noEditPoints="1"/>
            </p:cNvSpPr>
            <p:nvPr/>
          </p:nvSpPr>
          <p:spPr bwMode="auto">
            <a:xfrm>
              <a:off x="2066468" y="2628718"/>
              <a:ext cx="2744485" cy="3354806"/>
            </a:xfrm>
            <a:custGeom>
              <a:avLst/>
              <a:gdLst>
                <a:gd name="T0" fmla="*/ 603 w 1206"/>
                <a:gd name="T1" fmla="*/ 0 h 1474"/>
                <a:gd name="T2" fmla="*/ 0 w 1206"/>
                <a:gd name="T3" fmla="*/ 603 h 1474"/>
                <a:gd name="T4" fmla="*/ 95 w 1206"/>
                <a:gd name="T5" fmla="*/ 928 h 1474"/>
                <a:gd name="T6" fmla="*/ 308 w 1206"/>
                <a:gd name="T7" fmla="*/ 1129 h 1474"/>
                <a:gd name="T8" fmla="*/ 308 w 1206"/>
                <a:gd name="T9" fmla="*/ 1329 h 1474"/>
                <a:gd name="T10" fmla="*/ 453 w 1206"/>
                <a:gd name="T11" fmla="*/ 1474 h 1474"/>
                <a:gd name="T12" fmla="*/ 769 w 1206"/>
                <a:gd name="T13" fmla="*/ 1474 h 1474"/>
                <a:gd name="T14" fmla="*/ 914 w 1206"/>
                <a:gd name="T15" fmla="*/ 1329 h 1474"/>
                <a:gd name="T16" fmla="*/ 914 w 1206"/>
                <a:gd name="T17" fmla="*/ 1120 h 1474"/>
                <a:gd name="T18" fmla="*/ 1206 w 1206"/>
                <a:gd name="T19" fmla="*/ 603 h 1474"/>
                <a:gd name="T20" fmla="*/ 603 w 1206"/>
                <a:gd name="T21" fmla="*/ 0 h 1474"/>
                <a:gd name="T22" fmla="*/ 827 w 1206"/>
                <a:gd name="T23" fmla="*/ 1032 h 1474"/>
                <a:gd name="T24" fmla="*/ 795 w 1206"/>
                <a:gd name="T25" fmla="*/ 1085 h 1474"/>
                <a:gd name="T26" fmla="*/ 795 w 1206"/>
                <a:gd name="T27" fmla="*/ 1133 h 1474"/>
                <a:gd name="T28" fmla="*/ 427 w 1206"/>
                <a:gd name="T29" fmla="*/ 1133 h 1474"/>
                <a:gd name="T30" fmla="*/ 427 w 1206"/>
                <a:gd name="T31" fmla="*/ 1093 h 1474"/>
                <a:gd name="T32" fmla="*/ 394 w 1206"/>
                <a:gd name="T33" fmla="*/ 1039 h 1474"/>
                <a:gd name="T34" fmla="*/ 119 w 1206"/>
                <a:gd name="T35" fmla="*/ 603 h 1474"/>
                <a:gd name="T36" fmla="*/ 603 w 1206"/>
                <a:gd name="T37" fmla="*/ 119 h 1474"/>
                <a:gd name="T38" fmla="*/ 1087 w 1206"/>
                <a:gd name="T39" fmla="*/ 603 h 1474"/>
                <a:gd name="T40" fmla="*/ 827 w 1206"/>
                <a:gd name="T41" fmla="*/ 1032 h 14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206" h="1474">
                  <a:moveTo>
                    <a:pt x="603" y="0"/>
                  </a:moveTo>
                  <a:cubicBezTo>
                    <a:pt x="271" y="0"/>
                    <a:pt x="0" y="271"/>
                    <a:pt x="0" y="603"/>
                  </a:cubicBezTo>
                  <a:cubicBezTo>
                    <a:pt x="0" y="719"/>
                    <a:pt x="33" y="831"/>
                    <a:pt x="95" y="928"/>
                  </a:cubicBezTo>
                  <a:cubicBezTo>
                    <a:pt x="149" y="1012"/>
                    <a:pt x="222" y="1081"/>
                    <a:pt x="308" y="1129"/>
                  </a:cubicBezTo>
                  <a:cubicBezTo>
                    <a:pt x="308" y="1329"/>
                    <a:pt x="308" y="1329"/>
                    <a:pt x="308" y="1329"/>
                  </a:cubicBezTo>
                  <a:cubicBezTo>
                    <a:pt x="308" y="1409"/>
                    <a:pt x="373" y="1474"/>
                    <a:pt x="453" y="1474"/>
                  </a:cubicBezTo>
                  <a:cubicBezTo>
                    <a:pt x="769" y="1474"/>
                    <a:pt x="769" y="1474"/>
                    <a:pt x="769" y="1474"/>
                  </a:cubicBezTo>
                  <a:cubicBezTo>
                    <a:pt x="849" y="1474"/>
                    <a:pt x="914" y="1409"/>
                    <a:pt x="914" y="1329"/>
                  </a:cubicBezTo>
                  <a:cubicBezTo>
                    <a:pt x="914" y="1120"/>
                    <a:pt x="914" y="1120"/>
                    <a:pt x="914" y="1120"/>
                  </a:cubicBezTo>
                  <a:cubicBezTo>
                    <a:pt x="1095" y="1011"/>
                    <a:pt x="1206" y="816"/>
                    <a:pt x="1206" y="603"/>
                  </a:cubicBezTo>
                  <a:cubicBezTo>
                    <a:pt x="1206" y="271"/>
                    <a:pt x="936" y="0"/>
                    <a:pt x="603" y="0"/>
                  </a:cubicBezTo>
                  <a:close/>
                  <a:moveTo>
                    <a:pt x="827" y="1032"/>
                  </a:moveTo>
                  <a:cubicBezTo>
                    <a:pt x="807" y="1042"/>
                    <a:pt x="795" y="1063"/>
                    <a:pt x="795" y="1085"/>
                  </a:cubicBezTo>
                  <a:cubicBezTo>
                    <a:pt x="795" y="1133"/>
                    <a:pt x="795" y="1133"/>
                    <a:pt x="795" y="1133"/>
                  </a:cubicBezTo>
                  <a:cubicBezTo>
                    <a:pt x="427" y="1133"/>
                    <a:pt x="427" y="1133"/>
                    <a:pt x="427" y="1133"/>
                  </a:cubicBezTo>
                  <a:cubicBezTo>
                    <a:pt x="427" y="1093"/>
                    <a:pt x="427" y="1093"/>
                    <a:pt x="427" y="1093"/>
                  </a:cubicBezTo>
                  <a:cubicBezTo>
                    <a:pt x="427" y="1070"/>
                    <a:pt x="414" y="1049"/>
                    <a:pt x="394" y="1039"/>
                  </a:cubicBezTo>
                  <a:cubicBezTo>
                    <a:pt x="227" y="959"/>
                    <a:pt x="119" y="788"/>
                    <a:pt x="119" y="603"/>
                  </a:cubicBezTo>
                  <a:cubicBezTo>
                    <a:pt x="119" y="336"/>
                    <a:pt x="336" y="119"/>
                    <a:pt x="603" y="119"/>
                  </a:cubicBezTo>
                  <a:cubicBezTo>
                    <a:pt x="870" y="119"/>
                    <a:pt x="1087" y="336"/>
                    <a:pt x="1087" y="603"/>
                  </a:cubicBezTo>
                  <a:cubicBezTo>
                    <a:pt x="1087" y="784"/>
                    <a:pt x="987" y="948"/>
                    <a:pt x="827" y="1032"/>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8" tIns="41874" rIns="83748" bIns="41874" numCol="1" anchor="t" anchorCtr="0" compatLnSpc="1">
              <a:prstTxWarp prst="textNoShape">
                <a:avLst/>
              </a:prstTxWarp>
            </a:bodyPr>
            <a:lstStyle/>
            <a:p>
              <a:pPr>
                <a:lnSpc>
                  <a:spcPct val="120000"/>
                </a:lnSpc>
              </a:pPr>
              <a:endParaRPr lang="en-US" sz="1563">
                <a:latin typeface="Arial" panose="020B0604020202020204" pitchFamily="34" charset="0"/>
                <a:ea typeface="微软雅黑" panose="020B0503020204020204" pitchFamily="34" charset="-122"/>
                <a:sym typeface="Arial" panose="020B0604020202020204" pitchFamily="34" charset="0"/>
              </a:endParaRPr>
            </a:p>
          </p:txBody>
        </p:sp>
      </p:grpSp>
      <p:sp>
        <p:nvSpPr>
          <p:cNvPr id="16" name="Oval 14"/>
          <p:cNvSpPr>
            <a:spLocks noChangeArrowheads="1"/>
          </p:cNvSpPr>
          <p:nvPr/>
        </p:nvSpPr>
        <p:spPr bwMode="auto">
          <a:xfrm>
            <a:off x="2808995" y="3448146"/>
            <a:ext cx="1607510" cy="1607510"/>
          </a:xfrm>
          <a:prstGeom prst="ellipse">
            <a:avLst/>
          </a:prstGeom>
          <a:solidFill>
            <a:schemeClr val="accent2"/>
          </a:solidFill>
          <a:ln>
            <a:noFill/>
          </a:ln>
          <a:extLst/>
        </p:spPr>
        <p:txBody>
          <a:bodyPr vert="horz" wrap="square" lIns="83748" tIns="41874" rIns="83748" bIns="41874" numCol="1" anchor="t" anchorCtr="0" compatLnSpc="1">
            <a:prstTxWarp prst="textNoShape">
              <a:avLst/>
            </a:prstTxWarp>
          </a:bodyPr>
          <a:lstStyle/>
          <a:p>
            <a:pPr>
              <a:lnSpc>
                <a:spcPct val="120000"/>
              </a:lnSpc>
            </a:pPr>
            <a:endParaRPr lang="en-US" sz="1563">
              <a:latin typeface="Arial" panose="020B0604020202020204" pitchFamily="34" charset="0"/>
              <a:ea typeface="微软雅黑" panose="020B0503020204020204" pitchFamily="34" charset="-122"/>
              <a:sym typeface="Arial" panose="020B0604020202020204" pitchFamily="34" charset="0"/>
            </a:endParaRPr>
          </a:p>
        </p:txBody>
      </p:sp>
      <p:sp>
        <p:nvSpPr>
          <p:cNvPr id="17" name="Oval 15"/>
          <p:cNvSpPr>
            <a:spLocks noChangeArrowheads="1"/>
          </p:cNvSpPr>
          <p:nvPr/>
        </p:nvSpPr>
        <p:spPr bwMode="auto">
          <a:xfrm>
            <a:off x="2968190" y="3608538"/>
            <a:ext cx="1287924" cy="1286727"/>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8" tIns="41874" rIns="83748" bIns="41874" numCol="1" anchor="t" anchorCtr="0" compatLnSpc="1">
            <a:prstTxWarp prst="textNoShape">
              <a:avLst/>
            </a:prstTxWarp>
          </a:bodyPr>
          <a:lstStyle/>
          <a:p>
            <a:pPr>
              <a:lnSpc>
                <a:spcPct val="120000"/>
              </a:lnSpc>
            </a:pPr>
            <a:endParaRPr lang="en-US" sz="1563">
              <a:latin typeface="Arial" panose="020B0604020202020204" pitchFamily="34" charset="0"/>
              <a:ea typeface="微软雅黑" panose="020B0503020204020204" pitchFamily="34" charset="-122"/>
              <a:sym typeface="Arial" panose="020B0604020202020204" pitchFamily="34" charset="0"/>
            </a:endParaRPr>
          </a:p>
        </p:txBody>
      </p:sp>
      <p:sp>
        <p:nvSpPr>
          <p:cNvPr id="18" name="Oval 16"/>
          <p:cNvSpPr>
            <a:spLocks noChangeArrowheads="1"/>
          </p:cNvSpPr>
          <p:nvPr/>
        </p:nvSpPr>
        <p:spPr bwMode="auto">
          <a:xfrm>
            <a:off x="3105840" y="3746187"/>
            <a:ext cx="1012624" cy="1012624"/>
          </a:xfrm>
          <a:prstGeom prst="ellipse">
            <a:avLst/>
          </a:prstGeom>
          <a:solidFill>
            <a:schemeClr val="accent3"/>
          </a:solidFill>
          <a:ln>
            <a:noFill/>
          </a:ln>
          <a:extLst/>
        </p:spPr>
        <p:txBody>
          <a:bodyPr vert="horz" wrap="square" lIns="83748" tIns="41874" rIns="83748" bIns="41874" numCol="1" anchor="t" anchorCtr="0" compatLnSpc="1">
            <a:prstTxWarp prst="textNoShape">
              <a:avLst/>
            </a:prstTxWarp>
          </a:bodyPr>
          <a:lstStyle/>
          <a:p>
            <a:pPr>
              <a:lnSpc>
                <a:spcPct val="120000"/>
              </a:lnSpc>
            </a:pPr>
            <a:endParaRPr lang="en-US" sz="1563">
              <a:latin typeface="Arial" panose="020B0604020202020204" pitchFamily="34" charset="0"/>
              <a:ea typeface="微软雅黑" panose="020B0503020204020204" pitchFamily="34" charset="-122"/>
              <a:sym typeface="Arial" panose="020B0604020202020204" pitchFamily="34" charset="0"/>
            </a:endParaRPr>
          </a:p>
        </p:txBody>
      </p:sp>
      <p:sp>
        <p:nvSpPr>
          <p:cNvPr id="19" name="Oval 17"/>
          <p:cNvSpPr>
            <a:spLocks noChangeArrowheads="1"/>
          </p:cNvSpPr>
          <p:nvPr/>
        </p:nvSpPr>
        <p:spPr bwMode="auto">
          <a:xfrm>
            <a:off x="3255459" y="3894610"/>
            <a:ext cx="713385" cy="714582"/>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8" tIns="41874" rIns="83748" bIns="41874" numCol="1" anchor="t" anchorCtr="0" compatLnSpc="1">
            <a:prstTxWarp prst="textNoShape">
              <a:avLst/>
            </a:prstTxWarp>
          </a:bodyPr>
          <a:lstStyle/>
          <a:p>
            <a:pPr>
              <a:lnSpc>
                <a:spcPct val="120000"/>
              </a:lnSpc>
            </a:pPr>
            <a:endParaRPr lang="en-US" sz="1563">
              <a:latin typeface="Arial" panose="020B0604020202020204" pitchFamily="34" charset="0"/>
              <a:ea typeface="微软雅黑" panose="020B0503020204020204" pitchFamily="34" charset="-122"/>
              <a:sym typeface="Arial" panose="020B0604020202020204" pitchFamily="34" charset="0"/>
            </a:endParaRPr>
          </a:p>
        </p:txBody>
      </p:sp>
      <p:sp>
        <p:nvSpPr>
          <p:cNvPr id="20" name="Oval 18"/>
          <p:cNvSpPr>
            <a:spLocks noChangeArrowheads="1"/>
          </p:cNvSpPr>
          <p:nvPr/>
        </p:nvSpPr>
        <p:spPr bwMode="auto">
          <a:xfrm>
            <a:off x="3388322" y="4027471"/>
            <a:ext cx="446464" cy="448859"/>
          </a:xfrm>
          <a:prstGeom prst="ellipse">
            <a:avLst/>
          </a:prstGeom>
          <a:solidFill>
            <a:schemeClr val="accent4"/>
          </a:solidFill>
          <a:ln>
            <a:noFill/>
          </a:ln>
          <a:extLst/>
        </p:spPr>
        <p:txBody>
          <a:bodyPr vert="horz" wrap="square" lIns="83748" tIns="41874" rIns="83748" bIns="41874" numCol="1" anchor="t" anchorCtr="0" compatLnSpc="1">
            <a:prstTxWarp prst="textNoShape">
              <a:avLst/>
            </a:prstTxWarp>
          </a:bodyPr>
          <a:lstStyle/>
          <a:p>
            <a:pPr>
              <a:lnSpc>
                <a:spcPct val="120000"/>
              </a:lnSpc>
            </a:pPr>
            <a:endParaRPr lang="en-US" sz="1563">
              <a:latin typeface="Arial" panose="020B0604020202020204" pitchFamily="34" charset="0"/>
              <a:ea typeface="微软雅黑" panose="020B0503020204020204" pitchFamily="34" charset="-122"/>
              <a:sym typeface="Arial" panose="020B0604020202020204" pitchFamily="34" charset="0"/>
            </a:endParaRPr>
          </a:p>
        </p:txBody>
      </p:sp>
      <p:sp>
        <p:nvSpPr>
          <p:cNvPr id="21" name="Oval 19"/>
          <p:cNvSpPr>
            <a:spLocks noChangeArrowheads="1"/>
          </p:cNvSpPr>
          <p:nvPr/>
        </p:nvSpPr>
        <p:spPr bwMode="auto">
          <a:xfrm>
            <a:off x="3528365" y="4169910"/>
            <a:ext cx="166377" cy="166377"/>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8" tIns="41874" rIns="83748" bIns="41874" numCol="1" anchor="t" anchorCtr="0" compatLnSpc="1">
            <a:prstTxWarp prst="textNoShape">
              <a:avLst/>
            </a:prstTxWarp>
          </a:bodyPr>
          <a:lstStyle/>
          <a:p>
            <a:pPr>
              <a:lnSpc>
                <a:spcPct val="120000"/>
              </a:lnSpc>
            </a:pPr>
            <a:endParaRPr lang="en-US" sz="1563">
              <a:latin typeface="Arial" panose="020B0604020202020204" pitchFamily="34" charset="0"/>
              <a:ea typeface="微软雅黑" panose="020B0503020204020204" pitchFamily="34" charset="-122"/>
              <a:sym typeface="Arial" panose="020B0604020202020204" pitchFamily="34" charset="0"/>
            </a:endParaRPr>
          </a:p>
        </p:txBody>
      </p:sp>
      <p:sp>
        <p:nvSpPr>
          <p:cNvPr id="22" name="Freeform 20"/>
          <p:cNvSpPr>
            <a:spLocks/>
          </p:cNvSpPr>
          <p:nvPr/>
        </p:nvSpPr>
        <p:spPr bwMode="auto">
          <a:xfrm>
            <a:off x="3576242" y="3336829"/>
            <a:ext cx="947989" cy="950383"/>
          </a:xfrm>
          <a:custGeom>
            <a:avLst/>
            <a:gdLst>
              <a:gd name="T0" fmla="*/ 543 w 792"/>
              <a:gd name="T1" fmla="*/ 282 h 794"/>
              <a:gd name="T2" fmla="*/ 627 w 792"/>
              <a:gd name="T3" fmla="*/ 282 h 794"/>
              <a:gd name="T4" fmla="*/ 792 w 792"/>
              <a:gd name="T5" fmla="*/ 116 h 794"/>
              <a:gd name="T6" fmla="*/ 677 w 792"/>
              <a:gd name="T7" fmla="*/ 116 h 794"/>
              <a:gd name="T8" fmla="*/ 674 w 792"/>
              <a:gd name="T9" fmla="*/ 0 h 794"/>
              <a:gd name="T10" fmla="*/ 507 w 792"/>
              <a:gd name="T11" fmla="*/ 165 h 794"/>
              <a:gd name="T12" fmla="*/ 512 w 792"/>
              <a:gd name="T13" fmla="*/ 252 h 794"/>
              <a:gd name="T14" fmla="*/ 0 w 792"/>
              <a:gd name="T15" fmla="*/ 754 h 794"/>
              <a:gd name="T16" fmla="*/ 0 w 792"/>
              <a:gd name="T17" fmla="*/ 794 h 794"/>
              <a:gd name="T18" fmla="*/ 43 w 792"/>
              <a:gd name="T19" fmla="*/ 794 h 794"/>
              <a:gd name="T20" fmla="*/ 543 w 792"/>
              <a:gd name="T21" fmla="*/ 282 h 7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92" h="794">
                <a:moveTo>
                  <a:pt x="543" y="282"/>
                </a:moveTo>
                <a:lnTo>
                  <a:pt x="627" y="282"/>
                </a:lnTo>
                <a:lnTo>
                  <a:pt x="792" y="116"/>
                </a:lnTo>
                <a:lnTo>
                  <a:pt x="677" y="116"/>
                </a:lnTo>
                <a:lnTo>
                  <a:pt x="674" y="0"/>
                </a:lnTo>
                <a:lnTo>
                  <a:pt x="507" y="165"/>
                </a:lnTo>
                <a:lnTo>
                  <a:pt x="512" y="252"/>
                </a:lnTo>
                <a:lnTo>
                  <a:pt x="0" y="754"/>
                </a:lnTo>
                <a:lnTo>
                  <a:pt x="0" y="794"/>
                </a:lnTo>
                <a:lnTo>
                  <a:pt x="43" y="794"/>
                </a:lnTo>
                <a:lnTo>
                  <a:pt x="543" y="282"/>
                </a:lnTo>
                <a:close/>
              </a:path>
            </a:pathLst>
          </a:custGeom>
          <a:solidFill>
            <a:schemeClr val="accent6"/>
          </a:solidFill>
          <a:ln>
            <a:noFill/>
          </a:ln>
          <a:extLst/>
        </p:spPr>
        <p:txBody>
          <a:bodyPr vert="horz" wrap="square" lIns="83748" tIns="41874" rIns="83748" bIns="41874" numCol="1" anchor="t" anchorCtr="0" compatLnSpc="1">
            <a:prstTxWarp prst="textNoShape">
              <a:avLst/>
            </a:prstTxWarp>
          </a:bodyPr>
          <a:lstStyle/>
          <a:p>
            <a:pPr>
              <a:lnSpc>
                <a:spcPct val="120000"/>
              </a:lnSpc>
            </a:pPr>
            <a:endParaRPr lang="en-US" sz="1563">
              <a:latin typeface="Arial" panose="020B0604020202020204" pitchFamily="34" charset="0"/>
              <a:ea typeface="微软雅黑" panose="020B0503020204020204" pitchFamily="34" charset="-122"/>
              <a:sym typeface="Arial" panose="020B0604020202020204" pitchFamily="34" charset="0"/>
            </a:endParaRPr>
          </a:p>
        </p:txBody>
      </p:sp>
      <p:sp>
        <p:nvSpPr>
          <p:cNvPr id="23" name="Freeform 21"/>
          <p:cNvSpPr>
            <a:spLocks/>
          </p:cNvSpPr>
          <p:nvPr/>
        </p:nvSpPr>
        <p:spPr bwMode="auto">
          <a:xfrm>
            <a:off x="3612151" y="3312889"/>
            <a:ext cx="947989" cy="950383"/>
          </a:xfrm>
          <a:custGeom>
            <a:avLst/>
            <a:gdLst>
              <a:gd name="T0" fmla="*/ 543 w 792"/>
              <a:gd name="T1" fmla="*/ 282 h 794"/>
              <a:gd name="T2" fmla="*/ 627 w 792"/>
              <a:gd name="T3" fmla="*/ 282 h 794"/>
              <a:gd name="T4" fmla="*/ 792 w 792"/>
              <a:gd name="T5" fmla="*/ 116 h 794"/>
              <a:gd name="T6" fmla="*/ 677 w 792"/>
              <a:gd name="T7" fmla="*/ 116 h 794"/>
              <a:gd name="T8" fmla="*/ 674 w 792"/>
              <a:gd name="T9" fmla="*/ 0 h 794"/>
              <a:gd name="T10" fmla="*/ 507 w 792"/>
              <a:gd name="T11" fmla="*/ 165 h 794"/>
              <a:gd name="T12" fmla="*/ 512 w 792"/>
              <a:gd name="T13" fmla="*/ 252 h 794"/>
              <a:gd name="T14" fmla="*/ 0 w 792"/>
              <a:gd name="T15" fmla="*/ 754 h 794"/>
              <a:gd name="T16" fmla="*/ 0 w 792"/>
              <a:gd name="T17" fmla="*/ 794 h 794"/>
              <a:gd name="T18" fmla="*/ 43 w 792"/>
              <a:gd name="T19" fmla="*/ 794 h 7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92" h="794">
                <a:moveTo>
                  <a:pt x="543" y="282"/>
                </a:moveTo>
                <a:lnTo>
                  <a:pt x="627" y="282"/>
                </a:lnTo>
                <a:lnTo>
                  <a:pt x="792" y="116"/>
                </a:lnTo>
                <a:lnTo>
                  <a:pt x="677" y="116"/>
                </a:lnTo>
                <a:lnTo>
                  <a:pt x="674" y="0"/>
                </a:lnTo>
                <a:lnTo>
                  <a:pt x="507" y="165"/>
                </a:lnTo>
                <a:lnTo>
                  <a:pt x="512" y="252"/>
                </a:lnTo>
                <a:lnTo>
                  <a:pt x="0" y="754"/>
                </a:lnTo>
                <a:lnTo>
                  <a:pt x="0" y="794"/>
                </a:lnTo>
                <a:lnTo>
                  <a:pt x="43" y="794"/>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83748" tIns="41874" rIns="83748" bIns="41874" numCol="1" anchor="t" anchorCtr="0" compatLnSpc="1">
            <a:prstTxWarp prst="textNoShape">
              <a:avLst/>
            </a:prstTxWarp>
          </a:bodyPr>
          <a:lstStyle/>
          <a:p>
            <a:pPr>
              <a:lnSpc>
                <a:spcPct val="120000"/>
              </a:lnSpc>
            </a:pPr>
            <a:endParaRPr lang="en-US" sz="1563">
              <a:latin typeface="Arial" panose="020B0604020202020204" pitchFamily="34" charset="0"/>
              <a:ea typeface="微软雅黑" panose="020B0503020204020204" pitchFamily="34" charset="-122"/>
              <a:sym typeface="Arial" panose="020B0604020202020204" pitchFamily="34" charset="0"/>
            </a:endParaRPr>
          </a:p>
        </p:txBody>
      </p:sp>
      <p:grpSp>
        <p:nvGrpSpPr>
          <p:cNvPr id="24" name="Group 4"/>
          <p:cNvGrpSpPr>
            <a:grpSpLocks noChangeAspect="1"/>
          </p:cNvGrpSpPr>
          <p:nvPr/>
        </p:nvGrpSpPr>
        <p:grpSpPr bwMode="auto">
          <a:xfrm flipH="1">
            <a:off x="6607537" y="3280489"/>
            <a:ext cx="1144281" cy="989145"/>
            <a:chOff x="2883" y="375"/>
            <a:chExt cx="1938" cy="1977"/>
          </a:xfrm>
          <a:solidFill>
            <a:schemeClr val="accent1"/>
          </a:solidFill>
        </p:grpSpPr>
        <p:sp>
          <p:nvSpPr>
            <p:cNvPr id="25" name="Freeform 5"/>
            <p:cNvSpPr>
              <a:spLocks/>
            </p:cNvSpPr>
            <p:nvPr/>
          </p:nvSpPr>
          <p:spPr bwMode="auto">
            <a:xfrm>
              <a:off x="4622" y="2148"/>
              <a:ext cx="199" cy="204"/>
            </a:xfrm>
            <a:custGeom>
              <a:avLst/>
              <a:gdLst>
                <a:gd name="T0" fmla="*/ 69 w 84"/>
                <a:gd name="T1" fmla="*/ 67 h 86"/>
                <a:gd name="T2" fmla="*/ 35 w 84"/>
                <a:gd name="T3" fmla="*/ 30 h 86"/>
                <a:gd name="T4" fmla="*/ 17 w 84"/>
                <a:gd name="T5" fmla="*/ 9 h 86"/>
                <a:gd name="T6" fmla="*/ 6 w 84"/>
                <a:gd name="T7" fmla="*/ 0 h 86"/>
                <a:gd name="T8" fmla="*/ 4 w 84"/>
                <a:gd name="T9" fmla="*/ 5 h 86"/>
                <a:gd name="T10" fmla="*/ 0 w 84"/>
                <a:gd name="T11" fmla="*/ 10 h 86"/>
                <a:gd name="T12" fmla="*/ 10 w 84"/>
                <a:gd name="T13" fmla="*/ 21 h 86"/>
                <a:gd name="T14" fmla="*/ 30 w 84"/>
                <a:gd name="T15" fmla="*/ 38 h 86"/>
                <a:gd name="T16" fmla="*/ 66 w 84"/>
                <a:gd name="T17" fmla="*/ 71 h 86"/>
                <a:gd name="T18" fmla="*/ 83 w 84"/>
                <a:gd name="T19" fmla="*/ 86 h 86"/>
                <a:gd name="T20" fmla="*/ 84 w 84"/>
                <a:gd name="T21" fmla="*/ 85 h 86"/>
                <a:gd name="T22" fmla="*/ 69 w 84"/>
                <a:gd name="T23" fmla="*/ 67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4" h="86">
                  <a:moveTo>
                    <a:pt x="69" y="67"/>
                  </a:moveTo>
                  <a:cubicBezTo>
                    <a:pt x="60" y="57"/>
                    <a:pt x="47" y="43"/>
                    <a:pt x="35" y="30"/>
                  </a:cubicBezTo>
                  <a:cubicBezTo>
                    <a:pt x="29" y="23"/>
                    <a:pt x="23" y="16"/>
                    <a:pt x="17" y="9"/>
                  </a:cubicBezTo>
                  <a:cubicBezTo>
                    <a:pt x="13" y="6"/>
                    <a:pt x="10" y="3"/>
                    <a:pt x="6" y="0"/>
                  </a:cubicBezTo>
                  <a:cubicBezTo>
                    <a:pt x="6" y="2"/>
                    <a:pt x="5" y="3"/>
                    <a:pt x="4" y="5"/>
                  </a:cubicBezTo>
                  <a:cubicBezTo>
                    <a:pt x="3" y="7"/>
                    <a:pt x="1" y="9"/>
                    <a:pt x="0" y="10"/>
                  </a:cubicBezTo>
                  <a:cubicBezTo>
                    <a:pt x="3" y="14"/>
                    <a:pt x="7" y="17"/>
                    <a:pt x="10" y="21"/>
                  </a:cubicBezTo>
                  <a:cubicBezTo>
                    <a:pt x="16" y="27"/>
                    <a:pt x="23" y="32"/>
                    <a:pt x="30" y="38"/>
                  </a:cubicBezTo>
                  <a:cubicBezTo>
                    <a:pt x="43" y="50"/>
                    <a:pt x="56" y="63"/>
                    <a:pt x="66" y="71"/>
                  </a:cubicBezTo>
                  <a:cubicBezTo>
                    <a:pt x="76" y="80"/>
                    <a:pt x="83" y="86"/>
                    <a:pt x="83" y="86"/>
                  </a:cubicBezTo>
                  <a:cubicBezTo>
                    <a:pt x="84" y="85"/>
                    <a:pt x="84" y="85"/>
                    <a:pt x="84" y="85"/>
                  </a:cubicBezTo>
                  <a:cubicBezTo>
                    <a:pt x="84" y="85"/>
                    <a:pt x="78" y="78"/>
                    <a:pt x="69" y="67"/>
                  </a:cubicBezTo>
                </a:path>
              </a:pathLst>
            </a:custGeom>
            <a:grpFill/>
            <a:ln w="9525">
              <a:noFill/>
              <a:round/>
              <a:headEnd/>
              <a:tailEnd/>
            </a:ln>
            <a:extLst/>
          </p:spPr>
          <p:txBody>
            <a:bodyPr vert="horz" wrap="square" lIns="83748" tIns="41874" rIns="83748" bIns="41874" numCol="1" anchor="t" anchorCtr="0" compatLnSpc="1">
              <a:prstTxWarp prst="textNoShape">
                <a:avLst/>
              </a:prstTxWarp>
            </a:bodyPr>
            <a:lstStyle/>
            <a:p>
              <a:pPr>
                <a:lnSpc>
                  <a:spcPct val="120000"/>
                </a:lnSpc>
              </a:pPr>
              <a:endParaRPr lang="en-US" sz="1563">
                <a:latin typeface="Arial" panose="020B0604020202020204" pitchFamily="34" charset="0"/>
                <a:ea typeface="微软雅黑" panose="020B0503020204020204" pitchFamily="34" charset="-122"/>
                <a:sym typeface="Arial" panose="020B0604020202020204" pitchFamily="34" charset="0"/>
              </a:endParaRPr>
            </a:p>
          </p:txBody>
        </p:sp>
        <p:sp>
          <p:nvSpPr>
            <p:cNvPr id="26" name="Freeform 6"/>
            <p:cNvSpPr>
              <a:spLocks/>
            </p:cNvSpPr>
            <p:nvPr/>
          </p:nvSpPr>
          <p:spPr bwMode="auto">
            <a:xfrm>
              <a:off x="4177" y="1665"/>
              <a:ext cx="490" cy="566"/>
            </a:xfrm>
            <a:custGeom>
              <a:avLst/>
              <a:gdLst>
                <a:gd name="T0" fmla="*/ 204 w 207"/>
                <a:gd name="T1" fmla="*/ 156 h 239"/>
                <a:gd name="T2" fmla="*/ 48 w 207"/>
                <a:gd name="T3" fmla="*/ 0 h 239"/>
                <a:gd name="T4" fmla="*/ 35 w 207"/>
                <a:gd name="T5" fmla="*/ 53 h 239"/>
                <a:gd name="T6" fmla="*/ 0 w 207"/>
                <a:gd name="T7" fmla="*/ 83 h 239"/>
                <a:gd name="T8" fmla="*/ 156 w 207"/>
                <a:gd name="T9" fmla="*/ 239 h 239"/>
                <a:gd name="T10" fmla="*/ 188 w 207"/>
                <a:gd name="T11" fmla="*/ 214 h 239"/>
                <a:gd name="T12" fmla="*/ 192 w 207"/>
                <a:gd name="T13" fmla="*/ 209 h 239"/>
                <a:gd name="T14" fmla="*/ 194 w 207"/>
                <a:gd name="T15" fmla="*/ 204 h 239"/>
                <a:gd name="T16" fmla="*/ 204 w 207"/>
                <a:gd name="T17" fmla="*/ 156 h 2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07" h="239">
                  <a:moveTo>
                    <a:pt x="204" y="156"/>
                  </a:moveTo>
                  <a:cubicBezTo>
                    <a:pt x="48" y="0"/>
                    <a:pt x="48" y="0"/>
                    <a:pt x="48" y="0"/>
                  </a:cubicBezTo>
                  <a:cubicBezTo>
                    <a:pt x="54" y="6"/>
                    <a:pt x="48" y="30"/>
                    <a:pt x="35" y="53"/>
                  </a:cubicBezTo>
                  <a:cubicBezTo>
                    <a:pt x="22" y="75"/>
                    <a:pt x="7" y="88"/>
                    <a:pt x="0" y="83"/>
                  </a:cubicBezTo>
                  <a:cubicBezTo>
                    <a:pt x="156" y="239"/>
                    <a:pt x="156" y="239"/>
                    <a:pt x="156" y="239"/>
                  </a:cubicBezTo>
                  <a:cubicBezTo>
                    <a:pt x="156" y="239"/>
                    <a:pt x="173" y="237"/>
                    <a:pt x="188" y="214"/>
                  </a:cubicBezTo>
                  <a:cubicBezTo>
                    <a:pt x="189" y="213"/>
                    <a:pt x="191" y="211"/>
                    <a:pt x="192" y="209"/>
                  </a:cubicBezTo>
                  <a:cubicBezTo>
                    <a:pt x="193" y="207"/>
                    <a:pt x="194" y="206"/>
                    <a:pt x="194" y="204"/>
                  </a:cubicBezTo>
                  <a:cubicBezTo>
                    <a:pt x="207" y="178"/>
                    <a:pt x="204" y="156"/>
                    <a:pt x="204" y="156"/>
                  </a:cubicBezTo>
                  <a:close/>
                </a:path>
              </a:pathLst>
            </a:custGeom>
            <a:grpFill/>
            <a:ln w="9525">
              <a:noFill/>
              <a:round/>
              <a:headEnd/>
              <a:tailEnd/>
            </a:ln>
            <a:extLst/>
          </p:spPr>
          <p:txBody>
            <a:bodyPr vert="horz" wrap="square" lIns="83748" tIns="41874" rIns="83748" bIns="41874" numCol="1" anchor="t" anchorCtr="0" compatLnSpc="1">
              <a:prstTxWarp prst="textNoShape">
                <a:avLst/>
              </a:prstTxWarp>
            </a:bodyPr>
            <a:lstStyle/>
            <a:p>
              <a:pPr>
                <a:lnSpc>
                  <a:spcPct val="120000"/>
                </a:lnSpc>
              </a:pPr>
              <a:endParaRPr lang="en-US" sz="1563">
                <a:latin typeface="Arial" panose="020B0604020202020204" pitchFamily="34" charset="0"/>
                <a:ea typeface="微软雅黑" panose="020B0503020204020204" pitchFamily="34" charset="-122"/>
                <a:sym typeface="Arial" panose="020B0604020202020204" pitchFamily="34" charset="0"/>
              </a:endParaRPr>
            </a:p>
          </p:txBody>
        </p:sp>
        <p:sp>
          <p:nvSpPr>
            <p:cNvPr id="27" name="Freeform 7"/>
            <p:cNvSpPr>
              <a:spLocks/>
            </p:cNvSpPr>
            <p:nvPr/>
          </p:nvSpPr>
          <p:spPr bwMode="auto">
            <a:xfrm>
              <a:off x="4167" y="1656"/>
              <a:ext cx="137" cy="218"/>
            </a:xfrm>
            <a:custGeom>
              <a:avLst/>
              <a:gdLst>
                <a:gd name="T0" fmla="*/ 52 w 58"/>
                <a:gd name="T1" fmla="*/ 4 h 92"/>
                <a:gd name="T2" fmla="*/ 31 w 58"/>
                <a:gd name="T3" fmla="*/ 13 h 92"/>
                <a:gd name="T4" fmla="*/ 39 w 58"/>
                <a:gd name="T5" fmla="*/ 20 h 92"/>
                <a:gd name="T6" fmla="*/ 39 w 58"/>
                <a:gd name="T7" fmla="*/ 25 h 92"/>
                <a:gd name="T8" fmla="*/ 31 w 58"/>
                <a:gd name="T9" fmla="*/ 50 h 92"/>
                <a:gd name="T10" fmla="*/ 16 w 58"/>
                <a:gd name="T11" fmla="*/ 66 h 92"/>
                <a:gd name="T12" fmla="*/ 12 w 58"/>
                <a:gd name="T13" fmla="*/ 67 h 92"/>
                <a:gd name="T14" fmla="*/ 5 w 58"/>
                <a:gd name="T15" fmla="*/ 59 h 92"/>
                <a:gd name="T16" fmla="*/ 3 w 58"/>
                <a:gd name="T17" fmla="*/ 87 h 92"/>
                <a:gd name="T18" fmla="*/ 4 w 58"/>
                <a:gd name="T19" fmla="*/ 87 h 92"/>
                <a:gd name="T20" fmla="*/ 39 w 58"/>
                <a:gd name="T21" fmla="*/ 57 h 92"/>
                <a:gd name="T22" fmla="*/ 52 w 58"/>
                <a:gd name="T23" fmla="*/ 4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8" h="92">
                  <a:moveTo>
                    <a:pt x="52" y="4"/>
                  </a:moveTo>
                  <a:cubicBezTo>
                    <a:pt x="48" y="0"/>
                    <a:pt x="40" y="4"/>
                    <a:pt x="31" y="13"/>
                  </a:cubicBezTo>
                  <a:cubicBezTo>
                    <a:pt x="36" y="18"/>
                    <a:pt x="39" y="20"/>
                    <a:pt x="39" y="20"/>
                  </a:cubicBezTo>
                  <a:cubicBezTo>
                    <a:pt x="39" y="20"/>
                    <a:pt x="39" y="22"/>
                    <a:pt x="39" y="25"/>
                  </a:cubicBezTo>
                  <a:cubicBezTo>
                    <a:pt x="39" y="31"/>
                    <a:pt x="37" y="40"/>
                    <a:pt x="31" y="50"/>
                  </a:cubicBezTo>
                  <a:cubicBezTo>
                    <a:pt x="25" y="61"/>
                    <a:pt x="19" y="64"/>
                    <a:pt x="16" y="66"/>
                  </a:cubicBezTo>
                  <a:cubicBezTo>
                    <a:pt x="14" y="67"/>
                    <a:pt x="12" y="67"/>
                    <a:pt x="12" y="67"/>
                  </a:cubicBezTo>
                  <a:cubicBezTo>
                    <a:pt x="12" y="67"/>
                    <a:pt x="10" y="64"/>
                    <a:pt x="5" y="59"/>
                  </a:cubicBezTo>
                  <a:cubicBezTo>
                    <a:pt x="0" y="72"/>
                    <a:pt x="0" y="83"/>
                    <a:pt x="3" y="87"/>
                  </a:cubicBezTo>
                  <a:cubicBezTo>
                    <a:pt x="4" y="87"/>
                    <a:pt x="4" y="87"/>
                    <a:pt x="4" y="87"/>
                  </a:cubicBezTo>
                  <a:cubicBezTo>
                    <a:pt x="11" y="92"/>
                    <a:pt x="26" y="79"/>
                    <a:pt x="39" y="57"/>
                  </a:cubicBezTo>
                  <a:cubicBezTo>
                    <a:pt x="52" y="34"/>
                    <a:pt x="58" y="10"/>
                    <a:pt x="52" y="4"/>
                  </a:cubicBezTo>
                  <a:close/>
                </a:path>
              </a:pathLst>
            </a:custGeom>
            <a:grpFill/>
            <a:ln w="9525">
              <a:noFill/>
              <a:round/>
              <a:headEnd/>
              <a:tailEnd/>
            </a:ln>
            <a:extLst/>
          </p:spPr>
          <p:txBody>
            <a:bodyPr vert="horz" wrap="square" lIns="83748" tIns="41874" rIns="83748" bIns="41874" numCol="1" anchor="t" anchorCtr="0" compatLnSpc="1">
              <a:prstTxWarp prst="textNoShape">
                <a:avLst/>
              </a:prstTxWarp>
            </a:bodyPr>
            <a:lstStyle/>
            <a:p>
              <a:pPr>
                <a:lnSpc>
                  <a:spcPct val="120000"/>
                </a:lnSpc>
              </a:pPr>
              <a:endParaRPr lang="en-US" sz="1563">
                <a:latin typeface="Arial" panose="020B0604020202020204" pitchFamily="34" charset="0"/>
                <a:ea typeface="微软雅黑" panose="020B0503020204020204" pitchFamily="34" charset="-122"/>
                <a:sym typeface="Arial" panose="020B0604020202020204" pitchFamily="34" charset="0"/>
              </a:endParaRPr>
            </a:p>
          </p:txBody>
        </p:sp>
        <p:sp>
          <p:nvSpPr>
            <p:cNvPr id="28" name="Freeform 8"/>
            <p:cNvSpPr>
              <a:spLocks/>
            </p:cNvSpPr>
            <p:nvPr/>
          </p:nvSpPr>
          <p:spPr bwMode="auto">
            <a:xfrm>
              <a:off x="2883" y="799"/>
              <a:ext cx="474" cy="407"/>
            </a:xfrm>
            <a:custGeom>
              <a:avLst/>
              <a:gdLst>
                <a:gd name="T0" fmla="*/ 83 w 200"/>
                <a:gd name="T1" fmla="*/ 65 h 172"/>
                <a:gd name="T2" fmla="*/ 200 w 200"/>
                <a:gd name="T3" fmla="*/ 38 h 172"/>
                <a:gd name="T4" fmla="*/ 200 w 200"/>
                <a:gd name="T5" fmla="*/ 37 h 172"/>
                <a:gd name="T6" fmla="*/ 73 w 200"/>
                <a:gd name="T7" fmla="*/ 14 h 172"/>
                <a:gd name="T8" fmla="*/ 9 w 200"/>
                <a:gd name="T9" fmla="*/ 126 h 172"/>
                <a:gd name="T10" fmla="*/ 64 w 200"/>
                <a:gd name="T11" fmla="*/ 172 h 172"/>
                <a:gd name="T12" fmla="*/ 83 w 200"/>
                <a:gd name="T13" fmla="*/ 65 h 172"/>
              </a:gdLst>
              <a:ahLst/>
              <a:cxnLst>
                <a:cxn ang="0">
                  <a:pos x="T0" y="T1"/>
                </a:cxn>
                <a:cxn ang="0">
                  <a:pos x="T2" y="T3"/>
                </a:cxn>
                <a:cxn ang="0">
                  <a:pos x="T4" y="T5"/>
                </a:cxn>
                <a:cxn ang="0">
                  <a:pos x="T6" y="T7"/>
                </a:cxn>
                <a:cxn ang="0">
                  <a:pos x="T8" y="T9"/>
                </a:cxn>
                <a:cxn ang="0">
                  <a:pos x="T10" y="T11"/>
                </a:cxn>
                <a:cxn ang="0">
                  <a:pos x="T12" y="T13"/>
                </a:cxn>
              </a:cxnLst>
              <a:rect l="0" t="0" r="r" b="b"/>
              <a:pathLst>
                <a:path w="200" h="172">
                  <a:moveTo>
                    <a:pt x="83" y="65"/>
                  </a:moveTo>
                  <a:cubicBezTo>
                    <a:pt x="105" y="26"/>
                    <a:pt x="157" y="23"/>
                    <a:pt x="200" y="38"/>
                  </a:cubicBezTo>
                  <a:cubicBezTo>
                    <a:pt x="200" y="38"/>
                    <a:pt x="200" y="37"/>
                    <a:pt x="200" y="37"/>
                  </a:cubicBezTo>
                  <a:cubicBezTo>
                    <a:pt x="159" y="14"/>
                    <a:pt x="109" y="0"/>
                    <a:pt x="73" y="14"/>
                  </a:cubicBezTo>
                  <a:cubicBezTo>
                    <a:pt x="6" y="41"/>
                    <a:pt x="0" y="81"/>
                    <a:pt x="9" y="126"/>
                  </a:cubicBezTo>
                  <a:cubicBezTo>
                    <a:pt x="14" y="152"/>
                    <a:pt x="35" y="167"/>
                    <a:pt x="64" y="172"/>
                  </a:cubicBezTo>
                  <a:cubicBezTo>
                    <a:pt x="58" y="137"/>
                    <a:pt x="64" y="97"/>
                    <a:pt x="83" y="65"/>
                  </a:cubicBezTo>
                  <a:close/>
                </a:path>
              </a:pathLst>
            </a:custGeom>
            <a:grpFill/>
            <a:ln w="9525">
              <a:noFill/>
              <a:round/>
              <a:headEnd/>
              <a:tailEnd/>
            </a:ln>
            <a:extLst/>
          </p:spPr>
          <p:txBody>
            <a:bodyPr vert="horz" wrap="square" lIns="83748" tIns="41874" rIns="83748" bIns="41874" numCol="1" anchor="t" anchorCtr="0" compatLnSpc="1">
              <a:prstTxWarp prst="textNoShape">
                <a:avLst/>
              </a:prstTxWarp>
            </a:bodyPr>
            <a:lstStyle/>
            <a:p>
              <a:pPr>
                <a:lnSpc>
                  <a:spcPct val="120000"/>
                </a:lnSpc>
              </a:pPr>
              <a:endParaRPr lang="en-US" sz="1563">
                <a:latin typeface="Arial" panose="020B0604020202020204" pitchFamily="34" charset="0"/>
                <a:ea typeface="微软雅黑" panose="020B0503020204020204" pitchFamily="34" charset="-122"/>
                <a:sym typeface="Arial" panose="020B0604020202020204" pitchFamily="34" charset="0"/>
              </a:endParaRPr>
            </a:p>
          </p:txBody>
        </p:sp>
        <p:sp>
          <p:nvSpPr>
            <p:cNvPr id="29" name="Freeform 9"/>
            <p:cNvSpPr>
              <a:spLocks/>
            </p:cNvSpPr>
            <p:nvPr/>
          </p:nvSpPr>
          <p:spPr bwMode="auto">
            <a:xfrm>
              <a:off x="3236" y="427"/>
              <a:ext cx="175" cy="460"/>
            </a:xfrm>
            <a:custGeom>
              <a:avLst/>
              <a:gdLst>
                <a:gd name="T0" fmla="*/ 40 w 74"/>
                <a:gd name="T1" fmla="*/ 37 h 194"/>
                <a:gd name="T2" fmla="*/ 74 w 74"/>
                <a:gd name="T3" fmla="*/ 0 h 194"/>
                <a:gd name="T4" fmla="*/ 1 w 74"/>
                <a:gd name="T5" fmla="*/ 100 h 194"/>
                <a:gd name="T6" fmla="*/ 51 w 74"/>
                <a:gd name="T7" fmla="*/ 194 h 194"/>
                <a:gd name="T8" fmla="*/ 52 w 74"/>
                <a:gd name="T9" fmla="*/ 193 h 194"/>
                <a:gd name="T10" fmla="*/ 40 w 74"/>
                <a:gd name="T11" fmla="*/ 37 h 194"/>
              </a:gdLst>
              <a:ahLst/>
              <a:cxnLst>
                <a:cxn ang="0">
                  <a:pos x="T0" y="T1"/>
                </a:cxn>
                <a:cxn ang="0">
                  <a:pos x="T2" y="T3"/>
                </a:cxn>
                <a:cxn ang="0">
                  <a:pos x="T4" y="T5"/>
                </a:cxn>
                <a:cxn ang="0">
                  <a:pos x="T6" y="T7"/>
                </a:cxn>
                <a:cxn ang="0">
                  <a:pos x="T8" y="T9"/>
                </a:cxn>
                <a:cxn ang="0">
                  <a:pos x="T10" y="T11"/>
                </a:cxn>
              </a:cxnLst>
              <a:rect l="0" t="0" r="r" b="b"/>
              <a:pathLst>
                <a:path w="74" h="194">
                  <a:moveTo>
                    <a:pt x="40" y="37"/>
                  </a:moveTo>
                  <a:cubicBezTo>
                    <a:pt x="49" y="21"/>
                    <a:pt x="61" y="8"/>
                    <a:pt x="74" y="0"/>
                  </a:cubicBezTo>
                  <a:cubicBezTo>
                    <a:pt x="31" y="9"/>
                    <a:pt x="0" y="30"/>
                    <a:pt x="1" y="100"/>
                  </a:cubicBezTo>
                  <a:cubicBezTo>
                    <a:pt x="1" y="132"/>
                    <a:pt x="23" y="166"/>
                    <a:pt x="51" y="194"/>
                  </a:cubicBezTo>
                  <a:cubicBezTo>
                    <a:pt x="52" y="193"/>
                    <a:pt x="52" y="193"/>
                    <a:pt x="52" y="193"/>
                  </a:cubicBezTo>
                  <a:cubicBezTo>
                    <a:pt x="29" y="143"/>
                    <a:pt x="17" y="77"/>
                    <a:pt x="40" y="37"/>
                  </a:cubicBezTo>
                  <a:close/>
                </a:path>
              </a:pathLst>
            </a:custGeom>
            <a:grpFill/>
            <a:ln w="9525">
              <a:noFill/>
              <a:round/>
              <a:headEnd/>
              <a:tailEnd/>
            </a:ln>
            <a:extLst/>
          </p:spPr>
          <p:txBody>
            <a:bodyPr vert="horz" wrap="square" lIns="83748" tIns="41874" rIns="83748" bIns="41874" numCol="1" anchor="t" anchorCtr="0" compatLnSpc="1">
              <a:prstTxWarp prst="textNoShape">
                <a:avLst/>
              </a:prstTxWarp>
            </a:bodyPr>
            <a:lstStyle/>
            <a:p>
              <a:pPr>
                <a:lnSpc>
                  <a:spcPct val="120000"/>
                </a:lnSpc>
              </a:pPr>
              <a:endParaRPr lang="en-US" sz="1563">
                <a:latin typeface="Arial" panose="020B0604020202020204" pitchFamily="34" charset="0"/>
                <a:ea typeface="微软雅黑" panose="020B0503020204020204" pitchFamily="34" charset="-122"/>
                <a:sym typeface="Arial" panose="020B0604020202020204" pitchFamily="34" charset="0"/>
              </a:endParaRPr>
            </a:p>
          </p:txBody>
        </p:sp>
        <p:sp>
          <p:nvSpPr>
            <p:cNvPr id="30" name="Freeform 10"/>
            <p:cNvSpPr>
              <a:spLocks/>
            </p:cNvSpPr>
            <p:nvPr/>
          </p:nvSpPr>
          <p:spPr bwMode="auto">
            <a:xfrm>
              <a:off x="3020" y="853"/>
              <a:ext cx="505" cy="613"/>
            </a:xfrm>
            <a:custGeom>
              <a:avLst/>
              <a:gdLst>
                <a:gd name="T0" fmla="*/ 198 w 213"/>
                <a:gd name="T1" fmla="*/ 82 h 259"/>
                <a:gd name="T2" fmla="*/ 142 w 213"/>
                <a:gd name="T3" fmla="*/ 15 h 259"/>
                <a:gd name="T4" fmla="*/ 25 w 213"/>
                <a:gd name="T5" fmla="*/ 42 h 259"/>
                <a:gd name="T6" fmla="*/ 6 w 213"/>
                <a:gd name="T7" fmla="*/ 149 h 259"/>
                <a:gd name="T8" fmla="*/ 39 w 213"/>
                <a:gd name="T9" fmla="*/ 218 h 259"/>
                <a:gd name="T10" fmla="*/ 172 w 213"/>
                <a:gd name="T11" fmla="*/ 189 h 259"/>
                <a:gd name="T12" fmla="*/ 211 w 213"/>
                <a:gd name="T13" fmla="*/ 104 h 259"/>
                <a:gd name="T14" fmla="*/ 213 w 213"/>
                <a:gd name="T15" fmla="*/ 99 h 259"/>
                <a:gd name="T16" fmla="*/ 212 w 213"/>
                <a:gd name="T17" fmla="*/ 97 h 259"/>
                <a:gd name="T18" fmla="*/ 198 w 213"/>
                <a:gd name="T19" fmla="*/ 82 h 2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13" h="259">
                  <a:moveTo>
                    <a:pt x="198" y="82"/>
                  </a:moveTo>
                  <a:cubicBezTo>
                    <a:pt x="173" y="53"/>
                    <a:pt x="145" y="23"/>
                    <a:pt x="142" y="15"/>
                  </a:cubicBezTo>
                  <a:cubicBezTo>
                    <a:pt x="99" y="0"/>
                    <a:pt x="47" y="3"/>
                    <a:pt x="25" y="42"/>
                  </a:cubicBezTo>
                  <a:cubicBezTo>
                    <a:pt x="6" y="74"/>
                    <a:pt x="0" y="114"/>
                    <a:pt x="6" y="149"/>
                  </a:cubicBezTo>
                  <a:cubicBezTo>
                    <a:pt x="10" y="176"/>
                    <a:pt x="22" y="201"/>
                    <a:pt x="39" y="218"/>
                  </a:cubicBezTo>
                  <a:cubicBezTo>
                    <a:pt x="80" y="259"/>
                    <a:pt x="139" y="246"/>
                    <a:pt x="172" y="189"/>
                  </a:cubicBezTo>
                  <a:cubicBezTo>
                    <a:pt x="190" y="158"/>
                    <a:pt x="207" y="130"/>
                    <a:pt x="211" y="104"/>
                  </a:cubicBezTo>
                  <a:cubicBezTo>
                    <a:pt x="212" y="102"/>
                    <a:pt x="213" y="100"/>
                    <a:pt x="213" y="99"/>
                  </a:cubicBezTo>
                  <a:cubicBezTo>
                    <a:pt x="213" y="98"/>
                    <a:pt x="212" y="98"/>
                    <a:pt x="212" y="97"/>
                  </a:cubicBezTo>
                  <a:cubicBezTo>
                    <a:pt x="207" y="92"/>
                    <a:pt x="203" y="87"/>
                    <a:pt x="198" y="82"/>
                  </a:cubicBezTo>
                  <a:close/>
                </a:path>
              </a:pathLst>
            </a:custGeom>
            <a:grpFill/>
            <a:ln w="9525">
              <a:noFill/>
              <a:round/>
              <a:headEnd/>
              <a:tailEnd/>
            </a:ln>
            <a:extLst/>
          </p:spPr>
          <p:txBody>
            <a:bodyPr vert="horz" wrap="square" lIns="83748" tIns="41874" rIns="83748" bIns="41874" numCol="1" anchor="t" anchorCtr="0" compatLnSpc="1">
              <a:prstTxWarp prst="textNoShape">
                <a:avLst/>
              </a:prstTxWarp>
            </a:bodyPr>
            <a:lstStyle/>
            <a:p>
              <a:pPr>
                <a:lnSpc>
                  <a:spcPct val="120000"/>
                </a:lnSpc>
              </a:pPr>
              <a:endParaRPr lang="en-US" sz="1563">
                <a:latin typeface="Arial" panose="020B0604020202020204" pitchFamily="34" charset="0"/>
                <a:ea typeface="微软雅黑" panose="020B0503020204020204" pitchFamily="34" charset="-122"/>
                <a:sym typeface="Arial" panose="020B0604020202020204" pitchFamily="34" charset="0"/>
              </a:endParaRPr>
            </a:p>
          </p:txBody>
        </p:sp>
        <p:sp>
          <p:nvSpPr>
            <p:cNvPr id="31" name="Freeform 11"/>
            <p:cNvSpPr>
              <a:spLocks/>
            </p:cNvSpPr>
            <p:nvPr/>
          </p:nvSpPr>
          <p:spPr bwMode="auto">
            <a:xfrm>
              <a:off x="3276" y="375"/>
              <a:ext cx="481" cy="668"/>
            </a:xfrm>
            <a:custGeom>
              <a:avLst/>
              <a:gdLst>
                <a:gd name="T0" fmla="*/ 23 w 203"/>
                <a:gd name="T1" fmla="*/ 59 h 282"/>
                <a:gd name="T2" fmla="*/ 35 w 203"/>
                <a:gd name="T3" fmla="*/ 215 h 282"/>
                <a:gd name="T4" fmla="*/ 72 w 203"/>
                <a:gd name="T5" fmla="*/ 246 h 282"/>
                <a:gd name="T6" fmla="*/ 96 w 203"/>
                <a:gd name="T7" fmla="*/ 267 h 282"/>
                <a:gd name="T8" fmla="*/ 99 w 203"/>
                <a:gd name="T9" fmla="*/ 270 h 282"/>
                <a:gd name="T10" fmla="*/ 113 w 203"/>
                <a:gd name="T11" fmla="*/ 282 h 282"/>
                <a:gd name="T12" fmla="*/ 171 w 203"/>
                <a:gd name="T13" fmla="*/ 207 h 282"/>
                <a:gd name="T14" fmla="*/ 156 w 203"/>
                <a:gd name="T15" fmla="*/ 31 h 282"/>
                <a:gd name="T16" fmla="*/ 57 w 203"/>
                <a:gd name="T17" fmla="*/ 22 h 282"/>
                <a:gd name="T18" fmla="*/ 23 w 203"/>
                <a:gd name="T19" fmla="*/ 59 h 2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3" h="282">
                  <a:moveTo>
                    <a:pt x="23" y="59"/>
                  </a:moveTo>
                  <a:cubicBezTo>
                    <a:pt x="0" y="99"/>
                    <a:pt x="12" y="165"/>
                    <a:pt x="35" y="215"/>
                  </a:cubicBezTo>
                  <a:cubicBezTo>
                    <a:pt x="38" y="215"/>
                    <a:pt x="55" y="231"/>
                    <a:pt x="72" y="246"/>
                  </a:cubicBezTo>
                  <a:cubicBezTo>
                    <a:pt x="79" y="252"/>
                    <a:pt x="87" y="259"/>
                    <a:pt x="96" y="267"/>
                  </a:cubicBezTo>
                  <a:cubicBezTo>
                    <a:pt x="97" y="268"/>
                    <a:pt x="98" y="269"/>
                    <a:pt x="99" y="270"/>
                  </a:cubicBezTo>
                  <a:cubicBezTo>
                    <a:pt x="104" y="274"/>
                    <a:pt x="109" y="278"/>
                    <a:pt x="113" y="282"/>
                  </a:cubicBezTo>
                  <a:cubicBezTo>
                    <a:pt x="133" y="272"/>
                    <a:pt x="151" y="241"/>
                    <a:pt x="171" y="207"/>
                  </a:cubicBezTo>
                  <a:cubicBezTo>
                    <a:pt x="203" y="150"/>
                    <a:pt x="197" y="71"/>
                    <a:pt x="156" y="31"/>
                  </a:cubicBezTo>
                  <a:cubicBezTo>
                    <a:pt x="127" y="2"/>
                    <a:pt x="89" y="0"/>
                    <a:pt x="57" y="22"/>
                  </a:cubicBezTo>
                  <a:cubicBezTo>
                    <a:pt x="44" y="30"/>
                    <a:pt x="32" y="43"/>
                    <a:pt x="23" y="59"/>
                  </a:cubicBezTo>
                  <a:close/>
                </a:path>
              </a:pathLst>
            </a:custGeom>
            <a:grpFill/>
            <a:ln w="9525">
              <a:noFill/>
              <a:round/>
              <a:headEnd/>
              <a:tailEnd/>
            </a:ln>
            <a:extLst/>
          </p:spPr>
          <p:txBody>
            <a:bodyPr vert="horz" wrap="square" lIns="83748" tIns="41874" rIns="83748" bIns="41874" numCol="1" anchor="t" anchorCtr="0" compatLnSpc="1">
              <a:prstTxWarp prst="textNoShape">
                <a:avLst/>
              </a:prstTxWarp>
            </a:bodyPr>
            <a:lstStyle/>
            <a:p>
              <a:pPr>
                <a:lnSpc>
                  <a:spcPct val="120000"/>
                </a:lnSpc>
              </a:pPr>
              <a:endParaRPr lang="en-US" sz="1563">
                <a:latin typeface="Arial" panose="020B0604020202020204" pitchFamily="34" charset="0"/>
                <a:ea typeface="微软雅黑" panose="020B0503020204020204" pitchFamily="34" charset="-122"/>
                <a:sym typeface="Arial" panose="020B0604020202020204" pitchFamily="34" charset="0"/>
              </a:endParaRPr>
            </a:p>
          </p:txBody>
        </p:sp>
        <p:sp>
          <p:nvSpPr>
            <p:cNvPr id="32" name="Freeform 12"/>
            <p:cNvSpPr>
              <a:spLocks/>
            </p:cNvSpPr>
            <p:nvPr/>
          </p:nvSpPr>
          <p:spPr bwMode="auto">
            <a:xfrm>
              <a:off x="3357" y="884"/>
              <a:ext cx="902" cy="930"/>
            </a:xfrm>
            <a:custGeom>
              <a:avLst/>
              <a:gdLst>
                <a:gd name="T0" fmla="*/ 381 w 381"/>
                <a:gd name="T1" fmla="*/ 346 h 393"/>
                <a:gd name="T2" fmla="*/ 373 w 381"/>
                <a:gd name="T3" fmla="*/ 339 h 393"/>
                <a:gd name="T4" fmla="*/ 79 w 381"/>
                <a:gd name="T5" fmla="*/ 67 h 393"/>
                <a:gd name="T6" fmla="*/ 65 w 381"/>
                <a:gd name="T7" fmla="*/ 55 h 393"/>
                <a:gd name="T8" fmla="*/ 62 w 381"/>
                <a:gd name="T9" fmla="*/ 52 h 393"/>
                <a:gd name="T10" fmla="*/ 38 w 381"/>
                <a:gd name="T11" fmla="*/ 31 h 393"/>
                <a:gd name="T12" fmla="*/ 1 w 381"/>
                <a:gd name="T13" fmla="*/ 0 h 393"/>
                <a:gd name="T14" fmla="*/ 0 w 381"/>
                <a:gd name="T15" fmla="*/ 1 h 393"/>
                <a:gd name="T16" fmla="*/ 0 w 381"/>
                <a:gd name="T17" fmla="*/ 1 h 393"/>
                <a:gd name="T18" fmla="*/ 0 w 381"/>
                <a:gd name="T19" fmla="*/ 1 h 393"/>
                <a:gd name="T20" fmla="*/ 0 w 381"/>
                <a:gd name="T21" fmla="*/ 2 h 393"/>
                <a:gd name="T22" fmla="*/ 56 w 381"/>
                <a:gd name="T23" fmla="*/ 69 h 393"/>
                <a:gd name="T24" fmla="*/ 70 w 381"/>
                <a:gd name="T25" fmla="*/ 84 h 393"/>
                <a:gd name="T26" fmla="*/ 71 w 381"/>
                <a:gd name="T27" fmla="*/ 86 h 393"/>
                <a:gd name="T28" fmla="*/ 347 w 381"/>
                <a:gd name="T29" fmla="*/ 385 h 393"/>
                <a:gd name="T30" fmla="*/ 354 w 381"/>
                <a:gd name="T31" fmla="*/ 393 h 393"/>
                <a:gd name="T32" fmla="*/ 358 w 381"/>
                <a:gd name="T33" fmla="*/ 392 h 393"/>
                <a:gd name="T34" fmla="*/ 373 w 381"/>
                <a:gd name="T35" fmla="*/ 376 h 393"/>
                <a:gd name="T36" fmla="*/ 381 w 381"/>
                <a:gd name="T37" fmla="*/ 351 h 393"/>
                <a:gd name="T38" fmla="*/ 381 w 381"/>
                <a:gd name="T39" fmla="*/ 346 h 3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381" h="393">
                  <a:moveTo>
                    <a:pt x="381" y="346"/>
                  </a:moveTo>
                  <a:cubicBezTo>
                    <a:pt x="381" y="346"/>
                    <a:pt x="378" y="344"/>
                    <a:pt x="373" y="339"/>
                  </a:cubicBezTo>
                  <a:cubicBezTo>
                    <a:pt x="336" y="304"/>
                    <a:pt x="177" y="155"/>
                    <a:pt x="79" y="67"/>
                  </a:cubicBezTo>
                  <a:cubicBezTo>
                    <a:pt x="75" y="63"/>
                    <a:pt x="70" y="59"/>
                    <a:pt x="65" y="55"/>
                  </a:cubicBezTo>
                  <a:cubicBezTo>
                    <a:pt x="64" y="54"/>
                    <a:pt x="63" y="53"/>
                    <a:pt x="62" y="52"/>
                  </a:cubicBezTo>
                  <a:cubicBezTo>
                    <a:pt x="53" y="44"/>
                    <a:pt x="45" y="37"/>
                    <a:pt x="38" y="31"/>
                  </a:cubicBezTo>
                  <a:cubicBezTo>
                    <a:pt x="21" y="16"/>
                    <a:pt x="4" y="0"/>
                    <a:pt x="1" y="0"/>
                  </a:cubicBezTo>
                  <a:cubicBezTo>
                    <a:pt x="0" y="1"/>
                    <a:pt x="0" y="1"/>
                    <a:pt x="0" y="1"/>
                  </a:cubicBezTo>
                  <a:cubicBezTo>
                    <a:pt x="0" y="1"/>
                    <a:pt x="0" y="1"/>
                    <a:pt x="0" y="1"/>
                  </a:cubicBezTo>
                  <a:cubicBezTo>
                    <a:pt x="0" y="1"/>
                    <a:pt x="0" y="1"/>
                    <a:pt x="0" y="1"/>
                  </a:cubicBezTo>
                  <a:cubicBezTo>
                    <a:pt x="0" y="1"/>
                    <a:pt x="0" y="2"/>
                    <a:pt x="0" y="2"/>
                  </a:cubicBezTo>
                  <a:cubicBezTo>
                    <a:pt x="3" y="10"/>
                    <a:pt x="31" y="40"/>
                    <a:pt x="56" y="69"/>
                  </a:cubicBezTo>
                  <a:cubicBezTo>
                    <a:pt x="61" y="74"/>
                    <a:pt x="65" y="79"/>
                    <a:pt x="70" y="84"/>
                  </a:cubicBezTo>
                  <a:cubicBezTo>
                    <a:pt x="70" y="85"/>
                    <a:pt x="71" y="85"/>
                    <a:pt x="71" y="86"/>
                  </a:cubicBezTo>
                  <a:cubicBezTo>
                    <a:pt x="161" y="186"/>
                    <a:pt x="312" y="347"/>
                    <a:pt x="347" y="385"/>
                  </a:cubicBezTo>
                  <a:cubicBezTo>
                    <a:pt x="352" y="390"/>
                    <a:pt x="354" y="393"/>
                    <a:pt x="354" y="393"/>
                  </a:cubicBezTo>
                  <a:cubicBezTo>
                    <a:pt x="354" y="393"/>
                    <a:pt x="356" y="393"/>
                    <a:pt x="358" y="392"/>
                  </a:cubicBezTo>
                  <a:cubicBezTo>
                    <a:pt x="361" y="390"/>
                    <a:pt x="367" y="387"/>
                    <a:pt x="373" y="376"/>
                  </a:cubicBezTo>
                  <a:cubicBezTo>
                    <a:pt x="379" y="366"/>
                    <a:pt x="381" y="357"/>
                    <a:pt x="381" y="351"/>
                  </a:cubicBezTo>
                  <a:cubicBezTo>
                    <a:pt x="381" y="348"/>
                    <a:pt x="381" y="346"/>
                    <a:pt x="381" y="346"/>
                  </a:cubicBezTo>
                  <a:close/>
                </a:path>
              </a:pathLst>
            </a:custGeom>
            <a:grpFill/>
            <a:ln w="9525">
              <a:noFill/>
              <a:round/>
              <a:headEnd/>
              <a:tailEnd/>
            </a:ln>
            <a:extLst/>
          </p:spPr>
          <p:txBody>
            <a:bodyPr vert="horz" wrap="square" lIns="83748" tIns="41874" rIns="83748" bIns="41874" numCol="1" anchor="t" anchorCtr="0" compatLnSpc="1">
              <a:prstTxWarp prst="textNoShape">
                <a:avLst/>
              </a:prstTxWarp>
            </a:bodyPr>
            <a:lstStyle/>
            <a:p>
              <a:pPr>
                <a:lnSpc>
                  <a:spcPct val="120000"/>
                </a:lnSpc>
              </a:pPr>
              <a:endParaRPr lang="en-US" sz="1563">
                <a:latin typeface="Arial" panose="020B0604020202020204" pitchFamily="34" charset="0"/>
                <a:ea typeface="微软雅黑" panose="020B0503020204020204" pitchFamily="34" charset="-122"/>
                <a:sym typeface="Arial" panose="020B0604020202020204" pitchFamily="34" charset="0"/>
              </a:endParaRPr>
            </a:p>
          </p:txBody>
        </p:sp>
        <p:sp>
          <p:nvSpPr>
            <p:cNvPr id="33" name="Freeform 14"/>
            <p:cNvSpPr>
              <a:spLocks/>
            </p:cNvSpPr>
            <p:nvPr/>
          </p:nvSpPr>
          <p:spPr bwMode="auto">
            <a:xfrm>
              <a:off x="4819" y="2349"/>
              <a:ext cx="0" cy="3"/>
            </a:xfrm>
            <a:custGeom>
              <a:avLst/>
              <a:gdLst>
                <a:gd name="T0" fmla="*/ 0 h 1"/>
                <a:gd name="T1" fmla="*/ 0 h 1"/>
                <a:gd name="T2" fmla="*/ 1 h 1"/>
                <a:gd name="T3" fmla="*/ 1 h 1"/>
                <a:gd name="T4" fmla="*/ 0 h 1"/>
              </a:gdLst>
              <a:ahLst/>
              <a:cxnLst>
                <a:cxn ang="0">
                  <a:pos x="0" y="T0"/>
                </a:cxn>
                <a:cxn ang="0">
                  <a:pos x="0" y="T1"/>
                </a:cxn>
                <a:cxn ang="0">
                  <a:pos x="0" y="T2"/>
                </a:cxn>
                <a:cxn ang="0">
                  <a:pos x="0" y="T3"/>
                </a:cxn>
                <a:cxn ang="0">
                  <a:pos x="0" y="T4"/>
                </a:cxn>
              </a:cxnLst>
              <a:rect l="0" t="0" r="r" b="b"/>
              <a:pathLst>
                <a:path h="1">
                  <a:moveTo>
                    <a:pt x="0" y="0"/>
                  </a:moveTo>
                  <a:cubicBezTo>
                    <a:pt x="0" y="0"/>
                    <a:pt x="0" y="0"/>
                    <a:pt x="0" y="0"/>
                  </a:cubicBezTo>
                  <a:cubicBezTo>
                    <a:pt x="0" y="1"/>
                    <a:pt x="0" y="1"/>
                    <a:pt x="0" y="1"/>
                  </a:cubicBezTo>
                  <a:cubicBezTo>
                    <a:pt x="0" y="1"/>
                    <a:pt x="0" y="1"/>
                    <a:pt x="0" y="1"/>
                  </a:cubicBezTo>
                  <a:cubicBezTo>
                    <a:pt x="0" y="0"/>
                    <a:pt x="0" y="0"/>
                    <a:pt x="0" y="0"/>
                  </a:cubicBezTo>
                </a:path>
              </a:pathLst>
            </a:custGeom>
            <a:grpFill/>
            <a:ln w="9525">
              <a:noFill/>
              <a:round/>
              <a:headEnd/>
              <a:tailEnd/>
            </a:ln>
            <a:extLst/>
          </p:spPr>
          <p:txBody>
            <a:bodyPr vert="horz" wrap="square" lIns="83748" tIns="41874" rIns="83748" bIns="41874" numCol="1" anchor="t" anchorCtr="0" compatLnSpc="1">
              <a:prstTxWarp prst="textNoShape">
                <a:avLst/>
              </a:prstTxWarp>
            </a:bodyPr>
            <a:lstStyle/>
            <a:p>
              <a:pPr>
                <a:lnSpc>
                  <a:spcPct val="120000"/>
                </a:lnSpc>
              </a:pPr>
              <a:endParaRPr lang="en-US" sz="1563">
                <a:latin typeface="Arial" panose="020B0604020202020204" pitchFamily="34" charset="0"/>
                <a:ea typeface="微软雅黑" panose="020B0503020204020204" pitchFamily="34" charset="-122"/>
                <a:sym typeface="Arial" panose="020B0604020202020204" pitchFamily="34" charset="0"/>
              </a:endParaRPr>
            </a:p>
          </p:txBody>
        </p:sp>
      </p:grpSp>
      <p:grpSp>
        <p:nvGrpSpPr>
          <p:cNvPr id="34" name="Group 4"/>
          <p:cNvGrpSpPr>
            <a:grpSpLocks noChangeAspect="1"/>
          </p:cNvGrpSpPr>
          <p:nvPr/>
        </p:nvGrpSpPr>
        <p:grpSpPr bwMode="auto">
          <a:xfrm flipH="1">
            <a:off x="9139688" y="3280489"/>
            <a:ext cx="1144281" cy="989145"/>
            <a:chOff x="2883" y="375"/>
            <a:chExt cx="1938" cy="1977"/>
          </a:xfrm>
          <a:solidFill>
            <a:schemeClr val="accent2"/>
          </a:solidFill>
        </p:grpSpPr>
        <p:sp>
          <p:nvSpPr>
            <p:cNvPr id="35" name="Freeform 5"/>
            <p:cNvSpPr>
              <a:spLocks/>
            </p:cNvSpPr>
            <p:nvPr/>
          </p:nvSpPr>
          <p:spPr bwMode="auto">
            <a:xfrm>
              <a:off x="4622" y="2148"/>
              <a:ext cx="199" cy="204"/>
            </a:xfrm>
            <a:custGeom>
              <a:avLst/>
              <a:gdLst>
                <a:gd name="T0" fmla="*/ 69 w 84"/>
                <a:gd name="T1" fmla="*/ 67 h 86"/>
                <a:gd name="T2" fmla="*/ 35 w 84"/>
                <a:gd name="T3" fmla="*/ 30 h 86"/>
                <a:gd name="T4" fmla="*/ 17 w 84"/>
                <a:gd name="T5" fmla="*/ 9 h 86"/>
                <a:gd name="T6" fmla="*/ 6 w 84"/>
                <a:gd name="T7" fmla="*/ 0 h 86"/>
                <a:gd name="T8" fmla="*/ 4 w 84"/>
                <a:gd name="T9" fmla="*/ 5 h 86"/>
                <a:gd name="T10" fmla="*/ 0 w 84"/>
                <a:gd name="T11" fmla="*/ 10 h 86"/>
                <a:gd name="T12" fmla="*/ 10 w 84"/>
                <a:gd name="T13" fmla="*/ 21 h 86"/>
                <a:gd name="T14" fmla="*/ 30 w 84"/>
                <a:gd name="T15" fmla="*/ 38 h 86"/>
                <a:gd name="T16" fmla="*/ 66 w 84"/>
                <a:gd name="T17" fmla="*/ 71 h 86"/>
                <a:gd name="T18" fmla="*/ 83 w 84"/>
                <a:gd name="T19" fmla="*/ 86 h 86"/>
                <a:gd name="T20" fmla="*/ 84 w 84"/>
                <a:gd name="T21" fmla="*/ 85 h 86"/>
                <a:gd name="T22" fmla="*/ 69 w 84"/>
                <a:gd name="T23" fmla="*/ 67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4" h="86">
                  <a:moveTo>
                    <a:pt x="69" y="67"/>
                  </a:moveTo>
                  <a:cubicBezTo>
                    <a:pt x="60" y="57"/>
                    <a:pt x="47" y="43"/>
                    <a:pt x="35" y="30"/>
                  </a:cubicBezTo>
                  <a:cubicBezTo>
                    <a:pt x="29" y="23"/>
                    <a:pt x="23" y="16"/>
                    <a:pt x="17" y="9"/>
                  </a:cubicBezTo>
                  <a:cubicBezTo>
                    <a:pt x="13" y="6"/>
                    <a:pt x="10" y="3"/>
                    <a:pt x="6" y="0"/>
                  </a:cubicBezTo>
                  <a:cubicBezTo>
                    <a:pt x="6" y="2"/>
                    <a:pt x="5" y="3"/>
                    <a:pt x="4" y="5"/>
                  </a:cubicBezTo>
                  <a:cubicBezTo>
                    <a:pt x="3" y="7"/>
                    <a:pt x="1" y="9"/>
                    <a:pt x="0" y="10"/>
                  </a:cubicBezTo>
                  <a:cubicBezTo>
                    <a:pt x="3" y="14"/>
                    <a:pt x="7" y="17"/>
                    <a:pt x="10" y="21"/>
                  </a:cubicBezTo>
                  <a:cubicBezTo>
                    <a:pt x="16" y="27"/>
                    <a:pt x="23" y="32"/>
                    <a:pt x="30" y="38"/>
                  </a:cubicBezTo>
                  <a:cubicBezTo>
                    <a:pt x="43" y="50"/>
                    <a:pt x="56" y="63"/>
                    <a:pt x="66" y="71"/>
                  </a:cubicBezTo>
                  <a:cubicBezTo>
                    <a:pt x="76" y="80"/>
                    <a:pt x="83" y="86"/>
                    <a:pt x="83" y="86"/>
                  </a:cubicBezTo>
                  <a:cubicBezTo>
                    <a:pt x="84" y="85"/>
                    <a:pt x="84" y="85"/>
                    <a:pt x="84" y="85"/>
                  </a:cubicBezTo>
                  <a:cubicBezTo>
                    <a:pt x="84" y="85"/>
                    <a:pt x="78" y="78"/>
                    <a:pt x="69" y="67"/>
                  </a:cubicBezTo>
                </a:path>
              </a:pathLst>
            </a:custGeom>
            <a:grpFill/>
            <a:ln w="9525">
              <a:noFill/>
              <a:round/>
              <a:headEnd/>
              <a:tailEnd/>
            </a:ln>
            <a:extLst/>
          </p:spPr>
          <p:txBody>
            <a:bodyPr vert="horz" wrap="square" lIns="83748" tIns="41874" rIns="83748" bIns="41874" numCol="1" anchor="t" anchorCtr="0" compatLnSpc="1">
              <a:prstTxWarp prst="textNoShape">
                <a:avLst/>
              </a:prstTxWarp>
            </a:bodyPr>
            <a:lstStyle/>
            <a:p>
              <a:pPr>
                <a:lnSpc>
                  <a:spcPct val="120000"/>
                </a:lnSpc>
              </a:pPr>
              <a:endParaRPr lang="en-US" sz="1563">
                <a:latin typeface="Arial" panose="020B0604020202020204" pitchFamily="34" charset="0"/>
                <a:ea typeface="微软雅黑" panose="020B0503020204020204" pitchFamily="34" charset="-122"/>
                <a:sym typeface="Arial" panose="020B0604020202020204" pitchFamily="34" charset="0"/>
              </a:endParaRPr>
            </a:p>
          </p:txBody>
        </p:sp>
        <p:sp>
          <p:nvSpPr>
            <p:cNvPr id="36" name="Freeform 6"/>
            <p:cNvSpPr>
              <a:spLocks/>
            </p:cNvSpPr>
            <p:nvPr/>
          </p:nvSpPr>
          <p:spPr bwMode="auto">
            <a:xfrm>
              <a:off x="4177" y="1665"/>
              <a:ext cx="490" cy="566"/>
            </a:xfrm>
            <a:custGeom>
              <a:avLst/>
              <a:gdLst>
                <a:gd name="T0" fmla="*/ 204 w 207"/>
                <a:gd name="T1" fmla="*/ 156 h 239"/>
                <a:gd name="T2" fmla="*/ 48 w 207"/>
                <a:gd name="T3" fmla="*/ 0 h 239"/>
                <a:gd name="T4" fmla="*/ 35 w 207"/>
                <a:gd name="T5" fmla="*/ 53 h 239"/>
                <a:gd name="T6" fmla="*/ 0 w 207"/>
                <a:gd name="T7" fmla="*/ 83 h 239"/>
                <a:gd name="T8" fmla="*/ 156 w 207"/>
                <a:gd name="T9" fmla="*/ 239 h 239"/>
                <a:gd name="T10" fmla="*/ 188 w 207"/>
                <a:gd name="T11" fmla="*/ 214 h 239"/>
                <a:gd name="T12" fmla="*/ 192 w 207"/>
                <a:gd name="T13" fmla="*/ 209 h 239"/>
                <a:gd name="T14" fmla="*/ 194 w 207"/>
                <a:gd name="T15" fmla="*/ 204 h 239"/>
                <a:gd name="T16" fmla="*/ 204 w 207"/>
                <a:gd name="T17" fmla="*/ 156 h 2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07" h="239">
                  <a:moveTo>
                    <a:pt x="204" y="156"/>
                  </a:moveTo>
                  <a:cubicBezTo>
                    <a:pt x="48" y="0"/>
                    <a:pt x="48" y="0"/>
                    <a:pt x="48" y="0"/>
                  </a:cubicBezTo>
                  <a:cubicBezTo>
                    <a:pt x="54" y="6"/>
                    <a:pt x="48" y="30"/>
                    <a:pt x="35" y="53"/>
                  </a:cubicBezTo>
                  <a:cubicBezTo>
                    <a:pt x="22" y="75"/>
                    <a:pt x="7" y="88"/>
                    <a:pt x="0" y="83"/>
                  </a:cubicBezTo>
                  <a:cubicBezTo>
                    <a:pt x="156" y="239"/>
                    <a:pt x="156" y="239"/>
                    <a:pt x="156" y="239"/>
                  </a:cubicBezTo>
                  <a:cubicBezTo>
                    <a:pt x="156" y="239"/>
                    <a:pt x="173" y="237"/>
                    <a:pt x="188" y="214"/>
                  </a:cubicBezTo>
                  <a:cubicBezTo>
                    <a:pt x="189" y="213"/>
                    <a:pt x="191" y="211"/>
                    <a:pt x="192" y="209"/>
                  </a:cubicBezTo>
                  <a:cubicBezTo>
                    <a:pt x="193" y="207"/>
                    <a:pt x="194" y="206"/>
                    <a:pt x="194" y="204"/>
                  </a:cubicBezTo>
                  <a:cubicBezTo>
                    <a:pt x="207" y="178"/>
                    <a:pt x="204" y="156"/>
                    <a:pt x="204" y="156"/>
                  </a:cubicBezTo>
                  <a:close/>
                </a:path>
              </a:pathLst>
            </a:custGeom>
            <a:grpFill/>
            <a:ln w="9525">
              <a:noFill/>
              <a:round/>
              <a:headEnd/>
              <a:tailEnd/>
            </a:ln>
            <a:extLst/>
          </p:spPr>
          <p:txBody>
            <a:bodyPr vert="horz" wrap="square" lIns="83748" tIns="41874" rIns="83748" bIns="41874" numCol="1" anchor="t" anchorCtr="0" compatLnSpc="1">
              <a:prstTxWarp prst="textNoShape">
                <a:avLst/>
              </a:prstTxWarp>
            </a:bodyPr>
            <a:lstStyle/>
            <a:p>
              <a:pPr>
                <a:lnSpc>
                  <a:spcPct val="120000"/>
                </a:lnSpc>
              </a:pPr>
              <a:endParaRPr lang="en-US" sz="1563">
                <a:latin typeface="Arial" panose="020B0604020202020204" pitchFamily="34" charset="0"/>
                <a:ea typeface="微软雅黑" panose="020B0503020204020204" pitchFamily="34" charset="-122"/>
                <a:sym typeface="Arial" panose="020B0604020202020204" pitchFamily="34" charset="0"/>
              </a:endParaRPr>
            </a:p>
          </p:txBody>
        </p:sp>
        <p:sp>
          <p:nvSpPr>
            <p:cNvPr id="37" name="Freeform 7"/>
            <p:cNvSpPr>
              <a:spLocks/>
            </p:cNvSpPr>
            <p:nvPr/>
          </p:nvSpPr>
          <p:spPr bwMode="auto">
            <a:xfrm>
              <a:off x="4167" y="1656"/>
              <a:ext cx="137" cy="218"/>
            </a:xfrm>
            <a:custGeom>
              <a:avLst/>
              <a:gdLst>
                <a:gd name="T0" fmla="*/ 52 w 58"/>
                <a:gd name="T1" fmla="*/ 4 h 92"/>
                <a:gd name="T2" fmla="*/ 31 w 58"/>
                <a:gd name="T3" fmla="*/ 13 h 92"/>
                <a:gd name="T4" fmla="*/ 39 w 58"/>
                <a:gd name="T5" fmla="*/ 20 h 92"/>
                <a:gd name="T6" fmla="*/ 39 w 58"/>
                <a:gd name="T7" fmla="*/ 25 h 92"/>
                <a:gd name="T8" fmla="*/ 31 w 58"/>
                <a:gd name="T9" fmla="*/ 50 h 92"/>
                <a:gd name="T10" fmla="*/ 16 w 58"/>
                <a:gd name="T11" fmla="*/ 66 h 92"/>
                <a:gd name="T12" fmla="*/ 12 w 58"/>
                <a:gd name="T13" fmla="*/ 67 h 92"/>
                <a:gd name="T14" fmla="*/ 5 w 58"/>
                <a:gd name="T15" fmla="*/ 59 h 92"/>
                <a:gd name="T16" fmla="*/ 3 w 58"/>
                <a:gd name="T17" fmla="*/ 87 h 92"/>
                <a:gd name="T18" fmla="*/ 4 w 58"/>
                <a:gd name="T19" fmla="*/ 87 h 92"/>
                <a:gd name="T20" fmla="*/ 39 w 58"/>
                <a:gd name="T21" fmla="*/ 57 h 92"/>
                <a:gd name="T22" fmla="*/ 52 w 58"/>
                <a:gd name="T23" fmla="*/ 4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8" h="92">
                  <a:moveTo>
                    <a:pt x="52" y="4"/>
                  </a:moveTo>
                  <a:cubicBezTo>
                    <a:pt x="48" y="0"/>
                    <a:pt x="40" y="4"/>
                    <a:pt x="31" y="13"/>
                  </a:cubicBezTo>
                  <a:cubicBezTo>
                    <a:pt x="36" y="18"/>
                    <a:pt x="39" y="20"/>
                    <a:pt x="39" y="20"/>
                  </a:cubicBezTo>
                  <a:cubicBezTo>
                    <a:pt x="39" y="20"/>
                    <a:pt x="39" y="22"/>
                    <a:pt x="39" y="25"/>
                  </a:cubicBezTo>
                  <a:cubicBezTo>
                    <a:pt x="39" y="31"/>
                    <a:pt x="37" y="40"/>
                    <a:pt x="31" y="50"/>
                  </a:cubicBezTo>
                  <a:cubicBezTo>
                    <a:pt x="25" y="61"/>
                    <a:pt x="19" y="64"/>
                    <a:pt x="16" y="66"/>
                  </a:cubicBezTo>
                  <a:cubicBezTo>
                    <a:pt x="14" y="67"/>
                    <a:pt x="12" y="67"/>
                    <a:pt x="12" y="67"/>
                  </a:cubicBezTo>
                  <a:cubicBezTo>
                    <a:pt x="12" y="67"/>
                    <a:pt x="10" y="64"/>
                    <a:pt x="5" y="59"/>
                  </a:cubicBezTo>
                  <a:cubicBezTo>
                    <a:pt x="0" y="72"/>
                    <a:pt x="0" y="83"/>
                    <a:pt x="3" y="87"/>
                  </a:cubicBezTo>
                  <a:cubicBezTo>
                    <a:pt x="4" y="87"/>
                    <a:pt x="4" y="87"/>
                    <a:pt x="4" y="87"/>
                  </a:cubicBezTo>
                  <a:cubicBezTo>
                    <a:pt x="11" y="92"/>
                    <a:pt x="26" y="79"/>
                    <a:pt x="39" y="57"/>
                  </a:cubicBezTo>
                  <a:cubicBezTo>
                    <a:pt x="52" y="34"/>
                    <a:pt x="58" y="10"/>
                    <a:pt x="52" y="4"/>
                  </a:cubicBezTo>
                  <a:close/>
                </a:path>
              </a:pathLst>
            </a:custGeom>
            <a:grpFill/>
            <a:ln w="9525">
              <a:noFill/>
              <a:round/>
              <a:headEnd/>
              <a:tailEnd/>
            </a:ln>
            <a:extLst/>
          </p:spPr>
          <p:txBody>
            <a:bodyPr vert="horz" wrap="square" lIns="83748" tIns="41874" rIns="83748" bIns="41874" numCol="1" anchor="t" anchorCtr="0" compatLnSpc="1">
              <a:prstTxWarp prst="textNoShape">
                <a:avLst/>
              </a:prstTxWarp>
            </a:bodyPr>
            <a:lstStyle/>
            <a:p>
              <a:pPr>
                <a:lnSpc>
                  <a:spcPct val="120000"/>
                </a:lnSpc>
              </a:pPr>
              <a:endParaRPr lang="en-US" sz="1563">
                <a:latin typeface="Arial" panose="020B0604020202020204" pitchFamily="34" charset="0"/>
                <a:ea typeface="微软雅黑" panose="020B0503020204020204" pitchFamily="34" charset="-122"/>
                <a:sym typeface="Arial" panose="020B0604020202020204" pitchFamily="34" charset="0"/>
              </a:endParaRPr>
            </a:p>
          </p:txBody>
        </p:sp>
        <p:sp>
          <p:nvSpPr>
            <p:cNvPr id="38" name="Freeform 8"/>
            <p:cNvSpPr>
              <a:spLocks/>
            </p:cNvSpPr>
            <p:nvPr/>
          </p:nvSpPr>
          <p:spPr bwMode="auto">
            <a:xfrm>
              <a:off x="2883" y="799"/>
              <a:ext cx="474" cy="407"/>
            </a:xfrm>
            <a:custGeom>
              <a:avLst/>
              <a:gdLst>
                <a:gd name="T0" fmla="*/ 83 w 200"/>
                <a:gd name="T1" fmla="*/ 65 h 172"/>
                <a:gd name="T2" fmla="*/ 200 w 200"/>
                <a:gd name="T3" fmla="*/ 38 h 172"/>
                <a:gd name="T4" fmla="*/ 200 w 200"/>
                <a:gd name="T5" fmla="*/ 37 h 172"/>
                <a:gd name="T6" fmla="*/ 73 w 200"/>
                <a:gd name="T7" fmla="*/ 14 h 172"/>
                <a:gd name="T8" fmla="*/ 9 w 200"/>
                <a:gd name="T9" fmla="*/ 126 h 172"/>
                <a:gd name="T10" fmla="*/ 64 w 200"/>
                <a:gd name="T11" fmla="*/ 172 h 172"/>
                <a:gd name="T12" fmla="*/ 83 w 200"/>
                <a:gd name="T13" fmla="*/ 65 h 172"/>
              </a:gdLst>
              <a:ahLst/>
              <a:cxnLst>
                <a:cxn ang="0">
                  <a:pos x="T0" y="T1"/>
                </a:cxn>
                <a:cxn ang="0">
                  <a:pos x="T2" y="T3"/>
                </a:cxn>
                <a:cxn ang="0">
                  <a:pos x="T4" y="T5"/>
                </a:cxn>
                <a:cxn ang="0">
                  <a:pos x="T6" y="T7"/>
                </a:cxn>
                <a:cxn ang="0">
                  <a:pos x="T8" y="T9"/>
                </a:cxn>
                <a:cxn ang="0">
                  <a:pos x="T10" y="T11"/>
                </a:cxn>
                <a:cxn ang="0">
                  <a:pos x="T12" y="T13"/>
                </a:cxn>
              </a:cxnLst>
              <a:rect l="0" t="0" r="r" b="b"/>
              <a:pathLst>
                <a:path w="200" h="172">
                  <a:moveTo>
                    <a:pt x="83" y="65"/>
                  </a:moveTo>
                  <a:cubicBezTo>
                    <a:pt x="105" y="26"/>
                    <a:pt x="157" y="23"/>
                    <a:pt x="200" y="38"/>
                  </a:cubicBezTo>
                  <a:cubicBezTo>
                    <a:pt x="200" y="38"/>
                    <a:pt x="200" y="37"/>
                    <a:pt x="200" y="37"/>
                  </a:cubicBezTo>
                  <a:cubicBezTo>
                    <a:pt x="159" y="14"/>
                    <a:pt x="109" y="0"/>
                    <a:pt x="73" y="14"/>
                  </a:cubicBezTo>
                  <a:cubicBezTo>
                    <a:pt x="6" y="41"/>
                    <a:pt x="0" y="81"/>
                    <a:pt x="9" y="126"/>
                  </a:cubicBezTo>
                  <a:cubicBezTo>
                    <a:pt x="14" y="152"/>
                    <a:pt x="35" y="167"/>
                    <a:pt x="64" y="172"/>
                  </a:cubicBezTo>
                  <a:cubicBezTo>
                    <a:pt x="58" y="137"/>
                    <a:pt x="64" y="97"/>
                    <a:pt x="83" y="65"/>
                  </a:cubicBezTo>
                  <a:close/>
                </a:path>
              </a:pathLst>
            </a:custGeom>
            <a:grpFill/>
            <a:ln w="9525">
              <a:noFill/>
              <a:round/>
              <a:headEnd/>
              <a:tailEnd/>
            </a:ln>
            <a:extLst/>
          </p:spPr>
          <p:txBody>
            <a:bodyPr vert="horz" wrap="square" lIns="83748" tIns="41874" rIns="83748" bIns="41874" numCol="1" anchor="t" anchorCtr="0" compatLnSpc="1">
              <a:prstTxWarp prst="textNoShape">
                <a:avLst/>
              </a:prstTxWarp>
            </a:bodyPr>
            <a:lstStyle/>
            <a:p>
              <a:pPr>
                <a:lnSpc>
                  <a:spcPct val="120000"/>
                </a:lnSpc>
              </a:pPr>
              <a:endParaRPr lang="en-US" sz="1563">
                <a:latin typeface="Arial" panose="020B0604020202020204" pitchFamily="34" charset="0"/>
                <a:ea typeface="微软雅黑" panose="020B0503020204020204" pitchFamily="34" charset="-122"/>
                <a:sym typeface="Arial" panose="020B0604020202020204" pitchFamily="34" charset="0"/>
              </a:endParaRPr>
            </a:p>
          </p:txBody>
        </p:sp>
        <p:sp>
          <p:nvSpPr>
            <p:cNvPr id="39" name="Freeform 9"/>
            <p:cNvSpPr>
              <a:spLocks/>
            </p:cNvSpPr>
            <p:nvPr/>
          </p:nvSpPr>
          <p:spPr bwMode="auto">
            <a:xfrm>
              <a:off x="3236" y="427"/>
              <a:ext cx="175" cy="460"/>
            </a:xfrm>
            <a:custGeom>
              <a:avLst/>
              <a:gdLst>
                <a:gd name="T0" fmla="*/ 40 w 74"/>
                <a:gd name="T1" fmla="*/ 37 h 194"/>
                <a:gd name="T2" fmla="*/ 74 w 74"/>
                <a:gd name="T3" fmla="*/ 0 h 194"/>
                <a:gd name="T4" fmla="*/ 1 w 74"/>
                <a:gd name="T5" fmla="*/ 100 h 194"/>
                <a:gd name="T6" fmla="*/ 51 w 74"/>
                <a:gd name="T7" fmla="*/ 194 h 194"/>
                <a:gd name="T8" fmla="*/ 52 w 74"/>
                <a:gd name="T9" fmla="*/ 193 h 194"/>
                <a:gd name="T10" fmla="*/ 40 w 74"/>
                <a:gd name="T11" fmla="*/ 37 h 194"/>
              </a:gdLst>
              <a:ahLst/>
              <a:cxnLst>
                <a:cxn ang="0">
                  <a:pos x="T0" y="T1"/>
                </a:cxn>
                <a:cxn ang="0">
                  <a:pos x="T2" y="T3"/>
                </a:cxn>
                <a:cxn ang="0">
                  <a:pos x="T4" y="T5"/>
                </a:cxn>
                <a:cxn ang="0">
                  <a:pos x="T6" y="T7"/>
                </a:cxn>
                <a:cxn ang="0">
                  <a:pos x="T8" y="T9"/>
                </a:cxn>
                <a:cxn ang="0">
                  <a:pos x="T10" y="T11"/>
                </a:cxn>
              </a:cxnLst>
              <a:rect l="0" t="0" r="r" b="b"/>
              <a:pathLst>
                <a:path w="74" h="194">
                  <a:moveTo>
                    <a:pt x="40" y="37"/>
                  </a:moveTo>
                  <a:cubicBezTo>
                    <a:pt x="49" y="21"/>
                    <a:pt x="61" y="8"/>
                    <a:pt x="74" y="0"/>
                  </a:cubicBezTo>
                  <a:cubicBezTo>
                    <a:pt x="31" y="9"/>
                    <a:pt x="0" y="30"/>
                    <a:pt x="1" y="100"/>
                  </a:cubicBezTo>
                  <a:cubicBezTo>
                    <a:pt x="1" y="132"/>
                    <a:pt x="23" y="166"/>
                    <a:pt x="51" y="194"/>
                  </a:cubicBezTo>
                  <a:cubicBezTo>
                    <a:pt x="52" y="193"/>
                    <a:pt x="52" y="193"/>
                    <a:pt x="52" y="193"/>
                  </a:cubicBezTo>
                  <a:cubicBezTo>
                    <a:pt x="29" y="143"/>
                    <a:pt x="17" y="77"/>
                    <a:pt x="40" y="37"/>
                  </a:cubicBezTo>
                  <a:close/>
                </a:path>
              </a:pathLst>
            </a:custGeom>
            <a:grpFill/>
            <a:ln w="9525">
              <a:noFill/>
              <a:round/>
              <a:headEnd/>
              <a:tailEnd/>
            </a:ln>
            <a:extLst/>
          </p:spPr>
          <p:txBody>
            <a:bodyPr vert="horz" wrap="square" lIns="83748" tIns="41874" rIns="83748" bIns="41874" numCol="1" anchor="t" anchorCtr="0" compatLnSpc="1">
              <a:prstTxWarp prst="textNoShape">
                <a:avLst/>
              </a:prstTxWarp>
            </a:bodyPr>
            <a:lstStyle/>
            <a:p>
              <a:pPr>
                <a:lnSpc>
                  <a:spcPct val="120000"/>
                </a:lnSpc>
              </a:pPr>
              <a:endParaRPr lang="en-US" sz="1563">
                <a:latin typeface="Arial" panose="020B0604020202020204" pitchFamily="34" charset="0"/>
                <a:ea typeface="微软雅黑" panose="020B0503020204020204" pitchFamily="34" charset="-122"/>
                <a:sym typeface="Arial" panose="020B0604020202020204" pitchFamily="34" charset="0"/>
              </a:endParaRPr>
            </a:p>
          </p:txBody>
        </p:sp>
        <p:sp>
          <p:nvSpPr>
            <p:cNvPr id="40" name="Freeform 10"/>
            <p:cNvSpPr>
              <a:spLocks/>
            </p:cNvSpPr>
            <p:nvPr/>
          </p:nvSpPr>
          <p:spPr bwMode="auto">
            <a:xfrm>
              <a:off x="3020" y="853"/>
              <a:ext cx="505" cy="613"/>
            </a:xfrm>
            <a:custGeom>
              <a:avLst/>
              <a:gdLst>
                <a:gd name="T0" fmla="*/ 198 w 213"/>
                <a:gd name="T1" fmla="*/ 82 h 259"/>
                <a:gd name="T2" fmla="*/ 142 w 213"/>
                <a:gd name="T3" fmla="*/ 15 h 259"/>
                <a:gd name="T4" fmla="*/ 25 w 213"/>
                <a:gd name="T5" fmla="*/ 42 h 259"/>
                <a:gd name="T6" fmla="*/ 6 w 213"/>
                <a:gd name="T7" fmla="*/ 149 h 259"/>
                <a:gd name="T8" fmla="*/ 39 w 213"/>
                <a:gd name="T9" fmla="*/ 218 h 259"/>
                <a:gd name="T10" fmla="*/ 172 w 213"/>
                <a:gd name="T11" fmla="*/ 189 h 259"/>
                <a:gd name="T12" fmla="*/ 211 w 213"/>
                <a:gd name="T13" fmla="*/ 104 h 259"/>
                <a:gd name="T14" fmla="*/ 213 w 213"/>
                <a:gd name="T15" fmla="*/ 99 h 259"/>
                <a:gd name="T16" fmla="*/ 212 w 213"/>
                <a:gd name="T17" fmla="*/ 97 h 259"/>
                <a:gd name="T18" fmla="*/ 198 w 213"/>
                <a:gd name="T19" fmla="*/ 82 h 2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13" h="259">
                  <a:moveTo>
                    <a:pt x="198" y="82"/>
                  </a:moveTo>
                  <a:cubicBezTo>
                    <a:pt x="173" y="53"/>
                    <a:pt x="145" y="23"/>
                    <a:pt x="142" y="15"/>
                  </a:cubicBezTo>
                  <a:cubicBezTo>
                    <a:pt x="99" y="0"/>
                    <a:pt x="47" y="3"/>
                    <a:pt x="25" y="42"/>
                  </a:cubicBezTo>
                  <a:cubicBezTo>
                    <a:pt x="6" y="74"/>
                    <a:pt x="0" y="114"/>
                    <a:pt x="6" y="149"/>
                  </a:cubicBezTo>
                  <a:cubicBezTo>
                    <a:pt x="10" y="176"/>
                    <a:pt x="22" y="201"/>
                    <a:pt x="39" y="218"/>
                  </a:cubicBezTo>
                  <a:cubicBezTo>
                    <a:pt x="80" y="259"/>
                    <a:pt x="139" y="246"/>
                    <a:pt x="172" y="189"/>
                  </a:cubicBezTo>
                  <a:cubicBezTo>
                    <a:pt x="190" y="158"/>
                    <a:pt x="207" y="130"/>
                    <a:pt x="211" y="104"/>
                  </a:cubicBezTo>
                  <a:cubicBezTo>
                    <a:pt x="212" y="102"/>
                    <a:pt x="213" y="100"/>
                    <a:pt x="213" y="99"/>
                  </a:cubicBezTo>
                  <a:cubicBezTo>
                    <a:pt x="213" y="98"/>
                    <a:pt x="212" y="98"/>
                    <a:pt x="212" y="97"/>
                  </a:cubicBezTo>
                  <a:cubicBezTo>
                    <a:pt x="207" y="92"/>
                    <a:pt x="203" y="87"/>
                    <a:pt x="198" y="82"/>
                  </a:cubicBezTo>
                  <a:close/>
                </a:path>
              </a:pathLst>
            </a:custGeom>
            <a:grpFill/>
            <a:ln w="9525">
              <a:noFill/>
              <a:round/>
              <a:headEnd/>
              <a:tailEnd/>
            </a:ln>
            <a:extLst/>
          </p:spPr>
          <p:txBody>
            <a:bodyPr vert="horz" wrap="square" lIns="83748" tIns="41874" rIns="83748" bIns="41874" numCol="1" anchor="t" anchorCtr="0" compatLnSpc="1">
              <a:prstTxWarp prst="textNoShape">
                <a:avLst/>
              </a:prstTxWarp>
            </a:bodyPr>
            <a:lstStyle/>
            <a:p>
              <a:pPr>
                <a:lnSpc>
                  <a:spcPct val="120000"/>
                </a:lnSpc>
              </a:pPr>
              <a:endParaRPr lang="en-US" sz="1563">
                <a:latin typeface="Arial" panose="020B0604020202020204" pitchFamily="34" charset="0"/>
                <a:ea typeface="微软雅黑" panose="020B0503020204020204" pitchFamily="34" charset="-122"/>
                <a:sym typeface="Arial" panose="020B0604020202020204" pitchFamily="34" charset="0"/>
              </a:endParaRPr>
            </a:p>
          </p:txBody>
        </p:sp>
        <p:sp>
          <p:nvSpPr>
            <p:cNvPr id="41" name="Freeform 11"/>
            <p:cNvSpPr>
              <a:spLocks/>
            </p:cNvSpPr>
            <p:nvPr/>
          </p:nvSpPr>
          <p:spPr bwMode="auto">
            <a:xfrm>
              <a:off x="3276" y="375"/>
              <a:ext cx="481" cy="668"/>
            </a:xfrm>
            <a:custGeom>
              <a:avLst/>
              <a:gdLst>
                <a:gd name="T0" fmla="*/ 23 w 203"/>
                <a:gd name="T1" fmla="*/ 59 h 282"/>
                <a:gd name="T2" fmla="*/ 35 w 203"/>
                <a:gd name="T3" fmla="*/ 215 h 282"/>
                <a:gd name="T4" fmla="*/ 72 w 203"/>
                <a:gd name="T5" fmla="*/ 246 h 282"/>
                <a:gd name="T6" fmla="*/ 96 w 203"/>
                <a:gd name="T7" fmla="*/ 267 h 282"/>
                <a:gd name="T8" fmla="*/ 99 w 203"/>
                <a:gd name="T9" fmla="*/ 270 h 282"/>
                <a:gd name="T10" fmla="*/ 113 w 203"/>
                <a:gd name="T11" fmla="*/ 282 h 282"/>
                <a:gd name="T12" fmla="*/ 171 w 203"/>
                <a:gd name="T13" fmla="*/ 207 h 282"/>
                <a:gd name="T14" fmla="*/ 156 w 203"/>
                <a:gd name="T15" fmla="*/ 31 h 282"/>
                <a:gd name="T16" fmla="*/ 57 w 203"/>
                <a:gd name="T17" fmla="*/ 22 h 282"/>
                <a:gd name="T18" fmla="*/ 23 w 203"/>
                <a:gd name="T19" fmla="*/ 59 h 2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3" h="282">
                  <a:moveTo>
                    <a:pt x="23" y="59"/>
                  </a:moveTo>
                  <a:cubicBezTo>
                    <a:pt x="0" y="99"/>
                    <a:pt x="12" y="165"/>
                    <a:pt x="35" y="215"/>
                  </a:cubicBezTo>
                  <a:cubicBezTo>
                    <a:pt x="38" y="215"/>
                    <a:pt x="55" y="231"/>
                    <a:pt x="72" y="246"/>
                  </a:cubicBezTo>
                  <a:cubicBezTo>
                    <a:pt x="79" y="252"/>
                    <a:pt x="87" y="259"/>
                    <a:pt x="96" y="267"/>
                  </a:cubicBezTo>
                  <a:cubicBezTo>
                    <a:pt x="97" y="268"/>
                    <a:pt x="98" y="269"/>
                    <a:pt x="99" y="270"/>
                  </a:cubicBezTo>
                  <a:cubicBezTo>
                    <a:pt x="104" y="274"/>
                    <a:pt x="109" y="278"/>
                    <a:pt x="113" y="282"/>
                  </a:cubicBezTo>
                  <a:cubicBezTo>
                    <a:pt x="133" y="272"/>
                    <a:pt x="151" y="241"/>
                    <a:pt x="171" y="207"/>
                  </a:cubicBezTo>
                  <a:cubicBezTo>
                    <a:pt x="203" y="150"/>
                    <a:pt x="197" y="71"/>
                    <a:pt x="156" y="31"/>
                  </a:cubicBezTo>
                  <a:cubicBezTo>
                    <a:pt x="127" y="2"/>
                    <a:pt x="89" y="0"/>
                    <a:pt x="57" y="22"/>
                  </a:cubicBezTo>
                  <a:cubicBezTo>
                    <a:pt x="44" y="30"/>
                    <a:pt x="32" y="43"/>
                    <a:pt x="23" y="59"/>
                  </a:cubicBezTo>
                  <a:close/>
                </a:path>
              </a:pathLst>
            </a:custGeom>
            <a:grpFill/>
            <a:ln w="9525">
              <a:noFill/>
              <a:round/>
              <a:headEnd/>
              <a:tailEnd/>
            </a:ln>
            <a:extLst/>
          </p:spPr>
          <p:txBody>
            <a:bodyPr vert="horz" wrap="square" lIns="83748" tIns="41874" rIns="83748" bIns="41874" numCol="1" anchor="t" anchorCtr="0" compatLnSpc="1">
              <a:prstTxWarp prst="textNoShape">
                <a:avLst/>
              </a:prstTxWarp>
            </a:bodyPr>
            <a:lstStyle/>
            <a:p>
              <a:pPr>
                <a:lnSpc>
                  <a:spcPct val="120000"/>
                </a:lnSpc>
              </a:pPr>
              <a:endParaRPr lang="en-US" sz="1563">
                <a:latin typeface="Arial" panose="020B0604020202020204" pitchFamily="34" charset="0"/>
                <a:ea typeface="微软雅黑" panose="020B0503020204020204" pitchFamily="34" charset="-122"/>
                <a:sym typeface="Arial" panose="020B0604020202020204" pitchFamily="34" charset="0"/>
              </a:endParaRPr>
            </a:p>
          </p:txBody>
        </p:sp>
        <p:sp>
          <p:nvSpPr>
            <p:cNvPr id="42" name="Freeform 12"/>
            <p:cNvSpPr>
              <a:spLocks/>
            </p:cNvSpPr>
            <p:nvPr/>
          </p:nvSpPr>
          <p:spPr bwMode="auto">
            <a:xfrm>
              <a:off x="3357" y="884"/>
              <a:ext cx="902" cy="930"/>
            </a:xfrm>
            <a:custGeom>
              <a:avLst/>
              <a:gdLst>
                <a:gd name="T0" fmla="*/ 381 w 381"/>
                <a:gd name="T1" fmla="*/ 346 h 393"/>
                <a:gd name="T2" fmla="*/ 373 w 381"/>
                <a:gd name="T3" fmla="*/ 339 h 393"/>
                <a:gd name="T4" fmla="*/ 79 w 381"/>
                <a:gd name="T5" fmla="*/ 67 h 393"/>
                <a:gd name="T6" fmla="*/ 65 w 381"/>
                <a:gd name="T7" fmla="*/ 55 h 393"/>
                <a:gd name="T8" fmla="*/ 62 w 381"/>
                <a:gd name="T9" fmla="*/ 52 h 393"/>
                <a:gd name="T10" fmla="*/ 38 w 381"/>
                <a:gd name="T11" fmla="*/ 31 h 393"/>
                <a:gd name="T12" fmla="*/ 1 w 381"/>
                <a:gd name="T13" fmla="*/ 0 h 393"/>
                <a:gd name="T14" fmla="*/ 0 w 381"/>
                <a:gd name="T15" fmla="*/ 1 h 393"/>
                <a:gd name="T16" fmla="*/ 0 w 381"/>
                <a:gd name="T17" fmla="*/ 1 h 393"/>
                <a:gd name="T18" fmla="*/ 0 w 381"/>
                <a:gd name="T19" fmla="*/ 1 h 393"/>
                <a:gd name="T20" fmla="*/ 0 w 381"/>
                <a:gd name="T21" fmla="*/ 2 h 393"/>
                <a:gd name="T22" fmla="*/ 56 w 381"/>
                <a:gd name="T23" fmla="*/ 69 h 393"/>
                <a:gd name="T24" fmla="*/ 70 w 381"/>
                <a:gd name="T25" fmla="*/ 84 h 393"/>
                <a:gd name="T26" fmla="*/ 71 w 381"/>
                <a:gd name="T27" fmla="*/ 86 h 393"/>
                <a:gd name="T28" fmla="*/ 347 w 381"/>
                <a:gd name="T29" fmla="*/ 385 h 393"/>
                <a:gd name="T30" fmla="*/ 354 w 381"/>
                <a:gd name="T31" fmla="*/ 393 h 393"/>
                <a:gd name="T32" fmla="*/ 358 w 381"/>
                <a:gd name="T33" fmla="*/ 392 h 393"/>
                <a:gd name="T34" fmla="*/ 373 w 381"/>
                <a:gd name="T35" fmla="*/ 376 h 393"/>
                <a:gd name="T36" fmla="*/ 381 w 381"/>
                <a:gd name="T37" fmla="*/ 351 h 393"/>
                <a:gd name="T38" fmla="*/ 381 w 381"/>
                <a:gd name="T39" fmla="*/ 346 h 3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381" h="393">
                  <a:moveTo>
                    <a:pt x="381" y="346"/>
                  </a:moveTo>
                  <a:cubicBezTo>
                    <a:pt x="381" y="346"/>
                    <a:pt x="378" y="344"/>
                    <a:pt x="373" y="339"/>
                  </a:cubicBezTo>
                  <a:cubicBezTo>
                    <a:pt x="336" y="304"/>
                    <a:pt x="177" y="155"/>
                    <a:pt x="79" y="67"/>
                  </a:cubicBezTo>
                  <a:cubicBezTo>
                    <a:pt x="75" y="63"/>
                    <a:pt x="70" y="59"/>
                    <a:pt x="65" y="55"/>
                  </a:cubicBezTo>
                  <a:cubicBezTo>
                    <a:pt x="64" y="54"/>
                    <a:pt x="63" y="53"/>
                    <a:pt x="62" y="52"/>
                  </a:cubicBezTo>
                  <a:cubicBezTo>
                    <a:pt x="53" y="44"/>
                    <a:pt x="45" y="37"/>
                    <a:pt x="38" y="31"/>
                  </a:cubicBezTo>
                  <a:cubicBezTo>
                    <a:pt x="21" y="16"/>
                    <a:pt x="4" y="0"/>
                    <a:pt x="1" y="0"/>
                  </a:cubicBezTo>
                  <a:cubicBezTo>
                    <a:pt x="0" y="1"/>
                    <a:pt x="0" y="1"/>
                    <a:pt x="0" y="1"/>
                  </a:cubicBezTo>
                  <a:cubicBezTo>
                    <a:pt x="0" y="1"/>
                    <a:pt x="0" y="1"/>
                    <a:pt x="0" y="1"/>
                  </a:cubicBezTo>
                  <a:cubicBezTo>
                    <a:pt x="0" y="1"/>
                    <a:pt x="0" y="1"/>
                    <a:pt x="0" y="1"/>
                  </a:cubicBezTo>
                  <a:cubicBezTo>
                    <a:pt x="0" y="1"/>
                    <a:pt x="0" y="2"/>
                    <a:pt x="0" y="2"/>
                  </a:cubicBezTo>
                  <a:cubicBezTo>
                    <a:pt x="3" y="10"/>
                    <a:pt x="31" y="40"/>
                    <a:pt x="56" y="69"/>
                  </a:cubicBezTo>
                  <a:cubicBezTo>
                    <a:pt x="61" y="74"/>
                    <a:pt x="65" y="79"/>
                    <a:pt x="70" y="84"/>
                  </a:cubicBezTo>
                  <a:cubicBezTo>
                    <a:pt x="70" y="85"/>
                    <a:pt x="71" y="85"/>
                    <a:pt x="71" y="86"/>
                  </a:cubicBezTo>
                  <a:cubicBezTo>
                    <a:pt x="161" y="186"/>
                    <a:pt x="312" y="347"/>
                    <a:pt x="347" y="385"/>
                  </a:cubicBezTo>
                  <a:cubicBezTo>
                    <a:pt x="352" y="390"/>
                    <a:pt x="354" y="393"/>
                    <a:pt x="354" y="393"/>
                  </a:cubicBezTo>
                  <a:cubicBezTo>
                    <a:pt x="354" y="393"/>
                    <a:pt x="356" y="393"/>
                    <a:pt x="358" y="392"/>
                  </a:cubicBezTo>
                  <a:cubicBezTo>
                    <a:pt x="361" y="390"/>
                    <a:pt x="367" y="387"/>
                    <a:pt x="373" y="376"/>
                  </a:cubicBezTo>
                  <a:cubicBezTo>
                    <a:pt x="379" y="366"/>
                    <a:pt x="381" y="357"/>
                    <a:pt x="381" y="351"/>
                  </a:cubicBezTo>
                  <a:cubicBezTo>
                    <a:pt x="381" y="348"/>
                    <a:pt x="381" y="346"/>
                    <a:pt x="381" y="346"/>
                  </a:cubicBezTo>
                  <a:close/>
                </a:path>
              </a:pathLst>
            </a:custGeom>
            <a:grpFill/>
            <a:ln w="9525">
              <a:noFill/>
              <a:round/>
              <a:headEnd/>
              <a:tailEnd/>
            </a:ln>
            <a:extLst/>
          </p:spPr>
          <p:txBody>
            <a:bodyPr vert="horz" wrap="square" lIns="83748" tIns="41874" rIns="83748" bIns="41874" numCol="1" anchor="t" anchorCtr="0" compatLnSpc="1">
              <a:prstTxWarp prst="textNoShape">
                <a:avLst/>
              </a:prstTxWarp>
            </a:bodyPr>
            <a:lstStyle/>
            <a:p>
              <a:pPr>
                <a:lnSpc>
                  <a:spcPct val="120000"/>
                </a:lnSpc>
              </a:pPr>
              <a:endParaRPr lang="en-US" sz="1563">
                <a:latin typeface="Arial" panose="020B0604020202020204" pitchFamily="34" charset="0"/>
                <a:ea typeface="微软雅黑" panose="020B0503020204020204" pitchFamily="34" charset="-122"/>
                <a:sym typeface="Arial" panose="020B0604020202020204" pitchFamily="34" charset="0"/>
              </a:endParaRPr>
            </a:p>
          </p:txBody>
        </p:sp>
        <p:sp>
          <p:nvSpPr>
            <p:cNvPr id="43" name="Freeform 14"/>
            <p:cNvSpPr>
              <a:spLocks/>
            </p:cNvSpPr>
            <p:nvPr/>
          </p:nvSpPr>
          <p:spPr bwMode="auto">
            <a:xfrm>
              <a:off x="4819" y="2349"/>
              <a:ext cx="0" cy="3"/>
            </a:xfrm>
            <a:custGeom>
              <a:avLst/>
              <a:gdLst>
                <a:gd name="T0" fmla="*/ 0 h 1"/>
                <a:gd name="T1" fmla="*/ 0 h 1"/>
                <a:gd name="T2" fmla="*/ 1 h 1"/>
                <a:gd name="T3" fmla="*/ 1 h 1"/>
                <a:gd name="T4" fmla="*/ 0 h 1"/>
              </a:gdLst>
              <a:ahLst/>
              <a:cxnLst>
                <a:cxn ang="0">
                  <a:pos x="0" y="T0"/>
                </a:cxn>
                <a:cxn ang="0">
                  <a:pos x="0" y="T1"/>
                </a:cxn>
                <a:cxn ang="0">
                  <a:pos x="0" y="T2"/>
                </a:cxn>
                <a:cxn ang="0">
                  <a:pos x="0" y="T3"/>
                </a:cxn>
                <a:cxn ang="0">
                  <a:pos x="0" y="T4"/>
                </a:cxn>
              </a:cxnLst>
              <a:rect l="0" t="0" r="r" b="b"/>
              <a:pathLst>
                <a:path h="1">
                  <a:moveTo>
                    <a:pt x="0" y="0"/>
                  </a:moveTo>
                  <a:cubicBezTo>
                    <a:pt x="0" y="0"/>
                    <a:pt x="0" y="0"/>
                    <a:pt x="0" y="0"/>
                  </a:cubicBezTo>
                  <a:cubicBezTo>
                    <a:pt x="0" y="1"/>
                    <a:pt x="0" y="1"/>
                    <a:pt x="0" y="1"/>
                  </a:cubicBezTo>
                  <a:cubicBezTo>
                    <a:pt x="0" y="1"/>
                    <a:pt x="0" y="1"/>
                    <a:pt x="0" y="1"/>
                  </a:cubicBezTo>
                  <a:cubicBezTo>
                    <a:pt x="0" y="0"/>
                    <a:pt x="0" y="0"/>
                    <a:pt x="0" y="0"/>
                  </a:cubicBezTo>
                </a:path>
              </a:pathLst>
            </a:custGeom>
            <a:grpFill/>
            <a:ln w="9525">
              <a:noFill/>
              <a:round/>
              <a:headEnd/>
              <a:tailEnd/>
            </a:ln>
            <a:extLst/>
          </p:spPr>
          <p:txBody>
            <a:bodyPr vert="horz" wrap="square" lIns="83748" tIns="41874" rIns="83748" bIns="41874" numCol="1" anchor="t" anchorCtr="0" compatLnSpc="1">
              <a:prstTxWarp prst="textNoShape">
                <a:avLst/>
              </a:prstTxWarp>
            </a:bodyPr>
            <a:lstStyle/>
            <a:p>
              <a:pPr>
                <a:lnSpc>
                  <a:spcPct val="120000"/>
                </a:lnSpc>
              </a:pPr>
              <a:endParaRPr lang="en-US" sz="1563">
                <a:latin typeface="Arial" panose="020B0604020202020204" pitchFamily="34" charset="0"/>
                <a:ea typeface="微软雅黑" panose="020B0503020204020204" pitchFamily="34" charset="-122"/>
                <a:sym typeface="Arial" panose="020B0604020202020204" pitchFamily="34" charset="0"/>
              </a:endParaRPr>
            </a:p>
          </p:txBody>
        </p:sp>
      </p:grpSp>
      <p:grpSp>
        <p:nvGrpSpPr>
          <p:cNvPr id="44" name="Group 4"/>
          <p:cNvGrpSpPr>
            <a:grpSpLocks noChangeAspect="1"/>
          </p:cNvGrpSpPr>
          <p:nvPr/>
        </p:nvGrpSpPr>
        <p:grpSpPr bwMode="auto">
          <a:xfrm flipH="1">
            <a:off x="6607537" y="4876369"/>
            <a:ext cx="1144281" cy="989145"/>
            <a:chOff x="2883" y="375"/>
            <a:chExt cx="1938" cy="1977"/>
          </a:xfrm>
          <a:solidFill>
            <a:schemeClr val="accent3"/>
          </a:solidFill>
        </p:grpSpPr>
        <p:sp>
          <p:nvSpPr>
            <p:cNvPr id="45" name="Freeform 5"/>
            <p:cNvSpPr>
              <a:spLocks/>
            </p:cNvSpPr>
            <p:nvPr/>
          </p:nvSpPr>
          <p:spPr bwMode="auto">
            <a:xfrm>
              <a:off x="4622" y="2148"/>
              <a:ext cx="199" cy="204"/>
            </a:xfrm>
            <a:custGeom>
              <a:avLst/>
              <a:gdLst>
                <a:gd name="T0" fmla="*/ 69 w 84"/>
                <a:gd name="T1" fmla="*/ 67 h 86"/>
                <a:gd name="T2" fmla="*/ 35 w 84"/>
                <a:gd name="T3" fmla="*/ 30 h 86"/>
                <a:gd name="T4" fmla="*/ 17 w 84"/>
                <a:gd name="T5" fmla="*/ 9 h 86"/>
                <a:gd name="T6" fmla="*/ 6 w 84"/>
                <a:gd name="T7" fmla="*/ 0 h 86"/>
                <a:gd name="T8" fmla="*/ 4 w 84"/>
                <a:gd name="T9" fmla="*/ 5 h 86"/>
                <a:gd name="T10" fmla="*/ 0 w 84"/>
                <a:gd name="T11" fmla="*/ 10 h 86"/>
                <a:gd name="T12" fmla="*/ 10 w 84"/>
                <a:gd name="T13" fmla="*/ 21 h 86"/>
                <a:gd name="T14" fmla="*/ 30 w 84"/>
                <a:gd name="T15" fmla="*/ 38 h 86"/>
                <a:gd name="T16" fmla="*/ 66 w 84"/>
                <a:gd name="T17" fmla="*/ 71 h 86"/>
                <a:gd name="T18" fmla="*/ 83 w 84"/>
                <a:gd name="T19" fmla="*/ 86 h 86"/>
                <a:gd name="T20" fmla="*/ 84 w 84"/>
                <a:gd name="T21" fmla="*/ 85 h 86"/>
                <a:gd name="T22" fmla="*/ 69 w 84"/>
                <a:gd name="T23" fmla="*/ 67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4" h="86">
                  <a:moveTo>
                    <a:pt x="69" y="67"/>
                  </a:moveTo>
                  <a:cubicBezTo>
                    <a:pt x="60" y="57"/>
                    <a:pt x="47" y="43"/>
                    <a:pt x="35" y="30"/>
                  </a:cubicBezTo>
                  <a:cubicBezTo>
                    <a:pt x="29" y="23"/>
                    <a:pt x="23" y="16"/>
                    <a:pt x="17" y="9"/>
                  </a:cubicBezTo>
                  <a:cubicBezTo>
                    <a:pt x="13" y="6"/>
                    <a:pt x="10" y="3"/>
                    <a:pt x="6" y="0"/>
                  </a:cubicBezTo>
                  <a:cubicBezTo>
                    <a:pt x="6" y="2"/>
                    <a:pt x="5" y="3"/>
                    <a:pt x="4" y="5"/>
                  </a:cubicBezTo>
                  <a:cubicBezTo>
                    <a:pt x="3" y="7"/>
                    <a:pt x="1" y="9"/>
                    <a:pt x="0" y="10"/>
                  </a:cubicBezTo>
                  <a:cubicBezTo>
                    <a:pt x="3" y="14"/>
                    <a:pt x="7" y="17"/>
                    <a:pt x="10" y="21"/>
                  </a:cubicBezTo>
                  <a:cubicBezTo>
                    <a:pt x="16" y="27"/>
                    <a:pt x="23" y="32"/>
                    <a:pt x="30" y="38"/>
                  </a:cubicBezTo>
                  <a:cubicBezTo>
                    <a:pt x="43" y="50"/>
                    <a:pt x="56" y="63"/>
                    <a:pt x="66" y="71"/>
                  </a:cubicBezTo>
                  <a:cubicBezTo>
                    <a:pt x="76" y="80"/>
                    <a:pt x="83" y="86"/>
                    <a:pt x="83" y="86"/>
                  </a:cubicBezTo>
                  <a:cubicBezTo>
                    <a:pt x="84" y="85"/>
                    <a:pt x="84" y="85"/>
                    <a:pt x="84" y="85"/>
                  </a:cubicBezTo>
                  <a:cubicBezTo>
                    <a:pt x="84" y="85"/>
                    <a:pt x="78" y="78"/>
                    <a:pt x="69" y="67"/>
                  </a:cubicBezTo>
                </a:path>
              </a:pathLst>
            </a:custGeom>
            <a:grpFill/>
            <a:ln w="9525">
              <a:noFill/>
              <a:round/>
              <a:headEnd/>
              <a:tailEnd/>
            </a:ln>
            <a:extLst/>
          </p:spPr>
          <p:txBody>
            <a:bodyPr vert="horz" wrap="square" lIns="83748" tIns="41874" rIns="83748" bIns="41874" numCol="1" anchor="t" anchorCtr="0" compatLnSpc="1">
              <a:prstTxWarp prst="textNoShape">
                <a:avLst/>
              </a:prstTxWarp>
            </a:bodyPr>
            <a:lstStyle/>
            <a:p>
              <a:pPr>
                <a:lnSpc>
                  <a:spcPct val="120000"/>
                </a:lnSpc>
              </a:pPr>
              <a:endParaRPr lang="en-US" sz="1563">
                <a:latin typeface="Arial" panose="020B0604020202020204" pitchFamily="34" charset="0"/>
                <a:ea typeface="微软雅黑" panose="020B0503020204020204" pitchFamily="34" charset="-122"/>
                <a:sym typeface="Arial" panose="020B0604020202020204" pitchFamily="34" charset="0"/>
              </a:endParaRPr>
            </a:p>
          </p:txBody>
        </p:sp>
        <p:sp>
          <p:nvSpPr>
            <p:cNvPr id="46" name="Freeform 6"/>
            <p:cNvSpPr>
              <a:spLocks/>
            </p:cNvSpPr>
            <p:nvPr/>
          </p:nvSpPr>
          <p:spPr bwMode="auto">
            <a:xfrm>
              <a:off x="4177" y="1665"/>
              <a:ext cx="490" cy="566"/>
            </a:xfrm>
            <a:custGeom>
              <a:avLst/>
              <a:gdLst>
                <a:gd name="T0" fmla="*/ 204 w 207"/>
                <a:gd name="T1" fmla="*/ 156 h 239"/>
                <a:gd name="T2" fmla="*/ 48 w 207"/>
                <a:gd name="T3" fmla="*/ 0 h 239"/>
                <a:gd name="T4" fmla="*/ 35 w 207"/>
                <a:gd name="T5" fmla="*/ 53 h 239"/>
                <a:gd name="T6" fmla="*/ 0 w 207"/>
                <a:gd name="T7" fmla="*/ 83 h 239"/>
                <a:gd name="T8" fmla="*/ 156 w 207"/>
                <a:gd name="T9" fmla="*/ 239 h 239"/>
                <a:gd name="T10" fmla="*/ 188 w 207"/>
                <a:gd name="T11" fmla="*/ 214 h 239"/>
                <a:gd name="T12" fmla="*/ 192 w 207"/>
                <a:gd name="T13" fmla="*/ 209 h 239"/>
                <a:gd name="T14" fmla="*/ 194 w 207"/>
                <a:gd name="T15" fmla="*/ 204 h 239"/>
                <a:gd name="T16" fmla="*/ 204 w 207"/>
                <a:gd name="T17" fmla="*/ 156 h 2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07" h="239">
                  <a:moveTo>
                    <a:pt x="204" y="156"/>
                  </a:moveTo>
                  <a:cubicBezTo>
                    <a:pt x="48" y="0"/>
                    <a:pt x="48" y="0"/>
                    <a:pt x="48" y="0"/>
                  </a:cubicBezTo>
                  <a:cubicBezTo>
                    <a:pt x="54" y="6"/>
                    <a:pt x="48" y="30"/>
                    <a:pt x="35" y="53"/>
                  </a:cubicBezTo>
                  <a:cubicBezTo>
                    <a:pt x="22" y="75"/>
                    <a:pt x="7" y="88"/>
                    <a:pt x="0" y="83"/>
                  </a:cubicBezTo>
                  <a:cubicBezTo>
                    <a:pt x="156" y="239"/>
                    <a:pt x="156" y="239"/>
                    <a:pt x="156" y="239"/>
                  </a:cubicBezTo>
                  <a:cubicBezTo>
                    <a:pt x="156" y="239"/>
                    <a:pt x="173" y="237"/>
                    <a:pt x="188" y="214"/>
                  </a:cubicBezTo>
                  <a:cubicBezTo>
                    <a:pt x="189" y="213"/>
                    <a:pt x="191" y="211"/>
                    <a:pt x="192" y="209"/>
                  </a:cubicBezTo>
                  <a:cubicBezTo>
                    <a:pt x="193" y="207"/>
                    <a:pt x="194" y="206"/>
                    <a:pt x="194" y="204"/>
                  </a:cubicBezTo>
                  <a:cubicBezTo>
                    <a:pt x="207" y="178"/>
                    <a:pt x="204" y="156"/>
                    <a:pt x="204" y="156"/>
                  </a:cubicBezTo>
                  <a:close/>
                </a:path>
              </a:pathLst>
            </a:custGeom>
            <a:grpFill/>
            <a:ln w="9525">
              <a:noFill/>
              <a:round/>
              <a:headEnd/>
              <a:tailEnd/>
            </a:ln>
            <a:extLst/>
          </p:spPr>
          <p:txBody>
            <a:bodyPr vert="horz" wrap="square" lIns="83748" tIns="41874" rIns="83748" bIns="41874" numCol="1" anchor="t" anchorCtr="0" compatLnSpc="1">
              <a:prstTxWarp prst="textNoShape">
                <a:avLst/>
              </a:prstTxWarp>
            </a:bodyPr>
            <a:lstStyle/>
            <a:p>
              <a:pPr>
                <a:lnSpc>
                  <a:spcPct val="120000"/>
                </a:lnSpc>
              </a:pPr>
              <a:endParaRPr lang="en-US" sz="1563">
                <a:latin typeface="Arial" panose="020B0604020202020204" pitchFamily="34" charset="0"/>
                <a:ea typeface="微软雅黑" panose="020B0503020204020204" pitchFamily="34" charset="-122"/>
                <a:sym typeface="Arial" panose="020B0604020202020204" pitchFamily="34" charset="0"/>
              </a:endParaRPr>
            </a:p>
          </p:txBody>
        </p:sp>
        <p:sp>
          <p:nvSpPr>
            <p:cNvPr id="47" name="Freeform 7"/>
            <p:cNvSpPr>
              <a:spLocks/>
            </p:cNvSpPr>
            <p:nvPr/>
          </p:nvSpPr>
          <p:spPr bwMode="auto">
            <a:xfrm>
              <a:off x="4167" y="1656"/>
              <a:ext cx="137" cy="218"/>
            </a:xfrm>
            <a:custGeom>
              <a:avLst/>
              <a:gdLst>
                <a:gd name="T0" fmla="*/ 52 w 58"/>
                <a:gd name="T1" fmla="*/ 4 h 92"/>
                <a:gd name="T2" fmla="*/ 31 w 58"/>
                <a:gd name="T3" fmla="*/ 13 h 92"/>
                <a:gd name="T4" fmla="*/ 39 w 58"/>
                <a:gd name="T5" fmla="*/ 20 h 92"/>
                <a:gd name="T6" fmla="*/ 39 w 58"/>
                <a:gd name="T7" fmla="*/ 25 h 92"/>
                <a:gd name="T8" fmla="*/ 31 w 58"/>
                <a:gd name="T9" fmla="*/ 50 h 92"/>
                <a:gd name="T10" fmla="*/ 16 w 58"/>
                <a:gd name="T11" fmla="*/ 66 h 92"/>
                <a:gd name="T12" fmla="*/ 12 w 58"/>
                <a:gd name="T13" fmla="*/ 67 h 92"/>
                <a:gd name="T14" fmla="*/ 5 w 58"/>
                <a:gd name="T15" fmla="*/ 59 h 92"/>
                <a:gd name="T16" fmla="*/ 3 w 58"/>
                <a:gd name="T17" fmla="*/ 87 h 92"/>
                <a:gd name="T18" fmla="*/ 4 w 58"/>
                <a:gd name="T19" fmla="*/ 87 h 92"/>
                <a:gd name="T20" fmla="*/ 39 w 58"/>
                <a:gd name="T21" fmla="*/ 57 h 92"/>
                <a:gd name="T22" fmla="*/ 52 w 58"/>
                <a:gd name="T23" fmla="*/ 4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8" h="92">
                  <a:moveTo>
                    <a:pt x="52" y="4"/>
                  </a:moveTo>
                  <a:cubicBezTo>
                    <a:pt x="48" y="0"/>
                    <a:pt x="40" y="4"/>
                    <a:pt x="31" y="13"/>
                  </a:cubicBezTo>
                  <a:cubicBezTo>
                    <a:pt x="36" y="18"/>
                    <a:pt x="39" y="20"/>
                    <a:pt x="39" y="20"/>
                  </a:cubicBezTo>
                  <a:cubicBezTo>
                    <a:pt x="39" y="20"/>
                    <a:pt x="39" y="22"/>
                    <a:pt x="39" y="25"/>
                  </a:cubicBezTo>
                  <a:cubicBezTo>
                    <a:pt x="39" y="31"/>
                    <a:pt x="37" y="40"/>
                    <a:pt x="31" y="50"/>
                  </a:cubicBezTo>
                  <a:cubicBezTo>
                    <a:pt x="25" y="61"/>
                    <a:pt x="19" y="64"/>
                    <a:pt x="16" y="66"/>
                  </a:cubicBezTo>
                  <a:cubicBezTo>
                    <a:pt x="14" y="67"/>
                    <a:pt x="12" y="67"/>
                    <a:pt x="12" y="67"/>
                  </a:cubicBezTo>
                  <a:cubicBezTo>
                    <a:pt x="12" y="67"/>
                    <a:pt x="10" y="64"/>
                    <a:pt x="5" y="59"/>
                  </a:cubicBezTo>
                  <a:cubicBezTo>
                    <a:pt x="0" y="72"/>
                    <a:pt x="0" y="83"/>
                    <a:pt x="3" y="87"/>
                  </a:cubicBezTo>
                  <a:cubicBezTo>
                    <a:pt x="4" y="87"/>
                    <a:pt x="4" y="87"/>
                    <a:pt x="4" y="87"/>
                  </a:cubicBezTo>
                  <a:cubicBezTo>
                    <a:pt x="11" y="92"/>
                    <a:pt x="26" y="79"/>
                    <a:pt x="39" y="57"/>
                  </a:cubicBezTo>
                  <a:cubicBezTo>
                    <a:pt x="52" y="34"/>
                    <a:pt x="58" y="10"/>
                    <a:pt x="52" y="4"/>
                  </a:cubicBezTo>
                  <a:close/>
                </a:path>
              </a:pathLst>
            </a:custGeom>
            <a:grpFill/>
            <a:ln w="9525">
              <a:noFill/>
              <a:round/>
              <a:headEnd/>
              <a:tailEnd/>
            </a:ln>
            <a:extLst/>
          </p:spPr>
          <p:txBody>
            <a:bodyPr vert="horz" wrap="square" lIns="83748" tIns="41874" rIns="83748" bIns="41874" numCol="1" anchor="t" anchorCtr="0" compatLnSpc="1">
              <a:prstTxWarp prst="textNoShape">
                <a:avLst/>
              </a:prstTxWarp>
            </a:bodyPr>
            <a:lstStyle/>
            <a:p>
              <a:pPr>
                <a:lnSpc>
                  <a:spcPct val="120000"/>
                </a:lnSpc>
              </a:pPr>
              <a:endParaRPr lang="en-US" sz="1563">
                <a:latin typeface="Arial" panose="020B0604020202020204" pitchFamily="34" charset="0"/>
                <a:ea typeface="微软雅黑" panose="020B0503020204020204" pitchFamily="34" charset="-122"/>
                <a:sym typeface="Arial" panose="020B0604020202020204" pitchFamily="34" charset="0"/>
              </a:endParaRPr>
            </a:p>
          </p:txBody>
        </p:sp>
        <p:sp>
          <p:nvSpPr>
            <p:cNvPr id="48" name="Freeform 8"/>
            <p:cNvSpPr>
              <a:spLocks/>
            </p:cNvSpPr>
            <p:nvPr/>
          </p:nvSpPr>
          <p:spPr bwMode="auto">
            <a:xfrm>
              <a:off x="2883" y="799"/>
              <a:ext cx="474" cy="407"/>
            </a:xfrm>
            <a:custGeom>
              <a:avLst/>
              <a:gdLst>
                <a:gd name="T0" fmla="*/ 83 w 200"/>
                <a:gd name="T1" fmla="*/ 65 h 172"/>
                <a:gd name="T2" fmla="*/ 200 w 200"/>
                <a:gd name="T3" fmla="*/ 38 h 172"/>
                <a:gd name="T4" fmla="*/ 200 w 200"/>
                <a:gd name="T5" fmla="*/ 37 h 172"/>
                <a:gd name="T6" fmla="*/ 73 w 200"/>
                <a:gd name="T7" fmla="*/ 14 h 172"/>
                <a:gd name="T8" fmla="*/ 9 w 200"/>
                <a:gd name="T9" fmla="*/ 126 h 172"/>
                <a:gd name="T10" fmla="*/ 64 w 200"/>
                <a:gd name="T11" fmla="*/ 172 h 172"/>
                <a:gd name="T12" fmla="*/ 83 w 200"/>
                <a:gd name="T13" fmla="*/ 65 h 172"/>
              </a:gdLst>
              <a:ahLst/>
              <a:cxnLst>
                <a:cxn ang="0">
                  <a:pos x="T0" y="T1"/>
                </a:cxn>
                <a:cxn ang="0">
                  <a:pos x="T2" y="T3"/>
                </a:cxn>
                <a:cxn ang="0">
                  <a:pos x="T4" y="T5"/>
                </a:cxn>
                <a:cxn ang="0">
                  <a:pos x="T6" y="T7"/>
                </a:cxn>
                <a:cxn ang="0">
                  <a:pos x="T8" y="T9"/>
                </a:cxn>
                <a:cxn ang="0">
                  <a:pos x="T10" y="T11"/>
                </a:cxn>
                <a:cxn ang="0">
                  <a:pos x="T12" y="T13"/>
                </a:cxn>
              </a:cxnLst>
              <a:rect l="0" t="0" r="r" b="b"/>
              <a:pathLst>
                <a:path w="200" h="172">
                  <a:moveTo>
                    <a:pt x="83" y="65"/>
                  </a:moveTo>
                  <a:cubicBezTo>
                    <a:pt x="105" y="26"/>
                    <a:pt x="157" y="23"/>
                    <a:pt x="200" y="38"/>
                  </a:cubicBezTo>
                  <a:cubicBezTo>
                    <a:pt x="200" y="38"/>
                    <a:pt x="200" y="37"/>
                    <a:pt x="200" y="37"/>
                  </a:cubicBezTo>
                  <a:cubicBezTo>
                    <a:pt x="159" y="14"/>
                    <a:pt x="109" y="0"/>
                    <a:pt x="73" y="14"/>
                  </a:cubicBezTo>
                  <a:cubicBezTo>
                    <a:pt x="6" y="41"/>
                    <a:pt x="0" y="81"/>
                    <a:pt x="9" y="126"/>
                  </a:cubicBezTo>
                  <a:cubicBezTo>
                    <a:pt x="14" y="152"/>
                    <a:pt x="35" y="167"/>
                    <a:pt x="64" y="172"/>
                  </a:cubicBezTo>
                  <a:cubicBezTo>
                    <a:pt x="58" y="137"/>
                    <a:pt x="64" y="97"/>
                    <a:pt x="83" y="65"/>
                  </a:cubicBezTo>
                  <a:close/>
                </a:path>
              </a:pathLst>
            </a:custGeom>
            <a:grpFill/>
            <a:ln w="9525">
              <a:noFill/>
              <a:round/>
              <a:headEnd/>
              <a:tailEnd/>
            </a:ln>
            <a:extLst/>
          </p:spPr>
          <p:txBody>
            <a:bodyPr vert="horz" wrap="square" lIns="83748" tIns="41874" rIns="83748" bIns="41874" numCol="1" anchor="t" anchorCtr="0" compatLnSpc="1">
              <a:prstTxWarp prst="textNoShape">
                <a:avLst/>
              </a:prstTxWarp>
            </a:bodyPr>
            <a:lstStyle/>
            <a:p>
              <a:pPr>
                <a:lnSpc>
                  <a:spcPct val="120000"/>
                </a:lnSpc>
              </a:pPr>
              <a:endParaRPr lang="en-US" sz="1563">
                <a:latin typeface="Arial" panose="020B0604020202020204" pitchFamily="34" charset="0"/>
                <a:ea typeface="微软雅黑" panose="020B0503020204020204" pitchFamily="34" charset="-122"/>
                <a:sym typeface="Arial" panose="020B0604020202020204" pitchFamily="34" charset="0"/>
              </a:endParaRPr>
            </a:p>
          </p:txBody>
        </p:sp>
        <p:sp>
          <p:nvSpPr>
            <p:cNvPr id="49" name="Freeform 9"/>
            <p:cNvSpPr>
              <a:spLocks/>
            </p:cNvSpPr>
            <p:nvPr/>
          </p:nvSpPr>
          <p:spPr bwMode="auto">
            <a:xfrm>
              <a:off x="3236" y="427"/>
              <a:ext cx="175" cy="460"/>
            </a:xfrm>
            <a:custGeom>
              <a:avLst/>
              <a:gdLst>
                <a:gd name="T0" fmla="*/ 40 w 74"/>
                <a:gd name="T1" fmla="*/ 37 h 194"/>
                <a:gd name="T2" fmla="*/ 74 w 74"/>
                <a:gd name="T3" fmla="*/ 0 h 194"/>
                <a:gd name="T4" fmla="*/ 1 w 74"/>
                <a:gd name="T5" fmla="*/ 100 h 194"/>
                <a:gd name="T6" fmla="*/ 51 w 74"/>
                <a:gd name="T7" fmla="*/ 194 h 194"/>
                <a:gd name="T8" fmla="*/ 52 w 74"/>
                <a:gd name="T9" fmla="*/ 193 h 194"/>
                <a:gd name="T10" fmla="*/ 40 w 74"/>
                <a:gd name="T11" fmla="*/ 37 h 194"/>
              </a:gdLst>
              <a:ahLst/>
              <a:cxnLst>
                <a:cxn ang="0">
                  <a:pos x="T0" y="T1"/>
                </a:cxn>
                <a:cxn ang="0">
                  <a:pos x="T2" y="T3"/>
                </a:cxn>
                <a:cxn ang="0">
                  <a:pos x="T4" y="T5"/>
                </a:cxn>
                <a:cxn ang="0">
                  <a:pos x="T6" y="T7"/>
                </a:cxn>
                <a:cxn ang="0">
                  <a:pos x="T8" y="T9"/>
                </a:cxn>
                <a:cxn ang="0">
                  <a:pos x="T10" y="T11"/>
                </a:cxn>
              </a:cxnLst>
              <a:rect l="0" t="0" r="r" b="b"/>
              <a:pathLst>
                <a:path w="74" h="194">
                  <a:moveTo>
                    <a:pt x="40" y="37"/>
                  </a:moveTo>
                  <a:cubicBezTo>
                    <a:pt x="49" y="21"/>
                    <a:pt x="61" y="8"/>
                    <a:pt x="74" y="0"/>
                  </a:cubicBezTo>
                  <a:cubicBezTo>
                    <a:pt x="31" y="9"/>
                    <a:pt x="0" y="30"/>
                    <a:pt x="1" y="100"/>
                  </a:cubicBezTo>
                  <a:cubicBezTo>
                    <a:pt x="1" y="132"/>
                    <a:pt x="23" y="166"/>
                    <a:pt x="51" y="194"/>
                  </a:cubicBezTo>
                  <a:cubicBezTo>
                    <a:pt x="52" y="193"/>
                    <a:pt x="52" y="193"/>
                    <a:pt x="52" y="193"/>
                  </a:cubicBezTo>
                  <a:cubicBezTo>
                    <a:pt x="29" y="143"/>
                    <a:pt x="17" y="77"/>
                    <a:pt x="40" y="37"/>
                  </a:cubicBezTo>
                  <a:close/>
                </a:path>
              </a:pathLst>
            </a:custGeom>
            <a:grpFill/>
            <a:ln w="9525">
              <a:noFill/>
              <a:round/>
              <a:headEnd/>
              <a:tailEnd/>
            </a:ln>
            <a:extLst/>
          </p:spPr>
          <p:txBody>
            <a:bodyPr vert="horz" wrap="square" lIns="83748" tIns="41874" rIns="83748" bIns="41874" numCol="1" anchor="t" anchorCtr="0" compatLnSpc="1">
              <a:prstTxWarp prst="textNoShape">
                <a:avLst/>
              </a:prstTxWarp>
            </a:bodyPr>
            <a:lstStyle/>
            <a:p>
              <a:pPr>
                <a:lnSpc>
                  <a:spcPct val="120000"/>
                </a:lnSpc>
              </a:pPr>
              <a:endParaRPr lang="en-US" sz="1563">
                <a:latin typeface="Arial" panose="020B0604020202020204" pitchFamily="34" charset="0"/>
                <a:ea typeface="微软雅黑" panose="020B0503020204020204" pitchFamily="34" charset="-122"/>
                <a:sym typeface="Arial" panose="020B0604020202020204" pitchFamily="34" charset="0"/>
              </a:endParaRPr>
            </a:p>
          </p:txBody>
        </p:sp>
        <p:sp>
          <p:nvSpPr>
            <p:cNvPr id="50" name="Freeform 10"/>
            <p:cNvSpPr>
              <a:spLocks/>
            </p:cNvSpPr>
            <p:nvPr/>
          </p:nvSpPr>
          <p:spPr bwMode="auto">
            <a:xfrm>
              <a:off x="3020" y="853"/>
              <a:ext cx="505" cy="613"/>
            </a:xfrm>
            <a:custGeom>
              <a:avLst/>
              <a:gdLst>
                <a:gd name="T0" fmla="*/ 198 w 213"/>
                <a:gd name="T1" fmla="*/ 82 h 259"/>
                <a:gd name="T2" fmla="*/ 142 w 213"/>
                <a:gd name="T3" fmla="*/ 15 h 259"/>
                <a:gd name="T4" fmla="*/ 25 w 213"/>
                <a:gd name="T5" fmla="*/ 42 h 259"/>
                <a:gd name="T6" fmla="*/ 6 w 213"/>
                <a:gd name="T7" fmla="*/ 149 h 259"/>
                <a:gd name="T8" fmla="*/ 39 w 213"/>
                <a:gd name="T9" fmla="*/ 218 h 259"/>
                <a:gd name="T10" fmla="*/ 172 w 213"/>
                <a:gd name="T11" fmla="*/ 189 h 259"/>
                <a:gd name="T12" fmla="*/ 211 w 213"/>
                <a:gd name="T13" fmla="*/ 104 h 259"/>
                <a:gd name="T14" fmla="*/ 213 w 213"/>
                <a:gd name="T15" fmla="*/ 99 h 259"/>
                <a:gd name="T16" fmla="*/ 212 w 213"/>
                <a:gd name="T17" fmla="*/ 97 h 259"/>
                <a:gd name="T18" fmla="*/ 198 w 213"/>
                <a:gd name="T19" fmla="*/ 82 h 2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13" h="259">
                  <a:moveTo>
                    <a:pt x="198" y="82"/>
                  </a:moveTo>
                  <a:cubicBezTo>
                    <a:pt x="173" y="53"/>
                    <a:pt x="145" y="23"/>
                    <a:pt x="142" y="15"/>
                  </a:cubicBezTo>
                  <a:cubicBezTo>
                    <a:pt x="99" y="0"/>
                    <a:pt x="47" y="3"/>
                    <a:pt x="25" y="42"/>
                  </a:cubicBezTo>
                  <a:cubicBezTo>
                    <a:pt x="6" y="74"/>
                    <a:pt x="0" y="114"/>
                    <a:pt x="6" y="149"/>
                  </a:cubicBezTo>
                  <a:cubicBezTo>
                    <a:pt x="10" y="176"/>
                    <a:pt x="22" y="201"/>
                    <a:pt x="39" y="218"/>
                  </a:cubicBezTo>
                  <a:cubicBezTo>
                    <a:pt x="80" y="259"/>
                    <a:pt x="139" y="246"/>
                    <a:pt x="172" y="189"/>
                  </a:cubicBezTo>
                  <a:cubicBezTo>
                    <a:pt x="190" y="158"/>
                    <a:pt x="207" y="130"/>
                    <a:pt x="211" y="104"/>
                  </a:cubicBezTo>
                  <a:cubicBezTo>
                    <a:pt x="212" y="102"/>
                    <a:pt x="213" y="100"/>
                    <a:pt x="213" y="99"/>
                  </a:cubicBezTo>
                  <a:cubicBezTo>
                    <a:pt x="213" y="98"/>
                    <a:pt x="212" y="98"/>
                    <a:pt x="212" y="97"/>
                  </a:cubicBezTo>
                  <a:cubicBezTo>
                    <a:pt x="207" y="92"/>
                    <a:pt x="203" y="87"/>
                    <a:pt x="198" y="82"/>
                  </a:cubicBezTo>
                  <a:close/>
                </a:path>
              </a:pathLst>
            </a:custGeom>
            <a:grpFill/>
            <a:ln w="9525">
              <a:noFill/>
              <a:round/>
              <a:headEnd/>
              <a:tailEnd/>
            </a:ln>
            <a:extLst/>
          </p:spPr>
          <p:txBody>
            <a:bodyPr vert="horz" wrap="square" lIns="83748" tIns="41874" rIns="83748" bIns="41874" numCol="1" anchor="t" anchorCtr="0" compatLnSpc="1">
              <a:prstTxWarp prst="textNoShape">
                <a:avLst/>
              </a:prstTxWarp>
            </a:bodyPr>
            <a:lstStyle/>
            <a:p>
              <a:pPr>
                <a:lnSpc>
                  <a:spcPct val="120000"/>
                </a:lnSpc>
              </a:pPr>
              <a:endParaRPr lang="en-US" sz="1563">
                <a:latin typeface="Arial" panose="020B0604020202020204" pitchFamily="34" charset="0"/>
                <a:ea typeface="微软雅黑" panose="020B0503020204020204" pitchFamily="34" charset="-122"/>
                <a:sym typeface="Arial" panose="020B0604020202020204" pitchFamily="34" charset="0"/>
              </a:endParaRPr>
            </a:p>
          </p:txBody>
        </p:sp>
        <p:sp>
          <p:nvSpPr>
            <p:cNvPr id="51" name="Freeform 11"/>
            <p:cNvSpPr>
              <a:spLocks/>
            </p:cNvSpPr>
            <p:nvPr/>
          </p:nvSpPr>
          <p:spPr bwMode="auto">
            <a:xfrm>
              <a:off x="3276" y="375"/>
              <a:ext cx="481" cy="668"/>
            </a:xfrm>
            <a:custGeom>
              <a:avLst/>
              <a:gdLst>
                <a:gd name="T0" fmla="*/ 23 w 203"/>
                <a:gd name="T1" fmla="*/ 59 h 282"/>
                <a:gd name="T2" fmla="*/ 35 w 203"/>
                <a:gd name="T3" fmla="*/ 215 h 282"/>
                <a:gd name="T4" fmla="*/ 72 w 203"/>
                <a:gd name="T5" fmla="*/ 246 h 282"/>
                <a:gd name="T6" fmla="*/ 96 w 203"/>
                <a:gd name="T7" fmla="*/ 267 h 282"/>
                <a:gd name="T8" fmla="*/ 99 w 203"/>
                <a:gd name="T9" fmla="*/ 270 h 282"/>
                <a:gd name="T10" fmla="*/ 113 w 203"/>
                <a:gd name="T11" fmla="*/ 282 h 282"/>
                <a:gd name="T12" fmla="*/ 171 w 203"/>
                <a:gd name="T13" fmla="*/ 207 h 282"/>
                <a:gd name="T14" fmla="*/ 156 w 203"/>
                <a:gd name="T15" fmla="*/ 31 h 282"/>
                <a:gd name="T16" fmla="*/ 57 w 203"/>
                <a:gd name="T17" fmla="*/ 22 h 282"/>
                <a:gd name="T18" fmla="*/ 23 w 203"/>
                <a:gd name="T19" fmla="*/ 59 h 2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3" h="282">
                  <a:moveTo>
                    <a:pt x="23" y="59"/>
                  </a:moveTo>
                  <a:cubicBezTo>
                    <a:pt x="0" y="99"/>
                    <a:pt x="12" y="165"/>
                    <a:pt x="35" y="215"/>
                  </a:cubicBezTo>
                  <a:cubicBezTo>
                    <a:pt x="38" y="215"/>
                    <a:pt x="55" y="231"/>
                    <a:pt x="72" y="246"/>
                  </a:cubicBezTo>
                  <a:cubicBezTo>
                    <a:pt x="79" y="252"/>
                    <a:pt x="87" y="259"/>
                    <a:pt x="96" y="267"/>
                  </a:cubicBezTo>
                  <a:cubicBezTo>
                    <a:pt x="97" y="268"/>
                    <a:pt x="98" y="269"/>
                    <a:pt x="99" y="270"/>
                  </a:cubicBezTo>
                  <a:cubicBezTo>
                    <a:pt x="104" y="274"/>
                    <a:pt x="109" y="278"/>
                    <a:pt x="113" y="282"/>
                  </a:cubicBezTo>
                  <a:cubicBezTo>
                    <a:pt x="133" y="272"/>
                    <a:pt x="151" y="241"/>
                    <a:pt x="171" y="207"/>
                  </a:cubicBezTo>
                  <a:cubicBezTo>
                    <a:pt x="203" y="150"/>
                    <a:pt x="197" y="71"/>
                    <a:pt x="156" y="31"/>
                  </a:cubicBezTo>
                  <a:cubicBezTo>
                    <a:pt x="127" y="2"/>
                    <a:pt x="89" y="0"/>
                    <a:pt x="57" y="22"/>
                  </a:cubicBezTo>
                  <a:cubicBezTo>
                    <a:pt x="44" y="30"/>
                    <a:pt x="32" y="43"/>
                    <a:pt x="23" y="59"/>
                  </a:cubicBezTo>
                  <a:close/>
                </a:path>
              </a:pathLst>
            </a:custGeom>
            <a:grpFill/>
            <a:ln w="9525">
              <a:noFill/>
              <a:round/>
              <a:headEnd/>
              <a:tailEnd/>
            </a:ln>
            <a:extLst/>
          </p:spPr>
          <p:txBody>
            <a:bodyPr vert="horz" wrap="square" lIns="83748" tIns="41874" rIns="83748" bIns="41874" numCol="1" anchor="t" anchorCtr="0" compatLnSpc="1">
              <a:prstTxWarp prst="textNoShape">
                <a:avLst/>
              </a:prstTxWarp>
            </a:bodyPr>
            <a:lstStyle/>
            <a:p>
              <a:pPr>
                <a:lnSpc>
                  <a:spcPct val="120000"/>
                </a:lnSpc>
              </a:pPr>
              <a:endParaRPr lang="en-US" sz="1563">
                <a:latin typeface="Arial" panose="020B0604020202020204" pitchFamily="34" charset="0"/>
                <a:ea typeface="微软雅黑" panose="020B0503020204020204" pitchFamily="34" charset="-122"/>
                <a:sym typeface="Arial" panose="020B0604020202020204" pitchFamily="34" charset="0"/>
              </a:endParaRPr>
            </a:p>
          </p:txBody>
        </p:sp>
        <p:sp>
          <p:nvSpPr>
            <p:cNvPr id="52" name="Freeform 12"/>
            <p:cNvSpPr>
              <a:spLocks/>
            </p:cNvSpPr>
            <p:nvPr/>
          </p:nvSpPr>
          <p:spPr bwMode="auto">
            <a:xfrm>
              <a:off x="3357" y="884"/>
              <a:ext cx="902" cy="930"/>
            </a:xfrm>
            <a:custGeom>
              <a:avLst/>
              <a:gdLst>
                <a:gd name="T0" fmla="*/ 381 w 381"/>
                <a:gd name="T1" fmla="*/ 346 h 393"/>
                <a:gd name="T2" fmla="*/ 373 w 381"/>
                <a:gd name="T3" fmla="*/ 339 h 393"/>
                <a:gd name="T4" fmla="*/ 79 w 381"/>
                <a:gd name="T5" fmla="*/ 67 h 393"/>
                <a:gd name="T6" fmla="*/ 65 w 381"/>
                <a:gd name="T7" fmla="*/ 55 h 393"/>
                <a:gd name="T8" fmla="*/ 62 w 381"/>
                <a:gd name="T9" fmla="*/ 52 h 393"/>
                <a:gd name="T10" fmla="*/ 38 w 381"/>
                <a:gd name="T11" fmla="*/ 31 h 393"/>
                <a:gd name="T12" fmla="*/ 1 w 381"/>
                <a:gd name="T13" fmla="*/ 0 h 393"/>
                <a:gd name="T14" fmla="*/ 0 w 381"/>
                <a:gd name="T15" fmla="*/ 1 h 393"/>
                <a:gd name="T16" fmla="*/ 0 w 381"/>
                <a:gd name="T17" fmla="*/ 1 h 393"/>
                <a:gd name="T18" fmla="*/ 0 w 381"/>
                <a:gd name="T19" fmla="*/ 1 h 393"/>
                <a:gd name="T20" fmla="*/ 0 w 381"/>
                <a:gd name="T21" fmla="*/ 2 h 393"/>
                <a:gd name="T22" fmla="*/ 56 w 381"/>
                <a:gd name="T23" fmla="*/ 69 h 393"/>
                <a:gd name="T24" fmla="*/ 70 w 381"/>
                <a:gd name="T25" fmla="*/ 84 h 393"/>
                <a:gd name="T26" fmla="*/ 71 w 381"/>
                <a:gd name="T27" fmla="*/ 86 h 393"/>
                <a:gd name="T28" fmla="*/ 347 w 381"/>
                <a:gd name="T29" fmla="*/ 385 h 393"/>
                <a:gd name="T30" fmla="*/ 354 w 381"/>
                <a:gd name="T31" fmla="*/ 393 h 393"/>
                <a:gd name="T32" fmla="*/ 358 w 381"/>
                <a:gd name="T33" fmla="*/ 392 h 393"/>
                <a:gd name="T34" fmla="*/ 373 w 381"/>
                <a:gd name="T35" fmla="*/ 376 h 393"/>
                <a:gd name="T36" fmla="*/ 381 w 381"/>
                <a:gd name="T37" fmla="*/ 351 h 393"/>
                <a:gd name="T38" fmla="*/ 381 w 381"/>
                <a:gd name="T39" fmla="*/ 346 h 3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381" h="393">
                  <a:moveTo>
                    <a:pt x="381" y="346"/>
                  </a:moveTo>
                  <a:cubicBezTo>
                    <a:pt x="381" y="346"/>
                    <a:pt x="378" y="344"/>
                    <a:pt x="373" y="339"/>
                  </a:cubicBezTo>
                  <a:cubicBezTo>
                    <a:pt x="336" y="304"/>
                    <a:pt x="177" y="155"/>
                    <a:pt x="79" y="67"/>
                  </a:cubicBezTo>
                  <a:cubicBezTo>
                    <a:pt x="75" y="63"/>
                    <a:pt x="70" y="59"/>
                    <a:pt x="65" y="55"/>
                  </a:cubicBezTo>
                  <a:cubicBezTo>
                    <a:pt x="64" y="54"/>
                    <a:pt x="63" y="53"/>
                    <a:pt x="62" y="52"/>
                  </a:cubicBezTo>
                  <a:cubicBezTo>
                    <a:pt x="53" y="44"/>
                    <a:pt x="45" y="37"/>
                    <a:pt x="38" y="31"/>
                  </a:cubicBezTo>
                  <a:cubicBezTo>
                    <a:pt x="21" y="16"/>
                    <a:pt x="4" y="0"/>
                    <a:pt x="1" y="0"/>
                  </a:cubicBezTo>
                  <a:cubicBezTo>
                    <a:pt x="0" y="1"/>
                    <a:pt x="0" y="1"/>
                    <a:pt x="0" y="1"/>
                  </a:cubicBezTo>
                  <a:cubicBezTo>
                    <a:pt x="0" y="1"/>
                    <a:pt x="0" y="1"/>
                    <a:pt x="0" y="1"/>
                  </a:cubicBezTo>
                  <a:cubicBezTo>
                    <a:pt x="0" y="1"/>
                    <a:pt x="0" y="1"/>
                    <a:pt x="0" y="1"/>
                  </a:cubicBezTo>
                  <a:cubicBezTo>
                    <a:pt x="0" y="1"/>
                    <a:pt x="0" y="2"/>
                    <a:pt x="0" y="2"/>
                  </a:cubicBezTo>
                  <a:cubicBezTo>
                    <a:pt x="3" y="10"/>
                    <a:pt x="31" y="40"/>
                    <a:pt x="56" y="69"/>
                  </a:cubicBezTo>
                  <a:cubicBezTo>
                    <a:pt x="61" y="74"/>
                    <a:pt x="65" y="79"/>
                    <a:pt x="70" y="84"/>
                  </a:cubicBezTo>
                  <a:cubicBezTo>
                    <a:pt x="70" y="85"/>
                    <a:pt x="71" y="85"/>
                    <a:pt x="71" y="86"/>
                  </a:cubicBezTo>
                  <a:cubicBezTo>
                    <a:pt x="161" y="186"/>
                    <a:pt x="312" y="347"/>
                    <a:pt x="347" y="385"/>
                  </a:cubicBezTo>
                  <a:cubicBezTo>
                    <a:pt x="352" y="390"/>
                    <a:pt x="354" y="393"/>
                    <a:pt x="354" y="393"/>
                  </a:cubicBezTo>
                  <a:cubicBezTo>
                    <a:pt x="354" y="393"/>
                    <a:pt x="356" y="393"/>
                    <a:pt x="358" y="392"/>
                  </a:cubicBezTo>
                  <a:cubicBezTo>
                    <a:pt x="361" y="390"/>
                    <a:pt x="367" y="387"/>
                    <a:pt x="373" y="376"/>
                  </a:cubicBezTo>
                  <a:cubicBezTo>
                    <a:pt x="379" y="366"/>
                    <a:pt x="381" y="357"/>
                    <a:pt x="381" y="351"/>
                  </a:cubicBezTo>
                  <a:cubicBezTo>
                    <a:pt x="381" y="348"/>
                    <a:pt x="381" y="346"/>
                    <a:pt x="381" y="346"/>
                  </a:cubicBezTo>
                  <a:close/>
                </a:path>
              </a:pathLst>
            </a:custGeom>
            <a:grpFill/>
            <a:ln w="9525">
              <a:noFill/>
              <a:round/>
              <a:headEnd/>
              <a:tailEnd/>
            </a:ln>
            <a:extLst/>
          </p:spPr>
          <p:txBody>
            <a:bodyPr vert="horz" wrap="square" lIns="83748" tIns="41874" rIns="83748" bIns="41874" numCol="1" anchor="t" anchorCtr="0" compatLnSpc="1">
              <a:prstTxWarp prst="textNoShape">
                <a:avLst/>
              </a:prstTxWarp>
            </a:bodyPr>
            <a:lstStyle/>
            <a:p>
              <a:pPr>
                <a:lnSpc>
                  <a:spcPct val="120000"/>
                </a:lnSpc>
              </a:pPr>
              <a:endParaRPr lang="en-US" sz="1563">
                <a:latin typeface="Arial" panose="020B0604020202020204" pitchFamily="34" charset="0"/>
                <a:ea typeface="微软雅黑" panose="020B0503020204020204" pitchFamily="34" charset="-122"/>
                <a:sym typeface="Arial" panose="020B0604020202020204" pitchFamily="34" charset="0"/>
              </a:endParaRPr>
            </a:p>
          </p:txBody>
        </p:sp>
        <p:sp>
          <p:nvSpPr>
            <p:cNvPr id="53" name="Freeform 14"/>
            <p:cNvSpPr>
              <a:spLocks/>
            </p:cNvSpPr>
            <p:nvPr/>
          </p:nvSpPr>
          <p:spPr bwMode="auto">
            <a:xfrm>
              <a:off x="4819" y="2349"/>
              <a:ext cx="0" cy="3"/>
            </a:xfrm>
            <a:custGeom>
              <a:avLst/>
              <a:gdLst>
                <a:gd name="T0" fmla="*/ 0 h 1"/>
                <a:gd name="T1" fmla="*/ 0 h 1"/>
                <a:gd name="T2" fmla="*/ 1 h 1"/>
                <a:gd name="T3" fmla="*/ 1 h 1"/>
                <a:gd name="T4" fmla="*/ 0 h 1"/>
              </a:gdLst>
              <a:ahLst/>
              <a:cxnLst>
                <a:cxn ang="0">
                  <a:pos x="0" y="T0"/>
                </a:cxn>
                <a:cxn ang="0">
                  <a:pos x="0" y="T1"/>
                </a:cxn>
                <a:cxn ang="0">
                  <a:pos x="0" y="T2"/>
                </a:cxn>
                <a:cxn ang="0">
                  <a:pos x="0" y="T3"/>
                </a:cxn>
                <a:cxn ang="0">
                  <a:pos x="0" y="T4"/>
                </a:cxn>
              </a:cxnLst>
              <a:rect l="0" t="0" r="r" b="b"/>
              <a:pathLst>
                <a:path h="1">
                  <a:moveTo>
                    <a:pt x="0" y="0"/>
                  </a:moveTo>
                  <a:cubicBezTo>
                    <a:pt x="0" y="0"/>
                    <a:pt x="0" y="0"/>
                    <a:pt x="0" y="0"/>
                  </a:cubicBezTo>
                  <a:cubicBezTo>
                    <a:pt x="0" y="1"/>
                    <a:pt x="0" y="1"/>
                    <a:pt x="0" y="1"/>
                  </a:cubicBezTo>
                  <a:cubicBezTo>
                    <a:pt x="0" y="1"/>
                    <a:pt x="0" y="1"/>
                    <a:pt x="0" y="1"/>
                  </a:cubicBezTo>
                  <a:cubicBezTo>
                    <a:pt x="0" y="0"/>
                    <a:pt x="0" y="0"/>
                    <a:pt x="0" y="0"/>
                  </a:cubicBezTo>
                </a:path>
              </a:pathLst>
            </a:custGeom>
            <a:grpFill/>
            <a:ln w="9525">
              <a:noFill/>
              <a:round/>
              <a:headEnd/>
              <a:tailEnd/>
            </a:ln>
            <a:extLst/>
          </p:spPr>
          <p:txBody>
            <a:bodyPr vert="horz" wrap="square" lIns="83748" tIns="41874" rIns="83748" bIns="41874" numCol="1" anchor="t" anchorCtr="0" compatLnSpc="1">
              <a:prstTxWarp prst="textNoShape">
                <a:avLst/>
              </a:prstTxWarp>
            </a:bodyPr>
            <a:lstStyle/>
            <a:p>
              <a:pPr>
                <a:lnSpc>
                  <a:spcPct val="120000"/>
                </a:lnSpc>
              </a:pPr>
              <a:endParaRPr lang="en-US" sz="1563">
                <a:latin typeface="Arial" panose="020B0604020202020204" pitchFamily="34" charset="0"/>
                <a:ea typeface="微软雅黑" panose="020B0503020204020204" pitchFamily="34" charset="-122"/>
                <a:sym typeface="Arial" panose="020B0604020202020204" pitchFamily="34" charset="0"/>
              </a:endParaRPr>
            </a:p>
          </p:txBody>
        </p:sp>
      </p:grpSp>
      <p:grpSp>
        <p:nvGrpSpPr>
          <p:cNvPr id="54" name="Group 4"/>
          <p:cNvGrpSpPr>
            <a:grpSpLocks noChangeAspect="1"/>
          </p:cNvGrpSpPr>
          <p:nvPr/>
        </p:nvGrpSpPr>
        <p:grpSpPr bwMode="auto">
          <a:xfrm flipH="1">
            <a:off x="9183285" y="4876369"/>
            <a:ext cx="1144281" cy="989145"/>
            <a:chOff x="2883" y="375"/>
            <a:chExt cx="1938" cy="1977"/>
          </a:xfrm>
          <a:solidFill>
            <a:schemeClr val="accent4"/>
          </a:solidFill>
        </p:grpSpPr>
        <p:sp>
          <p:nvSpPr>
            <p:cNvPr id="55" name="Freeform 5"/>
            <p:cNvSpPr>
              <a:spLocks/>
            </p:cNvSpPr>
            <p:nvPr/>
          </p:nvSpPr>
          <p:spPr bwMode="auto">
            <a:xfrm>
              <a:off x="4622" y="2148"/>
              <a:ext cx="199" cy="204"/>
            </a:xfrm>
            <a:custGeom>
              <a:avLst/>
              <a:gdLst>
                <a:gd name="T0" fmla="*/ 69 w 84"/>
                <a:gd name="T1" fmla="*/ 67 h 86"/>
                <a:gd name="T2" fmla="*/ 35 w 84"/>
                <a:gd name="T3" fmla="*/ 30 h 86"/>
                <a:gd name="T4" fmla="*/ 17 w 84"/>
                <a:gd name="T5" fmla="*/ 9 h 86"/>
                <a:gd name="T6" fmla="*/ 6 w 84"/>
                <a:gd name="T7" fmla="*/ 0 h 86"/>
                <a:gd name="T8" fmla="*/ 4 w 84"/>
                <a:gd name="T9" fmla="*/ 5 h 86"/>
                <a:gd name="T10" fmla="*/ 0 w 84"/>
                <a:gd name="T11" fmla="*/ 10 h 86"/>
                <a:gd name="T12" fmla="*/ 10 w 84"/>
                <a:gd name="T13" fmla="*/ 21 h 86"/>
                <a:gd name="T14" fmla="*/ 30 w 84"/>
                <a:gd name="T15" fmla="*/ 38 h 86"/>
                <a:gd name="T16" fmla="*/ 66 w 84"/>
                <a:gd name="T17" fmla="*/ 71 h 86"/>
                <a:gd name="T18" fmla="*/ 83 w 84"/>
                <a:gd name="T19" fmla="*/ 86 h 86"/>
                <a:gd name="T20" fmla="*/ 84 w 84"/>
                <a:gd name="T21" fmla="*/ 85 h 86"/>
                <a:gd name="T22" fmla="*/ 69 w 84"/>
                <a:gd name="T23" fmla="*/ 67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4" h="86">
                  <a:moveTo>
                    <a:pt x="69" y="67"/>
                  </a:moveTo>
                  <a:cubicBezTo>
                    <a:pt x="60" y="57"/>
                    <a:pt x="47" y="43"/>
                    <a:pt x="35" y="30"/>
                  </a:cubicBezTo>
                  <a:cubicBezTo>
                    <a:pt x="29" y="23"/>
                    <a:pt x="23" y="16"/>
                    <a:pt x="17" y="9"/>
                  </a:cubicBezTo>
                  <a:cubicBezTo>
                    <a:pt x="13" y="6"/>
                    <a:pt x="10" y="3"/>
                    <a:pt x="6" y="0"/>
                  </a:cubicBezTo>
                  <a:cubicBezTo>
                    <a:pt x="6" y="2"/>
                    <a:pt x="5" y="3"/>
                    <a:pt x="4" y="5"/>
                  </a:cubicBezTo>
                  <a:cubicBezTo>
                    <a:pt x="3" y="7"/>
                    <a:pt x="1" y="9"/>
                    <a:pt x="0" y="10"/>
                  </a:cubicBezTo>
                  <a:cubicBezTo>
                    <a:pt x="3" y="14"/>
                    <a:pt x="7" y="17"/>
                    <a:pt x="10" y="21"/>
                  </a:cubicBezTo>
                  <a:cubicBezTo>
                    <a:pt x="16" y="27"/>
                    <a:pt x="23" y="32"/>
                    <a:pt x="30" y="38"/>
                  </a:cubicBezTo>
                  <a:cubicBezTo>
                    <a:pt x="43" y="50"/>
                    <a:pt x="56" y="63"/>
                    <a:pt x="66" y="71"/>
                  </a:cubicBezTo>
                  <a:cubicBezTo>
                    <a:pt x="76" y="80"/>
                    <a:pt x="83" y="86"/>
                    <a:pt x="83" y="86"/>
                  </a:cubicBezTo>
                  <a:cubicBezTo>
                    <a:pt x="84" y="85"/>
                    <a:pt x="84" y="85"/>
                    <a:pt x="84" y="85"/>
                  </a:cubicBezTo>
                  <a:cubicBezTo>
                    <a:pt x="84" y="85"/>
                    <a:pt x="78" y="78"/>
                    <a:pt x="69" y="67"/>
                  </a:cubicBezTo>
                </a:path>
              </a:pathLst>
            </a:custGeom>
            <a:grpFill/>
            <a:ln w="9525">
              <a:noFill/>
              <a:round/>
              <a:headEnd/>
              <a:tailEnd/>
            </a:ln>
            <a:extLst/>
          </p:spPr>
          <p:txBody>
            <a:bodyPr vert="horz" wrap="square" lIns="83748" tIns="41874" rIns="83748" bIns="41874" numCol="1" anchor="t" anchorCtr="0" compatLnSpc="1">
              <a:prstTxWarp prst="textNoShape">
                <a:avLst/>
              </a:prstTxWarp>
            </a:bodyPr>
            <a:lstStyle/>
            <a:p>
              <a:pPr>
                <a:lnSpc>
                  <a:spcPct val="120000"/>
                </a:lnSpc>
              </a:pPr>
              <a:endParaRPr lang="en-US" sz="1563">
                <a:latin typeface="Arial" panose="020B0604020202020204" pitchFamily="34" charset="0"/>
                <a:ea typeface="微软雅黑" panose="020B0503020204020204" pitchFamily="34" charset="-122"/>
                <a:sym typeface="Arial" panose="020B0604020202020204" pitchFamily="34" charset="0"/>
              </a:endParaRPr>
            </a:p>
          </p:txBody>
        </p:sp>
        <p:sp>
          <p:nvSpPr>
            <p:cNvPr id="56" name="Freeform 6"/>
            <p:cNvSpPr>
              <a:spLocks/>
            </p:cNvSpPr>
            <p:nvPr/>
          </p:nvSpPr>
          <p:spPr bwMode="auto">
            <a:xfrm>
              <a:off x="4177" y="1665"/>
              <a:ext cx="490" cy="566"/>
            </a:xfrm>
            <a:custGeom>
              <a:avLst/>
              <a:gdLst>
                <a:gd name="T0" fmla="*/ 204 w 207"/>
                <a:gd name="T1" fmla="*/ 156 h 239"/>
                <a:gd name="T2" fmla="*/ 48 w 207"/>
                <a:gd name="T3" fmla="*/ 0 h 239"/>
                <a:gd name="T4" fmla="*/ 35 w 207"/>
                <a:gd name="T5" fmla="*/ 53 h 239"/>
                <a:gd name="T6" fmla="*/ 0 w 207"/>
                <a:gd name="T7" fmla="*/ 83 h 239"/>
                <a:gd name="T8" fmla="*/ 156 w 207"/>
                <a:gd name="T9" fmla="*/ 239 h 239"/>
                <a:gd name="T10" fmla="*/ 188 w 207"/>
                <a:gd name="T11" fmla="*/ 214 h 239"/>
                <a:gd name="T12" fmla="*/ 192 w 207"/>
                <a:gd name="T13" fmla="*/ 209 h 239"/>
                <a:gd name="T14" fmla="*/ 194 w 207"/>
                <a:gd name="T15" fmla="*/ 204 h 239"/>
                <a:gd name="T16" fmla="*/ 204 w 207"/>
                <a:gd name="T17" fmla="*/ 156 h 2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07" h="239">
                  <a:moveTo>
                    <a:pt x="204" y="156"/>
                  </a:moveTo>
                  <a:cubicBezTo>
                    <a:pt x="48" y="0"/>
                    <a:pt x="48" y="0"/>
                    <a:pt x="48" y="0"/>
                  </a:cubicBezTo>
                  <a:cubicBezTo>
                    <a:pt x="54" y="6"/>
                    <a:pt x="48" y="30"/>
                    <a:pt x="35" y="53"/>
                  </a:cubicBezTo>
                  <a:cubicBezTo>
                    <a:pt x="22" y="75"/>
                    <a:pt x="7" y="88"/>
                    <a:pt x="0" y="83"/>
                  </a:cubicBezTo>
                  <a:cubicBezTo>
                    <a:pt x="156" y="239"/>
                    <a:pt x="156" y="239"/>
                    <a:pt x="156" y="239"/>
                  </a:cubicBezTo>
                  <a:cubicBezTo>
                    <a:pt x="156" y="239"/>
                    <a:pt x="173" y="237"/>
                    <a:pt x="188" y="214"/>
                  </a:cubicBezTo>
                  <a:cubicBezTo>
                    <a:pt x="189" y="213"/>
                    <a:pt x="191" y="211"/>
                    <a:pt x="192" y="209"/>
                  </a:cubicBezTo>
                  <a:cubicBezTo>
                    <a:pt x="193" y="207"/>
                    <a:pt x="194" y="206"/>
                    <a:pt x="194" y="204"/>
                  </a:cubicBezTo>
                  <a:cubicBezTo>
                    <a:pt x="207" y="178"/>
                    <a:pt x="204" y="156"/>
                    <a:pt x="204" y="156"/>
                  </a:cubicBezTo>
                  <a:close/>
                </a:path>
              </a:pathLst>
            </a:custGeom>
            <a:grpFill/>
            <a:ln w="9525">
              <a:noFill/>
              <a:round/>
              <a:headEnd/>
              <a:tailEnd/>
            </a:ln>
            <a:extLst/>
          </p:spPr>
          <p:txBody>
            <a:bodyPr vert="horz" wrap="square" lIns="83748" tIns="41874" rIns="83748" bIns="41874" numCol="1" anchor="t" anchorCtr="0" compatLnSpc="1">
              <a:prstTxWarp prst="textNoShape">
                <a:avLst/>
              </a:prstTxWarp>
            </a:bodyPr>
            <a:lstStyle/>
            <a:p>
              <a:pPr>
                <a:lnSpc>
                  <a:spcPct val="120000"/>
                </a:lnSpc>
              </a:pPr>
              <a:endParaRPr lang="en-US" sz="1563">
                <a:latin typeface="Arial" panose="020B0604020202020204" pitchFamily="34" charset="0"/>
                <a:ea typeface="微软雅黑" panose="020B0503020204020204" pitchFamily="34" charset="-122"/>
                <a:sym typeface="Arial" panose="020B0604020202020204" pitchFamily="34" charset="0"/>
              </a:endParaRPr>
            </a:p>
          </p:txBody>
        </p:sp>
        <p:sp>
          <p:nvSpPr>
            <p:cNvPr id="57" name="Freeform 7"/>
            <p:cNvSpPr>
              <a:spLocks/>
            </p:cNvSpPr>
            <p:nvPr/>
          </p:nvSpPr>
          <p:spPr bwMode="auto">
            <a:xfrm>
              <a:off x="4167" y="1656"/>
              <a:ext cx="137" cy="218"/>
            </a:xfrm>
            <a:custGeom>
              <a:avLst/>
              <a:gdLst>
                <a:gd name="T0" fmla="*/ 52 w 58"/>
                <a:gd name="T1" fmla="*/ 4 h 92"/>
                <a:gd name="T2" fmla="*/ 31 w 58"/>
                <a:gd name="T3" fmla="*/ 13 h 92"/>
                <a:gd name="T4" fmla="*/ 39 w 58"/>
                <a:gd name="T5" fmla="*/ 20 h 92"/>
                <a:gd name="T6" fmla="*/ 39 w 58"/>
                <a:gd name="T7" fmla="*/ 25 h 92"/>
                <a:gd name="T8" fmla="*/ 31 w 58"/>
                <a:gd name="T9" fmla="*/ 50 h 92"/>
                <a:gd name="T10" fmla="*/ 16 w 58"/>
                <a:gd name="T11" fmla="*/ 66 h 92"/>
                <a:gd name="T12" fmla="*/ 12 w 58"/>
                <a:gd name="T13" fmla="*/ 67 h 92"/>
                <a:gd name="T14" fmla="*/ 5 w 58"/>
                <a:gd name="T15" fmla="*/ 59 h 92"/>
                <a:gd name="T16" fmla="*/ 3 w 58"/>
                <a:gd name="T17" fmla="*/ 87 h 92"/>
                <a:gd name="T18" fmla="*/ 4 w 58"/>
                <a:gd name="T19" fmla="*/ 87 h 92"/>
                <a:gd name="T20" fmla="*/ 39 w 58"/>
                <a:gd name="T21" fmla="*/ 57 h 92"/>
                <a:gd name="T22" fmla="*/ 52 w 58"/>
                <a:gd name="T23" fmla="*/ 4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8" h="92">
                  <a:moveTo>
                    <a:pt x="52" y="4"/>
                  </a:moveTo>
                  <a:cubicBezTo>
                    <a:pt x="48" y="0"/>
                    <a:pt x="40" y="4"/>
                    <a:pt x="31" y="13"/>
                  </a:cubicBezTo>
                  <a:cubicBezTo>
                    <a:pt x="36" y="18"/>
                    <a:pt x="39" y="20"/>
                    <a:pt x="39" y="20"/>
                  </a:cubicBezTo>
                  <a:cubicBezTo>
                    <a:pt x="39" y="20"/>
                    <a:pt x="39" y="22"/>
                    <a:pt x="39" y="25"/>
                  </a:cubicBezTo>
                  <a:cubicBezTo>
                    <a:pt x="39" y="31"/>
                    <a:pt x="37" y="40"/>
                    <a:pt x="31" y="50"/>
                  </a:cubicBezTo>
                  <a:cubicBezTo>
                    <a:pt x="25" y="61"/>
                    <a:pt x="19" y="64"/>
                    <a:pt x="16" y="66"/>
                  </a:cubicBezTo>
                  <a:cubicBezTo>
                    <a:pt x="14" y="67"/>
                    <a:pt x="12" y="67"/>
                    <a:pt x="12" y="67"/>
                  </a:cubicBezTo>
                  <a:cubicBezTo>
                    <a:pt x="12" y="67"/>
                    <a:pt x="10" y="64"/>
                    <a:pt x="5" y="59"/>
                  </a:cubicBezTo>
                  <a:cubicBezTo>
                    <a:pt x="0" y="72"/>
                    <a:pt x="0" y="83"/>
                    <a:pt x="3" y="87"/>
                  </a:cubicBezTo>
                  <a:cubicBezTo>
                    <a:pt x="4" y="87"/>
                    <a:pt x="4" y="87"/>
                    <a:pt x="4" y="87"/>
                  </a:cubicBezTo>
                  <a:cubicBezTo>
                    <a:pt x="11" y="92"/>
                    <a:pt x="26" y="79"/>
                    <a:pt x="39" y="57"/>
                  </a:cubicBezTo>
                  <a:cubicBezTo>
                    <a:pt x="52" y="34"/>
                    <a:pt x="58" y="10"/>
                    <a:pt x="52" y="4"/>
                  </a:cubicBezTo>
                  <a:close/>
                </a:path>
              </a:pathLst>
            </a:custGeom>
            <a:grpFill/>
            <a:ln w="9525">
              <a:noFill/>
              <a:round/>
              <a:headEnd/>
              <a:tailEnd/>
            </a:ln>
            <a:extLst/>
          </p:spPr>
          <p:txBody>
            <a:bodyPr vert="horz" wrap="square" lIns="83748" tIns="41874" rIns="83748" bIns="41874" numCol="1" anchor="t" anchorCtr="0" compatLnSpc="1">
              <a:prstTxWarp prst="textNoShape">
                <a:avLst/>
              </a:prstTxWarp>
            </a:bodyPr>
            <a:lstStyle/>
            <a:p>
              <a:pPr>
                <a:lnSpc>
                  <a:spcPct val="120000"/>
                </a:lnSpc>
              </a:pPr>
              <a:endParaRPr lang="en-US" sz="1563">
                <a:latin typeface="Arial" panose="020B0604020202020204" pitchFamily="34" charset="0"/>
                <a:ea typeface="微软雅黑" panose="020B0503020204020204" pitchFamily="34" charset="-122"/>
                <a:sym typeface="Arial" panose="020B0604020202020204" pitchFamily="34" charset="0"/>
              </a:endParaRPr>
            </a:p>
          </p:txBody>
        </p:sp>
        <p:sp>
          <p:nvSpPr>
            <p:cNvPr id="58" name="Freeform 8"/>
            <p:cNvSpPr>
              <a:spLocks/>
            </p:cNvSpPr>
            <p:nvPr/>
          </p:nvSpPr>
          <p:spPr bwMode="auto">
            <a:xfrm>
              <a:off x="2883" y="799"/>
              <a:ext cx="474" cy="407"/>
            </a:xfrm>
            <a:custGeom>
              <a:avLst/>
              <a:gdLst>
                <a:gd name="T0" fmla="*/ 83 w 200"/>
                <a:gd name="T1" fmla="*/ 65 h 172"/>
                <a:gd name="T2" fmla="*/ 200 w 200"/>
                <a:gd name="T3" fmla="*/ 38 h 172"/>
                <a:gd name="T4" fmla="*/ 200 w 200"/>
                <a:gd name="T5" fmla="*/ 37 h 172"/>
                <a:gd name="T6" fmla="*/ 73 w 200"/>
                <a:gd name="T7" fmla="*/ 14 h 172"/>
                <a:gd name="T8" fmla="*/ 9 w 200"/>
                <a:gd name="T9" fmla="*/ 126 h 172"/>
                <a:gd name="T10" fmla="*/ 64 w 200"/>
                <a:gd name="T11" fmla="*/ 172 h 172"/>
                <a:gd name="T12" fmla="*/ 83 w 200"/>
                <a:gd name="T13" fmla="*/ 65 h 172"/>
              </a:gdLst>
              <a:ahLst/>
              <a:cxnLst>
                <a:cxn ang="0">
                  <a:pos x="T0" y="T1"/>
                </a:cxn>
                <a:cxn ang="0">
                  <a:pos x="T2" y="T3"/>
                </a:cxn>
                <a:cxn ang="0">
                  <a:pos x="T4" y="T5"/>
                </a:cxn>
                <a:cxn ang="0">
                  <a:pos x="T6" y="T7"/>
                </a:cxn>
                <a:cxn ang="0">
                  <a:pos x="T8" y="T9"/>
                </a:cxn>
                <a:cxn ang="0">
                  <a:pos x="T10" y="T11"/>
                </a:cxn>
                <a:cxn ang="0">
                  <a:pos x="T12" y="T13"/>
                </a:cxn>
              </a:cxnLst>
              <a:rect l="0" t="0" r="r" b="b"/>
              <a:pathLst>
                <a:path w="200" h="172">
                  <a:moveTo>
                    <a:pt x="83" y="65"/>
                  </a:moveTo>
                  <a:cubicBezTo>
                    <a:pt x="105" y="26"/>
                    <a:pt x="157" y="23"/>
                    <a:pt x="200" y="38"/>
                  </a:cubicBezTo>
                  <a:cubicBezTo>
                    <a:pt x="200" y="38"/>
                    <a:pt x="200" y="37"/>
                    <a:pt x="200" y="37"/>
                  </a:cubicBezTo>
                  <a:cubicBezTo>
                    <a:pt x="159" y="14"/>
                    <a:pt x="109" y="0"/>
                    <a:pt x="73" y="14"/>
                  </a:cubicBezTo>
                  <a:cubicBezTo>
                    <a:pt x="6" y="41"/>
                    <a:pt x="0" y="81"/>
                    <a:pt x="9" y="126"/>
                  </a:cubicBezTo>
                  <a:cubicBezTo>
                    <a:pt x="14" y="152"/>
                    <a:pt x="35" y="167"/>
                    <a:pt x="64" y="172"/>
                  </a:cubicBezTo>
                  <a:cubicBezTo>
                    <a:pt x="58" y="137"/>
                    <a:pt x="64" y="97"/>
                    <a:pt x="83" y="65"/>
                  </a:cubicBezTo>
                  <a:close/>
                </a:path>
              </a:pathLst>
            </a:custGeom>
            <a:grpFill/>
            <a:ln w="9525">
              <a:noFill/>
              <a:round/>
              <a:headEnd/>
              <a:tailEnd/>
            </a:ln>
            <a:extLst/>
          </p:spPr>
          <p:txBody>
            <a:bodyPr vert="horz" wrap="square" lIns="83748" tIns="41874" rIns="83748" bIns="41874" numCol="1" anchor="t" anchorCtr="0" compatLnSpc="1">
              <a:prstTxWarp prst="textNoShape">
                <a:avLst/>
              </a:prstTxWarp>
            </a:bodyPr>
            <a:lstStyle/>
            <a:p>
              <a:pPr>
                <a:lnSpc>
                  <a:spcPct val="120000"/>
                </a:lnSpc>
              </a:pPr>
              <a:endParaRPr lang="en-US" sz="1563">
                <a:latin typeface="Arial" panose="020B0604020202020204" pitchFamily="34" charset="0"/>
                <a:ea typeface="微软雅黑" panose="020B0503020204020204" pitchFamily="34" charset="-122"/>
                <a:sym typeface="Arial" panose="020B0604020202020204" pitchFamily="34" charset="0"/>
              </a:endParaRPr>
            </a:p>
          </p:txBody>
        </p:sp>
        <p:sp>
          <p:nvSpPr>
            <p:cNvPr id="59" name="Freeform 9"/>
            <p:cNvSpPr>
              <a:spLocks/>
            </p:cNvSpPr>
            <p:nvPr/>
          </p:nvSpPr>
          <p:spPr bwMode="auto">
            <a:xfrm>
              <a:off x="3236" y="427"/>
              <a:ext cx="175" cy="460"/>
            </a:xfrm>
            <a:custGeom>
              <a:avLst/>
              <a:gdLst>
                <a:gd name="T0" fmla="*/ 40 w 74"/>
                <a:gd name="T1" fmla="*/ 37 h 194"/>
                <a:gd name="T2" fmla="*/ 74 w 74"/>
                <a:gd name="T3" fmla="*/ 0 h 194"/>
                <a:gd name="T4" fmla="*/ 1 w 74"/>
                <a:gd name="T5" fmla="*/ 100 h 194"/>
                <a:gd name="T6" fmla="*/ 51 w 74"/>
                <a:gd name="T7" fmla="*/ 194 h 194"/>
                <a:gd name="T8" fmla="*/ 52 w 74"/>
                <a:gd name="T9" fmla="*/ 193 h 194"/>
                <a:gd name="T10" fmla="*/ 40 w 74"/>
                <a:gd name="T11" fmla="*/ 37 h 194"/>
              </a:gdLst>
              <a:ahLst/>
              <a:cxnLst>
                <a:cxn ang="0">
                  <a:pos x="T0" y="T1"/>
                </a:cxn>
                <a:cxn ang="0">
                  <a:pos x="T2" y="T3"/>
                </a:cxn>
                <a:cxn ang="0">
                  <a:pos x="T4" y="T5"/>
                </a:cxn>
                <a:cxn ang="0">
                  <a:pos x="T6" y="T7"/>
                </a:cxn>
                <a:cxn ang="0">
                  <a:pos x="T8" y="T9"/>
                </a:cxn>
                <a:cxn ang="0">
                  <a:pos x="T10" y="T11"/>
                </a:cxn>
              </a:cxnLst>
              <a:rect l="0" t="0" r="r" b="b"/>
              <a:pathLst>
                <a:path w="74" h="194">
                  <a:moveTo>
                    <a:pt x="40" y="37"/>
                  </a:moveTo>
                  <a:cubicBezTo>
                    <a:pt x="49" y="21"/>
                    <a:pt x="61" y="8"/>
                    <a:pt x="74" y="0"/>
                  </a:cubicBezTo>
                  <a:cubicBezTo>
                    <a:pt x="31" y="9"/>
                    <a:pt x="0" y="30"/>
                    <a:pt x="1" y="100"/>
                  </a:cubicBezTo>
                  <a:cubicBezTo>
                    <a:pt x="1" y="132"/>
                    <a:pt x="23" y="166"/>
                    <a:pt x="51" y="194"/>
                  </a:cubicBezTo>
                  <a:cubicBezTo>
                    <a:pt x="52" y="193"/>
                    <a:pt x="52" y="193"/>
                    <a:pt x="52" y="193"/>
                  </a:cubicBezTo>
                  <a:cubicBezTo>
                    <a:pt x="29" y="143"/>
                    <a:pt x="17" y="77"/>
                    <a:pt x="40" y="37"/>
                  </a:cubicBezTo>
                  <a:close/>
                </a:path>
              </a:pathLst>
            </a:custGeom>
            <a:grpFill/>
            <a:ln w="9525">
              <a:noFill/>
              <a:round/>
              <a:headEnd/>
              <a:tailEnd/>
            </a:ln>
            <a:extLst/>
          </p:spPr>
          <p:txBody>
            <a:bodyPr vert="horz" wrap="square" lIns="83748" tIns="41874" rIns="83748" bIns="41874" numCol="1" anchor="t" anchorCtr="0" compatLnSpc="1">
              <a:prstTxWarp prst="textNoShape">
                <a:avLst/>
              </a:prstTxWarp>
            </a:bodyPr>
            <a:lstStyle/>
            <a:p>
              <a:pPr>
                <a:lnSpc>
                  <a:spcPct val="120000"/>
                </a:lnSpc>
              </a:pPr>
              <a:endParaRPr lang="en-US" sz="1563">
                <a:latin typeface="Arial" panose="020B0604020202020204" pitchFamily="34" charset="0"/>
                <a:ea typeface="微软雅黑" panose="020B0503020204020204" pitchFamily="34" charset="-122"/>
                <a:sym typeface="Arial" panose="020B0604020202020204" pitchFamily="34" charset="0"/>
              </a:endParaRPr>
            </a:p>
          </p:txBody>
        </p:sp>
        <p:sp>
          <p:nvSpPr>
            <p:cNvPr id="60" name="Freeform 10"/>
            <p:cNvSpPr>
              <a:spLocks/>
            </p:cNvSpPr>
            <p:nvPr/>
          </p:nvSpPr>
          <p:spPr bwMode="auto">
            <a:xfrm>
              <a:off x="3020" y="853"/>
              <a:ext cx="505" cy="613"/>
            </a:xfrm>
            <a:custGeom>
              <a:avLst/>
              <a:gdLst>
                <a:gd name="T0" fmla="*/ 198 w 213"/>
                <a:gd name="T1" fmla="*/ 82 h 259"/>
                <a:gd name="T2" fmla="*/ 142 w 213"/>
                <a:gd name="T3" fmla="*/ 15 h 259"/>
                <a:gd name="T4" fmla="*/ 25 w 213"/>
                <a:gd name="T5" fmla="*/ 42 h 259"/>
                <a:gd name="T6" fmla="*/ 6 w 213"/>
                <a:gd name="T7" fmla="*/ 149 h 259"/>
                <a:gd name="T8" fmla="*/ 39 w 213"/>
                <a:gd name="T9" fmla="*/ 218 h 259"/>
                <a:gd name="T10" fmla="*/ 172 w 213"/>
                <a:gd name="T11" fmla="*/ 189 h 259"/>
                <a:gd name="T12" fmla="*/ 211 w 213"/>
                <a:gd name="T13" fmla="*/ 104 h 259"/>
                <a:gd name="T14" fmla="*/ 213 w 213"/>
                <a:gd name="T15" fmla="*/ 99 h 259"/>
                <a:gd name="T16" fmla="*/ 212 w 213"/>
                <a:gd name="T17" fmla="*/ 97 h 259"/>
                <a:gd name="T18" fmla="*/ 198 w 213"/>
                <a:gd name="T19" fmla="*/ 82 h 2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13" h="259">
                  <a:moveTo>
                    <a:pt x="198" y="82"/>
                  </a:moveTo>
                  <a:cubicBezTo>
                    <a:pt x="173" y="53"/>
                    <a:pt x="145" y="23"/>
                    <a:pt x="142" y="15"/>
                  </a:cubicBezTo>
                  <a:cubicBezTo>
                    <a:pt x="99" y="0"/>
                    <a:pt x="47" y="3"/>
                    <a:pt x="25" y="42"/>
                  </a:cubicBezTo>
                  <a:cubicBezTo>
                    <a:pt x="6" y="74"/>
                    <a:pt x="0" y="114"/>
                    <a:pt x="6" y="149"/>
                  </a:cubicBezTo>
                  <a:cubicBezTo>
                    <a:pt x="10" y="176"/>
                    <a:pt x="22" y="201"/>
                    <a:pt x="39" y="218"/>
                  </a:cubicBezTo>
                  <a:cubicBezTo>
                    <a:pt x="80" y="259"/>
                    <a:pt x="139" y="246"/>
                    <a:pt x="172" y="189"/>
                  </a:cubicBezTo>
                  <a:cubicBezTo>
                    <a:pt x="190" y="158"/>
                    <a:pt x="207" y="130"/>
                    <a:pt x="211" y="104"/>
                  </a:cubicBezTo>
                  <a:cubicBezTo>
                    <a:pt x="212" y="102"/>
                    <a:pt x="213" y="100"/>
                    <a:pt x="213" y="99"/>
                  </a:cubicBezTo>
                  <a:cubicBezTo>
                    <a:pt x="213" y="98"/>
                    <a:pt x="212" y="98"/>
                    <a:pt x="212" y="97"/>
                  </a:cubicBezTo>
                  <a:cubicBezTo>
                    <a:pt x="207" y="92"/>
                    <a:pt x="203" y="87"/>
                    <a:pt x="198" y="82"/>
                  </a:cubicBezTo>
                  <a:close/>
                </a:path>
              </a:pathLst>
            </a:custGeom>
            <a:grpFill/>
            <a:ln w="9525">
              <a:noFill/>
              <a:round/>
              <a:headEnd/>
              <a:tailEnd/>
            </a:ln>
            <a:extLst/>
          </p:spPr>
          <p:txBody>
            <a:bodyPr vert="horz" wrap="square" lIns="83748" tIns="41874" rIns="83748" bIns="41874" numCol="1" anchor="t" anchorCtr="0" compatLnSpc="1">
              <a:prstTxWarp prst="textNoShape">
                <a:avLst/>
              </a:prstTxWarp>
            </a:bodyPr>
            <a:lstStyle/>
            <a:p>
              <a:pPr>
                <a:lnSpc>
                  <a:spcPct val="120000"/>
                </a:lnSpc>
              </a:pPr>
              <a:endParaRPr lang="en-US" sz="1563">
                <a:latin typeface="Arial" panose="020B0604020202020204" pitchFamily="34" charset="0"/>
                <a:ea typeface="微软雅黑" panose="020B0503020204020204" pitchFamily="34" charset="-122"/>
                <a:sym typeface="Arial" panose="020B0604020202020204" pitchFamily="34" charset="0"/>
              </a:endParaRPr>
            </a:p>
          </p:txBody>
        </p:sp>
        <p:sp>
          <p:nvSpPr>
            <p:cNvPr id="61" name="Freeform 11"/>
            <p:cNvSpPr>
              <a:spLocks/>
            </p:cNvSpPr>
            <p:nvPr/>
          </p:nvSpPr>
          <p:spPr bwMode="auto">
            <a:xfrm>
              <a:off x="3276" y="375"/>
              <a:ext cx="481" cy="668"/>
            </a:xfrm>
            <a:custGeom>
              <a:avLst/>
              <a:gdLst>
                <a:gd name="T0" fmla="*/ 23 w 203"/>
                <a:gd name="T1" fmla="*/ 59 h 282"/>
                <a:gd name="T2" fmla="*/ 35 w 203"/>
                <a:gd name="T3" fmla="*/ 215 h 282"/>
                <a:gd name="T4" fmla="*/ 72 w 203"/>
                <a:gd name="T5" fmla="*/ 246 h 282"/>
                <a:gd name="T6" fmla="*/ 96 w 203"/>
                <a:gd name="T7" fmla="*/ 267 h 282"/>
                <a:gd name="T8" fmla="*/ 99 w 203"/>
                <a:gd name="T9" fmla="*/ 270 h 282"/>
                <a:gd name="T10" fmla="*/ 113 w 203"/>
                <a:gd name="T11" fmla="*/ 282 h 282"/>
                <a:gd name="T12" fmla="*/ 171 w 203"/>
                <a:gd name="T13" fmla="*/ 207 h 282"/>
                <a:gd name="T14" fmla="*/ 156 w 203"/>
                <a:gd name="T15" fmla="*/ 31 h 282"/>
                <a:gd name="T16" fmla="*/ 57 w 203"/>
                <a:gd name="T17" fmla="*/ 22 h 282"/>
                <a:gd name="T18" fmla="*/ 23 w 203"/>
                <a:gd name="T19" fmla="*/ 59 h 2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3" h="282">
                  <a:moveTo>
                    <a:pt x="23" y="59"/>
                  </a:moveTo>
                  <a:cubicBezTo>
                    <a:pt x="0" y="99"/>
                    <a:pt x="12" y="165"/>
                    <a:pt x="35" y="215"/>
                  </a:cubicBezTo>
                  <a:cubicBezTo>
                    <a:pt x="38" y="215"/>
                    <a:pt x="55" y="231"/>
                    <a:pt x="72" y="246"/>
                  </a:cubicBezTo>
                  <a:cubicBezTo>
                    <a:pt x="79" y="252"/>
                    <a:pt x="87" y="259"/>
                    <a:pt x="96" y="267"/>
                  </a:cubicBezTo>
                  <a:cubicBezTo>
                    <a:pt x="97" y="268"/>
                    <a:pt x="98" y="269"/>
                    <a:pt x="99" y="270"/>
                  </a:cubicBezTo>
                  <a:cubicBezTo>
                    <a:pt x="104" y="274"/>
                    <a:pt x="109" y="278"/>
                    <a:pt x="113" y="282"/>
                  </a:cubicBezTo>
                  <a:cubicBezTo>
                    <a:pt x="133" y="272"/>
                    <a:pt x="151" y="241"/>
                    <a:pt x="171" y="207"/>
                  </a:cubicBezTo>
                  <a:cubicBezTo>
                    <a:pt x="203" y="150"/>
                    <a:pt x="197" y="71"/>
                    <a:pt x="156" y="31"/>
                  </a:cubicBezTo>
                  <a:cubicBezTo>
                    <a:pt x="127" y="2"/>
                    <a:pt x="89" y="0"/>
                    <a:pt x="57" y="22"/>
                  </a:cubicBezTo>
                  <a:cubicBezTo>
                    <a:pt x="44" y="30"/>
                    <a:pt x="32" y="43"/>
                    <a:pt x="23" y="59"/>
                  </a:cubicBezTo>
                  <a:close/>
                </a:path>
              </a:pathLst>
            </a:custGeom>
            <a:grpFill/>
            <a:ln w="9525">
              <a:noFill/>
              <a:round/>
              <a:headEnd/>
              <a:tailEnd/>
            </a:ln>
            <a:extLst/>
          </p:spPr>
          <p:txBody>
            <a:bodyPr vert="horz" wrap="square" lIns="83748" tIns="41874" rIns="83748" bIns="41874" numCol="1" anchor="t" anchorCtr="0" compatLnSpc="1">
              <a:prstTxWarp prst="textNoShape">
                <a:avLst/>
              </a:prstTxWarp>
            </a:bodyPr>
            <a:lstStyle/>
            <a:p>
              <a:pPr>
                <a:lnSpc>
                  <a:spcPct val="120000"/>
                </a:lnSpc>
              </a:pPr>
              <a:endParaRPr lang="en-US" sz="1563">
                <a:latin typeface="Arial" panose="020B0604020202020204" pitchFamily="34" charset="0"/>
                <a:ea typeface="微软雅黑" panose="020B0503020204020204" pitchFamily="34" charset="-122"/>
                <a:sym typeface="Arial" panose="020B0604020202020204" pitchFamily="34" charset="0"/>
              </a:endParaRPr>
            </a:p>
          </p:txBody>
        </p:sp>
        <p:sp>
          <p:nvSpPr>
            <p:cNvPr id="62" name="Freeform 12"/>
            <p:cNvSpPr>
              <a:spLocks/>
            </p:cNvSpPr>
            <p:nvPr/>
          </p:nvSpPr>
          <p:spPr bwMode="auto">
            <a:xfrm>
              <a:off x="3357" y="884"/>
              <a:ext cx="902" cy="930"/>
            </a:xfrm>
            <a:custGeom>
              <a:avLst/>
              <a:gdLst>
                <a:gd name="T0" fmla="*/ 381 w 381"/>
                <a:gd name="T1" fmla="*/ 346 h 393"/>
                <a:gd name="T2" fmla="*/ 373 w 381"/>
                <a:gd name="T3" fmla="*/ 339 h 393"/>
                <a:gd name="T4" fmla="*/ 79 w 381"/>
                <a:gd name="T5" fmla="*/ 67 h 393"/>
                <a:gd name="T6" fmla="*/ 65 w 381"/>
                <a:gd name="T7" fmla="*/ 55 h 393"/>
                <a:gd name="T8" fmla="*/ 62 w 381"/>
                <a:gd name="T9" fmla="*/ 52 h 393"/>
                <a:gd name="T10" fmla="*/ 38 w 381"/>
                <a:gd name="T11" fmla="*/ 31 h 393"/>
                <a:gd name="T12" fmla="*/ 1 w 381"/>
                <a:gd name="T13" fmla="*/ 0 h 393"/>
                <a:gd name="T14" fmla="*/ 0 w 381"/>
                <a:gd name="T15" fmla="*/ 1 h 393"/>
                <a:gd name="T16" fmla="*/ 0 w 381"/>
                <a:gd name="T17" fmla="*/ 1 h 393"/>
                <a:gd name="T18" fmla="*/ 0 w 381"/>
                <a:gd name="T19" fmla="*/ 1 h 393"/>
                <a:gd name="T20" fmla="*/ 0 w 381"/>
                <a:gd name="T21" fmla="*/ 2 h 393"/>
                <a:gd name="T22" fmla="*/ 56 w 381"/>
                <a:gd name="T23" fmla="*/ 69 h 393"/>
                <a:gd name="T24" fmla="*/ 70 w 381"/>
                <a:gd name="T25" fmla="*/ 84 h 393"/>
                <a:gd name="T26" fmla="*/ 71 w 381"/>
                <a:gd name="T27" fmla="*/ 86 h 393"/>
                <a:gd name="T28" fmla="*/ 347 w 381"/>
                <a:gd name="T29" fmla="*/ 385 h 393"/>
                <a:gd name="T30" fmla="*/ 354 w 381"/>
                <a:gd name="T31" fmla="*/ 393 h 393"/>
                <a:gd name="T32" fmla="*/ 358 w 381"/>
                <a:gd name="T33" fmla="*/ 392 h 393"/>
                <a:gd name="T34" fmla="*/ 373 w 381"/>
                <a:gd name="T35" fmla="*/ 376 h 393"/>
                <a:gd name="T36" fmla="*/ 381 w 381"/>
                <a:gd name="T37" fmla="*/ 351 h 393"/>
                <a:gd name="T38" fmla="*/ 381 w 381"/>
                <a:gd name="T39" fmla="*/ 346 h 3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381" h="393">
                  <a:moveTo>
                    <a:pt x="381" y="346"/>
                  </a:moveTo>
                  <a:cubicBezTo>
                    <a:pt x="381" y="346"/>
                    <a:pt x="378" y="344"/>
                    <a:pt x="373" y="339"/>
                  </a:cubicBezTo>
                  <a:cubicBezTo>
                    <a:pt x="336" y="304"/>
                    <a:pt x="177" y="155"/>
                    <a:pt x="79" y="67"/>
                  </a:cubicBezTo>
                  <a:cubicBezTo>
                    <a:pt x="75" y="63"/>
                    <a:pt x="70" y="59"/>
                    <a:pt x="65" y="55"/>
                  </a:cubicBezTo>
                  <a:cubicBezTo>
                    <a:pt x="64" y="54"/>
                    <a:pt x="63" y="53"/>
                    <a:pt x="62" y="52"/>
                  </a:cubicBezTo>
                  <a:cubicBezTo>
                    <a:pt x="53" y="44"/>
                    <a:pt x="45" y="37"/>
                    <a:pt x="38" y="31"/>
                  </a:cubicBezTo>
                  <a:cubicBezTo>
                    <a:pt x="21" y="16"/>
                    <a:pt x="4" y="0"/>
                    <a:pt x="1" y="0"/>
                  </a:cubicBezTo>
                  <a:cubicBezTo>
                    <a:pt x="0" y="1"/>
                    <a:pt x="0" y="1"/>
                    <a:pt x="0" y="1"/>
                  </a:cubicBezTo>
                  <a:cubicBezTo>
                    <a:pt x="0" y="1"/>
                    <a:pt x="0" y="1"/>
                    <a:pt x="0" y="1"/>
                  </a:cubicBezTo>
                  <a:cubicBezTo>
                    <a:pt x="0" y="1"/>
                    <a:pt x="0" y="1"/>
                    <a:pt x="0" y="1"/>
                  </a:cubicBezTo>
                  <a:cubicBezTo>
                    <a:pt x="0" y="1"/>
                    <a:pt x="0" y="2"/>
                    <a:pt x="0" y="2"/>
                  </a:cubicBezTo>
                  <a:cubicBezTo>
                    <a:pt x="3" y="10"/>
                    <a:pt x="31" y="40"/>
                    <a:pt x="56" y="69"/>
                  </a:cubicBezTo>
                  <a:cubicBezTo>
                    <a:pt x="61" y="74"/>
                    <a:pt x="65" y="79"/>
                    <a:pt x="70" y="84"/>
                  </a:cubicBezTo>
                  <a:cubicBezTo>
                    <a:pt x="70" y="85"/>
                    <a:pt x="71" y="85"/>
                    <a:pt x="71" y="86"/>
                  </a:cubicBezTo>
                  <a:cubicBezTo>
                    <a:pt x="161" y="186"/>
                    <a:pt x="312" y="347"/>
                    <a:pt x="347" y="385"/>
                  </a:cubicBezTo>
                  <a:cubicBezTo>
                    <a:pt x="352" y="390"/>
                    <a:pt x="354" y="393"/>
                    <a:pt x="354" y="393"/>
                  </a:cubicBezTo>
                  <a:cubicBezTo>
                    <a:pt x="354" y="393"/>
                    <a:pt x="356" y="393"/>
                    <a:pt x="358" y="392"/>
                  </a:cubicBezTo>
                  <a:cubicBezTo>
                    <a:pt x="361" y="390"/>
                    <a:pt x="367" y="387"/>
                    <a:pt x="373" y="376"/>
                  </a:cubicBezTo>
                  <a:cubicBezTo>
                    <a:pt x="379" y="366"/>
                    <a:pt x="381" y="357"/>
                    <a:pt x="381" y="351"/>
                  </a:cubicBezTo>
                  <a:cubicBezTo>
                    <a:pt x="381" y="348"/>
                    <a:pt x="381" y="346"/>
                    <a:pt x="381" y="346"/>
                  </a:cubicBezTo>
                  <a:close/>
                </a:path>
              </a:pathLst>
            </a:custGeom>
            <a:grpFill/>
            <a:ln w="9525">
              <a:noFill/>
              <a:round/>
              <a:headEnd/>
              <a:tailEnd/>
            </a:ln>
            <a:extLst/>
          </p:spPr>
          <p:txBody>
            <a:bodyPr vert="horz" wrap="square" lIns="83748" tIns="41874" rIns="83748" bIns="41874" numCol="1" anchor="t" anchorCtr="0" compatLnSpc="1">
              <a:prstTxWarp prst="textNoShape">
                <a:avLst/>
              </a:prstTxWarp>
            </a:bodyPr>
            <a:lstStyle/>
            <a:p>
              <a:pPr>
                <a:lnSpc>
                  <a:spcPct val="120000"/>
                </a:lnSpc>
              </a:pPr>
              <a:endParaRPr lang="en-US" sz="1563">
                <a:latin typeface="Arial" panose="020B0604020202020204" pitchFamily="34" charset="0"/>
                <a:ea typeface="微软雅黑" panose="020B0503020204020204" pitchFamily="34" charset="-122"/>
                <a:sym typeface="Arial" panose="020B0604020202020204" pitchFamily="34" charset="0"/>
              </a:endParaRPr>
            </a:p>
          </p:txBody>
        </p:sp>
        <p:sp>
          <p:nvSpPr>
            <p:cNvPr id="63" name="Freeform 14"/>
            <p:cNvSpPr>
              <a:spLocks/>
            </p:cNvSpPr>
            <p:nvPr/>
          </p:nvSpPr>
          <p:spPr bwMode="auto">
            <a:xfrm>
              <a:off x="4819" y="2349"/>
              <a:ext cx="0" cy="3"/>
            </a:xfrm>
            <a:custGeom>
              <a:avLst/>
              <a:gdLst>
                <a:gd name="T0" fmla="*/ 0 h 1"/>
                <a:gd name="T1" fmla="*/ 0 h 1"/>
                <a:gd name="T2" fmla="*/ 1 h 1"/>
                <a:gd name="T3" fmla="*/ 1 h 1"/>
                <a:gd name="T4" fmla="*/ 0 h 1"/>
              </a:gdLst>
              <a:ahLst/>
              <a:cxnLst>
                <a:cxn ang="0">
                  <a:pos x="0" y="T0"/>
                </a:cxn>
                <a:cxn ang="0">
                  <a:pos x="0" y="T1"/>
                </a:cxn>
                <a:cxn ang="0">
                  <a:pos x="0" y="T2"/>
                </a:cxn>
                <a:cxn ang="0">
                  <a:pos x="0" y="T3"/>
                </a:cxn>
                <a:cxn ang="0">
                  <a:pos x="0" y="T4"/>
                </a:cxn>
              </a:cxnLst>
              <a:rect l="0" t="0" r="r" b="b"/>
              <a:pathLst>
                <a:path h="1">
                  <a:moveTo>
                    <a:pt x="0" y="0"/>
                  </a:moveTo>
                  <a:cubicBezTo>
                    <a:pt x="0" y="0"/>
                    <a:pt x="0" y="0"/>
                    <a:pt x="0" y="0"/>
                  </a:cubicBezTo>
                  <a:cubicBezTo>
                    <a:pt x="0" y="1"/>
                    <a:pt x="0" y="1"/>
                    <a:pt x="0" y="1"/>
                  </a:cubicBezTo>
                  <a:cubicBezTo>
                    <a:pt x="0" y="1"/>
                    <a:pt x="0" y="1"/>
                    <a:pt x="0" y="1"/>
                  </a:cubicBezTo>
                  <a:cubicBezTo>
                    <a:pt x="0" y="0"/>
                    <a:pt x="0" y="0"/>
                    <a:pt x="0" y="0"/>
                  </a:cubicBezTo>
                </a:path>
              </a:pathLst>
            </a:custGeom>
            <a:grpFill/>
            <a:ln w="9525">
              <a:noFill/>
              <a:round/>
              <a:headEnd/>
              <a:tailEnd/>
            </a:ln>
            <a:extLst/>
          </p:spPr>
          <p:txBody>
            <a:bodyPr vert="horz" wrap="square" lIns="83748" tIns="41874" rIns="83748" bIns="41874" numCol="1" anchor="t" anchorCtr="0" compatLnSpc="1">
              <a:prstTxWarp prst="textNoShape">
                <a:avLst/>
              </a:prstTxWarp>
            </a:bodyPr>
            <a:lstStyle/>
            <a:p>
              <a:pPr>
                <a:lnSpc>
                  <a:spcPct val="120000"/>
                </a:lnSpc>
              </a:pPr>
              <a:endParaRPr lang="en-US" sz="1563">
                <a:latin typeface="Arial" panose="020B0604020202020204" pitchFamily="34" charset="0"/>
                <a:ea typeface="微软雅黑" panose="020B0503020204020204" pitchFamily="34" charset="-122"/>
                <a:sym typeface="Arial" panose="020B0604020202020204" pitchFamily="34" charset="0"/>
              </a:endParaRPr>
            </a:p>
          </p:txBody>
        </p:sp>
      </p:grpSp>
      <p:sp>
        <p:nvSpPr>
          <p:cNvPr id="64" name="Content Placeholder 2"/>
          <p:cNvSpPr txBox="1">
            <a:spLocks/>
          </p:cNvSpPr>
          <p:nvPr/>
        </p:nvSpPr>
        <p:spPr>
          <a:xfrm>
            <a:off x="6572145" y="2243255"/>
            <a:ext cx="4884557" cy="803297"/>
          </a:xfrm>
          <a:prstGeom prst="rect">
            <a:avLst/>
          </a:prstGeom>
        </p:spPr>
        <p:txBody>
          <a:bodyPr vert="horz" wrap="square"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l">
              <a:lnSpc>
                <a:spcPct val="120000"/>
              </a:lnSpc>
            </a:pPr>
            <a:r>
              <a:rPr lang="zh-CN" altLang="en-US" sz="14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id-ID" sz="1400" b="1" dirty="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a:p>
            <a:pPr algn="l">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Please replace text, click add relevant headline, modify the text content, also can copy your content to this </a:t>
            </a:r>
            <a:r>
              <a:rPr lang="en-US" altLang="zh-CN" sz="800" dirty="0" err="1" smtClean="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directly.Please</a:t>
            </a: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 replace text, click add relevant headline, modify the text content, also can copy your content to this directly.</a:t>
            </a:r>
            <a:endParaRPr lang="en-US" sz="800" i="1" dirty="0">
              <a:solidFill>
                <a:schemeClr val="bg1">
                  <a:lumMod val="7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69" name="Content Placeholder 2"/>
          <p:cNvSpPr txBox="1">
            <a:spLocks/>
          </p:cNvSpPr>
          <p:nvPr/>
        </p:nvSpPr>
        <p:spPr>
          <a:xfrm>
            <a:off x="7076634" y="4199173"/>
            <a:ext cx="1776568" cy="429605"/>
          </a:xfrm>
          <a:prstGeom prst="rect">
            <a:avLst/>
          </a:prstGeom>
        </p:spPr>
        <p:txBody>
          <a:bodyPr vert="horz" wrap="square"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Please replace text, click add relevant headline, modify the text content, also can copy your content to this directly.</a:t>
            </a:r>
            <a:endParaRPr lang="en-US" sz="800" b="1"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70" name="TextBox 78"/>
          <p:cNvSpPr txBox="1"/>
          <p:nvPr/>
        </p:nvSpPr>
        <p:spPr>
          <a:xfrm>
            <a:off x="7076633" y="3919261"/>
            <a:ext cx="1422893" cy="258532"/>
          </a:xfrm>
          <a:prstGeom prst="rect">
            <a:avLst/>
          </a:prstGeom>
          <a:noFill/>
        </p:spPr>
        <p:txBody>
          <a:bodyPr wrap="square" lIns="0" tIns="0" rIns="0" bIns="0" rtlCol="0">
            <a:spAutoFit/>
          </a:bodyPr>
          <a:lstStyle/>
          <a:p>
            <a:pPr algn="just">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id-ID"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71" name="Content Placeholder 2"/>
          <p:cNvSpPr txBox="1">
            <a:spLocks/>
          </p:cNvSpPr>
          <p:nvPr/>
        </p:nvSpPr>
        <p:spPr>
          <a:xfrm>
            <a:off x="9680134" y="4199173"/>
            <a:ext cx="1776568" cy="429605"/>
          </a:xfrm>
          <a:prstGeom prst="rect">
            <a:avLst/>
          </a:prstGeom>
        </p:spPr>
        <p:txBody>
          <a:bodyPr vert="horz" wrap="square"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Please replace text, click add relevant headline, modify the text content, also can copy your content to this directly.</a:t>
            </a:r>
            <a:endParaRPr lang="en-US" sz="800" b="1"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72" name="TextBox 78"/>
          <p:cNvSpPr txBox="1"/>
          <p:nvPr/>
        </p:nvSpPr>
        <p:spPr>
          <a:xfrm>
            <a:off x="9680133" y="3919261"/>
            <a:ext cx="1422893" cy="258532"/>
          </a:xfrm>
          <a:prstGeom prst="rect">
            <a:avLst/>
          </a:prstGeom>
          <a:noFill/>
        </p:spPr>
        <p:txBody>
          <a:bodyPr wrap="square" lIns="0" tIns="0" rIns="0" bIns="0" rtlCol="0">
            <a:spAutoFit/>
          </a:bodyPr>
          <a:lstStyle/>
          <a:p>
            <a:pPr algn="just">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id-ID"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73" name="Content Placeholder 2"/>
          <p:cNvSpPr txBox="1">
            <a:spLocks/>
          </p:cNvSpPr>
          <p:nvPr/>
        </p:nvSpPr>
        <p:spPr>
          <a:xfrm>
            <a:off x="7076634" y="5862873"/>
            <a:ext cx="1776568" cy="429605"/>
          </a:xfrm>
          <a:prstGeom prst="rect">
            <a:avLst/>
          </a:prstGeom>
        </p:spPr>
        <p:txBody>
          <a:bodyPr vert="horz" wrap="square"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Please replace text, click add relevant headline, modify the text content, also can copy your content to this directly.</a:t>
            </a:r>
            <a:endParaRPr lang="en-US" sz="800" b="1"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74" name="TextBox 78"/>
          <p:cNvSpPr txBox="1"/>
          <p:nvPr/>
        </p:nvSpPr>
        <p:spPr>
          <a:xfrm>
            <a:off x="7076633" y="5582961"/>
            <a:ext cx="1422893" cy="258532"/>
          </a:xfrm>
          <a:prstGeom prst="rect">
            <a:avLst/>
          </a:prstGeom>
          <a:noFill/>
        </p:spPr>
        <p:txBody>
          <a:bodyPr wrap="square" lIns="0" tIns="0" rIns="0" bIns="0" rtlCol="0">
            <a:spAutoFit/>
          </a:bodyPr>
          <a:lstStyle/>
          <a:p>
            <a:pPr algn="just">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id-ID"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75" name="Content Placeholder 2"/>
          <p:cNvSpPr txBox="1">
            <a:spLocks/>
          </p:cNvSpPr>
          <p:nvPr/>
        </p:nvSpPr>
        <p:spPr>
          <a:xfrm>
            <a:off x="9680134" y="5862873"/>
            <a:ext cx="1776568" cy="429605"/>
          </a:xfrm>
          <a:prstGeom prst="rect">
            <a:avLst/>
          </a:prstGeom>
        </p:spPr>
        <p:txBody>
          <a:bodyPr vert="horz" wrap="square"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Please replace text, click add relevant headline, modify the text content, also can copy your content to this directly.</a:t>
            </a:r>
            <a:endParaRPr lang="en-US" sz="800" b="1"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76" name="TextBox 78"/>
          <p:cNvSpPr txBox="1"/>
          <p:nvPr/>
        </p:nvSpPr>
        <p:spPr>
          <a:xfrm>
            <a:off x="9680133" y="5582961"/>
            <a:ext cx="1422893" cy="258532"/>
          </a:xfrm>
          <a:prstGeom prst="rect">
            <a:avLst/>
          </a:prstGeom>
          <a:noFill/>
        </p:spPr>
        <p:txBody>
          <a:bodyPr wrap="square" lIns="0" tIns="0" rIns="0" bIns="0" rtlCol="0">
            <a:spAutoFit/>
          </a:bodyPr>
          <a:lstStyle/>
          <a:p>
            <a:pPr algn="just">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id-ID"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77" name="Content Placeholder 2"/>
          <p:cNvSpPr txBox="1">
            <a:spLocks/>
          </p:cNvSpPr>
          <p:nvPr/>
        </p:nvSpPr>
        <p:spPr>
          <a:xfrm>
            <a:off x="4895850" y="328184"/>
            <a:ext cx="3067050" cy="369332"/>
          </a:xfrm>
          <a:prstGeom prst="rect">
            <a:avLst/>
          </a:prstGeom>
        </p:spPr>
        <p:txBody>
          <a:bodyPr vert="horz" lIns="0" tIns="0" rIns="0" bIns="0" rtlCol="0" anchor="t" anchorCtr="0">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zh-CN" altLang="en-US" sz="2400" dirty="0">
                <a:solidFill>
                  <a:schemeClr val="accent1"/>
                </a:solidFill>
                <a:latin typeface="方正稚艺简体" panose="03000509000000000000" pitchFamily="65" charset="-122"/>
                <a:ea typeface="方正稚艺简体" panose="03000509000000000000" pitchFamily="65" charset="-122"/>
                <a:cs typeface="+mn-ea"/>
                <a:sym typeface="Arial" panose="020B0604020202020204" pitchFamily="34" charset="0"/>
              </a:rPr>
              <a:t>点击添加相关标题文字</a:t>
            </a:r>
            <a:endParaRPr lang="en-US" sz="2400" dirty="0">
              <a:solidFill>
                <a:schemeClr val="accent1"/>
              </a:solidFill>
              <a:latin typeface="方正稚艺简体" panose="03000509000000000000" pitchFamily="65" charset="-122"/>
              <a:ea typeface="方正稚艺简体" panose="03000509000000000000" pitchFamily="65" charset="-122"/>
              <a:cs typeface="+mn-ea"/>
              <a:sym typeface="Arial" panose="020B0604020202020204" pitchFamily="34" charset="0"/>
            </a:endParaRPr>
          </a:p>
        </p:txBody>
      </p:sp>
    </p:spTree>
    <p:extLst>
      <p:ext uri="{BB962C8B-B14F-4D97-AF65-F5344CB8AC3E}">
        <p14:creationId xmlns:p14="http://schemas.microsoft.com/office/powerpoint/2010/main" val="307535050"/>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750"/>
                                        <p:tgtEl>
                                          <p:spTgt spid="13"/>
                                        </p:tgtEl>
                                      </p:cBhvr>
                                    </p:animEffect>
                                  </p:childTnLst>
                                </p:cTn>
                              </p:par>
                            </p:childTnLst>
                          </p:cTn>
                        </p:par>
                        <p:par>
                          <p:cTn id="8" fill="hold">
                            <p:stCondLst>
                              <p:cond delay="750"/>
                            </p:stCondLst>
                            <p:childTnLst>
                              <p:par>
                                <p:cTn id="9" presetID="10" presetClass="entr" presetSubtype="0" fill="hold" grpId="0" nodeType="afterEffect">
                                  <p:stCondLst>
                                    <p:cond delay="0"/>
                                  </p:stCondLst>
                                  <p:childTnLst>
                                    <p:set>
                                      <p:cBhvr>
                                        <p:cTn id="10" dur="1" fill="hold">
                                          <p:stCondLst>
                                            <p:cond delay="0"/>
                                          </p:stCondLst>
                                        </p:cTn>
                                        <p:tgtEl>
                                          <p:spTgt spid="16"/>
                                        </p:tgtEl>
                                        <p:attrNameLst>
                                          <p:attrName>style.visibility</p:attrName>
                                        </p:attrNameLst>
                                      </p:cBhvr>
                                      <p:to>
                                        <p:strVal val="visible"/>
                                      </p:to>
                                    </p:set>
                                    <p:animEffect transition="in" filter="fade">
                                      <p:cBhvr>
                                        <p:cTn id="11" dur="750"/>
                                        <p:tgtEl>
                                          <p:spTgt spid="16"/>
                                        </p:tgtEl>
                                      </p:cBhvr>
                                    </p:animEffect>
                                  </p:childTnLst>
                                </p:cTn>
                              </p:par>
                            </p:childTnLst>
                          </p:cTn>
                        </p:par>
                        <p:par>
                          <p:cTn id="12" fill="hold">
                            <p:stCondLst>
                              <p:cond delay="1500"/>
                            </p:stCondLst>
                            <p:childTnLst>
                              <p:par>
                                <p:cTn id="13" presetID="10" presetClass="entr" presetSubtype="0" fill="hold" grpId="0" nodeType="afterEffect">
                                  <p:stCondLst>
                                    <p:cond delay="0"/>
                                  </p:stCondLst>
                                  <p:childTnLst>
                                    <p:set>
                                      <p:cBhvr>
                                        <p:cTn id="14" dur="1" fill="hold">
                                          <p:stCondLst>
                                            <p:cond delay="0"/>
                                          </p:stCondLst>
                                        </p:cTn>
                                        <p:tgtEl>
                                          <p:spTgt spid="18"/>
                                        </p:tgtEl>
                                        <p:attrNameLst>
                                          <p:attrName>style.visibility</p:attrName>
                                        </p:attrNameLst>
                                      </p:cBhvr>
                                      <p:to>
                                        <p:strVal val="visible"/>
                                      </p:to>
                                    </p:set>
                                    <p:animEffect transition="in" filter="fade">
                                      <p:cBhvr>
                                        <p:cTn id="15" dur="750"/>
                                        <p:tgtEl>
                                          <p:spTgt spid="18"/>
                                        </p:tgtEl>
                                      </p:cBhvr>
                                    </p:animEffect>
                                  </p:childTnLst>
                                </p:cTn>
                              </p:par>
                            </p:childTnLst>
                          </p:cTn>
                        </p:par>
                        <p:par>
                          <p:cTn id="16" fill="hold">
                            <p:stCondLst>
                              <p:cond delay="2250"/>
                            </p:stCondLst>
                            <p:childTnLst>
                              <p:par>
                                <p:cTn id="17" presetID="10" presetClass="entr" presetSubtype="0" fill="hold" grpId="0" nodeType="afterEffect">
                                  <p:stCondLst>
                                    <p:cond delay="0"/>
                                  </p:stCondLst>
                                  <p:childTnLst>
                                    <p:set>
                                      <p:cBhvr>
                                        <p:cTn id="18" dur="1" fill="hold">
                                          <p:stCondLst>
                                            <p:cond delay="0"/>
                                          </p:stCondLst>
                                        </p:cTn>
                                        <p:tgtEl>
                                          <p:spTgt spid="20"/>
                                        </p:tgtEl>
                                        <p:attrNameLst>
                                          <p:attrName>style.visibility</p:attrName>
                                        </p:attrNameLst>
                                      </p:cBhvr>
                                      <p:to>
                                        <p:strVal val="visible"/>
                                      </p:to>
                                    </p:set>
                                    <p:animEffect transition="in" filter="fade">
                                      <p:cBhvr>
                                        <p:cTn id="19" dur="750"/>
                                        <p:tgtEl>
                                          <p:spTgt spid="20"/>
                                        </p:tgtEl>
                                      </p:cBhvr>
                                    </p:animEffect>
                                  </p:childTnLst>
                                </p:cTn>
                              </p:par>
                            </p:childTnLst>
                          </p:cTn>
                        </p:par>
                        <p:par>
                          <p:cTn id="20" fill="hold">
                            <p:stCondLst>
                              <p:cond delay="3000"/>
                            </p:stCondLst>
                            <p:childTnLst>
                              <p:par>
                                <p:cTn id="21" presetID="22" presetClass="entr" presetSubtype="2" fill="hold" grpId="0" nodeType="after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wipe(right)">
                                      <p:cBhvr>
                                        <p:cTn id="23" dur="500"/>
                                        <p:tgtEl>
                                          <p:spTgt spid="10"/>
                                        </p:tgtEl>
                                      </p:cBhvr>
                                    </p:animEffect>
                                  </p:childTnLst>
                                </p:cTn>
                              </p:par>
                            </p:childTnLst>
                          </p:cTn>
                        </p:par>
                        <p:par>
                          <p:cTn id="24" fill="hold">
                            <p:stCondLst>
                              <p:cond delay="3500"/>
                            </p:stCondLst>
                            <p:childTnLst>
                              <p:par>
                                <p:cTn id="25" presetID="22" presetClass="entr" presetSubtype="2" fill="hold" grpId="0" nodeType="after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wipe(right)">
                                      <p:cBhvr>
                                        <p:cTn id="27" dur="500"/>
                                        <p:tgtEl>
                                          <p:spTgt spid="11"/>
                                        </p:tgtEl>
                                      </p:cBhvr>
                                    </p:animEffect>
                                  </p:childTnLst>
                                </p:cTn>
                              </p:par>
                            </p:childTnLst>
                          </p:cTn>
                        </p:par>
                        <p:par>
                          <p:cTn id="28" fill="hold">
                            <p:stCondLst>
                              <p:cond delay="4000"/>
                            </p:stCondLst>
                            <p:childTnLst>
                              <p:par>
                                <p:cTn id="29" presetID="22" presetClass="entr" presetSubtype="4" fill="hold" grpId="0" nodeType="after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wipe(down)">
                                      <p:cBhvr>
                                        <p:cTn id="31" dur="500"/>
                                        <p:tgtEl>
                                          <p:spTgt spid="12"/>
                                        </p:tgtEl>
                                      </p:cBhvr>
                                    </p:animEffect>
                                  </p:childTnLst>
                                </p:cTn>
                              </p:par>
                            </p:childTnLst>
                          </p:cTn>
                        </p:par>
                        <p:par>
                          <p:cTn id="32" fill="hold">
                            <p:stCondLst>
                              <p:cond delay="4500"/>
                            </p:stCondLst>
                            <p:childTnLst>
                              <p:par>
                                <p:cTn id="33" presetID="22" presetClass="entr" presetSubtype="4" fill="hold" grpId="0" nodeType="afterEffect">
                                  <p:stCondLst>
                                    <p:cond delay="0"/>
                                  </p:stCondLst>
                                  <p:childTnLst>
                                    <p:set>
                                      <p:cBhvr>
                                        <p:cTn id="34" dur="1" fill="hold">
                                          <p:stCondLst>
                                            <p:cond delay="0"/>
                                          </p:stCondLst>
                                        </p:cTn>
                                        <p:tgtEl>
                                          <p:spTgt spid="9"/>
                                        </p:tgtEl>
                                        <p:attrNameLst>
                                          <p:attrName>style.visibility</p:attrName>
                                        </p:attrNameLst>
                                      </p:cBhvr>
                                      <p:to>
                                        <p:strVal val="visible"/>
                                      </p:to>
                                    </p:set>
                                    <p:animEffect transition="in" filter="wipe(down)">
                                      <p:cBhvr>
                                        <p:cTn id="35" dur="500"/>
                                        <p:tgtEl>
                                          <p:spTgt spid="9"/>
                                        </p:tgtEl>
                                      </p:cBhvr>
                                    </p:animEffect>
                                  </p:childTnLst>
                                </p:cTn>
                              </p:par>
                            </p:childTnLst>
                          </p:cTn>
                        </p:par>
                        <p:par>
                          <p:cTn id="36" fill="hold">
                            <p:stCondLst>
                              <p:cond delay="5000"/>
                            </p:stCondLst>
                            <p:childTnLst>
                              <p:par>
                                <p:cTn id="37" presetID="22" presetClass="entr" presetSubtype="4" fill="hold" grpId="0" nodeType="afterEffect">
                                  <p:stCondLst>
                                    <p:cond delay="0"/>
                                  </p:stCondLst>
                                  <p:childTnLst>
                                    <p:set>
                                      <p:cBhvr>
                                        <p:cTn id="38" dur="1" fill="hold">
                                          <p:stCondLst>
                                            <p:cond delay="0"/>
                                          </p:stCondLst>
                                        </p:cTn>
                                        <p:tgtEl>
                                          <p:spTgt spid="8"/>
                                        </p:tgtEl>
                                        <p:attrNameLst>
                                          <p:attrName>style.visibility</p:attrName>
                                        </p:attrNameLst>
                                      </p:cBhvr>
                                      <p:to>
                                        <p:strVal val="visible"/>
                                      </p:to>
                                    </p:set>
                                    <p:animEffect transition="in" filter="wipe(down)">
                                      <p:cBhvr>
                                        <p:cTn id="39" dur="500"/>
                                        <p:tgtEl>
                                          <p:spTgt spid="8"/>
                                        </p:tgtEl>
                                      </p:cBhvr>
                                    </p:animEffect>
                                  </p:childTnLst>
                                </p:cTn>
                              </p:par>
                            </p:childTnLst>
                          </p:cTn>
                        </p:par>
                        <p:par>
                          <p:cTn id="40" fill="hold">
                            <p:stCondLst>
                              <p:cond delay="5500"/>
                            </p:stCondLst>
                            <p:childTnLst>
                              <p:par>
                                <p:cTn id="41" presetID="22" presetClass="entr" presetSubtype="8" fill="hold" grpId="0" nodeType="afterEffect">
                                  <p:stCondLst>
                                    <p:cond delay="0"/>
                                  </p:stCondLst>
                                  <p:childTnLst>
                                    <p:set>
                                      <p:cBhvr>
                                        <p:cTn id="42" dur="1" fill="hold">
                                          <p:stCondLst>
                                            <p:cond delay="0"/>
                                          </p:stCondLst>
                                        </p:cTn>
                                        <p:tgtEl>
                                          <p:spTgt spid="7"/>
                                        </p:tgtEl>
                                        <p:attrNameLst>
                                          <p:attrName>style.visibility</p:attrName>
                                        </p:attrNameLst>
                                      </p:cBhvr>
                                      <p:to>
                                        <p:strVal val="visible"/>
                                      </p:to>
                                    </p:set>
                                    <p:animEffect transition="in" filter="wipe(left)">
                                      <p:cBhvr>
                                        <p:cTn id="43" dur="500"/>
                                        <p:tgtEl>
                                          <p:spTgt spid="7"/>
                                        </p:tgtEl>
                                      </p:cBhvr>
                                    </p:animEffect>
                                  </p:childTnLst>
                                </p:cTn>
                              </p:par>
                            </p:childTnLst>
                          </p:cTn>
                        </p:par>
                        <p:par>
                          <p:cTn id="44" fill="hold">
                            <p:stCondLst>
                              <p:cond delay="6000"/>
                            </p:stCondLst>
                            <p:childTnLst>
                              <p:par>
                                <p:cTn id="45" presetID="22" presetClass="entr" presetSubtype="8" fill="hold" grpId="0" nodeType="afterEffect">
                                  <p:stCondLst>
                                    <p:cond delay="0"/>
                                  </p:stCondLst>
                                  <p:childTnLst>
                                    <p:set>
                                      <p:cBhvr>
                                        <p:cTn id="46" dur="1" fill="hold">
                                          <p:stCondLst>
                                            <p:cond delay="0"/>
                                          </p:stCondLst>
                                        </p:cTn>
                                        <p:tgtEl>
                                          <p:spTgt spid="6"/>
                                        </p:tgtEl>
                                        <p:attrNameLst>
                                          <p:attrName>style.visibility</p:attrName>
                                        </p:attrNameLst>
                                      </p:cBhvr>
                                      <p:to>
                                        <p:strVal val="visible"/>
                                      </p:to>
                                    </p:set>
                                    <p:animEffect transition="in" filter="wipe(left)">
                                      <p:cBhvr>
                                        <p:cTn id="47" dur="500"/>
                                        <p:tgtEl>
                                          <p:spTgt spid="6"/>
                                        </p:tgtEl>
                                      </p:cBhvr>
                                    </p:animEffect>
                                  </p:childTnLst>
                                </p:cTn>
                              </p:par>
                            </p:childTnLst>
                          </p:cTn>
                        </p:par>
                        <p:par>
                          <p:cTn id="48" fill="hold">
                            <p:stCondLst>
                              <p:cond delay="6500"/>
                            </p:stCondLst>
                            <p:childTnLst>
                              <p:par>
                                <p:cTn id="49" presetID="2" presetClass="entr" presetSubtype="3" fill="hold" grpId="0" nodeType="afterEffect">
                                  <p:stCondLst>
                                    <p:cond delay="0"/>
                                  </p:stCondLst>
                                  <p:childTnLst>
                                    <p:set>
                                      <p:cBhvr>
                                        <p:cTn id="50" dur="1" fill="hold">
                                          <p:stCondLst>
                                            <p:cond delay="0"/>
                                          </p:stCondLst>
                                        </p:cTn>
                                        <p:tgtEl>
                                          <p:spTgt spid="22"/>
                                        </p:tgtEl>
                                        <p:attrNameLst>
                                          <p:attrName>style.visibility</p:attrName>
                                        </p:attrNameLst>
                                      </p:cBhvr>
                                      <p:to>
                                        <p:strVal val="visible"/>
                                      </p:to>
                                    </p:set>
                                    <p:anim calcmode="lin" valueType="num">
                                      <p:cBhvr additive="base">
                                        <p:cTn id="51" dur="500" fill="hold"/>
                                        <p:tgtEl>
                                          <p:spTgt spid="22"/>
                                        </p:tgtEl>
                                        <p:attrNameLst>
                                          <p:attrName>ppt_x</p:attrName>
                                        </p:attrNameLst>
                                      </p:cBhvr>
                                      <p:tavLst>
                                        <p:tav tm="0">
                                          <p:val>
                                            <p:strVal val="1+#ppt_w/2"/>
                                          </p:val>
                                        </p:tav>
                                        <p:tav tm="100000">
                                          <p:val>
                                            <p:strVal val="#ppt_x"/>
                                          </p:val>
                                        </p:tav>
                                      </p:tavLst>
                                    </p:anim>
                                    <p:anim calcmode="lin" valueType="num">
                                      <p:cBhvr additive="base">
                                        <p:cTn id="52" dur="500" fill="hold"/>
                                        <p:tgtEl>
                                          <p:spTgt spid="22"/>
                                        </p:tgtEl>
                                        <p:attrNameLst>
                                          <p:attrName>ppt_y</p:attrName>
                                        </p:attrNameLst>
                                      </p:cBhvr>
                                      <p:tavLst>
                                        <p:tav tm="0">
                                          <p:val>
                                            <p:strVal val="0-#ppt_h/2"/>
                                          </p:val>
                                        </p:tav>
                                        <p:tav tm="100000">
                                          <p:val>
                                            <p:strVal val="#ppt_y"/>
                                          </p:val>
                                        </p:tav>
                                      </p:tavLst>
                                    </p:anim>
                                  </p:childTnLst>
                                </p:cTn>
                              </p:par>
                            </p:childTnLst>
                          </p:cTn>
                        </p:par>
                        <p:par>
                          <p:cTn id="53" fill="hold">
                            <p:stCondLst>
                              <p:cond delay="7000"/>
                            </p:stCondLst>
                            <p:childTnLst>
                              <p:par>
                                <p:cTn id="54" presetID="42" presetClass="entr" presetSubtype="0" fill="hold" grpId="0" nodeType="afterEffect">
                                  <p:stCondLst>
                                    <p:cond delay="0"/>
                                  </p:stCondLst>
                                  <p:childTnLst>
                                    <p:set>
                                      <p:cBhvr>
                                        <p:cTn id="55" dur="1" fill="hold">
                                          <p:stCondLst>
                                            <p:cond delay="0"/>
                                          </p:stCondLst>
                                        </p:cTn>
                                        <p:tgtEl>
                                          <p:spTgt spid="64"/>
                                        </p:tgtEl>
                                        <p:attrNameLst>
                                          <p:attrName>style.visibility</p:attrName>
                                        </p:attrNameLst>
                                      </p:cBhvr>
                                      <p:to>
                                        <p:strVal val="visible"/>
                                      </p:to>
                                    </p:set>
                                    <p:animEffect transition="in" filter="fade">
                                      <p:cBhvr>
                                        <p:cTn id="56" dur="1000"/>
                                        <p:tgtEl>
                                          <p:spTgt spid="64"/>
                                        </p:tgtEl>
                                      </p:cBhvr>
                                    </p:animEffect>
                                    <p:anim calcmode="lin" valueType="num">
                                      <p:cBhvr>
                                        <p:cTn id="57" dur="1000" fill="hold"/>
                                        <p:tgtEl>
                                          <p:spTgt spid="64"/>
                                        </p:tgtEl>
                                        <p:attrNameLst>
                                          <p:attrName>ppt_x</p:attrName>
                                        </p:attrNameLst>
                                      </p:cBhvr>
                                      <p:tavLst>
                                        <p:tav tm="0">
                                          <p:val>
                                            <p:strVal val="#ppt_x"/>
                                          </p:val>
                                        </p:tav>
                                        <p:tav tm="100000">
                                          <p:val>
                                            <p:strVal val="#ppt_x"/>
                                          </p:val>
                                        </p:tav>
                                      </p:tavLst>
                                    </p:anim>
                                    <p:anim calcmode="lin" valueType="num">
                                      <p:cBhvr>
                                        <p:cTn id="58" dur="1000" fill="hold"/>
                                        <p:tgtEl>
                                          <p:spTgt spid="64"/>
                                        </p:tgtEl>
                                        <p:attrNameLst>
                                          <p:attrName>ppt_y</p:attrName>
                                        </p:attrNameLst>
                                      </p:cBhvr>
                                      <p:tavLst>
                                        <p:tav tm="0">
                                          <p:val>
                                            <p:strVal val="#ppt_y+.1"/>
                                          </p:val>
                                        </p:tav>
                                        <p:tav tm="100000">
                                          <p:val>
                                            <p:strVal val="#ppt_y"/>
                                          </p:val>
                                        </p:tav>
                                      </p:tavLst>
                                    </p:anim>
                                  </p:childTnLst>
                                </p:cTn>
                              </p:par>
                            </p:childTnLst>
                          </p:cTn>
                        </p:par>
                        <p:par>
                          <p:cTn id="59" fill="hold">
                            <p:stCondLst>
                              <p:cond delay="8000"/>
                            </p:stCondLst>
                            <p:childTnLst>
                              <p:par>
                                <p:cTn id="60" presetID="22" presetClass="entr" presetSubtype="8" fill="hold" nodeType="afterEffect">
                                  <p:stCondLst>
                                    <p:cond delay="0"/>
                                  </p:stCondLst>
                                  <p:childTnLst>
                                    <p:set>
                                      <p:cBhvr>
                                        <p:cTn id="61" dur="1" fill="hold">
                                          <p:stCondLst>
                                            <p:cond delay="0"/>
                                          </p:stCondLst>
                                        </p:cTn>
                                        <p:tgtEl>
                                          <p:spTgt spid="24"/>
                                        </p:tgtEl>
                                        <p:attrNameLst>
                                          <p:attrName>style.visibility</p:attrName>
                                        </p:attrNameLst>
                                      </p:cBhvr>
                                      <p:to>
                                        <p:strVal val="visible"/>
                                      </p:to>
                                    </p:set>
                                    <p:animEffect transition="in" filter="wipe(left)">
                                      <p:cBhvr>
                                        <p:cTn id="62" dur="750"/>
                                        <p:tgtEl>
                                          <p:spTgt spid="24"/>
                                        </p:tgtEl>
                                      </p:cBhvr>
                                    </p:animEffect>
                                  </p:childTnLst>
                                </p:cTn>
                              </p:par>
                            </p:childTnLst>
                          </p:cTn>
                        </p:par>
                        <p:par>
                          <p:cTn id="63" fill="hold">
                            <p:stCondLst>
                              <p:cond delay="8750"/>
                            </p:stCondLst>
                            <p:childTnLst>
                              <p:par>
                                <p:cTn id="64" presetID="22" presetClass="entr" presetSubtype="8" fill="hold" nodeType="afterEffect">
                                  <p:stCondLst>
                                    <p:cond delay="0"/>
                                  </p:stCondLst>
                                  <p:childTnLst>
                                    <p:set>
                                      <p:cBhvr>
                                        <p:cTn id="65" dur="1" fill="hold">
                                          <p:stCondLst>
                                            <p:cond delay="0"/>
                                          </p:stCondLst>
                                        </p:cTn>
                                        <p:tgtEl>
                                          <p:spTgt spid="34"/>
                                        </p:tgtEl>
                                        <p:attrNameLst>
                                          <p:attrName>style.visibility</p:attrName>
                                        </p:attrNameLst>
                                      </p:cBhvr>
                                      <p:to>
                                        <p:strVal val="visible"/>
                                      </p:to>
                                    </p:set>
                                    <p:animEffect transition="in" filter="wipe(left)">
                                      <p:cBhvr>
                                        <p:cTn id="66" dur="750"/>
                                        <p:tgtEl>
                                          <p:spTgt spid="34"/>
                                        </p:tgtEl>
                                      </p:cBhvr>
                                    </p:animEffect>
                                  </p:childTnLst>
                                </p:cTn>
                              </p:par>
                            </p:childTnLst>
                          </p:cTn>
                        </p:par>
                        <p:par>
                          <p:cTn id="67" fill="hold">
                            <p:stCondLst>
                              <p:cond delay="9500"/>
                            </p:stCondLst>
                            <p:childTnLst>
                              <p:par>
                                <p:cTn id="68" presetID="22" presetClass="entr" presetSubtype="8" fill="hold" nodeType="afterEffect">
                                  <p:stCondLst>
                                    <p:cond delay="0"/>
                                  </p:stCondLst>
                                  <p:childTnLst>
                                    <p:set>
                                      <p:cBhvr>
                                        <p:cTn id="69" dur="1" fill="hold">
                                          <p:stCondLst>
                                            <p:cond delay="0"/>
                                          </p:stCondLst>
                                        </p:cTn>
                                        <p:tgtEl>
                                          <p:spTgt spid="44"/>
                                        </p:tgtEl>
                                        <p:attrNameLst>
                                          <p:attrName>style.visibility</p:attrName>
                                        </p:attrNameLst>
                                      </p:cBhvr>
                                      <p:to>
                                        <p:strVal val="visible"/>
                                      </p:to>
                                    </p:set>
                                    <p:animEffect transition="in" filter="wipe(left)">
                                      <p:cBhvr>
                                        <p:cTn id="70" dur="750"/>
                                        <p:tgtEl>
                                          <p:spTgt spid="44"/>
                                        </p:tgtEl>
                                      </p:cBhvr>
                                    </p:animEffect>
                                  </p:childTnLst>
                                </p:cTn>
                              </p:par>
                            </p:childTnLst>
                          </p:cTn>
                        </p:par>
                        <p:par>
                          <p:cTn id="71" fill="hold">
                            <p:stCondLst>
                              <p:cond delay="10250"/>
                            </p:stCondLst>
                            <p:childTnLst>
                              <p:par>
                                <p:cTn id="72" presetID="22" presetClass="entr" presetSubtype="8" fill="hold" nodeType="afterEffect">
                                  <p:stCondLst>
                                    <p:cond delay="0"/>
                                  </p:stCondLst>
                                  <p:childTnLst>
                                    <p:set>
                                      <p:cBhvr>
                                        <p:cTn id="73" dur="1" fill="hold">
                                          <p:stCondLst>
                                            <p:cond delay="0"/>
                                          </p:stCondLst>
                                        </p:cTn>
                                        <p:tgtEl>
                                          <p:spTgt spid="54"/>
                                        </p:tgtEl>
                                        <p:attrNameLst>
                                          <p:attrName>style.visibility</p:attrName>
                                        </p:attrNameLst>
                                      </p:cBhvr>
                                      <p:to>
                                        <p:strVal val="visible"/>
                                      </p:to>
                                    </p:set>
                                    <p:animEffect transition="in" filter="wipe(left)">
                                      <p:cBhvr>
                                        <p:cTn id="74" dur="750"/>
                                        <p:tgtEl>
                                          <p:spTgt spid="54"/>
                                        </p:tgtEl>
                                      </p:cBhvr>
                                    </p:animEffect>
                                  </p:childTnLst>
                                </p:cTn>
                              </p:par>
                            </p:childTnLst>
                          </p:cTn>
                        </p:par>
                        <p:par>
                          <p:cTn id="75" fill="hold">
                            <p:stCondLst>
                              <p:cond delay="11000"/>
                            </p:stCondLst>
                            <p:childTnLst>
                              <p:par>
                                <p:cTn id="76" presetID="22" presetClass="entr" presetSubtype="8" fill="hold" grpId="0" nodeType="afterEffect">
                                  <p:stCondLst>
                                    <p:cond delay="0"/>
                                  </p:stCondLst>
                                  <p:childTnLst>
                                    <p:set>
                                      <p:cBhvr>
                                        <p:cTn id="77" dur="1" fill="hold">
                                          <p:stCondLst>
                                            <p:cond delay="0"/>
                                          </p:stCondLst>
                                        </p:cTn>
                                        <p:tgtEl>
                                          <p:spTgt spid="69"/>
                                        </p:tgtEl>
                                        <p:attrNameLst>
                                          <p:attrName>style.visibility</p:attrName>
                                        </p:attrNameLst>
                                      </p:cBhvr>
                                      <p:to>
                                        <p:strVal val="visible"/>
                                      </p:to>
                                    </p:set>
                                    <p:animEffect transition="in" filter="wipe(left)">
                                      <p:cBhvr>
                                        <p:cTn id="78" dur="750"/>
                                        <p:tgtEl>
                                          <p:spTgt spid="69"/>
                                        </p:tgtEl>
                                      </p:cBhvr>
                                    </p:animEffect>
                                  </p:childTnLst>
                                </p:cTn>
                              </p:par>
                            </p:childTnLst>
                          </p:cTn>
                        </p:par>
                        <p:par>
                          <p:cTn id="79" fill="hold">
                            <p:stCondLst>
                              <p:cond delay="11750"/>
                            </p:stCondLst>
                            <p:childTnLst>
                              <p:par>
                                <p:cTn id="80" presetID="22" presetClass="entr" presetSubtype="4" fill="hold" grpId="0" nodeType="afterEffect">
                                  <p:stCondLst>
                                    <p:cond delay="0"/>
                                  </p:stCondLst>
                                  <p:childTnLst>
                                    <p:set>
                                      <p:cBhvr>
                                        <p:cTn id="81" dur="1" fill="hold">
                                          <p:stCondLst>
                                            <p:cond delay="0"/>
                                          </p:stCondLst>
                                        </p:cTn>
                                        <p:tgtEl>
                                          <p:spTgt spid="70"/>
                                        </p:tgtEl>
                                        <p:attrNameLst>
                                          <p:attrName>style.visibility</p:attrName>
                                        </p:attrNameLst>
                                      </p:cBhvr>
                                      <p:to>
                                        <p:strVal val="visible"/>
                                      </p:to>
                                    </p:set>
                                    <p:animEffect transition="in" filter="wipe(down)">
                                      <p:cBhvr>
                                        <p:cTn id="82" dur="750"/>
                                        <p:tgtEl>
                                          <p:spTgt spid="70"/>
                                        </p:tgtEl>
                                      </p:cBhvr>
                                    </p:animEffect>
                                  </p:childTnLst>
                                </p:cTn>
                              </p:par>
                            </p:childTnLst>
                          </p:cTn>
                        </p:par>
                        <p:par>
                          <p:cTn id="83" fill="hold">
                            <p:stCondLst>
                              <p:cond delay="12500"/>
                            </p:stCondLst>
                            <p:childTnLst>
                              <p:par>
                                <p:cTn id="84" presetID="22" presetClass="entr" presetSubtype="8" fill="hold" grpId="0" nodeType="afterEffect">
                                  <p:stCondLst>
                                    <p:cond delay="0"/>
                                  </p:stCondLst>
                                  <p:childTnLst>
                                    <p:set>
                                      <p:cBhvr>
                                        <p:cTn id="85" dur="1" fill="hold">
                                          <p:stCondLst>
                                            <p:cond delay="0"/>
                                          </p:stCondLst>
                                        </p:cTn>
                                        <p:tgtEl>
                                          <p:spTgt spid="71"/>
                                        </p:tgtEl>
                                        <p:attrNameLst>
                                          <p:attrName>style.visibility</p:attrName>
                                        </p:attrNameLst>
                                      </p:cBhvr>
                                      <p:to>
                                        <p:strVal val="visible"/>
                                      </p:to>
                                    </p:set>
                                    <p:animEffect transition="in" filter="wipe(left)">
                                      <p:cBhvr>
                                        <p:cTn id="86" dur="750"/>
                                        <p:tgtEl>
                                          <p:spTgt spid="71"/>
                                        </p:tgtEl>
                                      </p:cBhvr>
                                    </p:animEffect>
                                  </p:childTnLst>
                                </p:cTn>
                              </p:par>
                            </p:childTnLst>
                          </p:cTn>
                        </p:par>
                        <p:par>
                          <p:cTn id="87" fill="hold">
                            <p:stCondLst>
                              <p:cond delay="13250"/>
                            </p:stCondLst>
                            <p:childTnLst>
                              <p:par>
                                <p:cTn id="88" presetID="22" presetClass="entr" presetSubtype="4" fill="hold" grpId="0" nodeType="afterEffect">
                                  <p:stCondLst>
                                    <p:cond delay="0"/>
                                  </p:stCondLst>
                                  <p:childTnLst>
                                    <p:set>
                                      <p:cBhvr>
                                        <p:cTn id="89" dur="1" fill="hold">
                                          <p:stCondLst>
                                            <p:cond delay="0"/>
                                          </p:stCondLst>
                                        </p:cTn>
                                        <p:tgtEl>
                                          <p:spTgt spid="72"/>
                                        </p:tgtEl>
                                        <p:attrNameLst>
                                          <p:attrName>style.visibility</p:attrName>
                                        </p:attrNameLst>
                                      </p:cBhvr>
                                      <p:to>
                                        <p:strVal val="visible"/>
                                      </p:to>
                                    </p:set>
                                    <p:animEffect transition="in" filter="wipe(down)">
                                      <p:cBhvr>
                                        <p:cTn id="90" dur="750"/>
                                        <p:tgtEl>
                                          <p:spTgt spid="72"/>
                                        </p:tgtEl>
                                      </p:cBhvr>
                                    </p:animEffect>
                                  </p:childTnLst>
                                </p:cTn>
                              </p:par>
                            </p:childTnLst>
                          </p:cTn>
                        </p:par>
                        <p:par>
                          <p:cTn id="91" fill="hold">
                            <p:stCondLst>
                              <p:cond delay="14000"/>
                            </p:stCondLst>
                            <p:childTnLst>
                              <p:par>
                                <p:cTn id="92" presetID="22" presetClass="entr" presetSubtype="8" fill="hold" grpId="0" nodeType="afterEffect">
                                  <p:stCondLst>
                                    <p:cond delay="0"/>
                                  </p:stCondLst>
                                  <p:childTnLst>
                                    <p:set>
                                      <p:cBhvr>
                                        <p:cTn id="93" dur="1" fill="hold">
                                          <p:stCondLst>
                                            <p:cond delay="0"/>
                                          </p:stCondLst>
                                        </p:cTn>
                                        <p:tgtEl>
                                          <p:spTgt spid="73"/>
                                        </p:tgtEl>
                                        <p:attrNameLst>
                                          <p:attrName>style.visibility</p:attrName>
                                        </p:attrNameLst>
                                      </p:cBhvr>
                                      <p:to>
                                        <p:strVal val="visible"/>
                                      </p:to>
                                    </p:set>
                                    <p:animEffect transition="in" filter="wipe(left)">
                                      <p:cBhvr>
                                        <p:cTn id="94" dur="750"/>
                                        <p:tgtEl>
                                          <p:spTgt spid="73"/>
                                        </p:tgtEl>
                                      </p:cBhvr>
                                    </p:animEffect>
                                  </p:childTnLst>
                                </p:cTn>
                              </p:par>
                            </p:childTnLst>
                          </p:cTn>
                        </p:par>
                        <p:par>
                          <p:cTn id="95" fill="hold">
                            <p:stCondLst>
                              <p:cond delay="14750"/>
                            </p:stCondLst>
                            <p:childTnLst>
                              <p:par>
                                <p:cTn id="96" presetID="22" presetClass="entr" presetSubtype="4" fill="hold" grpId="0" nodeType="afterEffect">
                                  <p:stCondLst>
                                    <p:cond delay="0"/>
                                  </p:stCondLst>
                                  <p:childTnLst>
                                    <p:set>
                                      <p:cBhvr>
                                        <p:cTn id="97" dur="1" fill="hold">
                                          <p:stCondLst>
                                            <p:cond delay="0"/>
                                          </p:stCondLst>
                                        </p:cTn>
                                        <p:tgtEl>
                                          <p:spTgt spid="74"/>
                                        </p:tgtEl>
                                        <p:attrNameLst>
                                          <p:attrName>style.visibility</p:attrName>
                                        </p:attrNameLst>
                                      </p:cBhvr>
                                      <p:to>
                                        <p:strVal val="visible"/>
                                      </p:to>
                                    </p:set>
                                    <p:animEffect transition="in" filter="wipe(down)">
                                      <p:cBhvr>
                                        <p:cTn id="98" dur="750"/>
                                        <p:tgtEl>
                                          <p:spTgt spid="74"/>
                                        </p:tgtEl>
                                      </p:cBhvr>
                                    </p:animEffect>
                                  </p:childTnLst>
                                </p:cTn>
                              </p:par>
                            </p:childTnLst>
                          </p:cTn>
                        </p:par>
                        <p:par>
                          <p:cTn id="99" fill="hold">
                            <p:stCondLst>
                              <p:cond delay="15500"/>
                            </p:stCondLst>
                            <p:childTnLst>
                              <p:par>
                                <p:cTn id="100" presetID="22" presetClass="entr" presetSubtype="8" fill="hold" grpId="0" nodeType="afterEffect">
                                  <p:stCondLst>
                                    <p:cond delay="0"/>
                                  </p:stCondLst>
                                  <p:childTnLst>
                                    <p:set>
                                      <p:cBhvr>
                                        <p:cTn id="101" dur="1" fill="hold">
                                          <p:stCondLst>
                                            <p:cond delay="0"/>
                                          </p:stCondLst>
                                        </p:cTn>
                                        <p:tgtEl>
                                          <p:spTgt spid="75"/>
                                        </p:tgtEl>
                                        <p:attrNameLst>
                                          <p:attrName>style.visibility</p:attrName>
                                        </p:attrNameLst>
                                      </p:cBhvr>
                                      <p:to>
                                        <p:strVal val="visible"/>
                                      </p:to>
                                    </p:set>
                                    <p:animEffect transition="in" filter="wipe(left)">
                                      <p:cBhvr>
                                        <p:cTn id="102" dur="750"/>
                                        <p:tgtEl>
                                          <p:spTgt spid="75"/>
                                        </p:tgtEl>
                                      </p:cBhvr>
                                    </p:animEffect>
                                  </p:childTnLst>
                                </p:cTn>
                              </p:par>
                            </p:childTnLst>
                          </p:cTn>
                        </p:par>
                        <p:par>
                          <p:cTn id="103" fill="hold">
                            <p:stCondLst>
                              <p:cond delay="16250"/>
                            </p:stCondLst>
                            <p:childTnLst>
                              <p:par>
                                <p:cTn id="104" presetID="22" presetClass="entr" presetSubtype="4" fill="hold" grpId="0" nodeType="afterEffect">
                                  <p:stCondLst>
                                    <p:cond delay="0"/>
                                  </p:stCondLst>
                                  <p:childTnLst>
                                    <p:set>
                                      <p:cBhvr>
                                        <p:cTn id="105" dur="1" fill="hold">
                                          <p:stCondLst>
                                            <p:cond delay="0"/>
                                          </p:stCondLst>
                                        </p:cTn>
                                        <p:tgtEl>
                                          <p:spTgt spid="76"/>
                                        </p:tgtEl>
                                        <p:attrNameLst>
                                          <p:attrName>style.visibility</p:attrName>
                                        </p:attrNameLst>
                                      </p:cBhvr>
                                      <p:to>
                                        <p:strVal val="visible"/>
                                      </p:to>
                                    </p:set>
                                    <p:animEffect transition="in" filter="wipe(down)">
                                      <p:cBhvr>
                                        <p:cTn id="106" dur="750"/>
                                        <p:tgtEl>
                                          <p:spTgt spid="7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animBg="1"/>
      <p:bldP spid="16" grpId="0" animBg="1"/>
      <p:bldP spid="18" grpId="0" animBg="1"/>
      <p:bldP spid="20" grpId="0" animBg="1"/>
      <p:bldP spid="22" grpId="0" animBg="1"/>
      <p:bldP spid="64" grpId="0"/>
      <p:bldP spid="69" grpId="0"/>
      <p:bldP spid="70" grpId="0"/>
      <p:bldP spid="71" grpId="0"/>
      <p:bldP spid="72" grpId="0"/>
      <p:bldP spid="73" grpId="0"/>
      <p:bldP spid="74" grpId="0"/>
      <p:bldP spid="75" grpId="0"/>
      <p:bldP spid="76"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5271593" y="3126909"/>
            <a:ext cx="439544" cy="566711"/>
            <a:chOff x="787010" y="2176759"/>
            <a:chExt cx="359937" cy="464074"/>
          </a:xfrm>
        </p:grpSpPr>
        <p:sp>
          <p:nvSpPr>
            <p:cNvPr id="5"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4"/>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 name="TextBox 5"/>
            <p:cNvSpPr txBox="1"/>
            <p:nvPr/>
          </p:nvSpPr>
          <p:spPr>
            <a:xfrm>
              <a:off x="787010" y="2216099"/>
              <a:ext cx="359937" cy="226832"/>
            </a:xfrm>
            <a:prstGeom prst="rect">
              <a:avLst/>
            </a:prstGeom>
            <a:noFill/>
          </p:spPr>
          <p:txBody>
            <a:bodyPr wrap="none" rtlCol="0">
              <a:spAutoFit/>
            </a:bodyPr>
            <a:lstStyle/>
            <a:p>
              <a:pPr algn="ctr">
                <a:lnSpc>
                  <a:spcPct val="120000"/>
                </a:lnSpc>
              </a:pPr>
              <a:r>
                <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26%</a:t>
              </a:r>
            </a:p>
          </p:txBody>
        </p:sp>
      </p:grpSp>
      <p:grpSp>
        <p:nvGrpSpPr>
          <p:cNvPr id="7" name="Group 6"/>
          <p:cNvGrpSpPr/>
          <p:nvPr/>
        </p:nvGrpSpPr>
        <p:grpSpPr>
          <a:xfrm>
            <a:off x="3296637" y="2385319"/>
            <a:ext cx="439544" cy="566711"/>
            <a:chOff x="787010" y="2176759"/>
            <a:chExt cx="359936" cy="464074"/>
          </a:xfrm>
        </p:grpSpPr>
        <p:sp>
          <p:nvSpPr>
            <p:cNvPr id="8"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2"/>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 name="TextBox 8"/>
            <p:cNvSpPr txBox="1"/>
            <p:nvPr/>
          </p:nvSpPr>
          <p:spPr>
            <a:xfrm>
              <a:off x="787010" y="2216099"/>
              <a:ext cx="359936" cy="226832"/>
            </a:xfrm>
            <a:prstGeom prst="rect">
              <a:avLst/>
            </a:prstGeom>
            <a:noFill/>
          </p:spPr>
          <p:txBody>
            <a:bodyPr wrap="none" rtlCol="0">
              <a:spAutoFit/>
            </a:bodyPr>
            <a:lstStyle/>
            <a:p>
              <a:pPr algn="ctr">
                <a:lnSpc>
                  <a:spcPct val="120000"/>
                </a:lnSpc>
              </a:pPr>
              <a:r>
                <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56%</a:t>
              </a:r>
            </a:p>
          </p:txBody>
        </p:sp>
      </p:grpSp>
      <p:grpSp>
        <p:nvGrpSpPr>
          <p:cNvPr id="10" name="Group 9"/>
          <p:cNvGrpSpPr/>
          <p:nvPr/>
        </p:nvGrpSpPr>
        <p:grpSpPr>
          <a:xfrm>
            <a:off x="4332292" y="2778720"/>
            <a:ext cx="439544" cy="566711"/>
            <a:chOff x="787010" y="2176759"/>
            <a:chExt cx="359936" cy="464074"/>
          </a:xfrm>
        </p:grpSpPr>
        <p:sp>
          <p:nvSpPr>
            <p:cNvPr id="11"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3"/>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 name="TextBox 11"/>
            <p:cNvSpPr txBox="1"/>
            <p:nvPr/>
          </p:nvSpPr>
          <p:spPr>
            <a:xfrm>
              <a:off x="787010" y="2216099"/>
              <a:ext cx="359936" cy="226832"/>
            </a:xfrm>
            <a:prstGeom prst="rect">
              <a:avLst/>
            </a:prstGeom>
            <a:noFill/>
          </p:spPr>
          <p:txBody>
            <a:bodyPr wrap="none" rtlCol="0">
              <a:spAutoFit/>
            </a:bodyPr>
            <a:lstStyle/>
            <a:p>
              <a:pPr algn="ctr">
                <a:lnSpc>
                  <a:spcPct val="120000"/>
                </a:lnSpc>
              </a:pPr>
              <a:r>
                <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45%</a:t>
              </a:r>
            </a:p>
          </p:txBody>
        </p:sp>
      </p:grpSp>
      <p:grpSp>
        <p:nvGrpSpPr>
          <p:cNvPr id="13" name="Group 12"/>
          <p:cNvGrpSpPr/>
          <p:nvPr/>
        </p:nvGrpSpPr>
        <p:grpSpPr>
          <a:xfrm>
            <a:off x="2436722" y="2945465"/>
            <a:ext cx="439544" cy="566711"/>
            <a:chOff x="787010" y="2176759"/>
            <a:chExt cx="359936" cy="464074"/>
          </a:xfrm>
        </p:grpSpPr>
        <p:sp>
          <p:nvSpPr>
            <p:cNvPr id="14"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1"/>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 name="TextBox 14"/>
            <p:cNvSpPr txBox="1"/>
            <p:nvPr/>
          </p:nvSpPr>
          <p:spPr>
            <a:xfrm>
              <a:off x="787010" y="2216099"/>
              <a:ext cx="359936" cy="226832"/>
            </a:xfrm>
            <a:prstGeom prst="rect">
              <a:avLst/>
            </a:prstGeom>
            <a:noFill/>
          </p:spPr>
          <p:txBody>
            <a:bodyPr wrap="none" rtlCol="0">
              <a:spAutoFit/>
            </a:bodyPr>
            <a:lstStyle/>
            <a:p>
              <a:pPr algn="ctr">
                <a:lnSpc>
                  <a:spcPct val="120000"/>
                </a:lnSpc>
              </a:pPr>
              <a:r>
                <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39%</a:t>
              </a:r>
            </a:p>
          </p:txBody>
        </p:sp>
      </p:grpSp>
      <p:grpSp>
        <p:nvGrpSpPr>
          <p:cNvPr id="16" name="Group 15"/>
          <p:cNvGrpSpPr/>
          <p:nvPr/>
        </p:nvGrpSpPr>
        <p:grpSpPr>
          <a:xfrm>
            <a:off x="10103348" y="2745617"/>
            <a:ext cx="439544" cy="566711"/>
            <a:chOff x="787010" y="2176759"/>
            <a:chExt cx="359936" cy="464074"/>
          </a:xfrm>
        </p:grpSpPr>
        <p:sp>
          <p:nvSpPr>
            <p:cNvPr id="17"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4"/>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TextBox 17"/>
            <p:cNvSpPr txBox="1"/>
            <p:nvPr/>
          </p:nvSpPr>
          <p:spPr>
            <a:xfrm>
              <a:off x="787010" y="2216099"/>
              <a:ext cx="359936" cy="226832"/>
            </a:xfrm>
            <a:prstGeom prst="rect">
              <a:avLst/>
            </a:prstGeom>
            <a:noFill/>
          </p:spPr>
          <p:txBody>
            <a:bodyPr wrap="none" rtlCol="0">
              <a:spAutoFit/>
            </a:bodyPr>
            <a:lstStyle/>
            <a:p>
              <a:pPr algn="ctr">
                <a:lnSpc>
                  <a:spcPct val="120000"/>
                </a:lnSpc>
              </a:pPr>
              <a:r>
                <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26%</a:t>
              </a:r>
            </a:p>
          </p:txBody>
        </p:sp>
      </p:grpSp>
      <p:grpSp>
        <p:nvGrpSpPr>
          <p:cNvPr id="19" name="Group 18"/>
          <p:cNvGrpSpPr/>
          <p:nvPr/>
        </p:nvGrpSpPr>
        <p:grpSpPr>
          <a:xfrm>
            <a:off x="8630082" y="3121640"/>
            <a:ext cx="439544" cy="566711"/>
            <a:chOff x="787010" y="2176759"/>
            <a:chExt cx="359936" cy="464074"/>
          </a:xfrm>
        </p:grpSpPr>
        <p:sp>
          <p:nvSpPr>
            <p:cNvPr id="20"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2"/>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 name="TextBox 20"/>
            <p:cNvSpPr txBox="1"/>
            <p:nvPr/>
          </p:nvSpPr>
          <p:spPr>
            <a:xfrm>
              <a:off x="787010" y="2216099"/>
              <a:ext cx="359936" cy="226832"/>
            </a:xfrm>
            <a:prstGeom prst="rect">
              <a:avLst/>
            </a:prstGeom>
            <a:noFill/>
          </p:spPr>
          <p:txBody>
            <a:bodyPr wrap="none" rtlCol="0">
              <a:spAutoFit/>
            </a:bodyPr>
            <a:lstStyle/>
            <a:p>
              <a:pPr algn="ctr">
                <a:lnSpc>
                  <a:spcPct val="120000"/>
                </a:lnSpc>
              </a:pPr>
              <a:r>
                <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56%</a:t>
              </a:r>
            </a:p>
          </p:txBody>
        </p:sp>
      </p:grpSp>
      <p:grpSp>
        <p:nvGrpSpPr>
          <p:cNvPr id="22" name="Group 21"/>
          <p:cNvGrpSpPr/>
          <p:nvPr/>
        </p:nvGrpSpPr>
        <p:grpSpPr>
          <a:xfrm>
            <a:off x="9399119" y="2940629"/>
            <a:ext cx="439544" cy="566711"/>
            <a:chOff x="787010" y="2176759"/>
            <a:chExt cx="359936" cy="464074"/>
          </a:xfrm>
        </p:grpSpPr>
        <p:sp>
          <p:nvSpPr>
            <p:cNvPr id="23"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3"/>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 name="TextBox 23"/>
            <p:cNvSpPr txBox="1"/>
            <p:nvPr/>
          </p:nvSpPr>
          <p:spPr>
            <a:xfrm>
              <a:off x="787010" y="2216099"/>
              <a:ext cx="359936" cy="226832"/>
            </a:xfrm>
            <a:prstGeom prst="rect">
              <a:avLst/>
            </a:prstGeom>
            <a:noFill/>
          </p:spPr>
          <p:txBody>
            <a:bodyPr wrap="none" rtlCol="0">
              <a:spAutoFit/>
            </a:bodyPr>
            <a:lstStyle/>
            <a:p>
              <a:pPr algn="ctr">
                <a:lnSpc>
                  <a:spcPct val="120000"/>
                </a:lnSpc>
              </a:pPr>
              <a:r>
                <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45%</a:t>
              </a:r>
            </a:p>
          </p:txBody>
        </p:sp>
      </p:grpSp>
      <p:grpSp>
        <p:nvGrpSpPr>
          <p:cNvPr id="25" name="Group 24"/>
          <p:cNvGrpSpPr/>
          <p:nvPr/>
        </p:nvGrpSpPr>
        <p:grpSpPr>
          <a:xfrm>
            <a:off x="7840973" y="2192472"/>
            <a:ext cx="439544" cy="566711"/>
            <a:chOff x="787011" y="2176759"/>
            <a:chExt cx="359937" cy="464074"/>
          </a:xfrm>
        </p:grpSpPr>
        <p:sp>
          <p:nvSpPr>
            <p:cNvPr id="26"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1"/>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7" name="TextBox 26"/>
            <p:cNvSpPr txBox="1"/>
            <p:nvPr/>
          </p:nvSpPr>
          <p:spPr>
            <a:xfrm>
              <a:off x="787011" y="2216099"/>
              <a:ext cx="359937" cy="226832"/>
            </a:xfrm>
            <a:prstGeom prst="rect">
              <a:avLst/>
            </a:prstGeom>
            <a:noFill/>
          </p:spPr>
          <p:txBody>
            <a:bodyPr wrap="none" rtlCol="0">
              <a:spAutoFit/>
            </a:bodyPr>
            <a:lstStyle/>
            <a:p>
              <a:pPr algn="ctr">
                <a:lnSpc>
                  <a:spcPct val="120000"/>
                </a:lnSpc>
              </a:pPr>
              <a:r>
                <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39%</a:t>
              </a:r>
            </a:p>
          </p:txBody>
        </p:sp>
      </p:grpSp>
      <p:grpSp>
        <p:nvGrpSpPr>
          <p:cNvPr id="28" name="Group 27"/>
          <p:cNvGrpSpPr/>
          <p:nvPr/>
        </p:nvGrpSpPr>
        <p:grpSpPr>
          <a:xfrm>
            <a:off x="6195743" y="2929466"/>
            <a:ext cx="439544" cy="566711"/>
            <a:chOff x="787010" y="2176759"/>
            <a:chExt cx="359936" cy="464074"/>
          </a:xfrm>
        </p:grpSpPr>
        <p:sp>
          <p:nvSpPr>
            <p:cNvPr id="29"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5"/>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0" name="TextBox 29"/>
            <p:cNvSpPr txBox="1"/>
            <p:nvPr/>
          </p:nvSpPr>
          <p:spPr>
            <a:xfrm>
              <a:off x="787010" y="2216099"/>
              <a:ext cx="359936" cy="226832"/>
            </a:xfrm>
            <a:prstGeom prst="rect">
              <a:avLst/>
            </a:prstGeom>
            <a:noFill/>
          </p:spPr>
          <p:txBody>
            <a:bodyPr wrap="none" rtlCol="0">
              <a:spAutoFit/>
            </a:bodyPr>
            <a:lstStyle/>
            <a:p>
              <a:pPr algn="ctr">
                <a:lnSpc>
                  <a:spcPct val="120000"/>
                </a:lnSpc>
              </a:pPr>
              <a:r>
                <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26%</a:t>
              </a:r>
            </a:p>
          </p:txBody>
        </p:sp>
      </p:grpSp>
      <p:grpSp>
        <p:nvGrpSpPr>
          <p:cNvPr id="31" name="Group 30"/>
          <p:cNvGrpSpPr/>
          <p:nvPr/>
        </p:nvGrpSpPr>
        <p:grpSpPr>
          <a:xfrm>
            <a:off x="7055656" y="3352590"/>
            <a:ext cx="439544" cy="566711"/>
            <a:chOff x="787010" y="2176759"/>
            <a:chExt cx="359936" cy="464074"/>
          </a:xfrm>
        </p:grpSpPr>
        <p:sp>
          <p:nvSpPr>
            <p:cNvPr id="32"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6"/>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3" name="TextBox 32"/>
            <p:cNvSpPr txBox="1"/>
            <p:nvPr/>
          </p:nvSpPr>
          <p:spPr>
            <a:xfrm>
              <a:off x="787010" y="2216099"/>
              <a:ext cx="359936" cy="226832"/>
            </a:xfrm>
            <a:prstGeom prst="rect">
              <a:avLst/>
            </a:prstGeom>
            <a:noFill/>
          </p:spPr>
          <p:txBody>
            <a:bodyPr wrap="none" rtlCol="0">
              <a:spAutoFit/>
            </a:bodyPr>
            <a:lstStyle/>
            <a:p>
              <a:pPr algn="ctr">
                <a:lnSpc>
                  <a:spcPct val="120000"/>
                </a:lnSpc>
              </a:pPr>
              <a:r>
                <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26%</a:t>
              </a:r>
            </a:p>
          </p:txBody>
        </p:sp>
      </p:grpSp>
      <p:sp>
        <p:nvSpPr>
          <p:cNvPr id="34" name="Content Placeholder 2"/>
          <p:cNvSpPr txBox="1">
            <a:spLocks/>
          </p:cNvSpPr>
          <p:nvPr/>
        </p:nvSpPr>
        <p:spPr>
          <a:xfrm>
            <a:off x="1770876" y="5440728"/>
            <a:ext cx="9368352" cy="443198"/>
          </a:xfrm>
          <a:prstGeom prst="rect">
            <a:avLst/>
          </a:prstGeom>
        </p:spPr>
        <p:txBody>
          <a:bodyPr vert="horz" lIns="0" tIns="0" rIns="0" bIns="0"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just">
              <a:lnSpc>
                <a:spcPct val="120000"/>
              </a:lnSpc>
              <a:spcBef>
                <a:spcPts val="0"/>
              </a:spcBef>
              <a:buNone/>
            </a:pPr>
            <a:r>
              <a:rPr lang="en-US" altLang="zh-CN" sz="800" dirty="0" smtClean="0">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 Please replace text, click add relevant headline, modify the text content, also can copy your content to this directly. Please replace text, click add relevant headline, modify the text content, also can copy your content to this directly. Please replace text, click add relevant headline, modify the text content, also can copy your content to this directly.</a:t>
            </a:r>
            <a:endParaRPr lang="en-GB"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5" name="Title 13"/>
          <p:cNvSpPr txBox="1">
            <a:spLocks/>
          </p:cNvSpPr>
          <p:nvPr/>
        </p:nvSpPr>
        <p:spPr>
          <a:xfrm>
            <a:off x="1770877" y="5153027"/>
            <a:ext cx="1310451" cy="258532"/>
          </a:xfrm>
          <a:prstGeom prst="rect">
            <a:avLst/>
          </a:prstGeom>
        </p:spPr>
        <p:txBody>
          <a:bodyPr vert="horz" lIns="0" tIns="0" rIns="0" bIns="0" rtlCol="0" anchor="ctr">
            <a:sp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pPr algn="just">
              <a:lnSpc>
                <a:spcPct val="120000"/>
              </a:lnSpc>
              <a:spcBef>
                <a:spcPts val="0"/>
              </a:spcBef>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36" name="Group 35"/>
          <p:cNvGrpSpPr/>
          <p:nvPr/>
        </p:nvGrpSpPr>
        <p:grpSpPr>
          <a:xfrm>
            <a:off x="1946744" y="3577150"/>
            <a:ext cx="1419492" cy="1285724"/>
            <a:chOff x="755576" y="2395604"/>
            <a:chExt cx="1162406" cy="1052867"/>
          </a:xfrm>
        </p:grpSpPr>
        <p:sp>
          <p:nvSpPr>
            <p:cNvPr id="37" name="Isosceles Triangle 2"/>
            <p:cNvSpPr/>
            <p:nvPr/>
          </p:nvSpPr>
          <p:spPr>
            <a:xfrm>
              <a:off x="755576" y="2395604"/>
              <a:ext cx="1162406" cy="828163"/>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8" name="Content Placeholder 2"/>
            <p:cNvSpPr txBox="1">
              <a:spLocks/>
            </p:cNvSpPr>
            <p:nvPr/>
          </p:nvSpPr>
          <p:spPr>
            <a:xfrm>
              <a:off x="988884" y="3235161"/>
              <a:ext cx="695790" cy="213310"/>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800" dirty="0" smtClean="0">
                  <a:latin typeface="Arial" panose="020B0604020202020204" pitchFamily="34" charset="0"/>
                  <a:ea typeface="微软雅黑" panose="020B0503020204020204" pitchFamily="34" charset="-122"/>
                  <a:cs typeface="+mn-ea"/>
                  <a:sym typeface="Arial" panose="020B0604020202020204" pitchFamily="34" charset="0"/>
                </a:rPr>
                <a:t>文字</a:t>
              </a:r>
              <a:r>
                <a:rPr lang="zh-CN" altLang="en-US" sz="800" dirty="0">
                  <a:latin typeface="Arial" panose="020B0604020202020204" pitchFamily="34" charset="0"/>
                  <a:ea typeface="微软雅黑" panose="020B0503020204020204" pitchFamily="34" charset="-122"/>
                  <a:cs typeface="+mn-ea"/>
                  <a:sym typeface="Arial" panose="020B0604020202020204" pitchFamily="34" charset="0"/>
                </a:rPr>
                <a:t>内容</a:t>
              </a: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9" name="Group 38"/>
          <p:cNvGrpSpPr/>
          <p:nvPr/>
        </p:nvGrpSpPr>
        <p:grpSpPr>
          <a:xfrm>
            <a:off x="2806658" y="3042518"/>
            <a:ext cx="1419492" cy="1807659"/>
            <a:chOff x="1459750" y="1957798"/>
            <a:chExt cx="1162406" cy="1480273"/>
          </a:xfrm>
        </p:grpSpPr>
        <p:sp>
          <p:nvSpPr>
            <p:cNvPr id="40" name="Isosceles Triangle 2"/>
            <p:cNvSpPr/>
            <p:nvPr/>
          </p:nvSpPr>
          <p:spPr>
            <a:xfrm>
              <a:off x="1459750" y="1957798"/>
              <a:ext cx="1162406" cy="1265969"/>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1" name="Content Placeholder 2"/>
            <p:cNvSpPr txBox="1">
              <a:spLocks/>
            </p:cNvSpPr>
            <p:nvPr/>
          </p:nvSpPr>
          <p:spPr>
            <a:xfrm>
              <a:off x="1691223" y="3235158"/>
              <a:ext cx="695790" cy="202913"/>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800" dirty="0">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2" name="Group 41"/>
          <p:cNvGrpSpPr/>
          <p:nvPr/>
        </p:nvGrpSpPr>
        <p:grpSpPr>
          <a:xfrm>
            <a:off x="3899267" y="3410259"/>
            <a:ext cx="1305584" cy="1439918"/>
            <a:chOff x="2354476" y="2258939"/>
            <a:chExt cx="1069128" cy="1179134"/>
          </a:xfrm>
        </p:grpSpPr>
        <p:sp>
          <p:nvSpPr>
            <p:cNvPr id="43" name="Isosceles Triangle 2"/>
            <p:cNvSpPr/>
            <p:nvPr/>
          </p:nvSpPr>
          <p:spPr>
            <a:xfrm>
              <a:off x="2354476" y="2258939"/>
              <a:ext cx="1069128" cy="964828"/>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3">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4" name="Content Placeholder 2"/>
            <p:cNvSpPr txBox="1">
              <a:spLocks/>
            </p:cNvSpPr>
            <p:nvPr/>
          </p:nvSpPr>
          <p:spPr>
            <a:xfrm>
              <a:off x="2539310" y="3235159"/>
              <a:ext cx="695790" cy="202914"/>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800" dirty="0">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5" name="Group 44"/>
          <p:cNvGrpSpPr/>
          <p:nvPr/>
        </p:nvGrpSpPr>
        <p:grpSpPr>
          <a:xfrm>
            <a:off x="4882639" y="3775355"/>
            <a:ext cx="1217447" cy="1074825"/>
            <a:chOff x="3159748" y="2557908"/>
            <a:chExt cx="996954" cy="880163"/>
          </a:xfrm>
        </p:grpSpPr>
        <p:sp>
          <p:nvSpPr>
            <p:cNvPr id="46" name="Isosceles Triangle 2"/>
            <p:cNvSpPr/>
            <p:nvPr/>
          </p:nvSpPr>
          <p:spPr>
            <a:xfrm>
              <a:off x="3159748" y="2557908"/>
              <a:ext cx="996954" cy="665859"/>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4">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7" name="Content Placeholder 2"/>
            <p:cNvSpPr txBox="1">
              <a:spLocks/>
            </p:cNvSpPr>
            <p:nvPr/>
          </p:nvSpPr>
          <p:spPr>
            <a:xfrm>
              <a:off x="3308495" y="3235158"/>
              <a:ext cx="695790" cy="202913"/>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800" dirty="0">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8" name="Group 47"/>
          <p:cNvGrpSpPr/>
          <p:nvPr/>
        </p:nvGrpSpPr>
        <p:grpSpPr>
          <a:xfrm>
            <a:off x="5705764" y="3577150"/>
            <a:ext cx="1419492" cy="1273029"/>
            <a:chOff x="3833796" y="2395604"/>
            <a:chExt cx="1162406" cy="1042471"/>
          </a:xfrm>
        </p:grpSpPr>
        <p:sp>
          <p:nvSpPr>
            <p:cNvPr id="49" name="Isosceles Triangle 2"/>
            <p:cNvSpPr/>
            <p:nvPr/>
          </p:nvSpPr>
          <p:spPr>
            <a:xfrm>
              <a:off x="3833796" y="2395604"/>
              <a:ext cx="1162406" cy="828163"/>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5">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0" name="Content Placeholder 2"/>
            <p:cNvSpPr txBox="1">
              <a:spLocks/>
            </p:cNvSpPr>
            <p:nvPr/>
          </p:nvSpPr>
          <p:spPr>
            <a:xfrm>
              <a:off x="4065269" y="3235161"/>
              <a:ext cx="695790" cy="202914"/>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800" dirty="0">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1" name="Group 50"/>
          <p:cNvGrpSpPr/>
          <p:nvPr/>
        </p:nvGrpSpPr>
        <p:grpSpPr>
          <a:xfrm>
            <a:off x="6565680" y="3999372"/>
            <a:ext cx="1419492" cy="850807"/>
            <a:chOff x="4537970" y="2741353"/>
            <a:chExt cx="1162406" cy="696717"/>
          </a:xfrm>
        </p:grpSpPr>
        <p:sp>
          <p:nvSpPr>
            <p:cNvPr id="52" name="Isosceles Triangle 2"/>
            <p:cNvSpPr/>
            <p:nvPr/>
          </p:nvSpPr>
          <p:spPr>
            <a:xfrm>
              <a:off x="4537970" y="2741353"/>
              <a:ext cx="1162406" cy="482414"/>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6">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3" name="Content Placeholder 2"/>
            <p:cNvSpPr txBox="1">
              <a:spLocks/>
            </p:cNvSpPr>
            <p:nvPr/>
          </p:nvSpPr>
          <p:spPr>
            <a:xfrm>
              <a:off x="4771278" y="3235157"/>
              <a:ext cx="695790" cy="202913"/>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800" dirty="0">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4" name="Group 53"/>
          <p:cNvGrpSpPr/>
          <p:nvPr/>
        </p:nvGrpSpPr>
        <p:grpSpPr>
          <a:xfrm>
            <a:off x="7310705" y="2826760"/>
            <a:ext cx="1510426" cy="2023422"/>
            <a:chOff x="5148063" y="1781113"/>
            <a:chExt cx="1236871" cy="1656959"/>
          </a:xfrm>
        </p:grpSpPr>
        <p:sp>
          <p:nvSpPr>
            <p:cNvPr id="55" name="Isosceles Triangle 2"/>
            <p:cNvSpPr/>
            <p:nvPr/>
          </p:nvSpPr>
          <p:spPr>
            <a:xfrm>
              <a:off x="5148063" y="1781113"/>
              <a:ext cx="1236871" cy="1442653"/>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6" name="Content Placeholder 2"/>
            <p:cNvSpPr txBox="1">
              <a:spLocks/>
            </p:cNvSpPr>
            <p:nvPr/>
          </p:nvSpPr>
          <p:spPr>
            <a:xfrm>
              <a:off x="5414366" y="3235159"/>
              <a:ext cx="695790" cy="202913"/>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800" dirty="0">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7" name="Group 56"/>
          <p:cNvGrpSpPr/>
          <p:nvPr/>
        </p:nvGrpSpPr>
        <p:grpSpPr>
          <a:xfrm>
            <a:off x="8106261" y="3775353"/>
            <a:ext cx="1408461" cy="1074825"/>
            <a:chOff x="5799535" y="2557908"/>
            <a:chExt cx="1153373" cy="880163"/>
          </a:xfrm>
        </p:grpSpPr>
        <p:sp>
          <p:nvSpPr>
            <p:cNvPr id="58" name="Isosceles Triangle 2"/>
            <p:cNvSpPr/>
            <p:nvPr/>
          </p:nvSpPr>
          <p:spPr>
            <a:xfrm>
              <a:off x="5799535" y="2557908"/>
              <a:ext cx="1153373" cy="665859"/>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9" name="Content Placeholder 2"/>
            <p:cNvSpPr txBox="1">
              <a:spLocks/>
            </p:cNvSpPr>
            <p:nvPr/>
          </p:nvSpPr>
          <p:spPr>
            <a:xfrm>
              <a:off x="6060556" y="3235158"/>
              <a:ext cx="695790" cy="202913"/>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800" dirty="0">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0" name="Group 59"/>
          <p:cNvGrpSpPr/>
          <p:nvPr/>
        </p:nvGrpSpPr>
        <p:grpSpPr>
          <a:xfrm>
            <a:off x="8797784" y="3577150"/>
            <a:ext cx="1642205" cy="1273029"/>
            <a:chOff x="6365816" y="2395604"/>
            <a:chExt cx="1344784" cy="1042471"/>
          </a:xfrm>
        </p:grpSpPr>
        <p:sp>
          <p:nvSpPr>
            <p:cNvPr id="61" name="Isosceles Triangle 2"/>
            <p:cNvSpPr/>
            <p:nvPr/>
          </p:nvSpPr>
          <p:spPr>
            <a:xfrm>
              <a:off x="6365816" y="2395604"/>
              <a:ext cx="1344784" cy="828163"/>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3">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2" name="Content Placeholder 2"/>
            <p:cNvSpPr txBox="1">
              <a:spLocks/>
            </p:cNvSpPr>
            <p:nvPr/>
          </p:nvSpPr>
          <p:spPr>
            <a:xfrm>
              <a:off x="6690313" y="3235161"/>
              <a:ext cx="695790" cy="202914"/>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800" dirty="0">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3" name="Group 62"/>
          <p:cNvGrpSpPr/>
          <p:nvPr/>
        </p:nvGrpSpPr>
        <p:grpSpPr>
          <a:xfrm>
            <a:off x="9618888" y="3419246"/>
            <a:ext cx="1408461" cy="1430930"/>
            <a:chOff x="7038208" y="2266298"/>
            <a:chExt cx="1153373" cy="1171773"/>
          </a:xfrm>
        </p:grpSpPr>
        <p:sp>
          <p:nvSpPr>
            <p:cNvPr id="64" name="Isosceles Triangle 2"/>
            <p:cNvSpPr/>
            <p:nvPr/>
          </p:nvSpPr>
          <p:spPr>
            <a:xfrm>
              <a:off x="7038208" y="2266298"/>
              <a:ext cx="1153373" cy="957470"/>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4">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5" name="Content Placeholder 2"/>
            <p:cNvSpPr txBox="1">
              <a:spLocks/>
            </p:cNvSpPr>
            <p:nvPr/>
          </p:nvSpPr>
          <p:spPr>
            <a:xfrm>
              <a:off x="7266999" y="3235158"/>
              <a:ext cx="695790" cy="202913"/>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800" dirty="0">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66" name="Content Placeholder 2"/>
          <p:cNvSpPr txBox="1">
            <a:spLocks/>
          </p:cNvSpPr>
          <p:nvPr/>
        </p:nvSpPr>
        <p:spPr>
          <a:xfrm>
            <a:off x="4895850" y="328184"/>
            <a:ext cx="3067050" cy="369332"/>
          </a:xfrm>
          <a:prstGeom prst="rect">
            <a:avLst/>
          </a:prstGeom>
        </p:spPr>
        <p:txBody>
          <a:bodyPr vert="horz" lIns="0" tIns="0" rIns="0" bIns="0" rtlCol="0" anchor="t" anchorCtr="0">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zh-CN" altLang="en-US" sz="2400" dirty="0">
                <a:solidFill>
                  <a:schemeClr val="accent1"/>
                </a:solidFill>
                <a:latin typeface="方正稚艺简体" panose="03000509000000000000" pitchFamily="65" charset="-122"/>
                <a:ea typeface="方正稚艺简体" panose="03000509000000000000" pitchFamily="65" charset="-122"/>
                <a:cs typeface="+mn-ea"/>
                <a:sym typeface="Arial" panose="020B0604020202020204" pitchFamily="34" charset="0"/>
              </a:rPr>
              <a:t>点击添加相关标题文字</a:t>
            </a:r>
            <a:endParaRPr lang="en-US" sz="2400" dirty="0">
              <a:solidFill>
                <a:schemeClr val="accent1"/>
              </a:solidFill>
              <a:latin typeface="方正稚艺简体" panose="03000509000000000000" pitchFamily="65" charset="-122"/>
              <a:ea typeface="方正稚艺简体" panose="03000509000000000000" pitchFamily="65" charset="-122"/>
              <a:cs typeface="+mn-ea"/>
              <a:sym typeface="Arial" panose="020B0604020202020204" pitchFamily="34" charset="0"/>
            </a:endParaRPr>
          </a:p>
        </p:txBody>
      </p:sp>
    </p:spTree>
    <p:extLst>
      <p:ext uri="{BB962C8B-B14F-4D97-AF65-F5344CB8AC3E}">
        <p14:creationId xmlns:p14="http://schemas.microsoft.com/office/powerpoint/2010/main" val="4100071681"/>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36"/>
                                        </p:tgtEl>
                                        <p:attrNameLst>
                                          <p:attrName>style.visibility</p:attrName>
                                        </p:attrNameLst>
                                      </p:cBhvr>
                                      <p:to>
                                        <p:strVal val="visible"/>
                                      </p:to>
                                    </p:set>
                                    <p:animEffect transition="in" filter="wipe(down)">
                                      <p:cBhvr>
                                        <p:cTn id="7" dur="500"/>
                                        <p:tgtEl>
                                          <p:spTgt spid="36"/>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13"/>
                                        </p:tgtEl>
                                        <p:attrNameLst>
                                          <p:attrName>style.visibility</p:attrName>
                                        </p:attrNameLst>
                                      </p:cBhvr>
                                      <p:to>
                                        <p:strVal val="visible"/>
                                      </p:to>
                                    </p:set>
                                    <p:animEffect transition="in" filter="wipe(down)">
                                      <p:cBhvr>
                                        <p:cTn id="11" dur="500"/>
                                        <p:tgtEl>
                                          <p:spTgt spid="13"/>
                                        </p:tgtEl>
                                      </p:cBhvr>
                                    </p:animEffect>
                                  </p:childTnLst>
                                </p:cTn>
                              </p:par>
                            </p:childTnLst>
                          </p:cTn>
                        </p:par>
                        <p:par>
                          <p:cTn id="12" fill="hold">
                            <p:stCondLst>
                              <p:cond delay="1000"/>
                            </p:stCondLst>
                            <p:childTnLst>
                              <p:par>
                                <p:cTn id="13" presetID="22" presetClass="entr" presetSubtype="4" fill="hold" nodeType="afterEffect">
                                  <p:stCondLst>
                                    <p:cond delay="0"/>
                                  </p:stCondLst>
                                  <p:childTnLst>
                                    <p:set>
                                      <p:cBhvr>
                                        <p:cTn id="14" dur="1" fill="hold">
                                          <p:stCondLst>
                                            <p:cond delay="0"/>
                                          </p:stCondLst>
                                        </p:cTn>
                                        <p:tgtEl>
                                          <p:spTgt spid="39"/>
                                        </p:tgtEl>
                                        <p:attrNameLst>
                                          <p:attrName>style.visibility</p:attrName>
                                        </p:attrNameLst>
                                      </p:cBhvr>
                                      <p:to>
                                        <p:strVal val="visible"/>
                                      </p:to>
                                    </p:set>
                                    <p:animEffect transition="in" filter="wipe(down)">
                                      <p:cBhvr>
                                        <p:cTn id="15" dur="500"/>
                                        <p:tgtEl>
                                          <p:spTgt spid="39"/>
                                        </p:tgtEl>
                                      </p:cBhvr>
                                    </p:animEffect>
                                  </p:childTnLst>
                                </p:cTn>
                              </p:par>
                            </p:childTnLst>
                          </p:cTn>
                        </p:par>
                        <p:par>
                          <p:cTn id="16" fill="hold">
                            <p:stCondLst>
                              <p:cond delay="1500"/>
                            </p:stCondLst>
                            <p:childTnLst>
                              <p:par>
                                <p:cTn id="17" presetID="22" presetClass="entr" presetSubtype="4" fill="hold"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wipe(down)">
                                      <p:cBhvr>
                                        <p:cTn id="19" dur="500"/>
                                        <p:tgtEl>
                                          <p:spTgt spid="7"/>
                                        </p:tgtEl>
                                      </p:cBhvr>
                                    </p:animEffect>
                                  </p:childTnLst>
                                </p:cTn>
                              </p:par>
                            </p:childTnLst>
                          </p:cTn>
                        </p:par>
                        <p:par>
                          <p:cTn id="20" fill="hold">
                            <p:stCondLst>
                              <p:cond delay="2000"/>
                            </p:stCondLst>
                            <p:childTnLst>
                              <p:par>
                                <p:cTn id="21" presetID="22" presetClass="entr" presetSubtype="4" fill="hold" nodeType="afterEffect">
                                  <p:stCondLst>
                                    <p:cond delay="0"/>
                                  </p:stCondLst>
                                  <p:childTnLst>
                                    <p:set>
                                      <p:cBhvr>
                                        <p:cTn id="22" dur="1" fill="hold">
                                          <p:stCondLst>
                                            <p:cond delay="0"/>
                                          </p:stCondLst>
                                        </p:cTn>
                                        <p:tgtEl>
                                          <p:spTgt spid="42"/>
                                        </p:tgtEl>
                                        <p:attrNameLst>
                                          <p:attrName>style.visibility</p:attrName>
                                        </p:attrNameLst>
                                      </p:cBhvr>
                                      <p:to>
                                        <p:strVal val="visible"/>
                                      </p:to>
                                    </p:set>
                                    <p:animEffect transition="in" filter="wipe(down)">
                                      <p:cBhvr>
                                        <p:cTn id="23" dur="500"/>
                                        <p:tgtEl>
                                          <p:spTgt spid="42"/>
                                        </p:tgtEl>
                                      </p:cBhvr>
                                    </p:animEffect>
                                  </p:childTnLst>
                                </p:cTn>
                              </p:par>
                            </p:childTnLst>
                          </p:cTn>
                        </p:par>
                        <p:par>
                          <p:cTn id="24" fill="hold">
                            <p:stCondLst>
                              <p:cond delay="2500"/>
                            </p:stCondLst>
                            <p:childTnLst>
                              <p:par>
                                <p:cTn id="25" presetID="22" presetClass="entr" presetSubtype="4" fill="hold" nodeType="after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wipe(down)">
                                      <p:cBhvr>
                                        <p:cTn id="27" dur="500"/>
                                        <p:tgtEl>
                                          <p:spTgt spid="10"/>
                                        </p:tgtEl>
                                      </p:cBhvr>
                                    </p:animEffect>
                                  </p:childTnLst>
                                </p:cTn>
                              </p:par>
                            </p:childTnLst>
                          </p:cTn>
                        </p:par>
                        <p:par>
                          <p:cTn id="28" fill="hold">
                            <p:stCondLst>
                              <p:cond delay="3000"/>
                            </p:stCondLst>
                            <p:childTnLst>
                              <p:par>
                                <p:cTn id="29" presetID="22" presetClass="entr" presetSubtype="4" fill="hold" nodeType="afterEffect">
                                  <p:stCondLst>
                                    <p:cond delay="0"/>
                                  </p:stCondLst>
                                  <p:childTnLst>
                                    <p:set>
                                      <p:cBhvr>
                                        <p:cTn id="30" dur="1" fill="hold">
                                          <p:stCondLst>
                                            <p:cond delay="0"/>
                                          </p:stCondLst>
                                        </p:cTn>
                                        <p:tgtEl>
                                          <p:spTgt spid="45"/>
                                        </p:tgtEl>
                                        <p:attrNameLst>
                                          <p:attrName>style.visibility</p:attrName>
                                        </p:attrNameLst>
                                      </p:cBhvr>
                                      <p:to>
                                        <p:strVal val="visible"/>
                                      </p:to>
                                    </p:set>
                                    <p:animEffect transition="in" filter="wipe(down)">
                                      <p:cBhvr>
                                        <p:cTn id="31" dur="500"/>
                                        <p:tgtEl>
                                          <p:spTgt spid="45"/>
                                        </p:tgtEl>
                                      </p:cBhvr>
                                    </p:animEffect>
                                  </p:childTnLst>
                                </p:cTn>
                              </p:par>
                            </p:childTnLst>
                          </p:cTn>
                        </p:par>
                        <p:par>
                          <p:cTn id="32" fill="hold">
                            <p:stCondLst>
                              <p:cond delay="3500"/>
                            </p:stCondLst>
                            <p:childTnLst>
                              <p:par>
                                <p:cTn id="33" presetID="22" presetClass="entr" presetSubtype="4" fill="hold" nodeType="afterEffect">
                                  <p:stCondLst>
                                    <p:cond delay="0"/>
                                  </p:stCondLst>
                                  <p:childTnLst>
                                    <p:set>
                                      <p:cBhvr>
                                        <p:cTn id="34" dur="1" fill="hold">
                                          <p:stCondLst>
                                            <p:cond delay="0"/>
                                          </p:stCondLst>
                                        </p:cTn>
                                        <p:tgtEl>
                                          <p:spTgt spid="4"/>
                                        </p:tgtEl>
                                        <p:attrNameLst>
                                          <p:attrName>style.visibility</p:attrName>
                                        </p:attrNameLst>
                                      </p:cBhvr>
                                      <p:to>
                                        <p:strVal val="visible"/>
                                      </p:to>
                                    </p:set>
                                    <p:animEffect transition="in" filter="wipe(down)">
                                      <p:cBhvr>
                                        <p:cTn id="35" dur="500"/>
                                        <p:tgtEl>
                                          <p:spTgt spid="4"/>
                                        </p:tgtEl>
                                      </p:cBhvr>
                                    </p:animEffect>
                                  </p:childTnLst>
                                </p:cTn>
                              </p:par>
                            </p:childTnLst>
                          </p:cTn>
                        </p:par>
                        <p:par>
                          <p:cTn id="36" fill="hold">
                            <p:stCondLst>
                              <p:cond delay="4000"/>
                            </p:stCondLst>
                            <p:childTnLst>
                              <p:par>
                                <p:cTn id="37" presetID="22" presetClass="entr" presetSubtype="4" fill="hold" nodeType="afterEffect">
                                  <p:stCondLst>
                                    <p:cond delay="0"/>
                                  </p:stCondLst>
                                  <p:childTnLst>
                                    <p:set>
                                      <p:cBhvr>
                                        <p:cTn id="38" dur="1" fill="hold">
                                          <p:stCondLst>
                                            <p:cond delay="0"/>
                                          </p:stCondLst>
                                        </p:cTn>
                                        <p:tgtEl>
                                          <p:spTgt spid="48"/>
                                        </p:tgtEl>
                                        <p:attrNameLst>
                                          <p:attrName>style.visibility</p:attrName>
                                        </p:attrNameLst>
                                      </p:cBhvr>
                                      <p:to>
                                        <p:strVal val="visible"/>
                                      </p:to>
                                    </p:set>
                                    <p:animEffect transition="in" filter="wipe(down)">
                                      <p:cBhvr>
                                        <p:cTn id="39" dur="500"/>
                                        <p:tgtEl>
                                          <p:spTgt spid="48"/>
                                        </p:tgtEl>
                                      </p:cBhvr>
                                    </p:animEffect>
                                  </p:childTnLst>
                                </p:cTn>
                              </p:par>
                            </p:childTnLst>
                          </p:cTn>
                        </p:par>
                        <p:par>
                          <p:cTn id="40" fill="hold">
                            <p:stCondLst>
                              <p:cond delay="4500"/>
                            </p:stCondLst>
                            <p:childTnLst>
                              <p:par>
                                <p:cTn id="41" presetID="22" presetClass="entr" presetSubtype="4" fill="hold" nodeType="afterEffect">
                                  <p:stCondLst>
                                    <p:cond delay="0"/>
                                  </p:stCondLst>
                                  <p:childTnLst>
                                    <p:set>
                                      <p:cBhvr>
                                        <p:cTn id="42" dur="1" fill="hold">
                                          <p:stCondLst>
                                            <p:cond delay="0"/>
                                          </p:stCondLst>
                                        </p:cTn>
                                        <p:tgtEl>
                                          <p:spTgt spid="28"/>
                                        </p:tgtEl>
                                        <p:attrNameLst>
                                          <p:attrName>style.visibility</p:attrName>
                                        </p:attrNameLst>
                                      </p:cBhvr>
                                      <p:to>
                                        <p:strVal val="visible"/>
                                      </p:to>
                                    </p:set>
                                    <p:animEffect transition="in" filter="wipe(down)">
                                      <p:cBhvr>
                                        <p:cTn id="43" dur="500"/>
                                        <p:tgtEl>
                                          <p:spTgt spid="28"/>
                                        </p:tgtEl>
                                      </p:cBhvr>
                                    </p:animEffect>
                                  </p:childTnLst>
                                </p:cTn>
                              </p:par>
                            </p:childTnLst>
                          </p:cTn>
                        </p:par>
                        <p:par>
                          <p:cTn id="44" fill="hold">
                            <p:stCondLst>
                              <p:cond delay="5000"/>
                            </p:stCondLst>
                            <p:childTnLst>
                              <p:par>
                                <p:cTn id="45" presetID="22" presetClass="entr" presetSubtype="4" fill="hold" nodeType="afterEffect">
                                  <p:stCondLst>
                                    <p:cond delay="0"/>
                                  </p:stCondLst>
                                  <p:childTnLst>
                                    <p:set>
                                      <p:cBhvr>
                                        <p:cTn id="46" dur="1" fill="hold">
                                          <p:stCondLst>
                                            <p:cond delay="0"/>
                                          </p:stCondLst>
                                        </p:cTn>
                                        <p:tgtEl>
                                          <p:spTgt spid="51"/>
                                        </p:tgtEl>
                                        <p:attrNameLst>
                                          <p:attrName>style.visibility</p:attrName>
                                        </p:attrNameLst>
                                      </p:cBhvr>
                                      <p:to>
                                        <p:strVal val="visible"/>
                                      </p:to>
                                    </p:set>
                                    <p:animEffect transition="in" filter="wipe(down)">
                                      <p:cBhvr>
                                        <p:cTn id="47" dur="500"/>
                                        <p:tgtEl>
                                          <p:spTgt spid="51"/>
                                        </p:tgtEl>
                                      </p:cBhvr>
                                    </p:animEffect>
                                  </p:childTnLst>
                                </p:cTn>
                              </p:par>
                            </p:childTnLst>
                          </p:cTn>
                        </p:par>
                        <p:par>
                          <p:cTn id="48" fill="hold">
                            <p:stCondLst>
                              <p:cond delay="5500"/>
                            </p:stCondLst>
                            <p:childTnLst>
                              <p:par>
                                <p:cTn id="49" presetID="22" presetClass="entr" presetSubtype="4" fill="hold" nodeType="afterEffect">
                                  <p:stCondLst>
                                    <p:cond delay="0"/>
                                  </p:stCondLst>
                                  <p:childTnLst>
                                    <p:set>
                                      <p:cBhvr>
                                        <p:cTn id="50" dur="1" fill="hold">
                                          <p:stCondLst>
                                            <p:cond delay="0"/>
                                          </p:stCondLst>
                                        </p:cTn>
                                        <p:tgtEl>
                                          <p:spTgt spid="31"/>
                                        </p:tgtEl>
                                        <p:attrNameLst>
                                          <p:attrName>style.visibility</p:attrName>
                                        </p:attrNameLst>
                                      </p:cBhvr>
                                      <p:to>
                                        <p:strVal val="visible"/>
                                      </p:to>
                                    </p:set>
                                    <p:animEffect transition="in" filter="wipe(down)">
                                      <p:cBhvr>
                                        <p:cTn id="51" dur="500"/>
                                        <p:tgtEl>
                                          <p:spTgt spid="31"/>
                                        </p:tgtEl>
                                      </p:cBhvr>
                                    </p:animEffect>
                                  </p:childTnLst>
                                </p:cTn>
                              </p:par>
                            </p:childTnLst>
                          </p:cTn>
                        </p:par>
                        <p:par>
                          <p:cTn id="52" fill="hold">
                            <p:stCondLst>
                              <p:cond delay="6000"/>
                            </p:stCondLst>
                            <p:childTnLst>
                              <p:par>
                                <p:cTn id="53" presetID="22" presetClass="entr" presetSubtype="4" fill="hold" nodeType="afterEffect">
                                  <p:stCondLst>
                                    <p:cond delay="0"/>
                                  </p:stCondLst>
                                  <p:childTnLst>
                                    <p:set>
                                      <p:cBhvr>
                                        <p:cTn id="54" dur="1" fill="hold">
                                          <p:stCondLst>
                                            <p:cond delay="0"/>
                                          </p:stCondLst>
                                        </p:cTn>
                                        <p:tgtEl>
                                          <p:spTgt spid="54"/>
                                        </p:tgtEl>
                                        <p:attrNameLst>
                                          <p:attrName>style.visibility</p:attrName>
                                        </p:attrNameLst>
                                      </p:cBhvr>
                                      <p:to>
                                        <p:strVal val="visible"/>
                                      </p:to>
                                    </p:set>
                                    <p:animEffect transition="in" filter="wipe(down)">
                                      <p:cBhvr>
                                        <p:cTn id="55" dur="500"/>
                                        <p:tgtEl>
                                          <p:spTgt spid="54"/>
                                        </p:tgtEl>
                                      </p:cBhvr>
                                    </p:animEffect>
                                  </p:childTnLst>
                                </p:cTn>
                              </p:par>
                            </p:childTnLst>
                          </p:cTn>
                        </p:par>
                        <p:par>
                          <p:cTn id="56" fill="hold">
                            <p:stCondLst>
                              <p:cond delay="6500"/>
                            </p:stCondLst>
                            <p:childTnLst>
                              <p:par>
                                <p:cTn id="57" presetID="22" presetClass="entr" presetSubtype="4" fill="hold" nodeType="afterEffect">
                                  <p:stCondLst>
                                    <p:cond delay="0"/>
                                  </p:stCondLst>
                                  <p:childTnLst>
                                    <p:set>
                                      <p:cBhvr>
                                        <p:cTn id="58" dur="1" fill="hold">
                                          <p:stCondLst>
                                            <p:cond delay="0"/>
                                          </p:stCondLst>
                                        </p:cTn>
                                        <p:tgtEl>
                                          <p:spTgt spid="25"/>
                                        </p:tgtEl>
                                        <p:attrNameLst>
                                          <p:attrName>style.visibility</p:attrName>
                                        </p:attrNameLst>
                                      </p:cBhvr>
                                      <p:to>
                                        <p:strVal val="visible"/>
                                      </p:to>
                                    </p:set>
                                    <p:animEffect transition="in" filter="wipe(down)">
                                      <p:cBhvr>
                                        <p:cTn id="59" dur="500"/>
                                        <p:tgtEl>
                                          <p:spTgt spid="25"/>
                                        </p:tgtEl>
                                      </p:cBhvr>
                                    </p:animEffect>
                                  </p:childTnLst>
                                </p:cTn>
                              </p:par>
                            </p:childTnLst>
                          </p:cTn>
                        </p:par>
                        <p:par>
                          <p:cTn id="60" fill="hold">
                            <p:stCondLst>
                              <p:cond delay="7000"/>
                            </p:stCondLst>
                            <p:childTnLst>
                              <p:par>
                                <p:cTn id="61" presetID="22" presetClass="entr" presetSubtype="4" fill="hold" nodeType="afterEffect">
                                  <p:stCondLst>
                                    <p:cond delay="0"/>
                                  </p:stCondLst>
                                  <p:childTnLst>
                                    <p:set>
                                      <p:cBhvr>
                                        <p:cTn id="62" dur="1" fill="hold">
                                          <p:stCondLst>
                                            <p:cond delay="0"/>
                                          </p:stCondLst>
                                        </p:cTn>
                                        <p:tgtEl>
                                          <p:spTgt spid="57"/>
                                        </p:tgtEl>
                                        <p:attrNameLst>
                                          <p:attrName>style.visibility</p:attrName>
                                        </p:attrNameLst>
                                      </p:cBhvr>
                                      <p:to>
                                        <p:strVal val="visible"/>
                                      </p:to>
                                    </p:set>
                                    <p:animEffect transition="in" filter="wipe(down)">
                                      <p:cBhvr>
                                        <p:cTn id="63" dur="500"/>
                                        <p:tgtEl>
                                          <p:spTgt spid="57"/>
                                        </p:tgtEl>
                                      </p:cBhvr>
                                    </p:animEffect>
                                  </p:childTnLst>
                                </p:cTn>
                              </p:par>
                            </p:childTnLst>
                          </p:cTn>
                        </p:par>
                        <p:par>
                          <p:cTn id="64" fill="hold">
                            <p:stCondLst>
                              <p:cond delay="7500"/>
                            </p:stCondLst>
                            <p:childTnLst>
                              <p:par>
                                <p:cTn id="65" presetID="22" presetClass="entr" presetSubtype="4" fill="hold" nodeType="afterEffect">
                                  <p:stCondLst>
                                    <p:cond delay="0"/>
                                  </p:stCondLst>
                                  <p:childTnLst>
                                    <p:set>
                                      <p:cBhvr>
                                        <p:cTn id="66" dur="1" fill="hold">
                                          <p:stCondLst>
                                            <p:cond delay="0"/>
                                          </p:stCondLst>
                                        </p:cTn>
                                        <p:tgtEl>
                                          <p:spTgt spid="19"/>
                                        </p:tgtEl>
                                        <p:attrNameLst>
                                          <p:attrName>style.visibility</p:attrName>
                                        </p:attrNameLst>
                                      </p:cBhvr>
                                      <p:to>
                                        <p:strVal val="visible"/>
                                      </p:to>
                                    </p:set>
                                    <p:animEffect transition="in" filter="wipe(down)">
                                      <p:cBhvr>
                                        <p:cTn id="67" dur="500"/>
                                        <p:tgtEl>
                                          <p:spTgt spid="19"/>
                                        </p:tgtEl>
                                      </p:cBhvr>
                                    </p:animEffect>
                                  </p:childTnLst>
                                </p:cTn>
                              </p:par>
                            </p:childTnLst>
                          </p:cTn>
                        </p:par>
                        <p:par>
                          <p:cTn id="68" fill="hold">
                            <p:stCondLst>
                              <p:cond delay="8000"/>
                            </p:stCondLst>
                            <p:childTnLst>
                              <p:par>
                                <p:cTn id="69" presetID="22" presetClass="entr" presetSubtype="4" fill="hold" nodeType="afterEffect">
                                  <p:stCondLst>
                                    <p:cond delay="0"/>
                                  </p:stCondLst>
                                  <p:childTnLst>
                                    <p:set>
                                      <p:cBhvr>
                                        <p:cTn id="70" dur="1" fill="hold">
                                          <p:stCondLst>
                                            <p:cond delay="0"/>
                                          </p:stCondLst>
                                        </p:cTn>
                                        <p:tgtEl>
                                          <p:spTgt spid="60"/>
                                        </p:tgtEl>
                                        <p:attrNameLst>
                                          <p:attrName>style.visibility</p:attrName>
                                        </p:attrNameLst>
                                      </p:cBhvr>
                                      <p:to>
                                        <p:strVal val="visible"/>
                                      </p:to>
                                    </p:set>
                                    <p:animEffect transition="in" filter="wipe(down)">
                                      <p:cBhvr>
                                        <p:cTn id="71" dur="500"/>
                                        <p:tgtEl>
                                          <p:spTgt spid="60"/>
                                        </p:tgtEl>
                                      </p:cBhvr>
                                    </p:animEffect>
                                  </p:childTnLst>
                                </p:cTn>
                              </p:par>
                            </p:childTnLst>
                          </p:cTn>
                        </p:par>
                        <p:par>
                          <p:cTn id="72" fill="hold">
                            <p:stCondLst>
                              <p:cond delay="8500"/>
                            </p:stCondLst>
                            <p:childTnLst>
                              <p:par>
                                <p:cTn id="73" presetID="22" presetClass="entr" presetSubtype="4" fill="hold" nodeType="afterEffect">
                                  <p:stCondLst>
                                    <p:cond delay="0"/>
                                  </p:stCondLst>
                                  <p:childTnLst>
                                    <p:set>
                                      <p:cBhvr>
                                        <p:cTn id="74" dur="1" fill="hold">
                                          <p:stCondLst>
                                            <p:cond delay="0"/>
                                          </p:stCondLst>
                                        </p:cTn>
                                        <p:tgtEl>
                                          <p:spTgt spid="22"/>
                                        </p:tgtEl>
                                        <p:attrNameLst>
                                          <p:attrName>style.visibility</p:attrName>
                                        </p:attrNameLst>
                                      </p:cBhvr>
                                      <p:to>
                                        <p:strVal val="visible"/>
                                      </p:to>
                                    </p:set>
                                    <p:animEffect transition="in" filter="wipe(down)">
                                      <p:cBhvr>
                                        <p:cTn id="75" dur="500"/>
                                        <p:tgtEl>
                                          <p:spTgt spid="22"/>
                                        </p:tgtEl>
                                      </p:cBhvr>
                                    </p:animEffect>
                                  </p:childTnLst>
                                </p:cTn>
                              </p:par>
                            </p:childTnLst>
                          </p:cTn>
                        </p:par>
                        <p:par>
                          <p:cTn id="76" fill="hold">
                            <p:stCondLst>
                              <p:cond delay="9000"/>
                            </p:stCondLst>
                            <p:childTnLst>
                              <p:par>
                                <p:cTn id="77" presetID="22" presetClass="entr" presetSubtype="4" fill="hold" nodeType="afterEffect">
                                  <p:stCondLst>
                                    <p:cond delay="0"/>
                                  </p:stCondLst>
                                  <p:childTnLst>
                                    <p:set>
                                      <p:cBhvr>
                                        <p:cTn id="78" dur="1" fill="hold">
                                          <p:stCondLst>
                                            <p:cond delay="0"/>
                                          </p:stCondLst>
                                        </p:cTn>
                                        <p:tgtEl>
                                          <p:spTgt spid="63"/>
                                        </p:tgtEl>
                                        <p:attrNameLst>
                                          <p:attrName>style.visibility</p:attrName>
                                        </p:attrNameLst>
                                      </p:cBhvr>
                                      <p:to>
                                        <p:strVal val="visible"/>
                                      </p:to>
                                    </p:set>
                                    <p:animEffect transition="in" filter="wipe(down)">
                                      <p:cBhvr>
                                        <p:cTn id="79" dur="500"/>
                                        <p:tgtEl>
                                          <p:spTgt spid="63"/>
                                        </p:tgtEl>
                                      </p:cBhvr>
                                    </p:animEffect>
                                  </p:childTnLst>
                                </p:cTn>
                              </p:par>
                            </p:childTnLst>
                          </p:cTn>
                        </p:par>
                        <p:par>
                          <p:cTn id="80" fill="hold">
                            <p:stCondLst>
                              <p:cond delay="9500"/>
                            </p:stCondLst>
                            <p:childTnLst>
                              <p:par>
                                <p:cTn id="81" presetID="22" presetClass="entr" presetSubtype="4" fill="hold" nodeType="afterEffect">
                                  <p:stCondLst>
                                    <p:cond delay="0"/>
                                  </p:stCondLst>
                                  <p:childTnLst>
                                    <p:set>
                                      <p:cBhvr>
                                        <p:cTn id="82" dur="1" fill="hold">
                                          <p:stCondLst>
                                            <p:cond delay="0"/>
                                          </p:stCondLst>
                                        </p:cTn>
                                        <p:tgtEl>
                                          <p:spTgt spid="16"/>
                                        </p:tgtEl>
                                        <p:attrNameLst>
                                          <p:attrName>style.visibility</p:attrName>
                                        </p:attrNameLst>
                                      </p:cBhvr>
                                      <p:to>
                                        <p:strVal val="visible"/>
                                      </p:to>
                                    </p:set>
                                    <p:animEffect transition="in" filter="wipe(down)">
                                      <p:cBhvr>
                                        <p:cTn id="83" dur="500"/>
                                        <p:tgtEl>
                                          <p:spTgt spid="16"/>
                                        </p:tgtEl>
                                      </p:cBhvr>
                                    </p:animEffect>
                                  </p:childTnLst>
                                </p:cTn>
                              </p:par>
                            </p:childTnLst>
                          </p:cTn>
                        </p:par>
                        <p:par>
                          <p:cTn id="84" fill="hold">
                            <p:stCondLst>
                              <p:cond delay="10000"/>
                            </p:stCondLst>
                            <p:childTnLst>
                              <p:par>
                                <p:cTn id="85" presetID="10" presetClass="entr" presetSubtype="0" fill="hold" grpId="0" nodeType="afterEffect">
                                  <p:stCondLst>
                                    <p:cond delay="0"/>
                                  </p:stCondLst>
                                  <p:childTnLst>
                                    <p:set>
                                      <p:cBhvr>
                                        <p:cTn id="86" dur="1" fill="hold">
                                          <p:stCondLst>
                                            <p:cond delay="0"/>
                                          </p:stCondLst>
                                        </p:cTn>
                                        <p:tgtEl>
                                          <p:spTgt spid="35"/>
                                        </p:tgtEl>
                                        <p:attrNameLst>
                                          <p:attrName>style.visibility</p:attrName>
                                        </p:attrNameLst>
                                      </p:cBhvr>
                                      <p:to>
                                        <p:strVal val="visible"/>
                                      </p:to>
                                    </p:set>
                                    <p:animEffect transition="in" filter="fade">
                                      <p:cBhvr>
                                        <p:cTn id="87" dur="500"/>
                                        <p:tgtEl>
                                          <p:spTgt spid="35"/>
                                        </p:tgtEl>
                                      </p:cBhvr>
                                    </p:animEffect>
                                  </p:childTnLst>
                                </p:cTn>
                              </p:par>
                            </p:childTnLst>
                          </p:cTn>
                        </p:par>
                        <p:par>
                          <p:cTn id="88" fill="hold">
                            <p:stCondLst>
                              <p:cond delay="10500"/>
                            </p:stCondLst>
                            <p:childTnLst>
                              <p:par>
                                <p:cTn id="89" presetID="10" presetClass="entr" presetSubtype="0" fill="hold" grpId="0" nodeType="afterEffect">
                                  <p:stCondLst>
                                    <p:cond delay="0"/>
                                  </p:stCondLst>
                                  <p:childTnLst>
                                    <p:set>
                                      <p:cBhvr>
                                        <p:cTn id="90" dur="1" fill="hold">
                                          <p:stCondLst>
                                            <p:cond delay="0"/>
                                          </p:stCondLst>
                                        </p:cTn>
                                        <p:tgtEl>
                                          <p:spTgt spid="34"/>
                                        </p:tgtEl>
                                        <p:attrNameLst>
                                          <p:attrName>style.visibility</p:attrName>
                                        </p:attrNameLst>
                                      </p:cBhvr>
                                      <p:to>
                                        <p:strVal val="visible"/>
                                      </p:to>
                                    </p:set>
                                    <p:animEffect transition="in" filter="fade">
                                      <p:cBhvr>
                                        <p:cTn id="91"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p:bldP spid="35"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11138" y="1456084"/>
            <a:ext cx="12869887" cy="5776565"/>
          </a:xfrm>
          <a:prstGeom prst="rect">
            <a:avLst/>
          </a:prstGeom>
        </p:spPr>
      </p:pic>
      <p:sp>
        <p:nvSpPr>
          <p:cNvPr id="32" name="文本框 31"/>
          <p:cNvSpPr txBox="1"/>
          <p:nvPr/>
        </p:nvSpPr>
        <p:spPr>
          <a:xfrm>
            <a:off x="5695319" y="1240456"/>
            <a:ext cx="1468114" cy="1070930"/>
          </a:xfrm>
          <a:prstGeom prst="rect">
            <a:avLst/>
          </a:prstGeom>
          <a:noFill/>
          <a:effectLst/>
        </p:spPr>
        <p:txBody>
          <a:bodyPr lIns="0" tIns="0" rIns="0" bIns="0">
            <a:spAutoFit/>
          </a:bodyPr>
          <a:lstStyle/>
          <a:p>
            <a:pPr algn="ctr">
              <a:defRPr/>
            </a:pPr>
            <a:r>
              <a:rPr lang="en-US" altLang="zh-CN" sz="6959" dirty="0" smtClean="0">
                <a:solidFill>
                  <a:schemeClr val="accent1"/>
                </a:solidFill>
                <a:latin typeface="方正稚艺简体" panose="03000509000000000000" pitchFamily="65" charset="-122"/>
                <a:ea typeface="方正稚艺简体" panose="03000509000000000000" pitchFamily="65" charset="-122"/>
                <a:sym typeface="Arial" panose="020B0604020202020204" pitchFamily="34" charset="0"/>
              </a:rPr>
              <a:t>02</a:t>
            </a:r>
            <a:endParaRPr lang="zh-CN" altLang="en-US" sz="6959" dirty="0">
              <a:solidFill>
                <a:schemeClr val="accent1"/>
              </a:solidFill>
              <a:latin typeface="方正稚艺简体" panose="03000509000000000000" pitchFamily="65" charset="-122"/>
              <a:ea typeface="方正稚艺简体" panose="03000509000000000000" pitchFamily="65" charset="-122"/>
              <a:sym typeface="Arial" panose="020B0604020202020204" pitchFamily="34" charset="0"/>
            </a:endParaRPr>
          </a:p>
        </p:txBody>
      </p:sp>
      <p:cxnSp>
        <p:nvCxnSpPr>
          <p:cNvPr id="33" name="直接连接符 32"/>
          <p:cNvCxnSpPr/>
          <p:nvPr/>
        </p:nvCxnSpPr>
        <p:spPr>
          <a:xfrm>
            <a:off x="4587957" y="2415579"/>
            <a:ext cx="3682839" cy="0"/>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sp>
        <p:nvSpPr>
          <p:cNvPr id="34" name="文本框 17"/>
          <p:cNvSpPr txBox="1">
            <a:spLocks noChangeArrowheads="1"/>
          </p:cNvSpPr>
          <p:nvPr/>
        </p:nvSpPr>
        <p:spPr bwMode="auto">
          <a:xfrm>
            <a:off x="4476991" y="2576581"/>
            <a:ext cx="3904768" cy="58425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3797" dirty="0">
                <a:solidFill>
                  <a:schemeClr val="accent1"/>
                </a:solidFill>
                <a:latin typeface="方正稚艺简体" panose="03000509000000000000" pitchFamily="65" charset="-122"/>
                <a:ea typeface="方正稚艺简体" panose="03000509000000000000" pitchFamily="65" charset="-122"/>
                <a:sym typeface="Arial" panose="020B0604020202020204" pitchFamily="34" charset="0"/>
              </a:rPr>
              <a:t>请替换文字内容</a:t>
            </a:r>
          </a:p>
        </p:txBody>
      </p:sp>
    </p:spTree>
    <p:extLst>
      <p:ext uri="{BB962C8B-B14F-4D97-AF65-F5344CB8AC3E}">
        <p14:creationId xmlns:p14="http://schemas.microsoft.com/office/powerpoint/2010/main" val="3630768330"/>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56" presetClass="entr" presetSubtype="0" fill="hold" grpId="0" nodeType="clickEffect">
                                  <p:stCondLst>
                                    <p:cond delay="0"/>
                                  </p:stCondLst>
                                  <p:iterate type="lt">
                                    <p:tmPct val="10000"/>
                                  </p:iterate>
                                  <p:childTnLst>
                                    <p:set>
                                      <p:cBhvr>
                                        <p:cTn id="12" dur="1" fill="hold">
                                          <p:stCondLst>
                                            <p:cond delay="0"/>
                                          </p:stCondLst>
                                        </p:cTn>
                                        <p:tgtEl>
                                          <p:spTgt spid="32"/>
                                        </p:tgtEl>
                                        <p:attrNameLst>
                                          <p:attrName>style.visibility</p:attrName>
                                        </p:attrNameLst>
                                      </p:cBhvr>
                                      <p:to>
                                        <p:strVal val="visible"/>
                                      </p:to>
                                    </p:set>
                                    <p:anim by="(-#ppt_w*2)" calcmode="lin" valueType="num">
                                      <p:cBhvr rctx="PPT">
                                        <p:cTn id="13" dur="500" autoRev="1" fill="hold">
                                          <p:stCondLst>
                                            <p:cond delay="0"/>
                                          </p:stCondLst>
                                        </p:cTn>
                                        <p:tgtEl>
                                          <p:spTgt spid="32"/>
                                        </p:tgtEl>
                                        <p:attrNameLst>
                                          <p:attrName>ppt_w</p:attrName>
                                        </p:attrNameLst>
                                      </p:cBhvr>
                                    </p:anim>
                                    <p:anim by="(#ppt_w*0.50)" calcmode="lin" valueType="num">
                                      <p:cBhvr>
                                        <p:cTn id="14" dur="500" decel="50000" autoRev="1" fill="hold">
                                          <p:stCondLst>
                                            <p:cond delay="0"/>
                                          </p:stCondLst>
                                        </p:cTn>
                                        <p:tgtEl>
                                          <p:spTgt spid="32"/>
                                        </p:tgtEl>
                                        <p:attrNameLst>
                                          <p:attrName>ppt_x</p:attrName>
                                        </p:attrNameLst>
                                      </p:cBhvr>
                                    </p:anim>
                                    <p:anim from="(-#ppt_h/2)" to="(#ppt_y)" calcmode="lin" valueType="num">
                                      <p:cBhvr>
                                        <p:cTn id="15" dur="1000" fill="hold">
                                          <p:stCondLst>
                                            <p:cond delay="0"/>
                                          </p:stCondLst>
                                        </p:cTn>
                                        <p:tgtEl>
                                          <p:spTgt spid="32"/>
                                        </p:tgtEl>
                                        <p:attrNameLst>
                                          <p:attrName>ppt_y</p:attrName>
                                        </p:attrNameLst>
                                      </p:cBhvr>
                                    </p:anim>
                                    <p:animRot by="21600000">
                                      <p:cBhvr>
                                        <p:cTn id="16" dur="1000" fill="hold">
                                          <p:stCondLst>
                                            <p:cond delay="0"/>
                                          </p:stCondLst>
                                        </p:cTn>
                                        <p:tgtEl>
                                          <p:spTgt spid="32"/>
                                        </p:tgtEl>
                                        <p:attrNameLst>
                                          <p:attrName>r</p:attrName>
                                        </p:attrNameLst>
                                      </p:cBhvr>
                                    </p:animRot>
                                  </p:childTnLst>
                                </p:cTn>
                              </p:par>
                            </p:childTnLst>
                          </p:cTn>
                        </p:par>
                      </p:childTnLst>
                    </p:cTn>
                  </p:par>
                  <p:par>
                    <p:cTn id="17" fill="hold">
                      <p:stCondLst>
                        <p:cond delay="indefinite"/>
                      </p:stCondLst>
                      <p:childTnLst>
                        <p:par>
                          <p:cTn id="18" fill="hold">
                            <p:stCondLst>
                              <p:cond delay="0"/>
                            </p:stCondLst>
                            <p:childTnLst>
                              <p:par>
                                <p:cTn id="19" presetID="2" presetClass="entr" presetSubtype="8" fill="hold" nodeType="clickEffect">
                                  <p:stCondLst>
                                    <p:cond delay="0"/>
                                  </p:stCondLst>
                                  <p:childTnLst>
                                    <p:set>
                                      <p:cBhvr>
                                        <p:cTn id="20" dur="1" fill="hold">
                                          <p:stCondLst>
                                            <p:cond delay="0"/>
                                          </p:stCondLst>
                                        </p:cTn>
                                        <p:tgtEl>
                                          <p:spTgt spid="33"/>
                                        </p:tgtEl>
                                        <p:attrNameLst>
                                          <p:attrName>style.visibility</p:attrName>
                                        </p:attrNameLst>
                                      </p:cBhvr>
                                      <p:to>
                                        <p:strVal val="visible"/>
                                      </p:to>
                                    </p:set>
                                    <p:anim calcmode="lin" valueType="num">
                                      <p:cBhvr additive="base">
                                        <p:cTn id="21" dur="500" fill="hold"/>
                                        <p:tgtEl>
                                          <p:spTgt spid="33"/>
                                        </p:tgtEl>
                                        <p:attrNameLst>
                                          <p:attrName>ppt_x</p:attrName>
                                        </p:attrNameLst>
                                      </p:cBhvr>
                                      <p:tavLst>
                                        <p:tav tm="0">
                                          <p:val>
                                            <p:strVal val="0-#ppt_w/2"/>
                                          </p:val>
                                        </p:tav>
                                        <p:tav tm="100000">
                                          <p:val>
                                            <p:strVal val="#ppt_x"/>
                                          </p:val>
                                        </p:tav>
                                      </p:tavLst>
                                    </p:anim>
                                    <p:anim calcmode="lin" valueType="num">
                                      <p:cBhvr additive="base">
                                        <p:cTn id="22" dur="500" fill="hold"/>
                                        <p:tgtEl>
                                          <p:spTgt spid="33"/>
                                        </p:tgtEl>
                                        <p:attrNameLst>
                                          <p:attrName>ppt_y</p:attrName>
                                        </p:attrNameLst>
                                      </p:cBhvr>
                                      <p:tavLst>
                                        <p:tav tm="0">
                                          <p:val>
                                            <p:strVal val="#ppt_y"/>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56" presetClass="entr" presetSubtype="0" fill="hold" grpId="0" nodeType="clickEffect">
                                  <p:stCondLst>
                                    <p:cond delay="0"/>
                                  </p:stCondLst>
                                  <p:iterate type="lt">
                                    <p:tmPct val="10000"/>
                                  </p:iterate>
                                  <p:childTnLst>
                                    <p:set>
                                      <p:cBhvr>
                                        <p:cTn id="26" dur="1" fill="hold">
                                          <p:stCondLst>
                                            <p:cond delay="0"/>
                                          </p:stCondLst>
                                        </p:cTn>
                                        <p:tgtEl>
                                          <p:spTgt spid="34"/>
                                        </p:tgtEl>
                                        <p:attrNameLst>
                                          <p:attrName>style.visibility</p:attrName>
                                        </p:attrNameLst>
                                      </p:cBhvr>
                                      <p:to>
                                        <p:strVal val="visible"/>
                                      </p:to>
                                    </p:set>
                                    <p:anim by="(-#ppt_w*2)" calcmode="lin" valueType="num">
                                      <p:cBhvr rctx="PPT">
                                        <p:cTn id="27" dur="500" autoRev="1" fill="hold">
                                          <p:stCondLst>
                                            <p:cond delay="0"/>
                                          </p:stCondLst>
                                        </p:cTn>
                                        <p:tgtEl>
                                          <p:spTgt spid="34"/>
                                        </p:tgtEl>
                                        <p:attrNameLst>
                                          <p:attrName>ppt_w</p:attrName>
                                        </p:attrNameLst>
                                      </p:cBhvr>
                                    </p:anim>
                                    <p:anim by="(#ppt_w*0.50)" calcmode="lin" valueType="num">
                                      <p:cBhvr>
                                        <p:cTn id="28" dur="500" decel="50000" autoRev="1" fill="hold">
                                          <p:stCondLst>
                                            <p:cond delay="0"/>
                                          </p:stCondLst>
                                        </p:cTn>
                                        <p:tgtEl>
                                          <p:spTgt spid="34"/>
                                        </p:tgtEl>
                                        <p:attrNameLst>
                                          <p:attrName>ppt_x</p:attrName>
                                        </p:attrNameLst>
                                      </p:cBhvr>
                                    </p:anim>
                                    <p:anim from="(-#ppt_h/2)" to="(#ppt_y)" calcmode="lin" valueType="num">
                                      <p:cBhvr>
                                        <p:cTn id="29" dur="1000" fill="hold">
                                          <p:stCondLst>
                                            <p:cond delay="0"/>
                                          </p:stCondLst>
                                        </p:cTn>
                                        <p:tgtEl>
                                          <p:spTgt spid="34"/>
                                        </p:tgtEl>
                                        <p:attrNameLst>
                                          <p:attrName>ppt_y</p:attrName>
                                        </p:attrNameLst>
                                      </p:cBhvr>
                                    </p:anim>
                                    <p:animRot by="21600000">
                                      <p:cBhvr>
                                        <p:cTn id="30" dur="1000" fill="hold">
                                          <p:stCondLst>
                                            <p:cond delay="0"/>
                                          </p:stCondLst>
                                        </p:cTn>
                                        <p:tgtEl>
                                          <p:spTgt spid="34"/>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p:bldP spid="3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9"/>
          <p:cNvGrpSpPr>
            <a:grpSpLocks/>
          </p:cNvGrpSpPr>
          <p:nvPr/>
        </p:nvGrpSpPr>
        <p:grpSpPr bwMode="auto">
          <a:xfrm>
            <a:off x="4559121" y="2793857"/>
            <a:ext cx="5645383" cy="2212249"/>
            <a:chOff x="1930" y="1737"/>
            <a:chExt cx="3203" cy="1514"/>
          </a:xfrm>
        </p:grpSpPr>
        <p:sp>
          <p:nvSpPr>
            <p:cNvPr id="17" name="Line 20"/>
            <p:cNvSpPr>
              <a:spLocks noChangeShapeType="1"/>
            </p:cNvSpPr>
            <p:nvPr/>
          </p:nvSpPr>
          <p:spPr bwMode="auto">
            <a:xfrm flipH="1">
              <a:off x="2579" y="3251"/>
              <a:ext cx="2545" cy="0"/>
            </a:xfrm>
            <a:prstGeom prst="line">
              <a:avLst/>
            </a:prstGeom>
            <a:noFill/>
            <a:ln w="9525" cap="rnd">
              <a:solidFill>
                <a:schemeClr val="bg1">
                  <a:lumMod val="65000"/>
                </a:schemeClr>
              </a:solidFill>
              <a:prstDash val="sysDot"/>
              <a:round/>
              <a:headEnd type="diamond" w="lg" len="lg"/>
              <a:tailEnd type="oval" w="med" len="med"/>
            </a:ln>
            <a:extLst>
              <a:ext uri="{909E8E84-426E-40DD-AFC4-6F175D3DCCD1}">
                <a14:hiddenFill xmlns:a14="http://schemas.microsoft.com/office/drawing/2010/main">
                  <a:noFill/>
                </a14:hiddenFill>
              </a:ext>
            </a:extLst>
          </p:spPr>
          <p:txBody>
            <a:bodyPr/>
            <a:lstStyle/>
            <a:p>
              <a:pPr defTabSz="916084">
                <a:defRPr/>
              </a:pPr>
              <a:endParaRPr lang="zh-CN" altLang="en-US" sz="1804" b="1" kern="0">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Line 21"/>
            <p:cNvSpPr>
              <a:spLocks noChangeShapeType="1"/>
            </p:cNvSpPr>
            <p:nvPr/>
          </p:nvSpPr>
          <p:spPr bwMode="auto">
            <a:xfrm flipH="1">
              <a:off x="1930" y="1737"/>
              <a:ext cx="3203" cy="0"/>
            </a:xfrm>
            <a:prstGeom prst="line">
              <a:avLst/>
            </a:prstGeom>
            <a:noFill/>
            <a:ln w="9525" cap="rnd">
              <a:solidFill>
                <a:schemeClr val="bg1">
                  <a:lumMod val="65000"/>
                </a:schemeClr>
              </a:solidFill>
              <a:prstDash val="sysDot"/>
              <a:round/>
              <a:headEnd type="diamond" w="lg" len="lg"/>
              <a:tailEnd type="oval" w="med" len="med"/>
            </a:ln>
            <a:extLst>
              <a:ext uri="{909E8E84-426E-40DD-AFC4-6F175D3DCCD1}">
                <a14:hiddenFill xmlns:a14="http://schemas.microsoft.com/office/drawing/2010/main">
                  <a:noFill/>
                </a14:hiddenFill>
              </a:ext>
            </a:extLst>
          </p:spPr>
          <p:txBody>
            <a:bodyPr/>
            <a:lstStyle/>
            <a:p>
              <a:pPr defTabSz="916084">
                <a:defRPr/>
              </a:pPr>
              <a:endParaRPr lang="zh-CN" altLang="en-US" sz="1804" b="1" kern="0">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Line 22"/>
            <p:cNvSpPr>
              <a:spLocks noChangeShapeType="1"/>
            </p:cNvSpPr>
            <p:nvPr/>
          </p:nvSpPr>
          <p:spPr bwMode="auto">
            <a:xfrm flipH="1">
              <a:off x="2221" y="2462"/>
              <a:ext cx="2903" cy="0"/>
            </a:xfrm>
            <a:prstGeom prst="line">
              <a:avLst/>
            </a:prstGeom>
            <a:noFill/>
            <a:ln w="9525" cap="rnd">
              <a:solidFill>
                <a:schemeClr val="bg1">
                  <a:lumMod val="65000"/>
                </a:schemeClr>
              </a:solidFill>
              <a:prstDash val="sysDot"/>
              <a:round/>
              <a:headEnd type="diamond" w="lg" len="lg"/>
              <a:tailEnd type="oval" w="med" len="med"/>
            </a:ln>
            <a:extLst>
              <a:ext uri="{909E8E84-426E-40DD-AFC4-6F175D3DCCD1}">
                <a14:hiddenFill xmlns:a14="http://schemas.microsoft.com/office/drawing/2010/main">
                  <a:noFill/>
                </a14:hiddenFill>
              </a:ext>
            </a:extLst>
          </p:spPr>
          <p:txBody>
            <a:bodyPr/>
            <a:lstStyle/>
            <a:p>
              <a:pPr defTabSz="916084">
                <a:defRPr/>
              </a:pPr>
              <a:endParaRPr lang="zh-CN" altLang="en-US" sz="1804" b="1" kern="0">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27" name="Text Box 13"/>
          <p:cNvSpPr txBox="1">
            <a:spLocks noChangeArrowheads="1"/>
          </p:cNvSpPr>
          <p:nvPr/>
        </p:nvSpPr>
        <p:spPr bwMode="auto">
          <a:xfrm>
            <a:off x="6986463" y="3217331"/>
            <a:ext cx="3218044" cy="282770"/>
          </a:xfrm>
          <a:prstGeom prst="rect">
            <a:avLst/>
          </a:prstGeom>
          <a:noFill/>
          <a:ln w="9525" algn="ctr">
            <a:noFill/>
            <a:miter lim="800000"/>
            <a:headEnd/>
            <a:tailEnd/>
          </a:ln>
        </p:spPr>
        <p:txBody>
          <a:bodyPr wrap="square" lIns="0" tIns="0" rIns="0" bIns="0">
            <a:spAutoFit/>
          </a:bodyPr>
          <a:lstStyle/>
          <a:p>
            <a:pPr algn="just" latinLnBrk="1">
              <a:lnSpc>
                <a:spcPct val="120000"/>
              </a:lnSpc>
            </a:pPr>
            <a:r>
              <a:rPr kumimoji="1"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kumimoji="1" lang="zh-CN" altLang="en-US"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kumimoji="1" lang="en-US" altLang="ko-KR"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 name="Text Box 11"/>
          <p:cNvSpPr txBox="1">
            <a:spLocks noChangeArrowheads="1"/>
          </p:cNvSpPr>
          <p:nvPr/>
        </p:nvSpPr>
        <p:spPr bwMode="auto">
          <a:xfrm>
            <a:off x="6986463" y="4311353"/>
            <a:ext cx="3270252" cy="282770"/>
          </a:xfrm>
          <a:prstGeom prst="rect">
            <a:avLst/>
          </a:prstGeom>
          <a:noFill/>
          <a:ln w="9525" algn="ctr">
            <a:noFill/>
            <a:miter lim="800000"/>
            <a:headEnd/>
            <a:tailEnd/>
          </a:ln>
        </p:spPr>
        <p:txBody>
          <a:bodyPr wrap="square" lIns="0" tIns="0" rIns="0" bIns="0">
            <a:spAutoFit/>
          </a:bodyPr>
          <a:lstStyle/>
          <a:p>
            <a:pPr algn="just" latinLnBrk="1">
              <a:lnSpc>
                <a:spcPct val="120000"/>
              </a:lnSpc>
            </a:pPr>
            <a:r>
              <a:rPr kumimoji="1"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kumimoji="1" lang="zh-CN" altLang="en-US"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kumimoji="1" lang="en-US" altLang="ko-KR"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9" name="Text Box 10"/>
          <p:cNvSpPr txBox="1">
            <a:spLocks noChangeArrowheads="1"/>
          </p:cNvSpPr>
          <p:nvPr/>
        </p:nvSpPr>
        <p:spPr bwMode="auto">
          <a:xfrm>
            <a:off x="6986463" y="5405375"/>
            <a:ext cx="3218044" cy="282770"/>
          </a:xfrm>
          <a:prstGeom prst="rect">
            <a:avLst/>
          </a:prstGeom>
          <a:noFill/>
          <a:ln w="9525" algn="ctr">
            <a:noFill/>
            <a:miter lim="800000"/>
            <a:headEnd/>
            <a:tailEnd/>
          </a:ln>
        </p:spPr>
        <p:txBody>
          <a:bodyPr wrap="square" lIns="0" tIns="0" rIns="0" bIns="0">
            <a:spAutoFit/>
          </a:bodyPr>
          <a:lstStyle/>
          <a:p>
            <a:pPr algn="just" latinLnBrk="1">
              <a:lnSpc>
                <a:spcPct val="120000"/>
              </a:lnSpc>
            </a:pPr>
            <a:r>
              <a:rPr kumimoji="1"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kumimoji="1" lang="zh-CN" altLang="en-US"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kumimoji="1" lang="en-US" altLang="ko-KR"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0" name="Text Box 35"/>
          <p:cNvSpPr txBox="1">
            <a:spLocks noChangeArrowheads="1"/>
          </p:cNvSpPr>
          <p:nvPr/>
        </p:nvSpPr>
        <p:spPr bwMode="auto">
          <a:xfrm>
            <a:off x="6986463" y="2939770"/>
            <a:ext cx="1916711" cy="258532"/>
          </a:xfrm>
          <a:prstGeom prst="rect">
            <a:avLst/>
          </a:prstGeom>
          <a:noFill/>
          <a:ln w="9525" algn="ctr">
            <a:noFill/>
            <a:miter lim="800000"/>
            <a:headEnd/>
            <a:tailEnd/>
          </a:ln>
          <a:effectLst/>
        </p:spPr>
        <p:txBody>
          <a:bodyPr wrap="square" lIns="0" tIns="0" rIns="0" bIns="0">
            <a:spAutoFit/>
          </a:bodyPr>
          <a:lstStyle/>
          <a:p>
            <a:pPr algn="just" latinLnBrk="1">
              <a:lnSpc>
                <a:spcPct val="120000"/>
              </a:lnSpc>
              <a:defRPr/>
            </a:pPr>
            <a:r>
              <a:rPr kumimoji="1"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kumimoji="1" lang="en-US" altLang="ko-KR"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1" name="Rectangle 36"/>
          <p:cNvSpPr>
            <a:spLocks noChangeArrowheads="1"/>
          </p:cNvSpPr>
          <p:nvPr/>
        </p:nvSpPr>
        <p:spPr bwMode="auto">
          <a:xfrm>
            <a:off x="6986463" y="5157993"/>
            <a:ext cx="1256754" cy="258532"/>
          </a:xfrm>
          <a:prstGeom prst="rect">
            <a:avLst/>
          </a:prstGeom>
          <a:noFill/>
          <a:ln w="9525" algn="ctr">
            <a:noFill/>
            <a:miter lim="800000"/>
            <a:headEnd/>
            <a:tailEnd/>
          </a:ln>
          <a:effectLst/>
        </p:spPr>
        <p:txBody>
          <a:bodyPr wrap="none" lIns="0" tIns="0" rIns="0" bIns="0" anchor="ctr">
            <a:spAutoFit/>
          </a:bodyPr>
          <a:lstStyle/>
          <a:p>
            <a:pPr algn="just" latinLnBrk="1">
              <a:lnSpc>
                <a:spcPct val="120000"/>
              </a:lnSpc>
              <a:defRPr/>
            </a:pPr>
            <a:r>
              <a:rPr kumimoji="1"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kumimoji="1" lang="en-US" altLang="ko-KR"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2" name="Rectangle 37"/>
          <p:cNvSpPr>
            <a:spLocks noChangeArrowheads="1"/>
          </p:cNvSpPr>
          <p:nvPr/>
        </p:nvSpPr>
        <p:spPr bwMode="auto">
          <a:xfrm>
            <a:off x="6986463" y="4048882"/>
            <a:ext cx="1256754" cy="258532"/>
          </a:xfrm>
          <a:prstGeom prst="rect">
            <a:avLst/>
          </a:prstGeom>
          <a:noFill/>
          <a:ln w="9525" algn="ctr">
            <a:noFill/>
            <a:miter lim="800000"/>
            <a:headEnd/>
            <a:tailEnd/>
          </a:ln>
          <a:effectLst/>
        </p:spPr>
        <p:txBody>
          <a:bodyPr wrap="none" lIns="0" tIns="0" rIns="0" bIns="0" anchor="ctr">
            <a:spAutoFit/>
          </a:bodyPr>
          <a:lstStyle/>
          <a:p>
            <a:pPr algn="just" latinLnBrk="1">
              <a:lnSpc>
                <a:spcPct val="120000"/>
              </a:lnSpc>
              <a:defRPr/>
            </a:pPr>
            <a:r>
              <a:rPr kumimoji="1"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kumimoji="1" lang="en-US" altLang="ko-KR"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5" name="Group 4"/>
          <p:cNvGrpSpPr/>
          <p:nvPr/>
        </p:nvGrpSpPr>
        <p:grpSpPr>
          <a:xfrm>
            <a:off x="2719080" y="3999336"/>
            <a:ext cx="3680083" cy="1884573"/>
            <a:chOff x="1047907" y="3811318"/>
            <a:chExt cx="3673475" cy="1881188"/>
          </a:xfrm>
        </p:grpSpPr>
        <p:grpSp>
          <p:nvGrpSpPr>
            <p:cNvPr id="6" name="Group 5"/>
            <p:cNvGrpSpPr>
              <a:grpSpLocks/>
            </p:cNvGrpSpPr>
            <p:nvPr/>
          </p:nvGrpSpPr>
          <p:grpSpPr bwMode="auto">
            <a:xfrm>
              <a:off x="1047907" y="3965306"/>
              <a:ext cx="3673475" cy="1727200"/>
              <a:chOff x="1728" y="3024"/>
              <a:chExt cx="2304" cy="1080"/>
            </a:xfrm>
          </p:grpSpPr>
          <p:sp>
            <p:nvSpPr>
              <p:cNvPr id="8" name="Freeform 5"/>
              <p:cNvSpPr>
                <a:spLocks/>
              </p:cNvSpPr>
              <p:nvPr/>
            </p:nvSpPr>
            <p:spPr bwMode="auto">
              <a:xfrm>
                <a:off x="1728" y="3024"/>
                <a:ext cx="2304" cy="1080"/>
              </a:xfrm>
              <a:custGeom>
                <a:avLst/>
                <a:gdLst>
                  <a:gd name="T0" fmla="*/ 2304 w 2304"/>
                  <a:gd name="T1" fmla="*/ 792 h 1080"/>
                  <a:gd name="T2" fmla="*/ 2302 w 2304"/>
                  <a:gd name="T3" fmla="*/ 806 h 1080"/>
                  <a:gd name="T4" fmla="*/ 2290 w 2304"/>
                  <a:gd name="T5" fmla="*/ 836 h 1080"/>
                  <a:gd name="T6" fmla="*/ 2268 w 2304"/>
                  <a:gd name="T7" fmla="*/ 864 h 1080"/>
                  <a:gd name="T8" fmla="*/ 2234 w 2304"/>
                  <a:gd name="T9" fmla="*/ 892 h 1080"/>
                  <a:gd name="T10" fmla="*/ 2190 w 2304"/>
                  <a:gd name="T11" fmla="*/ 916 h 1080"/>
                  <a:gd name="T12" fmla="*/ 2108 w 2304"/>
                  <a:gd name="T13" fmla="*/ 954 h 1080"/>
                  <a:gd name="T14" fmla="*/ 1966 w 2304"/>
                  <a:gd name="T15" fmla="*/ 996 h 1080"/>
                  <a:gd name="T16" fmla="*/ 1796 w 2304"/>
                  <a:gd name="T17" fmla="*/ 1030 h 1080"/>
                  <a:gd name="T18" fmla="*/ 1600 w 2304"/>
                  <a:gd name="T19" fmla="*/ 1058 h 1080"/>
                  <a:gd name="T20" fmla="*/ 1384 w 2304"/>
                  <a:gd name="T21" fmla="*/ 1074 h 1080"/>
                  <a:gd name="T22" fmla="*/ 1152 w 2304"/>
                  <a:gd name="T23" fmla="*/ 1080 h 1080"/>
                  <a:gd name="T24" fmla="*/ 1034 w 2304"/>
                  <a:gd name="T25" fmla="*/ 1078 h 1080"/>
                  <a:gd name="T26" fmla="*/ 810 w 2304"/>
                  <a:gd name="T27" fmla="*/ 1068 h 1080"/>
                  <a:gd name="T28" fmla="*/ 602 w 2304"/>
                  <a:gd name="T29" fmla="*/ 1046 h 1080"/>
                  <a:gd name="T30" fmla="*/ 420 w 2304"/>
                  <a:gd name="T31" fmla="*/ 1014 h 1080"/>
                  <a:gd name="T32" fmla="*/ 264 w 2304"/>
                  <a:gd name="T33" fmla="*/ 976 h 1080"/>
                  <a:gd name="T34" fmla="*/ 140 w 2304"/>
                  <a:gd name="T35" fmla="*/ 930 h 1080"/>
                  <a:gd name="T36" fmla="*/ 90 w 2304"/>
                  <a:gd name="T37" fmla="*/ 904 h 1080"/>
                  <a:gd name="T38" fmla="*/ 52 w 2304"/>
                  <a:gd name="T39" fmla="*/ 878 h 1080"/>
                  <a:gd name="T40" fmla="*/ 24 w 2304"/>
                  <a:gd name="T41" fmla="*/ 850 h 1080"/>
                  <a:gd name="T42" fmla="*/ 6 w 2304"/>
                  <a:gd name="T43" fmla="*/ 822 h 1080"/>
                  <a:gd name="T44" fmla="*/ 0 w 2304"/>
                  <a:gd name="T45" fmla="*/ 792 h 1080"/>
                  <a:gd name="T46" fmla="*/ 288 w 2304"/>
                  <a:gd name="T47" fmla="*/ 216 h 1080"/>
                  <a:gd name="T48" fmla="*/ 292 w 2304"/>
                  <a:gd name="T49" fmla="*/ 194 h 1080"/>
                  <a:gd name="T50" fmla="*/ 306 w 2304"/>
                  <a:gd name="T51" fmla="*/ 172 h 1080"/>
                  <a:gd name="T52" fmla="*/ 326 w 2304"/>
                  <a:gd name="T53" fmla="*/ 152 h 1080"/>
                  <a:gd name="T54" fmla="*/ 356 w 2304"/>
                  <a:gd name="T55" fmla="*/ 132 h 1080"/>
                  <a:gd name="T56" fmla="*/ 436 w 2304"/>
                  <a:gd name="T57" fmla="*/ 96 h 1080"/>
                  <a:gd name="T58" fmla="*/ 542 w 2304"/>
                  <a:gd name="T59" fmla="*/ 64 h 1080"/>
                  <a:gd name="T60" fmla="*/ 668 w 2304"/>
                  <a:gd name="T61" fmla="*/ 36 h 1080"/>
                  <a:gd name="T62" fmla="*/ 816 w 2304"/>
                  <a:gd name="T63" fmla="*/ 16 h 1080"/>
                  <a:gd name="T64" fmla="*/ 978 w 2304"/>
                  <a:gd name="T65" fmla="*/ 4 h 1080"/>
                  <a:gd name="T66" fmla="*/ 1152 w 2304"/>
                  <a:gd name="T67" fmla="*/ 0 h 1080"/>
                  <a:gd name="T68" fmla="*/ 1240 w 2304"/>
                  <a:gd name="T69" fmla="*/ 2 h 1080"/>
                  <a:gd name="T70" fmla="*/ 1408 w 2304"/>
                  <a:gd name="T71" fmla="*/ 10 h 1080"/>
                  <a:gd name="T72" fmla="*/ 1564 w 2304"/>
                  <a:gd name="T73" fmla="*/ 26 h 1080"/>
                  <a:gd name="T74" fmla="*/ 1702 w 2304"/>
                  <a:gd name="T75" fmla="*/ 50 h 1080"/>
                  <a:gd name="T76" fmla="*/ 1818 w 2304"/>
                  <a:gd name="T77" fmla="*/ 78 h 1080"/>
                  <a:gd name="T78" fmla="*/ 1912 w 2304"/>
                  <a:gd name="T79" fmla="*/ 114 h 1080"/>
                  <a:gd name="T80" fmla="*/ 1964 w 2304"/>
                  <a:gd name="T81" fmla="*/ 142 h 1080"/>
                  <a:gd name="T82" fmla="*/ 1988 w 2304"/>
                  <a:gd name="T83" fmla="*/ 162 h 1080"/>
                  <a:gd name="T84" fmla="*/ 2006 w 2304"/>
                  <a:gd name="T85" fmla="*/ 184 h 1080"/>
                  <a:gd name="T86" fmla="*/ 2014 w 2304"/>
                  <a:gd name="T87" fmla="*/ 204 h 1080"/>
                  <a:gd name="T88" fmla="*/ 2016 w 2304"/>
                  <a:gd name="T89" fmla="*/ 216 h 1080"/>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2304"/>
                  <a:gd name="T136" fmla="*/ 0 h 1080"/>
                  <a:gd name="T137" fmla="*/ 2304 w 2304"/>
                  <a:gd name="T138" fmla="*/ 1080 h 1080"/>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2304" h="1080">
                    <a:moveTo>
                      <a:pt x="2016" y="216"/>
                    </a:moveTo>
                    <a:lnTo>
                      <a:pt x="2304" y="792"/>
                    </a:lnTo>
                    <a:lnTo>
                      <a:pt x="2302" y="806"/>
                    </a:lnTo>
                    <a:lnTo>
                      <a:pt x="2298" y="822"/>
                    </a:lnTo>
                    <a:lnTo>
                      <a:pt x="2290" y="836"/>
                    </a:lnTo>
                    <a:lnTo>
                      <a:pt x="2280" y="850"/>
                    </a:lnTo>
                    <a:lnTo>
                      <a:pt x="2268" y="864"/>
                    </a:lnTo>
                    <a:lnTo>
                      <a:pt x="2252" y="878"/>
                    </a:lnTo>
                    <a:lnTo>
                      <a:pt x="2234" y="892"/>
                    </a:lnTo>
                    <a:lnTo>
                      <a:pt x="2214" y="904"/>
                    </a:lnTo>
                    <a:lnTo>
                      <a:pt x="2190" y="916"/>
                    </a:lnTo>
                    <a:lnTo>
                      <a:pt x="2164" y="930"/>
                    </a:lnTo>
                    <a:lnTo>
                      <a:pt x="2108" y="954"/>
                    </a:lnTo>
                    <a:lnTo>
                      <a:pt x="2040" y="976"/>
                    </a:lnTo>
                    <a:lnTo>
                      <a:pt x="1966" y="996"/>
                    </a:lnTo>
                    <a:lnTo>
                      <a:pt x="1884" y="1014"/>
                    </a:lnTo>
                    <a:lnTo>
                      <a:pt x="1796" y="1030"/>
                    </a:lnTo>
                    <a:lnTo>
                      <a:pt x="1702" y="1046"/>
                    </a:lnTo>
                    <a:lnTo>
                      <a:pt x="1600" y="1058"/>
                    </a:lnTo>
                    <a:lnTo>
                      <a:pt x="1494" y="1068"/>
                    </a:lnTo>
                    <a:lnTo>
                      <a:pt x="1384" y="1074"/>
                    </a:lnTo>
                    <a:lnTo>
                      <a:pt x="1270" y="1078"/>
                    </a:lnTo>
                    <a:lnTo>
                      <a:pt x="1152" y="1080"/>
                    </a:lnTo>
                    <a:lnTo>
                      <a:pt x="1034" y="1078"/>
                    </a:lnTo>
                    <a:lnTo>
                      <a:pt x="920" y="1074"/>
                    </a:lnTo>
                    <a:lnTo>
                      <a:pt x="810" y="1068"/>
                    </a:lnTo>
                    <a:lnTo>
                      <a:pt x="704" y="1058"/>
                    </a:lnTo>
                    <a:lnTo>
                      <a:pt x="602" y="1046"/>
                    </a:lnTo>
                    <a:lnTo>
                      <a:pt x="508" y="1030"/>
                    </a:lnTo>
                    <a:lnTo>
                      <a:pt x="420" y="1014"/>
                    </a:lnTo>
                    <a:lnTo>
                      <a:pt x="338" y="996"/>
                    </a:lnTo>
                    <a:lnTo>
                      <a:pt x="264" y="976"/>
                    </a:lnTo>
                    <a:lnTo>
                      <a:pt x="196" y="954"/>
                    </a:lnTo>
                    <a:lnTo>
                      <a:pt x="140" y="930"/>
                    </a:lnTo>
                    <a:lnTo>
                      <a:pt x="114" y="916"/>
                    </a:lnTo>
                    <a:lnTo>
                      <a:pt x="90" y="904"/>
                    </a:lnTo>
                    <a:lnTo>
                      <a:pt x="70" y="892"/>
                    </a:lnTo>
                    <a:lnTo>
                      <a:pt x="52" y="878"/>
                    </a:lnTo>
                    <a:lnTo>
                      <a:pt x="36" y="864"/>
                    </a:lnTo>
                    <a:lnTo>
                      <a:pt x="24" y="850"/>
                    </a:lnTo>
                    <a:lnTo>
                      <a:pt x="14" y="836"/>
                    </a:lnTo>
                    <a:lnTo>
                      <a:pt x="6" y="822"/>
                    </a:lnTo>
                    <a:lnTo>
                      <a:pt x="2" y="806"/>
                    </a:lnTo>
                    <a:lnTo>
                      <a:pt x="0" y="792"/>
                    </a:lnTo>
                    <a:lnTo>
                      <a:pt x="288" y="216"/>
                    </a:lnTo>
                    <a:lnTo>
                      <a:pt x="290" y="204"/>
                    </a:lnTo>
                    <a:lnTo>
                      <a:pt x="292" y="194"/>
                    </a:lnTo>
                    <a:lnTo>
                      <a:pt x="298" y="184"/>
                    </a:lnTo>
                    <a:lnTo>
                      <a:pt x="306" y="172"/>
                    </a:lnTo>
                    <a:lnTo>
                      <a:pt x="316" y="162"/>
                    </a:lnTo>
                    <a:lnTo>
                      <a:pt x="326" y="152"/>
                    </a:lnTo>
                    <a:lnTo>
                      <a:pt x="340" y="142"/>
                    </a:lnTo>
                    <a:lnTo>
                      <a:pt x="356" y="132"/>
                    </a:lnTo>
                    <a:lnTo>
                      <a:pt x="392" y="114"/>
                    </a:lnTo>
                    <a:lnTo>
                      <a:pt x="436" y="96"/>
                    </a:lnTo>
                    <a:lnTo>
                      <a:pt x="486" y="78"/>
                    </a:lnTo>
                    <a:lnTo>
                      <a:pt x="542" y="64"/>
                    </a:lnTo>
                    <a:lnTo>
                      <a:pt x="602" y="50"/>
                    </a:lnTo>
                    <a:lnTo>
                      <a:pt x="668" y="36"/>
                    </a:lnTo>
                    <a:lnTo>
                      <a:pt x="740" y="26"/>
                    </a:lnTo>
                    <a:lnTo>
                      <a:pt x="816" y="16"/>
                    </a:lnTo>
                    <a:lnTo>
                      <a:pt x="896" y="10"/>
                    </a:lnTo>
                    <a:lnTo>
                      <a:pt x="978" y="4"/>
                    </a:lnTo>
                    <a:lnTo>
                      <a:pt x="1064" y="2"/>
                    </a:lnTo>
                    <a:lnTo>
                      <a:pt x="1152" y="0"/>
                    </a:lnTo>
                    <a:lnTo>
                      <a:pt x="1240" y="2"/>
                    </a:lnTo>
                    <a:lnTo>
                      <a:pt x="1326" y="4"/>
                    </a:lnTo>
                    <a:lnTo>
                      <a:pt x="1408" y="10"/>
                    </a:lnTo>
                    <a:lnTo>
                      <a:pt x="1488" y="16"/>
                    </a:lnTo>
                    <a:lnTo>
                      <a:pt x="1564" y="26"/>
                    </a:lnTo>
                    <a:lnTo>
                      <a:pt x="1636" y="36"/>
                    </a:lnTo>
                    <a:lnTo>
                      <a:pt x="1702" y="50"/>
                    </a:lnTo>
                    <a:lnTo>
                      <a:pt x="1762" y="64"/>
                    </a:lnTo>
                    <a:lnTo>
                      <a:pt x="1818" y="78"/>
                    </a:lnTo>
                    <a:lnTo>
                      <a:pt x="1868" y="96"/>
                    </a:lnTo>
                    <a:lnTo>
                      <a:pt x="1912" y="114"/>
                    </a:lnTo>
                    <a:lnTo>
                      <a:pt x="1948" y="132"/>
                    </a:lnTo>
                    <a:lnTo>
                      <a:pt x="1964" y="142"/>
                    </a:lnTo>
                    <a:lnTo>
                      <a:pt x="1978" y="152"/>
                    </a:lnTo>
                    <a:lnTo>
                      <a:pt x="1988" y="162"/>
                    </a:lnTo>
                    <a:lnTo>
                      <a:pt x="1998" y="172"/>
                    </a:lnTo>
                    <a:lnTo>
                      <a:pt x="2006" y="184"/>
                    </a:lnTo>
                    <a:lnTo>
                      <a:pt x="2012" y="194"/>
                    </a:lnTo>
                    <a:lnTo>
                      <a:pt x="2014" y="204"/>
                    </a:lnTo>
                    <a:lnTo>
                      <a:pt x="2016" y="216"/>
                    </a:ln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algn="just">
                  <a:lnSpc>
                    <a:spcPct val="120000"/>
                  </a:lnSpc>
                </a:pPr>
                <a:endParaRPr lang="zh-CN" altLang="en-US" sz="781" b="1">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 name="Freeform 6"/>
              <p:cNvSpPr>
                <a:spLocks/>
              </p:cNvSpPr>
              <p:nvPr/>
            </p:nvSpPr>
            <p:spPr bwMode="auto">
              <a:xfrm>
                <a:off x="2016" y="3024"/>
                <a:ext cx="1728" cy="432"/>
              </a:xfrm>
              <a:custGeom>
                <a:avLst/>
                <a:gdLst>
                  <a:gd name="T0" fmla="*/ 1728 w 1728"/>
                  <a:gd name="T1" fmla="*/ 216 h 432"/>
                  <a:gd name="T2" fmla="*/ 1724 w 1728"/>
                  <a:gd name="T3" fmla="*/ 238 h 432"/>
                  <a:gd name="T4" fmla="*/ 1710 w 1728"/>
                  <a:gd name="T5" fmla="*/ 260 h 432"/>
                  <a:gd name="T6" fmla="*/ 1690 w 1728"/>
                  <a:gd name="T7" fmla="*/ 280 h 432"/>
                  <a:gd name="T8" fmla="*/ 1660 w 1728"/>
                  <a:gd name="T9" fmla="*/ 300 h 432"/>
                  <a:gd name="T10" fmla="*/ 1580 w 1728"/>
                  <a:gd name="T11" fmla="*/ 336 h 432"/>
                  <a:gd name="T12" fmla="*/ 1474 w 1728"/>
                  <a:gd name="T13" fmla="*/ 368 h 432"/>
                  <a:gd name="T14" fmla="*/ 1348 w 1728"/>
                  <a:gd name="T15" fmla="*/ 396 h 432"/>
                  <a:gd name="T16" fmla="*/ 1200 w 1728"/>
                  <a:gd name="T17" fmla="*/ 416 h 432"/>
                  <a:gd name="T18" fmla="*/ 1038 w 1728"/>
                  <a:gd name="T19" fmla="*/ 428 h 432"/>
                  <a:gd name="T20" fmla="*/ 864 w 1728"/>
                  <a:gd name="T21" fmla="*/ 432 h 432"/>
                  <a:gd name="T22" fmla="*/ 776 w 1728"/>
                  <a:gd name="T23" fmla="*/ 430 h 432"/>
                  <a:gd name="T24" fmla="*/ 608 w 1728"/>
                  <a:gd name="T25" fmla="*/ 422 h 432"/>
                  <a:gd name="T26" fmla="*/ 452 w 1728"/>
                  <a:gd name="T27" fmla="*/ 406 h 432"/>
                  <a:gd name="T28" fmla="*/ 314 w 1728"/>
                  <a:gd name="T29" fmla="*/ 382 h 432"/>
                  <a:gd name="T30" fmla="*/ 198 w 1728"/>
                  <a:gd name="T31" fmla="*/ 354 h 432"/>
                  <a:gd name="T32" fmla="*/ 104 w 1728"/>
                  <a:gd name="T33" fmla="*/ 318 h 432"/>
                  <a:gd name="T34" fmla="*/ 52 w 1728"/>
                  <a:gd name="T35" fmla="*/ 290 h 432"/>
                  <a:gd name="T36" fmla="*/ 28 w 1728"/>
                  <a:gd name="T37" fmla="*/ 270 h 432"/>
                  <a:gd name="T38" fmla="*/ 10 w 1728"/>
                  <a:gd name="T39" fmla="*/ 248 h 432"/>
                  <a:gd name="T40" fmla="*/ 2 w 1728"/>
                  <a:gd name="T41" fmla="*/ 228 h 432"/>
                  <a:gd name="T42" fmla="*/ 0 w 1728"/>
                  <a:gd name="T43" fmla="*/ 216 h 432"/>
                  <a:gd name="T44" fmla="*/ 4 w 1728"/>
                  <a:gd name="T45" fmla="*/ 194 h 432"/>
                  <a:gd name="T46" fmla="*/ 18 w 1728"/>
                  <a:gd name="T47" fmla="*/ 172 h 432"/>
                  <a:gd name="T48" fmla="*/ 38 w 1728"/>
                  <a:gd name="T49" fmla="*/ 152 h 432"/>
                  <a:gd name="T50" fmla="*/ 68 w 1728"/>
                  <a:gd name="T51" fmla="*/ 132 h 432"/>
                  <a:gd name="T52" fmla="*/ 148 w 1728"/>
                  <a:gd name="T53" fmla="*/ 96 h 432"/>
                  <a:gd name="T54" fmla="*/ 254 w 1728"/>
                  <a:gd name="T55" fmla="*/ 64 h 432"/>
                  <a:gd name="T56" fmla="*/ 380 w 1728"/>
                  <a:gd name="T57" fmla="*/ 36 h 432"/>
                  <a:gd name="T58" fmla="*/ 528 w 1728"/>
                  <a:gd name="T59" fmla="*/ 16 h 432"/>
                  <a:gd name="T60" fmla="*/ 690 w 1728"/>
                  <a:gd name="T61" fmla="*/ 4 h 432"/>
                  <a:gd name="T62" fmla="*/ 864 w 1728"/>
                  <a:gd name="T63" fmla="*/ 0 h 432"/>
                  <a:gd name="T64" fmla="*/ 952 w 1728"/>
                  <a:gd name="T65" fmla="*/ 2 h 432"/>
                  <a:gd name="T66" fmla="*/ 1120 w 1728"/>
                  <a:gd name="T67" fmla="*/ 10 h 432"/>
                  <a:gd name="T68" fmla="*/ 1276 w 1728"/>
                  <a:gd name="T69" fmla="*/ 26 h 432"/>
                  <a:gd name="T70" fmla="*/ 1414 w 1728"/>
                  <a:gd name="T71" fmla="*/ 50 h 432"/>
                  <a:gd name="T72" fmla="*/ 1530 w 1728"/>
                  <a:gd name="T73" fmla="*/ 78 h 432"/>
                  <a:gd name="T74" fmla="*/ 1624 w 1728"/>
                  <a:gd name="T75" fmla="*/ 114 h 432"/>
                  <a:gd name="T76" fmla="*/ 1676 w 1728"/>
                  <a:gd name="T77" fmla="*/ 142 h 432"/>
                  <a:gd name="T78" fmla="*/ 1700 w 1728"/>
                  <a:gd name="T79" fmla="*/ 162 h 432"/>
                  <a:gd name="T80" fmla="*/ 1718 w 1728"/>
                  <a:gd name="T81" fmla="*/ 184 h 432"/>
                  <a:gd name="T82" fmla="*/ 1726 w 1728"/>
                  <a:gd name="T83" fmla="*/ 204 h 432"/>
                  <a:gd name="T84" fmla="*/ 1728 w 1728"/>
                  <a:gd name="T85" fmla="*/ 216 h 432"/>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1728"/>
                  <a:gd name="T130" fmla="*/ 0 h 432"/>
                  <a:gd name="T131" fmla="*/ 1728 w 1728"/>
                  <a:gd name="T132" fmla="*/ 432 h 432"/>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1728" h="432">
                    <a:moveTo>
                      <a:pt x="1728" y="216"/>
                    </a:moveTo>
                    <a:lnTo>
                      <a:pt x="1728" y="216"/>
                    </a:lnTo>
                    <a:lnTo>
                      <a:pt x="1726" y="228"/>
                    </a:lnTo>
                    <a:lnTo>
                      <a:pt x="1724" y="238"/>
                    </a:lnTo>
                    <a:lnTo>
                      <a:pt x="1718" y="248"/>
                    </a:lnTo>
                    <a:lnTo>
                      <a:pt x="1710" y="260"/>
                    </a:lnTo>
                    <a:lnTo>
                      <a:pt x="1700" y="270"/>
                    </a:lnTo>
                    <a:lnTo>
                      <a:pt x="1690" y="280"/>
                    </a:lnTo>
                    <a:lnTo>
                      <a:pt x="1676" y="290"/>
                    </a:lnTo>
                    <a:lnTo>
                      <a:pt x="1660" y="300"/>
                    </a:lnTo>
                    <a:lnTo>
                      <a:pt x="1624" y="318"/>
                    </a:lnTo>
                    <a:lnTo>
                      <a:pt x="1580" y="336"/>
                    </a:lnTo>
                    <a:lnTo>
                      <a:pt x="1530" y="354"/>
                    </a:lnTo>
                    <a:lnTo>
                      <a:pt x="1474" y="368"/>
                    </a:lnTo>
                    <a:lnTo>
                      <a:pt x="1414" y="382"/>
                    </a:lnTo>
                    <a:lnTo>
                      <a:pt x="1348" y="396"/>
                    </a:lnTo>
                    <a:lnTo>
                      <a:pt x="1276" y="406"/>
                    </a:lnTo>
                    <a:lnTo>
                      <a:pt x="1200" y="416"/>
                    </a:lnTo>
                    <a:lnTo>
                      <a:pt x="1120" y="422"/>
                    </a:lnTo>
                    <a:lnTo>
                      <a:pt x="1038" y="428"/>
                    </a:lnTo>
                    <a:lnTo>
                      <a:pt x="952" y="430"/>
                    </a:lnTo>
                    <a:lnTo>
                      <a:pt x="864" y="432"/>
                    </a:lnTo>
                    <a:lnTo>
                      <a:pt x="776" y="430"/>
                    </a:lnTo>
                    <a:lnTo>
                      <a:pt x="690" y="428"/>
                    </a:lnTo>
                    <a:lnTo>
                      <a:pt x="608" y="422"/>
                    </a:lnTo>
                    <a:lnTo>
                      <a:pt x="528" y="416"/>
                    </a:lnTo>
                    <a:lnTo>
                      <a:pt x="452" y="406"/>
                    </a:lnTo>
                    <a:lnTo>
                      <a:pt x="380" y="396"/>
                    </a:lnTo>
                    <a:lnTo>
                      <a:pt x="314" y="382"/>
                    </a:lnTo>
                    <a:lnTo>
                      <a:pt x="254" y="368"/>
                    </a:lnTo>
                    <a:lnTo>
                      <a:pt x="198" y="354"/>
                    </a:lnTo>
                    <a:lnTo>
                      <a:pt x="148" y="336"/>
                    </a:lnTo>
                    <a:lnTo>
                      <a:pt x="104" y="318"/>
                    </a:lnTo>
                    <a:lnTo>
                      <a:pt x="68" y="300"/>
                    </a:lnTo>
                    <a:lnTo>
                      <a:pt x="52" y="290"/>
                    </a:lnTo>
                    <a:lnTo>
                      <a:pt x="38" y="280"/>
                    </a:lnTo>
                    <a:lnTo>
                      <a:pt x="28" y="270"/>
                    </a:lnTo>
                    <a:lnTo>
                      <a:pt x="18" y="260"/>
                    </a:lnTo>
                    <a:lnTo>
                      <a:pt x="10" y="248"/>
                    </a:lnTo>
                    <a:lnTo>
                      <a:pt x="4" y="238"/>
                    </a:lnTo>
                    <a:lnTo>
                      <a:pt x="2" y="228"/>
                    </a:lnTo>
                    <a:lnTo>
                      <a:pt x="0" y="216"/>
                    </a:lnTo>
                    <a:lnTo>
                      <a:pt x="2" y="204"/>
                    </a:lnTo>
                    <a:lnTo>
                      <a:pt x="4" y="194"/>
                    </a:lnTo>
                    <a:lnTo>
                      <a:pt x="10" y="184"/>
                    </a:lnTo>
                    <a:lnTo>
                      <a:pt x="18" y="172"/>
                    </a:lnTo>
                    <a:lnTo>
                      <a:pt x="28" y="162"/>
                    </a:lnTo>
                    <a:lnTo>
                      <a:pt x="38" y="152"/>
                    </a:lnTo>
                    <a:lnTo>
                      <a:pt x="52" y="142"/>
                    </a:lnTo>
                    <a:lnTo>
                      <a:pt x="68" y="132"/>
                    </a:lnTo>
                    <a:lnTo>
                      <a:pt x="104" y="114"/>
                    </a:lnTo>
                    <a:lnTo>
                      <a:pt x="148" y="96"/>
                    </a:lnTo>
                    <a:lnTo>
                      <a:pt x="198" y="78"/>
                    </a:lnTo>
                    <a:lnTo>
                      <a:pt x="254" y="64"/>
                    </a:lnTo>
                    <a:lnTo>
                      <a:pt x="314" y="50"/>
                    </a:lnTo>
                    <a:lnTo>
                      <a:pt x="380" y="36"/>
                    </a:lnTo>
                    <a:lnTo>
                      <a:pt x="452" y="26"/>
                    </a:lnTo>
                    <a:lnTo>
                      <a:pt x="528" y="16"/>
                    </a:lnTo>
                    <a:lnTo>
                      <a:pt x="608" y="10"/>
                    </a:lnTo>
                    <a:lnTo>
                      <a:pt x="690" y="4"/>
                    </a:lnTo>
                    <a:lnTo>
                      <a:pt x="776" y="2"/>
                    </a:lnTo>
                    <a:lnTo>
                      <a:pt x="864" y="0"/>
                    </a:lnTo>
                    <a:lnTo>
                      <a:pt x="952" y="2"/>
                    </a:lnTo>
                    <a:lnTo>
                      <a:pt x="1038" y="4"/>
                    </a:lnTo>
                    <a:lnTo>
                      <a:pt x="1120" y="10"/>
                    </a:lnTo>
                    <a:lnTo>
                      <a:pt x="1200" y="16"/>
                    </a:lnTo>
                    <a:lnTo>
                      <a:pt x="1276" y="26"/>
                    </a:lnTo>
                    <a:lnTo>
                      <a:pt x="1348" y="36"/>
                    </a:lnTo>
                    <a:lnTo>
                      <a:pt x="1414" y="50"/>
                    </a:lnTo>
                    <a:lnTo>
                      <a:pt x="1474" y="64"/>
                    </a:lnTo>
                    <a:lnTo>
                      <a:pt x="1530" y="78"/>
                    </a:lnTo>
                    <a:lnTo>
                      <a:pt x="1580" y="96"/>
                    </a:lnTo>
                    <a:lnTo>
                      <a:pt x="1624" y="114"/>
                    </a:lnTo>
                    <a:lnTo>
                      <a:pt x="1660" y="132"/>
                    </a:lnTo>
                    <a:lnTo>
                      <a:pt x="1676" y="142"/>
                    </a:lnTo>
                    <a:lnTo>
                      <a:pt x="1690" y="152"/>
                    </a:lnTo>
                    <a:lnTo>
                      <a:pt x="1700" y="162"/>
                    </a:lnTo>
                    <a:lnTo>
                      <a:pt x="1710" y="172"/>
                    </a:lnTo>
                    <a:lnTo>
                      <a:pt x="1718" y="184"/>
                    </a:lnTo>
                    <a:lnTo>
                      <a:pt x="1724" y="194"/>
                    </a:lnTo>
                    <a:lnTo>
                      <a:pt x="1726" y="204"/>
                    </a:lnTo>
                    <a:lnTo>
                      <a:pt x="1728" y="216"/>
                    </a:lnTo>
                    <a:close/>
                  </a:path>
                </a:pathLst>
              </a:custGeom>
              <a:gradFill rotWithShape="1">
                <a:gsLst>
                  <a:gs pos="0">
                    <a:srgbClr val="767676">
                      <a:alpha val="0"/>
                    </a:srgbClr>
                  </a:gs>
                  <a:gs pos="100000">
                    <a:srgbClr val="FFFFFF"/>
                  </a:gs>
                </a:gsLst>
                <a:lin ang="5400000" scaled="1"/>
              </a:gradFill>
              <a:ln>
                <a:noFill/>
              </a:ln>
              <a:extLst>
                <a:ext uri="{91240B29-F687-4F45-9708-019B960494DF}">
                  <a14:hiddenLine xmlns:a14="http://schemas.microsoft.com/office/drawing/2010/main" w="12700">
                    <a:solidFill>
                      <a:srgbClr val="000000"/>
                    </a:solidFill>
                    <a:round/>
                    <a:headEnd/>
                    <a:tailEnd/>
                  </a14:hiddenLine>
                </a:ext>
              </a:extLst>
            </p:spPr>
            <p:txBody>
              <a:bodyPr/>
              <a:lstStyle/>
              <a:p>
                <a:pPr algn="just">
                  <a:lnSpc>
                    <a:spcPct val="120000"/>
                  </a:lnSpc>
                </a:pPr>
                <a:endParaRPr lang="zh-CN" altLang="en-US" sz="781" b="1">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7" name="Oval 7"/>
            <p:cNvSpPr>
              <a:spLocks noChangeArrowheads="1"/>
            </p:cNvSpPr>
            <p:nvPr/>
          </p:nvSpPr>
          <p:spPr bwMode="auto">
            <a:xfrm>
              <a:off x="1467007" y="3811318"/>
              <a:ext cx="2832099" cy="920750"/>
            </a:xfrm>
            <a:prstGeom prst="ellipse">
              <a:avLst/>
            </a:prstGeom>
            <a:gradFill rotWithShape="1">
              <a:gsLst>
                <a:gs pos="0">
                  <a:srgbClr val="000000">
                    <a:alpha val="50000"/>
                  </a:srgbClr>
                </a:gs>
                <a:gs pos="100000">
                  <a:srgbClr val="FFFFFF">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fontAlgn="ctr" hangingPunct="0">
                <a:lnSpc>
                  <a:spcPct val="120000"/>
                </a:lnSpc>
                <a:spcBef>
                  <a:spcPct val="20000"/>
                </a:spcBef>
                <a:buClr>
                  <a:schemeClr val="accent1"/>
                </a:buClr>
                <a:buSzPct val="60000"/>
                <a:buFont typeface="Wingdings" pitchFamily="2" charset="2"/>
                <a:buChar char="l"/>
                <a:defRPr sz="2000" b="1">
                  <a:solidFill>
                    <a:schemeClr val="tx1"/>
                  </a:solidFill>
                  <a:latin typeface="Arial" charset="0"/>
                  <a:ea typeface="微软雅黑" pitchFamily="34" charset="-122"/>
                </a:defRPr>
              </a:lvl1pPr>
              <a:lvl2pPr marL="742950" indent="-285750" eaLnBrk="0" fontAlgn="ctr" hangingPunct="0">
                <a:lnSpc>
                  <a:spcPct val="120000"/>
                </a:lnSpc>
                <a:spcBef>
                  <a:spcPct val="20000"/>
                </a:spcBef>
                <a:buClr>
                  <a:schemeClr val="accent1"/>
                </a:buClr>
                <a:buSzPct val="60000"/>
                <a:buFont typeface="Wingdings" pitchFamily="2" charset="2"/>
                <a:buChar char="l"/>
                <a:defRPr>
                  <a:solidFill>
                    <a:schemeClr val="tx1"/>
                  </a:solidFill>
                  <a:latin typeface="Arial" charset="0"/>
                  <a:ea typeface="微软雅黑" pitchFamily="34" charset="-122"/>
                </a:defRPr>
              </a:lvl2pPr>
              <a:lvl3pPr marL="1143000" indent="-228600" eaLnBrk="0" fontAlgn="ctr" hangingPunct="0">
                <a:lnSpc>
                  <a:spcPct val="120000"/>
                </a:lnSpc>
                <a:spcBef>
                  <a:spcPct val="20000"/>
                </a:spcBef>
                <a:buClr>
                  <a:schemeClr val="accent1"/>
                </a:buClr>
                <a:buSzPct val="60000"/>
                <a:buFont typeface="Wingdings" pitchFamily="2" charset="2"/>
                <a:buChar char="l"/>
                <a:defRPr sz="1600">
                  <a:solidFill>
                    <a:schemeClr val="tx1"/>
                  </a:solidFill>
                  <a:latin typeface="Arial" charset="0"/>
                  <a:ea typeface="微软雅黑" pitchFamily="34" charset="-122"/>
                </a:defRPr>
              </a:lvl3pPr>
              <a:lvl4pPr marL="1600200" indent="-228600" eaLnBrk="0" fontAlgn="ctr" hangingPunct="0">
                <a:lnSpc>
                  <a:spcPct val="120000"/>
                </a:lnSpc>
                <a:spcBef>
                  <a:spcPct val="20000"/>
                </a:spcBef>
                <a:buClr>
                  <a:schemeClr val="accent1"/>
                </a:buClr>
                <a:buSzPct val="60000"/>
                <a:buFont typeface="Wingdings" pitchFamily="2" charset="2"/>
                <a:buChar char="l"/>
                <a:defRPr sz="1400">
                  <a:solidFill>
                    <a:schemeClr val="tx1"/>
                  </a:solidFill>
                  <a:latin typeface="Arial" charset="0"/>
                  <a:ea typeface="微软雅黑" pitchFamily="34" charset="-122"/>
                </a:defRPr>
              </a:lvl4pPr>
              <a:lvl5pPr marL="2057400" indent="-228600" eaLnBrk="0" fontAlgn="ctr" hangingPunct="0">
                <a:lnSpc>
                  <a:spcPct val="120000"/>
                </a:lnSpc>
                <a:spcBef>
                  <a:spcPct val="20000"/>
                </a:spcBef>
                <a:buClr>
                  <a:schemeClr val="accent1"/>
                </a:buClr>
                <a:buSzPct val="60000"/>
                <a:buFont typeface="Wingdings" pitchFamily="2" charset="2"/>
                <a:buChar char="l"/>
                <a:defRPr sz="1200">
                  <a:solidFill>
                    <a:schemeClr val="tx1"/>
                  </a:solidFill>
                  <a:latin typeface="Arial" charset="0"/>
                  <a:ea typeface="微软雅黑" pitchFamily="34" charset="-122"/>
                </a:defRPr>
              </a:lvl5pPr>
              <a:lvl6pPr marL="2514600" indent="-228600" eaLnBrk="0" fontAlgn="ctr" hangingPunct="0">
                <a:lnSpc>
                  <a:spcPct val="120000"/>
                </a:lnSpc>
                <a:spcBef>
                  <a:spcPct val="20000"/>
                </a:spcBef>
                <a:spcAft>
                  <a:spcPct val="0"/>
                </a:spcAft>
                <a:buClr>
                  <a:schemeClr val="accent1"/>
                </a:buClr>
                <a:buSzPct val="60000"/>
                <a:buFont typeface="Wingdings" pitchFamily="2" charset="2"/>
                <a:buChar char="l"/>
                <a:defRPr sz="1200">
                  <a:solidFill>
                    <a:schemeClr val="tx1"/>
                  </a:solidFill>
                  <a:latin typeface="Arial" charset="0"/>
                  <a:ea typeface="微软雅黑" pitchFamily="34" charset="-122"/>
                </a:defRPr>
              </a:lvl6pPr>
              <a:lvl7pPr marL="2971800" indent="-228600" eaLnBrk="0" fontAlgn="ctr" hangingPunct="0">
                <a:lnSpc>
                  <a:spcPct val="120000"/>
                </a:lnSpc>
                <a:spcBef>
                  <a:spcPct val="20000"/>
                </a:spcBef>
                <a:spcAft>
                  <a:spcPct val="0"/>
                </a:spcAft>
                <a:buClr>
                  <a:schemeClr val="accent1"/>
                </a:buClr>
                <a:buSzPct val="60000"/>
                <a:buFont typeface="Wingdings" pitchFamily="2" charset="2"/>
                <a:buChar char="l"/>
                <a:defRPr sz="1200">
                  <a:solidFill>
                    <a:schemeClr val="tx1"/>
                  </a:solidFill>
                  <a:latin typeface="Arial" charset="0"/>
                  <a:ea typeface="微软雅黑" pitchFamily="34" charset="-122"/>
                </a:defRPr>
              </a:lvl7pPr>
              <a:lvl8pPr marL="3429000" indent="-228600" eaLnBrk="0" fontAlgn="ctr" hangingPunct="0">
                <a:lnSpc>
                  <a:spcPct val="120000"/>
                </a:lnSpc>
                <a:spcBef>
                  <a:spcPct val="20000"/>
                </a:spcBef>
                <a:spcAft>
                  <a:spcPct val="0"/>
                </a:spcAft>
                <a:buClr>
                  <a:schemeClr val="accent1"/>
                </a:buClr>
                <a:buSzPct val="60000"/>
                <a:buFont typeface="Wingdings" pitchFamily="2" charset="2"/>
                <a:buChar char="l"/>
                <a:defRPr sz="1200">
                  <a:solidFill>
                    <a:schemeClr val="tx1"/>
                  </a:solidFill>
                  <a:latin typeface="Arial" charset="0"/>
                  <a:ea typeface="微软雅黑" pitchFamily="34" charset="-122"/>
                </a:defRPr>
              </a:lvl8pPr>
              <a:lvl9pPr marL="3886200" indent="-228600" eaLnBrk="0" fontAlgn="ctr" hangingPunct="0">
                <a:lnSpc>
                  <a:spcPct val="120000"/>
                </a:lnSpc>
                <a:spcBef>
                  <a:spcPct val="20000"/>
                </a:spcBef>
                <a:spcAft>
                  <a:spcPct val="0"/>
                </a:spcAft>
                <a:buClr>
                  <a:schemeClr val="accent1"/>
                </a:buClr>
                <a:buSzPct val="60000"/>
                <a:buFont typeface="Wingdings" pitchFamily="2" charset="2"/>
                <a:buChar char="l"/>
                <a:defRPr sz="1200">
                  <a:solidFill>
                    <a:schemeClr val="tx1"/>
                  </a:solidFill>
                  <a:latin typeface="Arial" charset="0"/>
                  <a:ea typeface="微软雅黑" pitchFamily="34" charset="-122"/>
                </a:defRPr>
              </a:lvl9pPr>
            </a:lstStyle>
            <a:p>
              <a:pPr algn="just" defTabSz="916084" eaLnBrk="1" fontAlgn="base" hangingPunct="1">
                <a:spcBef>
                  <a:spcPts val="0"/>
                </a:spcBef>
                <a:buClrTx/>
                <a:buSzTx/>
                <a:buNone/>
                <a:defRPr/>
              </a:pPr>
              <a:endParaRPr lang="zh-CN" altLang="en-US" sz="781" b="0" kern="0">
                <a:solidFill>
                  <a:srgbClr val="000000"/>
                </a:solidFill>
                <a:latin typeface="Arial" panose="020B0604020202020204" pitchFamily="34" charset="0"/>
                <a:cs typeface="+mn-ea"/>
                <a:sym typeface="Arial" panose="020B0604020202020204" pitchFamily="34" charset="0"/>
              </a:endParaRPr>
            </a:p>
          </p:txBody>
        </p:sp>
      </p:grpSp>
      <p:grpSp>
        <p:nvGrpSpPr>
          <p:cNvPr id="10" name="Group 9"/>
          <p:cNvGrpSpPr/>
          <p:nvPr/>
        </p:nvGrpSpPr>
        <p:grpSpPr>
          <a:xfrm>
            <a:off x="3331371" y="2975152"/>
            <a:ext cx="2488907" cy="1544235"/>
            <a:chOff x="1659095" y="2788969"/>
            <a:chExt cx="2484437" cy="1541462"/>
          </a:xfrm>
        </p:grpSpPr>
        <p:grpSp>
          <p:nvGrpSpPr>
            <p:cNvPr id="11" name="Group 8"/>
            <p:cNvGrpSpPr>
              <a:grpSpLocks/>
            </p:cNvGrpSpPr>
            <p:nvPr/>
          </p:nvGrpSpPr>
          <p:grpSpPr bwMode="auto">
            <a:xfrm>
              <a:off x="1659095" y="2957244"/>
              <a:ext cx="2484437" cy="1373187"/>
              <a:chOff x="2016" y="1944"/>
              <a:chExt cx="1728" cy="936"/>
            </a:xfrm>
          </p:grpSpPr>
          <p:sp>
            <p:nvSpPr>
              <p:cNvPr id="13" name="Freeform 9"/>
              <p:cNvSpPr>
                <a:spLocks/>
              </p:cNvSpPr>
              <p:nvPr/>
            </p:nvSpPr>
            <p:spPr bwMode="auto">
              <a:xfrm>
                <a:off x="2016" y="1944"/>
                <a:ext cx="1728" cy="936"/>
              </a:xfrm>
              <a:custGeom>
                <a:avLst/>
                <a:gdLst>
                  <a:gd name="T0" fmla="*/ 1728 w 1728"/>
                  <a:gd name="T1" fmla="*/ 720 h 936"/>
                  <a:gd name="T2" fmla="*/ 1726 w 1728"/>
                  <a:gd name="T3" fmla="*/ 732 h 936"/>
                  <a:gd name="T4" fmla="*/ 1718 w 1728"/>
                  <a:gd name="T5" fmla="*/ 752 h 936"/>
                  <a:gd name="T6" fmla="*/ 1700 w 1728"/>
                  <a:gd name="T7" fmla="*/ 774 h 936"/>
                  <a:gd name="T8" fmla="*/ 1676 w 1728"/>
                  <a:gd name="T9" fmla="*/ 794 h 936"/>
                  <a:gd name="T10" fmla="*/ 1624 w 1728"/>
                  <a:gd name="T11" fmla="*/ 822 h 936"/>
                  <a:gd name="T12" fmla="*/ 1530 w 1728"/>
                  <a:gd name="T13" fmla="*/ 858 h 936"/>
                  <a:gd name="T14" fmla="*/ 1414 w 1728"/>
                  <a:gd name="T15" fmla="*/ 886 h 936"/>
                  <a:gd name="T16" fmla="*/ 1276 w 1728"/>
                  <a:gd name="T17" fmla="*/ 910 h 936"/>
                  <a:gd name="T18" fmla="*/ 1120 w 1728"/>
                  <a:gd name="T19" fmla="*/ 926 h 936"/>
                  <a:gd name="T20" fmla="*/ 952 w 1728"/>
                  <a:gd name="T21" fmla="*/ 934 h 936"/>
                  <a:gd name="T22" fmla="*/ 864 w 1728"/>
                  <a:gd name="T23" fmla="*/ 936 h 936"/>
                  <a:gd name="T24" fmla="*/ 690 w 1728"/>
                  <a:gd name="T25" fmla="*/ 932 h 936"/>
                  <a:gd name="T26" fmla="*/ 528 w 1728"/>
                  <a:gd name="T27" fmla="*/ 920 h 936"/>
                  <a:gd name="T28" fmla="*/ 380 w 1728"/>
                  <a:gd name="T29" fmla="*/ 900 h 936"/>
                  <a:gd name="T30" fmla="*/ 254 w 1728"/>
                  <a:gd name="T31" fmla="*/ 872 h 936"/>
                  <a:gd name="T32" fmla="*/ 148 w 1728"/>
                  <a:gd name="T33" fmla="*/ 840 h 936"/>
                  <a:gd name="T34" fmla="*/ 68 w 1728"/>
                  <a:gd name="T35" fmla="*/ 804 h 936"/>
                  <a:gd name="T36" fmla="*/ 38 w 1728"/>
                  <a:gd name="T37" fmla="*/ 784 h 936"/>
                  <a:gd name="T38" fmla="*/ 18 w 1728"/>
                  <a:gd name="T39" fmla="*/ 764 h 936"/>
                  <a:gd name="T40" fmla="*/ 4 w 1728"/>
                  <a:gd name="T41" fmla="*/ 742 h 936"/>
                  <a:gd name="T42" fmla="*/ 0 w 1728"/>
                  <a:gd name="T43" fmla="*/ 720 h 936"/>
                  <a:gd name="T44" fmla="*/ 288 w 1728"/>
                  <a:gd name="T45" fmla="*/ 144 h 936"/>
                  <a:gd name="T46" fmla="*/ 290 w 1728"/>
                  <a:gd name="T47" fmla="*/ 130 h 936"/>
                  <a:gd name="T48" fmla="*/ 300 w 1728"/>
                  <a:gd name="T49" fmla="*/ 114 h 936"/>
                  <a:gd name="T50" fmla="*/ 334 w 1728"/>
                  <a:gd name="T51" fmla="*/ 88 h 936"/>
                  <a:gd name="T52" fmla="*/ 386 w 1728"/>
                  <a:gd name="T53" fmla="*/ 64 h 936"/>
                  <a:gd name="T54" fmla="*/ 456 w 1728"/>
                  <a:gd name="T55" fmla="*/ 42 h 936"/>
                  <a:gd name="T56" fmla="*/ 542 w 1728"/>
                  <a:gd name="T57" fmla="*/ 24 h 936"/>
                  <a:gd name="T58" fmla="*/ 640 w 1728"/>
                  <a:gd name="T59" fmla="*/ 12 h 936"/>
                  <a:gd name="T60" fmla="*/ 748 w 1728"/>
                  <a:gd name="T61" fmla="*/ 2 h 936"/>
                  <a:gd name="T62" fmla="*/ 864 w 1728"/>
                  <a:gd name="T63" fmla="*/ 0 h 936"/>
                  <a:gd name="T64" fmla="*/ 922 w 1728"/>
                  <a:gd name="T65" fmla="*/ 0 h 936"/>
                  <a:gd name="T66" fmla="*/ 1036 w 1728"/>
                  <a:gd name="T67" fmla="*/ 6 h 936"/>
                  <a:gd name="T68" fmla="*/ 1138 w 1728"/>
                  <a:gd name="T69" fmla="*/ 18 h 936"/>
                  <a:gd name="T70" fmla="*/ 1230 w 1728"/>
                  <a:gd name="T71" fmla="*/ 32 h 936"/>
                  <a:gd name="T72" fmla="*/ 1308 w 1728"/>
                  <a:gd name="T73" fmla="*/ 52 h 936"/>
                  <a:gd name="T74" fmla="*/ 1370 w 1728"/>
                  <a:gd name="T75" fmla="*/ 76 h 936"/>
                  <a:gd name="T76" fmla="*/ 1414 w 1728"/>
                  <a:gd name="T77" fmla="*/ 102 h 936"/>
                  <a:gd name="T78" fmla="*/ 1434 w 1728"/>
                  <a:gd name="T79" fmla="*/ 122 h 936"/>
                  <a:gd name="T80" fmla="*/ 1440 w 1728"/>
                  <a:gd name="T81" fmla="*/ 136 h 936"/>
                  <a:gd name="T82" fmla="*/ 1440 w 1728"/>
                  <a:gd name="T83" fmla="*/ 144 h 9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1728"/>
                  <a:gd name="T127" fmla="*/ 0 h 936"/>
                  <a:gd name="T128" fmla="*/ 1728 w 1728"/>
                  <a:gd name="T129" fmla="*/ 936 h 9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1728" h="936">
                    <a:moveTo>
                      <a:pt x="1440" y="144"/>
                    </a:moveTo>
                    <a:lnTo>
                      <a:pt x="1728" y="720"/>
                    </a:lnTo>
                    <a:lnTo>
                      <a:pt x="1726" y="732"/>
                    </a:lnTo>
                    <a:lnTo>
                      <a:pt x="1724" y="742"/>
                    </a:lnTo>
                    <a:lnTo>
                      <a:pt x="1718" y="752"/>
                    </a:lnTo>
                    <a:lnTo>
                      <a:pt x="1710" y="764"/>
                    </a:lnTo>
                    <a:lnTo>
                      <a:pt x="1700" y="774"/>
                    </a:lnTo>
                    <a:lnTo>
                      <a:pt x="1690" y="784"/>
                    </a:lnTo>
                    <a:lnTo>
                      <a:pt x="1676" y="794"/>
                    </a:lnTo>
                    <a:lnTo>
                      <a:pt x="1660" y="804"/>
                    </a:lnTo>
                    <a:lnTo>
                      <a:pt x="1624" y="822"/>
                    </a:lnTo>
                    <a:lnTo>
                      <a:pt x="1580" y="840"/>
                    </a:lnTo>
                    <a:lnTo>
                      <a:pt x="1530" y="858"/>
                    </a:lnTo>
                    <a:lnTo>
                      <a:pt x="1474" y="872"/>
                    </a:lnTo>
                    <a:lnTo>
                      <a:pt x="1414" y="886"/>
                    </a:lnTo>
                    <a:lnTo>
                      <a:pt x="1348" y="900"/>
                    </a:lnTo>
                    <a:lnTo>
                      <a:pt x="1276" y="910"/>
                    </a:lnTo>
                    <a:lnTo>
                      <a:pt x="1200" y="920"/>
                    </a:lnTo>
                    <a:lnTo>
                      <a:pt x="1120" y="926"/>
                    </a:lnTo>
                    <a:lnTo>
                      <a:pt x="1038" y="932"/>
                    </a:lnTo>
                    <a:lnTo>
                      <a:pt x="952" y="934"/>
                    </a:lnTo>
                    <a:lnTo>
                      <a:pt x="864" y="936"/>
                    </a:lnTo>
                    <a:lnTo>
                      <a:pt x="776" y="934"/>
                    </a:lnTo>
                    <a:lnTo>
                      <a:pt x="690" y="932"/>
                    </a:lnTo>
                    <a:lnTo>
                      <a:pt x="608" y="926"/>
                    </a:lnTo>
                    <a:lnTo>
                      <a:pt x="528" y="920"/>
                    </a:lnTo>
                    <a:lnTo>
                      <a:pt x="452" y="910"/>
                    </a:lnTo>
                    <a:lnTo>
                      <a:pt x="380" y="900"/>
                    </a:lnTo>
                    <a:lnTo>
                      <a:pt x="314" y="886"/>
                    </a:lnTo>
                    <a:lnTo>
                      <a:pt x="254" y="872"/>
                    </a:lnTo>
                    <a:lnTo>
                      <a:pt x="198" y="858"/>
                    </a:lnTo>
                    <a:lnTo>
                      <a:pt x="148" y="840"/>
                    </a:lnTo>
                    <a:lnTo>
                      <a:pt x="104" y="822"/>
                    </a:lnTo>
                    <a:lnTo>
                      <a:pt x="68" y="804"/>
                    </a:lnTo>
                    <a:lnTo>
                      <a:pt x="52" y="794"/>
                    </a:lnTo>
                    <a:lnTo>
                      <a:pt x="38" y="784"/>
                    </a:lnTo>
                    <a:lnTo>
                      <a:pt x="28" y="774"/>
                    </a:lnTo>
                    <a:lnTo>
                      <a:pt x="18" y="764"/>
                    </a:lnTo>
                    <a:lnTo>
                      <a:pt x="10" y="752"/>
                    </a:lnTo>
                    <a:lnTo>
                      <a:pt x="4" y="742"/>
                    </a:lnTo>
                    <a:lnTo>
                      <a:pt x="2" y="732"/>
                    </a:lnTo>
                    <a:lnTo>
                      <a:pt x="0" y="720"/>
                    </a:lnTo>
                    <a:lnTo>
                      <a:pt x="288" y="144"/>
                    </a:lnTo>
                    <a:lnTo>
                      <a:pt x="288" y="136"/>
                    </a:lnTo>
                    <a:lnTo>
                      <a:pt x="290" y="130"/>
                    </a:lnTo>
                    <a:lnTo>
                      <a:pt x="294" y="122"/>
                    </a:lnTo>
                    <a:lnTo>
                      <a:pt x="300" y="114"/>
                    </a:lnTo>
                    <a:lnTo>
                      <a:pt x="314" y="102"/>
                    </a:lnTo>
                    <a:lnTo>
                      <a:pt x="334" y="88"/>
                    </a:lnTo>
                    <a:lnTo>
                      <a:pt x="358" y="76"/>
                    </a:lnTo>
                    <a:lnTo>
                      <a:pt x="386" y="64"/>
                    </a:lnTo>
                    <a:lnTo>
                      <a:pt x="420" y="52"/>
                    </a:lnTo>
                    <a:lnTo>
                      <a:pt x="456" y="42"/>
                    </a:lnTo>
                    <a:lnTo>
                      <a:pt x="498" y="32"/>
                    </a:lnTo>
                    <a:lnTo>
                      <a:pt x="542" y="24"/>
                    </a:lnTo>
                    <a:lnTo>
                      <a:pt x="590" y="18"/>
                    </a:lnTo>
                    <a:lnTo>
                      <a:pt x="640" y="12"/>
                    </a:lnTo>
                    <a:lnTo>
                      <a:pt x="692" y="6"/>
                    </a:lnTo>
                    <a:lnTo>
                      <a:pt x="748" y="2"/>
                    </a:lnTo>
                    <a:lnTo>
                      <a:pt x="806" y="0"/>
                    </a:lnTo>
                    <a:lnTo>
                      <a:pt x="864" y="0"/>
                    </a:lnTo>
                    <a:lnTo>
                      <a:pt x="922" y="0"/>
                    </a:lnTo>
                    <a:lnTo>
                      <a:pt x="980" y="2"/>
                    </a:lnTo>
                    <a:lnTo>
                      <a:pt x="1036" y="6"/>
                    </a:lnTo>
                    <a:lnTo>
                      <a:pt x="1088" y="12"/>
                    </a:lnTo>
                    <a:lnTo>
                      <a:pt x="1138" y="18"/>
                    </a:lnTo>
                    <a:lnTo>
                      <a:pt x="1186" y="24"/>
                    </a:lnTo>
                    <a:lnTo>
                      <a:pt x="1230" y="32"/>
                    </a:lnTo>
                    <a:lnTo>
                      <a:pt x="1272" y="42"/>
                    </a:lnTo>
                    <a:lnTo>
                      <a:pt x="1308" y="52"/>
                    </a:lnTo>
                    <a:lnTo>
                      <a:pt x="1342" y="64"/>
                    </a:lnTo>
                    <a:lnTo>
                      <a:pt x="1370" y="76"/>
                    </a:lnTo>
                    <a:lnTo>
                      <a:pt x="1394" y="88"/>
                    </a:lnTo>
                    <a:lnTo>
                      <a:pt x="1414" y="102"/>
                    </a:lnTo>
                    <a:lnTo>
                      <a:pt x="1428" y="114"/>
                    </a:lnTo>
                    <a:lnTo>
                      <a:pt x="1434" y="122"/>
                    </a:lnTo>
                    <a:lnTo>
                      <a:pt x="1438" y="130"/>
                    </a:lnTo>
                    <a:lnTo>
                      <a:pt x="1440" y="136"/>
                    </a:lnTo>
                    <a:lnTo>
                      <a:pt x="1440" y="144"/>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algn="just">
                  <a:lnSpc>
                    <a:spcPct val="120000"/>
                  </a:lnSpc>
                </a:pPr>
                <a:endParaRPr lang="zh-CN" altLang="en-US" sz="781" b="1">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Freeform 10"/>
              <p:cNvSpPr>
                <a:spLocks/>
              </p:cNvSpPr>
              <p:nvPr/>
            </p:nvSpPr>
            <p:spPr bwMode="auto">
              <a:xfrm>
                <a:off x="2304" y="1944"/>
                <a:ext cx="1152" cy="288"/>
              </a:xfrm>
              <a:custGeom>
                <a:avLst/>
                <a:gdLst>
                  <a:gd name="T0" fmla="*/ 1152 w 1152"/>
                  <a:gd name="T1" fmla="*/ 144 h 288"/>
                  <a:gd name="T2" fmla="*/ 1150 w 1152"/>
                  <a:gd name="T3" fmla="*/ 158 h 288"/>
                  <a:gd name="T4" fmla="*/ 1140 w 1152"/>
                  <a:gd name="T5" fmla="*/ 174 h 288"/>
                  <a:gd name="T6" fmla="*/ 1106 w 1152"/>
                  <a:gd name="T7" fmla="*/ 200 h 288"/>
                  <a:gd name="T8" fmla="*/ 1054 w 1152"/>
                  <a:gd name="T9" fmla="*/ 224 h 288"/>
                  <a:gd name="T10" fmla="*/ 984 w 1152"/>
                  <a:gd name="T11" fmla="*/ 246 h 288"/>
                  <a:gd name="T12" fmla="*/ 898 w 1152"/>
                  <a:gd name="T13" fmla="*/ 264 h 288"/>
                  <a:gd name="T14" fmla="*/ 800 w 1152"/>
                  <a:gd name="T15" fmla="*/ 276 h 288"/>
                  <a:gd name="T16" fmla="*/ 692 w 1152"/>
                  <a:gd name="T17" fmla="*/ 286 h 288"/>
                  <a:gd name="T18" fmla="*/ 576 w 1152"/>
                  <a:gd name="T19" fmla="*/ 288 h 288"/>
                  <a:gd name="T20" fmla="*/ 518 w 1152"/>
                  <a:gd name="T21" fmla="*/ 288 h 288"/>
                  <a:gd name="T22" fmla="*/ 404 w 1152"/>
                  <a:gd name="T23" fmla="*/ 282 h 288"/>
                  <a:gd name="T24" fmla="*/ 302 w 1152"/>
                  <a:gd name="T25" fmla="*/ 270 h 288"/>
                  <a:gd name="T26" fmla="*/ 210 w 1152"/>
                  <a:gd name="T27" fmla="*/ 256 h 288"/>
                  <a:gd name="T28" fmla="*/ 132 w 1152"/>
                  <a:gd name="T29" fmla="*/ 236 h 288"/>
                  <a:gd name="T30" fmla="*/ 70 w 1152"/>
                  <a:gd name="T31" fmla="*/ 212 h 288"/>
                  <a:gd name="T32" fmla="*/ 26 w 1152"/>
                  <a:gd name="T33" fmla="*/ 186 h 288"/>
                  <a:gd name="T34" fmla="*/ 6 w 1152"/>
                  <a:gd name="T35" fmla="*/ 166 h 288"/>
                  <a:gd name="T36" fmla="*/ 0 w 1152"/>
                  <a:gd name="T37" fmla="*/ 152 h 288"/>
                  <a:gd name="T38" fmla="*/ 0 w 1152"/>
                  <a:gd name="T39" fmla="*/ 144 h 288"/>
                  <a:gd name="T40" fmla="*/ 2 w 1152"/>
                  <a:gd name="T41" fmla="*/ 130 h 288"/>
                  <a:gd name="T42" fmla="*/ 12 w 1152"/>
                  <a:gd name="T43" fmla="*/ 114 h 288"/>
                  <a:gd name="T44" fmla="*/ 46 w 1152"/>
                  <a:gd name="T45" fmla="*/ 88 h 288"/>
                  <a:gd name="T46" fmla="*/ 98 w 1152"/>
                  <a:gd name="T47" fmla="*/ 64 h 288"/>
                  <a:gd name="T48" fmla="*/ 168 w 1152"/>
                  <a:gd name="T49" fmla="*/ 42 h 288"/>
                  <a:gd name="T50" fmla="*/ 254 w 1152"/>
                  <a:gd name="T51" fmla="*/ 24 h 288"/>
                  <a:gd name="T52" fmla="*/ 352 w 1152"/>
                  <a:gd name="T53" fmla="*/ 12 h 288"/>
                  <a:gd name="T54" fmla="*/ 460 w 1152"/>
                  <a:gd name="T55" fmla="*/ 2 h 288"/>
                  <a:gd name="T56" fmla="*/ 576 w 1152"/>
                  <a:gd name="T57" fmla="*/ 0 h 288"/>
                  <a:gd name="T58" fmla="*/ 634 w 1152"/>
                  <a:gd name="T59" fmla="*/ 0 h 288"/>
                  <a:gd name="T60" fmla="*/ 748 w 1152"/>
                  <a:gd name="T61" fmla="*/ 6 h 288"/>
                  <a:gd name="T62" fmla="*/ 850 w 1152"/>
                  <a:gd name="T63" fmla="*/ 18 h 288"/>
                  <a:gd name="T64" fmla="*/ 942 w 1152"/>
                  <a:gd name="T65" fmla="*/ 32 h 288"/>
                  <a:gd name="T66" fmla="*/ 1020 w 1152"/>
                  <a:gd name="T67" fmla="*/ 52 h 288"/>
                  <a:gd name="T68" fmla="*/ 1082 w 1152"/>
                  <a:gd name="T69" fmla="*/ 76 h 288"/>
                  <a:gd name="T70" fmla="*/ 1126 w 1152"/>
                  <a:gd name="T71" fmla="*/ 102 h 288"/>
                  <a:gd name="T72" fmla="*/ 1146 w 1152"/>
                  <a:gd name="T73" fmla="*/ 122 h 288"/>
                  <a:gd name="T74" fmla="*/ 1152 w 1152"/>
                  <a:gd name="T75" fmla="*/ 136 h 288"/>
                  <a:gd name="T76" fmla="*/ 1152 w 1152"/>
                  <a:gd name="T77" fmla="*/ 144 h 288"/>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1152"/>
                  <a:gd name="T118" fmla="*/ 0 h 288"/>
                  <a:gd name="T119" fmla="*/ 1152 w 1152"/>
                  <a:gd name="T120" fmla="*/ 288 h 288"/>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1152" h="288">
                    <a:moveTo>
                      <a:pt x="1152" y="144"/>
                    </a:moveTo>
                    <a:lnTo>
                      <a:pt x="1152" y="144"/>
                    </a:lnTo>
                    <a:lnTo>
                      <a:pt x="1152" y="152"/>
                    </a:lnTo>
                    <a:lnTo>
                      <a:pt x="1150" y="158"/>
                    </a:lnTo>
                    <a:lnTo>
                      <a:pt x="1146" y="166"/>
                    </a:lnTo>
                    <a:lnTo>
                      <a:pt x="1140" y="174"/>
                    </a:lnTo>
                    <a:lnTo>
                      <a:pt x="1126" y="186"/>
                    </a:lnTo>
                    <a:lnTo>
                      <a:pt x="1106" y="200"/>
                    </a:lnTo>
                    <a:lnTo>
                      <a:pt x="1082" y="212"/>
                    </a:lnTo>
                    <a:lnTo>
                      <a:pt x="1054" y="224"/>
                    </a:lnTo>
                    <a:lnTo>
                      <a:pt x="1020" y="236"/>
                    </a:lnTo>
                    <a:lnTo>
                      <a:pt x="984" y="246"/>
                    </a:lnTo>
                    <a:lnTo>
                      <a:pt x="942" y="256"/>
                    </a:lnTo>
                    <a:lnTo>
                      <a:pt x="898" y="264"/>
                    </a:lnTo>
                    <a:lnTo>
                      <a:pt x="850" y="270"/>
                    </a:lnTo>
                    <a:lnTo>
                      <a:pt x="800" y="276"/>
                    </a:lnTo>
                    <a:lnTo>
                      <a:pt x="748" y="282"/>
                    </a:lnTo>
                    <a:lnTo>
                      <a:pt x="692" y="286"/>
                    </a:lnTo>
                    <a:lnTo>
                      <a:pt x="634" y="288"/>
                    </a:lnTo>
                    <a:lnTo>
                      <a:pt x="576" y="288"/>
                    </a:lnTo>
                    <a:lnTo>
                      <a:pt x="518" y="288"/>
                    </a:lnTo>
                    <a:lnTo>
                      <a:pt x="460" y="286"/>
                    </a:lnTo>
                    <a:lnTo>
                      <a:pt x="404" y="282"/>
                    </a:lnTo>
                    <a:lnTo>
                      <a:pt x="352" y="276"/>
                    </a:lnTo>
                    <a:lnTo>
                      <a:pt x="302" y="270"/>
                    </a:lnTo>
                    <a:lnTo>
                      <a:pt x="254" y="264"/>
                    </a:lnTo>
                    <a:lnTo>
                      <a:pt x="210" y="256"/>
                    </a:lnTo>
                    <a:lnTo>
                      <a:pt x="168" y="246"/>
                    </a:lnTo>
                    <a:lnTo>
                      <a:pt x="132" y="236"/>
                    </a:lnTo>
                    <a:lnTo>
                      <a:pt x="98" y="224"/>
                    </a:lnTo>
                    <a:lnTo>
                      <a:pt x="70" y="212"/>
                    </a:lnTo>
                    <a:lnTo>
                      <a:pt x="46" y="200"/>
                    </a:lnTo>
                    <a:lnTo>
                      <a:pt x="26" y="186"/>
                    </a:lnTo>
                    <a:lnTo>
                      <a:pt x="12" y="174"/>
                    </a:lnTo>
                    <a:lnTo>
                      <a:pt x="6" y="166"/>
                    </a:lnTo>
                    <a:lnTo>
                      <a:pt x="2" y="158"/>
                    </a:lnTo>
                    <a:lnTo>
                      <a:pt x="0" y="152"/>
                    </a:lnTo>
                    <a:lnTo>
                      <a:pt x="0" y="144"/>
                    </a:lnTo>
                    <a:lnTo>
                      <a:pt x="0" y="136"/>
                    </a:lnTo>
                    <a:lnTo>
                      <a:pt x="2" y="130"/>
                    </a:lnTo>
                    <a:lnTo>
                      <a:pt x="6" y="122"/>
                    </a:lnTo>
                    <a:lnTo>
                      <a:pt x="12" y="114"/>
                    </a:lnTo>
                    <a:lnTo>
                      <a:pt x="26" y="102"/>
                    </a:lnTo>
                    <a:lnTo>
                      <a:pt x="46" y="88"/>
                    </a:lnTo>
                    <a:lnTo>
                      <a:pt x="70" y="76"/>
                    </a:lnTo>
                    <a:lnTo>
                      <a:pt x="98" y="64"/>
                    </a:lnTo>
                    <a:lnTo>
                      <a:pt x="132" y="52"/>
                    </a:lnTo>
                    <a:lnTo>
                      <a:pt x="168" y="42"/>
                    </a:lnTo>
                    <a:lnTo>
                      <a:pt x="210" y="32"/>
                    </a:lnTo>
                    <a:lnTo>
                      <a:pt x="254" y="24"/>
                    </a:lnTo>
                    <a:lnTo>
                      <a:pt x="302" y="18"/>
                    </a:lnTo>
                    <a:lnTo>
                      <a:pt x="352" y="12"/>
                    </a:lnTo>
                    <a:lnTo>
                      <a:pt x="404" y="6"/>
                    </a:lnTo>
                    <a:lnTo>
                      <a:pt x="460" y="2"/>
                    </a:lnTo>
                    <a:lnTo>
                      <a:pt x="518" y="0"/>
                    </a:lnTo>
                    <a:lnTo>
                      <a:pt x="576" y="0"/>
                    </a:lnTo>
                    <a:lnTo>
                      <a:pt x="634" y="0"/>
                    </a:lnTo>
                    <a:lnTo>
                      <a:pt x="692" y="2"/>
                    </a:lnTo>
                    <a:lnTo>
                      <a:pt x="748" y="6"/>
                    </a:lnTo>
                    <a:lnTo>
                      <a:pt x="800" y="12"/>
                    </a:lnTo>
                    <a:lnTo>
                      <a:pt x="850" y="18"/>
                    </a:lnTo>
                    <a:lnTo>
                      <a:pt x="898" y="24"/>
                    </a:lnTo>
                    <a:lnTo>
                      <a:pt x="942" y="32"/>
                    </a:lnTo>
                    <a:lnTo>
                      <a:pt x="984" y="42"/>
                    </a:lnTo>
                    <a:lnTo>
                      <a:pt x="1020" y="52"/>
                    </a:lnTo>
                    <a:lnTo>
                      <a:pt x="1054" y="64"/>
                    </a:lnTo>
                    <a:lnTo>
                      <a:pt x="1082" y="76"/>
                    </a:lnTo>
                    <a:lnTo>
                      <a:pt x="1106" y="88"/>
                    </a:lnTo>
                    <a:lnTo>
                      <a:pt x="1126" y="102"/>
                    </a:lnTo>
                    <a:lnTo>
                      <a:pt x="1140" y="114"/>
                    </a:lnTo>
                    <a:lnTo>
                      <a:pt x="1146" y="122"/>
                    </a:lnTo>
                    <a:lnTo>
                      <a:pt x="1150" y="130"/>
                    </a:lnTo>
                    <a:lnTo>
                      <a:pt x="1152" y="136"/>
                    </a:lnTo>
                    <a:lnTo>
                      <a:pt x="1152" y="144"/>
                    </a:lnTo>
                    <a:close/>
                  </a:path>
                </a:pathLst>
              </a:custGeom>
              <a:gradFill rotWithShape="1">
                <a:gsLst>
                  <a:gs pos="0">
                    <a:srgbClr val="767676">
                      <a:alpha val="0"/>
                    </a:srgbClr>
                  </a:gs>
                  <a:gs pos="100000">
                    <a:srgbClr val="FFFFFF"/>
                  </a:gs>
                </a:gsLst>
                <a:lin ang="5400000" scaled="1"/>
              </a:gradFill>
              <a:ln>
                <a:noFill/>
              </a:ln>
              <a:extLst>
                <a:ext uri="{91240B29-F687-4F45-9708-019B960494DF}">
                  <a14:hiddenLine xmlns:a14="http://schemas.microsoft.com/office/drawing/2010/main" w="12700">
                    <a:solidFill>
                      <a:srgbClr val="000000"/>
                    </a:solidFill>
                    <a:round/>
                    <a:headEnd/>
                    <a:tailEnd/>
                  </a14:hiddenLine>
                </a:ext>
              </a:extLst>
            </p:spPr>
            <p:txBody>
              <a:bodyPr/>
              <a:lstStyle/>
              <a:p>
                <a:pPr algn="just">
                  <a:lnSpc>
                    <a:spcPct val="120000"/>
                  </a:lnSpc>
                </a:pPr>
                <a:endParaRPr lang="zh-CN" altLang="en-US" sz="781" b="1">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12" name="Oval 11"/>
            <p:cNvSpPr>
              <a:spLocks noChangeArrowheads="1"/>
            </p:cNvSpPr>
            <p:nvPr/>
          </p:nvSpPr>
          <p:spPr bwMode="auto">
            <a:xfrm>
              <a:off x="1927382" y="2788969"/>
              <a:ext cx="1911350" cy="622300"/>
            </a:xfrm>
            <a:prstGeom prst="ellipse">
              <a:avLst/>
            </a:prstGeom>
            <a:gradFill rotWithShape="1">
              <a:gsLst>
                <a:gs pos="0">
                  <a:srgbClr val="000000">
                    <a:alpha val="50000"/>
                  </a:srgbClr>
                </a:gs>
                <a:gs pos="100000">
                  <a:srgbClr val="FFFFFF">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fontAlgn="ctr" hangingPunct="0">
                <a:lnSpc>
                  <a:spcPct val="120000"/>
                </a:lnSpc>
                <a:spcBef>
                  <a:spcPct val="20000"/>
                </a:spcBef>
                <a:buClr>
                  <a:schemeClr val="accent1"/>
                </a:buClr>
                <a:buSzPct val="60000"/>
                <a:buFont typeface="Wingdings" pitchFamily="2" charset="2"/>
                <a:buChar char="l"/>
                <a:defRPr sz="2000" b="1">
                  <a:solidFill>
                    <a:schemeClr val="tx1"/>
                  </a:solidFill>
                  <a:latin typeface="Arial" charset="0"/>
                  <a:ea typeface="微软雅黑" pitchFamily="34" charset="-122"/>
                </a:defRPr>
              </a:lvl1pPr>
              <a:lvl2pPr marL="742950" indent="-285750" eaLnBrk="0" fontAlgn="ctr" hangingPunct="0">
                <a:lnSpc>
                  <a:spcPct val="120000"/>
                </a:lnSpc>
                <a:spcBef>
                  <a:spcPct val="20000"/>
                </a:spcBef>
                <a:buClr>
                  <a:schemeClr val="accent1"/>
                </a:buClr>
                <a:buSzPct val="60000"/>
                <a:buFont typeface="Wingdings" pitchFamily="2" charset="2"/>
                <a:buChar char="l"/>
                <a:defRPr>
                  <a:solidFill>
                    <a:schemeClr val="tx1"/>
                  </a:solidFill>
                  <a:latin typeface="Arial" charset="0"/>
                  <a:ea typeface="微软雅黑" pitchFamily="34" charset="-122"/>
                </a:defRPr>
              </a:lvl2pPr>
              <a:lvl3pPr marL="1143000" indent="-228600" eaLnBrk="0" fontAlgn="ctr" hangingPunct="0">
                <a:lnSpc>
                  <a:spcPct val="120000"/>
                </a:lnSpc>
                <a:spcBef>
                  <a:spcPct val="20000"/>
                </a:spcBef>
                <a:buClr>
                  <a:schemeClr val="accent1"/>
                </a:buClr>
                <a:buSzPct val="60000"/>
                <a:buFont typeface="Wingdings" pitchFamily="2" charset="2"/>
                <a:buChar char="l"/>
                <a:defRPr sz="1600">
                  <a:solidFill>
                    <a:schemeClr val="tx1"/>
                  </a:solidFill>
                  <a:latin typeface="Arial" charset="0"/>
                  <a:ea typeface="微软雅黑" pitchFamily="34" charset="-122"/>
                </a:defRPr>
              </a:lvl3pPr>
              <a:lvl4pPr marL="1600200" indent="-228600" eaLnBrk="0" fontAlgn="ctr" hangingPunct="0">
                <a:lnSpc>
                  <a:spcPct val="120000"/>
                </a:lnSpc>
                <a:spcBef>
                  <a:spcPct val="20000"/>
                </a:spcBef>
                <a:buClr>
                  <a:schemeClr val="accent1"/>
                </a:buClr>
                <a:buSzPct val="60000"/>
                <a:buFont typeface="Wingdings" pitchFamily="2" charset="2"/>
                <a:buChar char="l"/>
                <a:defRPr sz="1400">
                  <a:solidFill>
                    <a:schemeClr val="tx1"/>
                  </a:solidFill>
                  <a:latin typeface="Arial" charset="0"/>
                  <a:ea typeface="微软雅黑" pitchFamily="34" charset="-122"/>
                </a:defRPr>
              </a:lvl4pPr>
              <a:lvl5pPr marL="2057400" indent="-228600" eaLnBrk="0" fontAlgn="ctr" hangingPunct="0">
                <a:lnSpc>
                  <a:spcPct val="120000"/>
                </a:lnSpc>
                <a:spcBef>
                  <a:spcPct val="20000"/>
                </a:spcBef>
                <a:buClr>
                  <a:schemeClr val="accent1"/>
                </a:buClr>
                <a:buSzPct val="60000"/>
                <a:buFont typeface="Wingdings" pitchFamily="2" charset="2"/>
                <a:buChar char="l"/>
                <a:defRPr sz="1200">
                  <a:solidFill>
                    <a:schemeClr val="tx1"/>
                  </a:solidFill>
                  <a:latin typeface="Arial" charset="0"/>
                  <a:ea typeface="微软雅黑" pitchFamily="34" charset="-122"/>
                </a:defRPr>
              </a:lvl5pPr>
              <a:lvl6pPr marL="2514600" indent="-228600" eaLnBrk="0" fontAlgn="ctr" hangingPunct="0">
                <a:lnSpc>
                  <a:spcPct val="120000"/>
                </a:lnSpc>
                <a:spcBef>
                  <a:spcPct val="20000"/>
                </a:spcBef>
                <a:spcAft>
                  <a:spcPct val="0"/>
                </a:spcAft>
                <a:buClr>
                  <a:schemeClr val="accent1"/>
                </a:buClr>
                <a:buSzPct val="60000"/>
                <a:buFont typeface="Wingdings" pitchFamily="2" charset="2"/>
                <a:buChar char="l"/>
                <a:defRPr sz="1200">
                  <a:solidFill>
                    <a:schemeClr val="tx1"/>
                  </a:solidFill>
                  <a:latin typeface="Arial" charset="0"/>
                  <a:ea typeface="微软雅黑" pitchFamily="34" charset="-122"/>
                </a:defRPr>
              </a:lvl6pPr>
              <a:lvl7pPr marL="2971800" indent="-228600" eaLnBrk="0" fontAlgn="ctr" hangingPunct="0">
                <a:lnSpc>
                  <a:spcPct val="120000"/>
                </a:lnSpc>
                <a:spcBef>
                  <a:spcPct val="20000"/>
                </a:spcBef>
                <a:spcAft>
                  <a:spcPct val="0"/>
                </a:spcAft>
                <a:buClr>
                  <a:schemeClr val="accent1"/>
                </a:buClr>
                <a:buSzPct val="60000"/>
                <a:buFont typeface="Wingdings" pitchFamily="2" charset="2"/>
                <a:buChar char="l"/>
                <a:defRPr sz="1200">
                  <a:solidFill>
                    <a:schemeClr val="tx1"/>
                  </a:solidFill>
                  <a:latin typeface="Arial" charset="0"/>
                  <a:ea typeface="微软雅黑" pitchFamily="34" charset="-122"/>
                </a:defRPr>
              </a:lvl7pPr>
              <a:lvl8pPr marL="3429000" indent="-228600" eaLnBrk="0" fontAlgn="ctr" hangingPunct="0">
                <a:lnSpc>
                  <a:spcPct val="120000"/>
                </a:lnSpc>
                <a:spcBef>
                  <a:spcPct val="20000"/>
                </a:spcBef>
                <a:spcAft>
                  <a:spcPct val="0"/>
                </a:spcAft>
                <a:buClr>
                  <a:schemeClr val="accent1"/>
                </a:buClr>
                <a:buSzPct val="60000"/>
                <a:buFont typeface="Wingdings" pitchFamily="2" charset="2"/>
                <a:buChar char="l"/>
                <a:defRPr sz="1200">
                  <a:solidFill>
                    <a:schemeClr val="tx1"/>
                  </a:solidFill>
                  <a:latin typeface="Arial" charset="0"/>
                  <a:ea typeface="微软雅黑" pitchFamily="34" charset="-122"/>
                </a:defRPr>
              </a:lvl8pPr>
              <a:lvl9pPr marL="3886200" indent="-228600" eaLnBrk="0" fontAlgn="ctr" hangingPunct="0">
                <a:lnSpc>
                  <a:spcPct val="120000"/>
                </a:lnSpc>
                <a:spcBef>
                  <a:spcPct val="20000"/>
                </a:spcBef>
                <a:spcAft>
                  <a:spcPct val="0"/>
                </a:spcAft>
                <a:buClr>
                  <a:schemeClr val="accent1"/>
                </a:buClr>
                <a:buSzPct val="60000"/>
                <a:buFont typeface="Wingdings" pitchFamily="2" charset="2"/>
                <a:buChar char="l"/>
                <a:defRPr sz="1200">
                  <a:solidFill>
                    <a:schemeClr val="tx1"/>
                  </a:solidFill>
                  <a:latin typeface="Arial" charset="0"/>
                  <a:ea typeface="微软雅黑" pitchFamily="34" charset="-122"/>
                </a:defRPr>
              </a:lvl9pPr>
            </a:lstStyle>
            <a:p>
              <a:pPr algn="just" defTabSz="916084" eaLnBrk="1" fontAlgn="base" hangingPunct="1">
                <a:spcBef>
                  <a:spcPts val="0"/>
                </a:spcBef>
                <a:buClrTx/>
                <a:buSzTx/>
                <a:buNone/>
                <a:defRPr/>
              </a:pPr>
              <a:endParaRPr lang="zh-CN" altLang="en-US" sz="781" b="0" kern="0">
                <a:solidFill>
                  <a:srgbClr val="000000"/>
                </a:solidFill>
                <a:latin typeface="Arial" panose="020B0604020202020204" pitchFamily="34" charset="0"/>
                <a:cs typeface="+mn-ea"/>
                <a:sym typeface="Arial" panose="020B0604020202020204" pitchFamily="34" charset="0"/>
              </a:endParaRPr>
            </a:p>
          </p:txBody>
        </p:sp>
      </p:grpSp>
      <p:sp>
        <p:nvSpPr>
          <p:cNvPr id="15" name="Freeform 12"/>
          <p:cNvSpPr>
            <a:spLocks/>
          </p:cNvSpPr>
          <p:nvPr/>
        </p:nvSpPr>
        <p:spPr bwMode="auto">
          <a:xfrm>
            <a:off x="3859363" y="1820546"/>
            <a:ext cx="1432911" cy="1469491"/>
          </a:xfrm>
          <a:custGeom>
            <a:avLst/>
            <a:gdLst>
              <a:gd name="T0" fmla="*/ 2147483647 w 576"/>
              <a:gd name="T1" fmla="*/ 2147483647 h 648"/>
              <a:gd name="T2" fmla="*/ 2147483647 w 576"/>
              <a:gd name="T3" fmla="*/ 2147483647 h 648"/>
              <a:gd name="T4" fmla="*/ 2147483647 w 576"/>
              <a:gd name="T5" fmla="*/ 2147483647 h 648"/>
              <a:gd name="T6" fmla="*/ 2147483647 w 576"/>
              <a:gd name="T7" fmla="*/ 2147483647 h 648"/>
              <a:gd name="T8" fmla="*/ 2147483647 w 576"/>
              <a:gd name="T9" fmla="*/ 2147483647 h 648"/>
              <a:gd name="T10" fmla="*/ 2147483647 w 576"/>
              <a:gd name="T11" fmla="*/ 2147483647 h 648"/>
              <a:gd name="T12" fmla="*/ 2147483647 w 576"/>
              <a:gd name="T13" fmla="*/ 2147483647 h 648"/>
              <a:gd name="T14" fmla="*/ 2147483647 w 576"/>
              <a:gd name="T15" fmla="*/ 2147483647 h 648"/>
              <a:gd name="T16" fmla="*/ 2147483647 w 576"/>
              <a:gd name="T17" fmla="*/ 2147483647 h 648"/>
              <a:gd name="T18" fmla="*/ 2147483647 w 576"/>
              <a:gd name="T19" fmla="*/ 2147483647 h 648"/>
              <a:gd name="T20" fmla="*/ 2147483647 w 576"/>
              <a:gd name="T21" fmla="*/ 2147483647 h 648"/>
              <a:gd name="T22" fmla="*/ 2133573609 w 576"/>
              <a:gd name="T23" fmla="*/ 2147483647 h 648"/>
              <a:gd name="T24" fmla="*/ 1775924795 w 576"/>
              <a:gd name="T25" fmla="*/ 2147483647 h 648"/>
              <a:gd name="T26" fmla="*/ 1775924795 w 576"/>
              <a:gd name="T27" fmla="*/ 2147483647 h 648"/>
              <a:gd name="T28" fmla="*/ 1418273498 w 576"/>
              <a:gd name="T29" fmla="*/ 2147483647 h 648"/>
              <a:gd name="T30" fmla="*/ 1085285581 w 576"/>
              <a:gd name="T31" fmla="*/ 2147483647 h 648"/>
              <a:gd name="T32" fmla="*/ 776966011 w 576"/>
              <a:gd name="T33" fmla="*/ 2147483647 h 648"/>
              <a:gd name="T34" fmla="*/ 517978169 w 576"/>
              <a:gd name="T35" fmla="*/ 2147483647 h 648"/>
              <a:gd name="T36" fmla="*/ 308319570 w 576"/>
              <a:gd name="T37" fmla="*/ 2147483647 h 648"/>
              <a:gd name="T38" fmla="*/ 209658599 w 576"/>
              <a:gd name="T39" fmla="*/ 2147483647 h 648"/>
              <a:gd name="T40" fmla="*/ 135661008 w 576"/>
              <a:gd name="T41" fmla="*/ 2147483647 h 648"/>
              <a:gd name="T42" fmla="*/ 73997591 w 576"/>
              <a:gd name="T43" fmla="*/ 2147483647 h 648"/>
              <a:gd name="T44" fmla="*/ 36997554 w 576"/>
              <a:gd name="T45" fmla="*/ 2147483647 h 648"/>
              <a:gd name="T46" fmla="*/ 12331690 w 576"/>
              <a:gd name="T47" fmla="*/ 2147483647 h 648"/>
              <a:gd name="T48" fmla="*/ 0 w 576"/>
              <a:gd name="T49" fmla="*/ 2147483647 h 648"/>
              <a:gd name="T50" fmla="*/ 1775924795 w 576"/>
              <a:gd name="T51" fmla="*/ 0 h 648"/>
              <a:gd name="T52" fmla="*/ 2147483647 w 576"/>
              <a:gd name="T53" fmla="*/ 2147483647 h 648"/>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576"/>
              <a:gd name="T82" fmla="*/ 0 h 648"/>
              <a:gd name="T83" fmla="*/ 576 w 576"/>
              <a:gd name="T84" fmla="*/ 648 h 648"/>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576" h="648">
                <a:moveTo>
                  <a:pt x="576" y="576"/>
                </a:moveTo>
                <a:lnTo>
                  <a:pt x="576" y="576"/>
                </a:lnTo>
                <a:lnTo>
                  <a:pt x="574" y="584"/>
                </a:lnTo>
                <a:lnTo>
                  <a:pt x="570" y="590"/>
                </a:lnTo>
                <a:lnTo>
                  <a:pt x="564" y="598"/>
                </a:lnTo>
                <a:lnTo>
                  <a:pt x="554" y="604"/>
                </a:lnTo>
                <a:lnTo>
                  <a:pt x="542" y="610"/>
                </a:lnTo>
                <a:lnTo>
                  <a:pt x="526" y="616"/>
                </a:lnTo>
                <a:lnTo>
                  <a:pt x="492" y="626"/>
                </a:lnTo>
                <a:lnTo>
                  <a:pt x="450" y="636"/>
                </a:lnTo>
                <a:lnTo>
                  <a:pt x="400" y="642"/>
                </a:lnTo>
                <a:lnTo>
                  <a:pt x="346" y="646"/>
                </a:lnTo>
                <a:lnTo>
                  <a:pt x="288" y="648"/>
                </a:lnTo>
                <a:lnTo>
                  <a:pt x="230" y="646"/>
                </a:lnTo>
                <a:lnTo>
                  <a:pt x="176" y="642"/>
                </a:lnTo>
                <a:lnTo>
                  <a:pt x="126" y="636"/>
                </a:lnTo>
                <a:lnTo>
                  <a:pt x="84" y="626"/>
                </a:lnTo>
                <a:lnTo>
                  <a:pt x="50" y="616"/>
                </a:lnTo>
                <a:lnTo>
                  <a:pt x="34" y="610"/>
                </a:lnTo>
                <a:lnTo>
                  <a:pt x="22" y="604"/>
                </a:lnTo>
                <a:lnTo>
                  <a:pt x="12" y="598"/>
                </a:lnTo>
                <a:lnTo>
                  <a:pt x="6" y="590"/>
                </a:lnTo>
                <a:lnTo>
                  <a:pt x="2" y="584"/>
                </a:lnTo>
                <a:lnTo>
                  <a:pt x="0" y="576"/>
                </a:lnTo>
                <a:lnTo>
                  <a:pt x="288" y="0"/>
                </a:lnTo>
                <a:lnTo>
                  <a:pt x="576" y="576"/>
                </a:lnTo>
                <a:close/>
              </a:path>
            </a:pathLst>
          </a:custGeom>
          <a:solidFill>
            <a:schemeClr val="accent1"/>
          </a:solidFill>
          <a:ln>
            <a:noFill/>
          </a:ln>
          <a:extLst/>
        </p:spPr>
        <p:txBody>
          <a:bodyPr wrap="none" anchor="ctr"/>
          <a:lstStyle/>
          <a:p>
            <a:pPr algn="just" defTabSz="916084">
              <a:lnSpc>
                <a:spcPct val="120000"/>
              </a:lnSpc>
              <a:defRPr/>
            </a:pPr>
            <a:endParaRPr lang="zh-CN" altLang="en-US" sz="781" b="1" kern="0">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Freeform 19"/>
          <p:cNvSpPr>
            <a:spLocks noEditPoints="1"/>
          </p:cNvSpPr>
          <p:nvPr/>
        </p:nvSpPr>
        <p:spPr bwMode="auto">
          <a:xfrm>
            <a:off x="4390043" y="3813718"/>
            <a:ext cx="459466" cy="443672"/>
          </a:xfrm>
          <a:custGeom>
            <a:avLst/>
            <a:gdLst>
              <a:gd name="T0" fmla="*/ 94 w 132"/>
              <a:gd name="T1" fmla="*/ 0 h 128"/>
              <a:gd name="T2" fmla="*/ 56 w 132"/>
              <a:gd name="T3" fmla="*/ 27 h 128"/>
              <a:gd name="T4" fmla="*/ 55 w 132"/>
              <a:gd name="T5" fmla="*/ 27 h 128"/>
              <a:gd name="T6" fmla="*/ 14 w 132"/>
              <a:gd name="T7" fmla="*/ 69 h 128"/>
              <a:gd name="T8" fmla="*/ 1 w 132"/>
              <a:gd name="T9" fmla="*/ 110 h 128"/>
              <a:gd name="T10" fmla="*/ 14 w 132"/>
              <a:gd name="T11" fmla="*/ 128 h 128"/>
              <a:gd name="T12" fmla="*/ 53 w 132"/>
              <a:gd name="T13" fmla="*/ 118 h 128"/>
              <a:gd name="T14" fmla="*/ 120 w 132"/>
              <a:gd name="T15" fmla="*/ 53 h 128"/>
              <a:gd name="T16" fmla="*/ 64 w 132"/>
              <a:gd name="T17" fmla="*/ 95 h 128"/>
              <a:gd name="T18" fmla="*/ 99 w 132"/>
              <a:gd name="T19" fmla="*/ 47 h 128"/>
              <a:gd name="T20" fmla="*/ 95 w 132"/>
              <a:gd name="T21" fmla="*/ 67 h 128"/>
              <a:gd name="T22" fmla="*/ 64 w 132"/>
              <a:gd name="T23" fmla="*/ 98 h 128"/>
              <a:gd name="T24" fmla="*/ 59 w 132"/>
              <a:gd name="T25" fmla="*/ 81 h 128"/>
              <a:gd name="T26" fmla="*/ 46 w 132"/>
              <a:gd name="T27" fmla="*/ 68 h 128"/>
              <a:gd name="T28" fmla="*/ 92 w 132"/>
              <a:gd name="T29" fmla="*/ 36 h 128"/>
              <a:gd name="T30" fmla="*/ 59 w 132"/>
              <a:gd name="T31" fmla="*/ 81 h 128"/>
              <a:gd name="T32" fmla="*/ 30 w 132"/>
              <a:gd name="T33" fmla="*/ 64 h 128"/>
              <a:gd name="T34" fmla="*/ 80 w 132"/>
              <a:gd name="T35" fmla="*/ 29 h 128"/>
              <a:gd name="T36" fmla="*/ 17 w 132"/>
              <a:gd name="T37" fmla="*/ 119 h 128"/>
              <a:gd name="T38" fmla="*/ 8 w 132"/>
              <a:gd name="T39" fmla="*/ 114 h 128"/>
              <a:gd name="T40" fmla="*/ 13 w 132"/>
              <a:gd name="T41" fmla="*/ 96 h 128"/>
              <a:gd name="T42" fmla="*/ 32 w 132"/>
              <a:gd name="T43" fmla="*/ 116 h 128"/>
              <a:gd name="T44" fmla="*/ 35 w 132"/>
              <a:gd name="T45" fmla="*/ 115 h 128"/>
              <a:gd name="T46" fmla="*/ 14 w 132"/>
              <a:gd name="T47" fmla="*/ 92 h 128"/>
              <a:gd name="T48" fmla="*/ 19 w 132"/>
              <a:gd name="T49" fmla="*/ 75 h 128"/>
              <a:gd name="T50" fmla="*/ 52 w 132"/>
              <a:gd name="T51" fmla="*/ 110 h 128"/>
              <a:gd name="T52" fmla="*/ 35 w 132"/>
              <a:gd name="T53" fmla="*/ 115 h 128"/>
              <a:gd name="T54" fmla="*/ 108 w 132"/>
              <a:gd name="T55" fmla="*/ 54 h 128"/>
              <a:gd name="T56" fmla="*/ 98 w 132"/>
              <a:gd name="T57" fmla="*/ 30 h 128"/>
              <a:gd name="T58" fmla="*/ 81 w 132"/>
              <a:gd name="T59" fmla="*/ 13 h 128"/>
              <a:gd name="T60" fmla="*/ 112 w 132"/>
              <a:gd name="T61" fmla="*/ 16 h 128"/>
              <a:gd name="T62" fmla="*/ 115 w 132"/>
              <a:gd name="T63" fmla="*/ 47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32" h="128">
                <a:moveTo>
                  <a:pt x="118" y="10"/>
                </a:moveTo>
                <a:cubicBezTo>
                  <a:pt x="111" y="4"/>
                  <a:pt x="102" y="0"/>
                  <a:pt x="94" y="0"/>
                </a:cubicBezTo>
                <a:cubicBezTo>
                  <a:pt x="87" y="0"/>
                  <a:pt x="80" y="3"/>
                  <a:pt x="75" y="8"/>
                </a:cubicBezTo>
                <a:cubicBezTo>
                  <a:pt x="56" y="27"/>
                  <a:pt x="56" y="27"/>
                  <a:pt x="56" y="27"/>
                </a:cubicBezTo>
                <a:cubicBezTo>
                  <a:pt x="56" y="27"/>
                  <a:pt x="56" y="27"/>
                  <a:pt x="55" y="27"/>
                </a:cubicBezTo>
                <a:cubicBezTo>
                  <a:pt x="55" y="27"/>
                  <a:pt x="55" y="27"/>
                  <a:pt x="55" y="27"/>
                </a:cubicBezTo>
                <a:cubicBezTo>
                  <a:pt x="55" y="27"/>
                  <a:pt x="55" y="27"/>
                  <a:pt x="55" y="27"/>
                </a:cubicBezTo>
                <a:cubicBezTo>
                  <a:pt x="14" y="69"/>
                  <a:pt x="14" y="69"/>
                  <a:pt x="14" y="69"/>
                </a:cubicBezTo>
                <a:cubicBezTo>
                  <a:pt x="12" y="71"/>
                  <a:pt x="11" y="73"/>
                  <a:pt x="10" y="76"/>
                </a:cubicBezTo>
                <a:cubicBezTo>
                  <a:pt x="1" y="110"/>
                  <a:pt x="1" y="110"/>
                  <a:pt x="1" y="110"/>
                </a:cubicBezTo>
                <a:cubicBezTo>
                  <a:pt x="1" y="110"/>
                  <a:pt x="0" y="113"/>
                  <a:pt x="0" y="114"/>
                </a:cubicBezTo>
                <a:cubicBezTo>
                  <a:pt x="0" y="122"/>
                  <a:pt x="6" y="128"/>
                  <a:pt x="14" y="128"/>
                </a:cubicBezTo>
                <a:cubicBezTo>
                  <a:pt x="16" y="128"/>
                  <a:pt x="19" y="127"/>
                  <a:pt x="19" y="127"/>
                </a:cubicBezTo>
                <a:cubicBezTo>
                  <a:pt x="53" y="118"/>
                  <a:pt x="53" y="118"/>
                  <a:pt x="53" y="118"/>
                </a:cubicBezTo>
                <a:cubicBezTo>
                  <a:pt x="55" y="118"/>
                  <a:pt x="57" y="116"/>
                  <a:pt x="59" y="114"/>
                </a:cubicBezTo>
                <a:cubicBezTo>
                  <a:pt x="120" y="53"/>
                  <a:pt x="120" y="53"/>
                  <a:pt x="120" y="53"/>
                </a:cubicBezTo>
                <a:cubicBezTo>
                  <a:pt x="132" y="42"/>
                  <a:pt x="130" y="23"/>
                  <a:pt x="118" y="10"/>
                </a:cubicBezTo>
                <a:close/>
                <a:moveTo>
                  <a:pt x="64" y="95"/>
                </a:moveTo>
                <a:cubicBezTo>
                  <a:pt x="64" y="92"/>
                  <a:pt x="63" y="88"/>
                  <a:pt x="61" y="85"/>
                </a:cubicBezTo>
                <a:cubicBezTo>
                  <a:pt x="99" y="47"/>
                  <a:pt x="99" y="47"/>
                  <a:pt x="99" y="47"/>
                </a:cubicBezTo>
                <a:cubicBezTo>
                  <a:pt x="101" y="54"/>
                  <a:pt x="100" y="62"/>
                  <a:pt x="95" y="67"/>
                </a:cubicBezTo>
                <a:cubicBezTo>
                  <a:pt x="95" y="67"/>
                  <a:pt x="95" y="67"/>
                  <a:pt x="95" y="67"/>
                </a:cubicBezTo>
                <a:cubicBezTo>
                  <a:pt x="95" y="67"/>
                  <a:pt x="95" y="67"/>
                  <a:pt x="95" y="67"/>
                </a:cubicBezTo>
                <a:cubicBezTo>
                  <a:pt x="64" y="98"/>
                  <a:pt x="64" y="98"/>
                  <a:pt x="64" y="98"/>
                </a:cubicBezTo>
                <a:cubicBezTo>
                  <a:pt x="64" y="97"/>
                  <a:pt x="64" y="96"/>
                  <a:pt x="64" y="95"/>
                </a:cubicBezTo>
                <a:close/>
                <a:moveTo>
                  <a:pt x="59" y="81"/>
                </a:moveTo>
                <a:cubicBezTo>
                  <a:pt x="58" y="79"/>
                  <a:pt x="56" y="76"/>
                  <a:pt x="54" y="74"/>
                </a:cubicBezTo>
                <a:cubicBezTo>
                  <a:pt x="51" y="72"/>
                  <a:pt x="49" y="70"/>
                  <a:pt x="46" y="68"/>
                </a:cubicBezTo>
                <a:cubicBezTo>
                  <a:pt x="84" y="30"/>
                  <a:pt x="84" y="30"/>
                  <a:pt x="84" y="30"/>
                </a:cubicBezTo>
                <a:cubicBezTo>
                  <a:pt x="87" y="31"/>
                  <a:pt x="90" y="33"/>
                  <a:pt x="92" y="36"/>
                </a:cubicBezTo>
                <a:cubicBezTo>
                  <a:pt x="94" y="38"/>
                  <a:pt x="96" y="40"/>
                  <a:pt x="97" y="43"/>
                </a:cubicBezTo>
                <a:lnTo>
                  <a:pt x="59" y="81"/>
                </a:lnTo>
                <a:close/>
                <a:moveTo>
                  <a:pt x="42" y="66"/>
                </a:moveTo>
                <a:cubicBezTo>
                  <a:pt x="38" y="65"/>
                  <a:pt x="34" y="64"/>
                  <a:pt x="30" y="64"/>
                </a:cubicBezTo>
                <a:cubicBezTo>
                  <a:pt x="61" y="33"/>
                  <a:pt x="61" y="33"/>
                  <a:pt x="61" y="33"/>
                </a:cubicBezTo>
                <a:cubicBezTo>
                  <a:pt x="66" y="28"/>
                  <a:pt x="73" y="27"/>
                  <a:pt x="80" y="29"/>
                </a:cubicBezTo>
                <a:lnTo>
                  <a:pt x="42" y="66"/>
                </a:lnTo>
                <a:close/>
                <a:moveTo>
                  <a:pt x="17" y="119"/>
                </a:moveTo>
                <a:cubicBezTo>
                  <a:pt x="16" y="120"/>
                  <a:pt x="15" y="120"/>
                  <a:pt x="14" y="120"/>
                </a:cubicBezTo>
                <a:cubicBezTo>
                  <a:pt x="11" y="120"/>
                  <a:pt x="8" y="117"/>
                  <a:pt x="8" y="114"/>
                </a:cubicBezTo>
                <a:cubicBezTo>
                  <a:pt x="8" y="113"/>
                  <a:pt x="8" y="112"/>
                  <a:pt x="8" y="112"/>
                </a:cubicBezTo>
                <a:cubicBezTo>
                  <a:pt x="13" y="96"/>
                  <a:pt x="13" y="96"/>
                  <a:pt x="13" y="96"/>
                </a:cubicBezTo>
                <a:cubicBezTo>
                  <a:pt x="17" y="96"/>
                  <a:pt x="22" y="98"/>
                  <a:pt x="26" y="102"/>
                </a:cubicBezTo>
                <a:cubicBezTo>
                  <a:pt x="30" y="106"/>
                  <a:pt x="32" y="111"/>
                  <a:pt x="32" y="116"/>
                </a:cubicBezTo>
                <a:lnTo>
                  <a:pt x="17" y="119"/>
                </a:lnTo>
                <a:close/>
                <a:moveTo>
                  <a:pt x="35" y="115"/>
                </a:moveTo>
                <a:cubicBezTo>
                  <a:pt x="35" y="109"/>
                  <a:pt x="33" y="104"/>
                  <a:pt x="29" y="99"/>
                </a:cubicBezTo>
                <a:cubicBezTo>
                  <a:pt x="25" y="95"/>
                  <a:pt x="19" y="93"/>
                  <a:pt x="14" y="92"/>
                </a:cubicBezTo>
                <a:cubicBezTo>
                  <a:pt x="18" y="78"/>
                  <a:pt x="18" y="78"/>
                  <a:pt x="18" y="78"/>
                </a:cubicBezTo>
                <a:cubicBezTo>
                  <a:pt x="18" y="77"/>
                  <a:pt x="19" y="76"/>
                  <a:pt x="19" y="75"/>
                </a:cubicBezTo>
                <a:cubicBezTo>
                  <a:pt x="27" y="69"/>
                  <a:pt x="40" y="71"/>
                  <a:pt x="48" y="80"/>
                </a:cubicBezTo>
                <a:cubicBezTo>
                  <a:pt x="57" y="89"/>
                  <a:pt x="59" y="102"/>
                  <a:pt x="52" y="110"/>
                </a:cubicBezTo>
                <a:cubicBezTo>
                  <a:pt x="51" y="110"/>
                  <a:pt x="51" y="111"/>
                  <a:pt x="50" y="111"/>
                </a:cubicBezTo>
                <a:lnTo>
                  <a:pt x="35" y="115"/>
                </a:lnTo>
                <a:close/>
                <a:moveTo>
                  <a:pt x="115" y="47"/>
                </a:moveTo>
                <a:cubicBezTo>
                  <a:pt x="108" y="54"/>
                  <a:pt x="108" y="54"/>
                  <a:pt x="108" y="54"/>
                </a:cubicBezTo>
                <a:cubicBezTo>
                  <a:pt x="108" y="53"/>
                  <a:pt x="108" y="52"/>
                  <a:pt x="108" y="51"/>
                </a:cubicBezTo>
                <a:cubicBezTo>
                  <a:pt x="107" y="43"/>
                  <a:pt x="104" y="36"/>
                  <a:pt x="98" y="30"/>
                </a:cubicBezTo>
                <a:cubicBezTo>
                  <a:pt x="91" y="24"/>
                  <a:pt x="83" y="20"/>
                  <a:pt x="74" y="20"/>
                </a:cubicBezTo>
                <a:cubicBezTo>
                  <a:pt x="81" y="13"/>
                  <a:pt x="81" y="13"/>
                  <a:pt x="81" y="13"/>
                </a:cubicBezTo>
                <a:cubicBezTo>
                  <a:pt x="84" y="10"/>
                  <a:pt x="89" y="8"/>
                  <a:pt x="94" y="8"/>
                </a:cubicBezTo>
                <a:cubicBezTo>
                  <a:pt x="100" y="8"/>
                  <a:pt x="107" y="11"/>
                  <a:pt x="112" y="16"/>
                </a:cubicBezTo>
                <a:cubicBezTo>
                  <a:pt x="117" y="21"/>
                  <a:pt x="120" y="27"/>
                  <a:pt x="120" y="33"/>
                </a:cubicBezTo>
                <a:cubicBezTo>
                  <a:pt x="120" y="38"/>
                  <a:pt x="118" y="43"/>
                  <a:pt x="115" y="47"/>
                </a:cubicBezTo>
                <a:close/>
              </a:path>
            </a:pathLst>
          </a:custGeom>
          <a:solidFill>
            <a:schemeClr val="bg1"/>
          </a:solidFill>
          <a:ln>
            <a:noFill/>
          </a:ln>
        </p:spPr>
        <p:txBody>
          <a:bodyPr vert="horz" wrap="square" lIns="91606" tIns="45802" rIns="91606" bIns="45802" numCol="1" anchor="t" anchorCtr="0" compatLnSpc="1">
            <a:prstTxWarp prst="textNoShape">
              <a:avLst/>
            </a:prstTxWarp>
          </a:bodyPr>
          <a:lstStyle/>
          <a:p>
            <a:pPr algn="just">
              <a:lnSpc>
                <a:spcPct val="120000"/>
              </a:lnSpc>
            </a:pPr>
            <a:endParaRPr lang="id-ID" sz="781">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 name="Freeform 11"/>
          <p:cNvSpPr>
            <a:spLocks noChangeAspect="1" noEditPoints="1"/>
          </p:cNvSpPr>
          <p:nvPr/>
        </p:nvSpPr>
        <p:spPr bwMode="auto">
          <a:xfrm>
            <a:off x="4337420" y="2553902"/>
            <a:ext cx="480416" cy="480926"/>
          </a:xfrm>
          <a:custGeom>
            <a:avLst/>
            <a:gdLst>
              <a:gd name="T0" fmla="*/ 360 w 400"/>
              <a:gd name="T1" fmla="*/ 184 h 400"/>
              <a:gd name="T2" fmla="*/ 360 w 400"/>
              <a:gd name="T3" fmla="*/ 216 h 400"/>
              <a:gd name="T4" fmla="*/ 400 w 400"/>
              <a:gd name="T5" fmla="*/ 200 h 400"/>
              <a:gd name="T6" fmla="*/ 200 w 400"/>
              <a:gd name="T7" fmla="*/ 90 h 400"/>
              <a:gd name="T8" fmla="*/ 200 w 400"/>
              <a:gd name="T9" fmla="*/ 310 h 400"/>
              <a:gd name="T10" fmla="*/ 200 w 400"/>
              <a:gd name="T11" fmla="*/ 90 h 400"/>
              <a:gd name="T12" fmla="*/ 120 w 400"/>
              <a:gd name="T13" fmla="*/ 200 h 400"/>
              <a:gd name="T14" fmla="*/ 280 w 400"/>
              <a:gd name="T15" fmla="*/ 200 h 400"/>
              <a:gd name="T16" fmla="*/ 59 w 400"/>
              <a:gd name="T17" fmla="*/ 200 h 400"/>
              <a:gd name="T18" fmla="*/ 20 w 400"/>
              <a:gd name="T19" fmla="*/ 184 h 400"/>
              <a:gd name="T20" fmla="*/ 20 w 400"/>
              <a:gd name="T21" fmla="*/ 216 h 400"/>
              <a:gd name="T22" fmla="*/ 59 w 400"/>
              <a:gd name="T23" fmla="*/ 200 h 400"/>
              <a:gd name="T24" fmla="*/ 216 w 400"/>
              <a:gd name="T25" fmla="*/ 40 h 400"/>
              <a:gd name="T26" fmla="*/ 200 w 400"/>
              <a:gd name="T27" fmla="*/ 0 h 400"/>
              <a:gd name="T28" fmla="*/ 184 w 400"/>
              <a:gd name="T29" fmla="*/ 40 h 400"/>
              <a:gd name="T30" fmla="*/ 200 w 400"/>
              <a:gd name="T31" fmla="*/ 340 h 400"/>
              <a:gd name="T32" fmla="*/ 184 w 400"/>
              <a:gd name="T33" fmla="*/ 380 h 400"/>
              <a:gd name="T34" fmla="*/ 216 w 400"/>
              <a:gd name="T35" fmla="*/ 380 h 400"/>
              <a:gd name="T36" fmla="*/ 200 w 400"/>
              <a:gd name="T37" fmla="*/ 340 h 400"/>
              <a:gd name="T38" fmla="*/ 350 w 400"/>
              <a:gd name="T39" fmla="*/ 50 h 400"/>
              <a:gd name="T40" fmla="*/ 310 w 400"/>
              <a:gd name="T41" fmla="*/ 67 h 400"/>
              <a:gd name="T42" fmla="*/ 333 w 400"/>
              <a:gd name="T43" fmla="*/ 89 h 400"/>
              <a:gd name="T44" fmla="*/ 66 w 400"/>
              <a:gd name="T45" fmla="*/ 311 h 400"/>
              <a:gd name="T46" fmla="*/ 50 w 400"/>
              <a:gd name="T47" fmla="*/ 350 h 400"/>
              <a:gd name="T48" fmla="*/ 89 w 400"/>
              <a:gd name="T49" fmla="*/ 333 h 400"/>
              <a:gd name="T50" fmla="*/ 66 w 400"/>
              <a:gd name="T51" fmla="*/ 311 h 400"/>
              <a:gd name="T52" fmla="*/ 50 w 400"/>
              <a:gd name="T53" fmla="*/ 50 h 400"/>
              <a:gd name="T54" fmla="*/ 66 w 400"/>
              <a:gd name="T55" fmla="*/ 89 h 400"/>
              <a:gd name="T56" fmla="*/ 89 w 400"/>
              <a:gd name="T57" fmla="*/ 67 h 400"/>
              <a:gd name="T58" fmla="*/ 310 w 400"/>
              <a:gd name="T59" fmla="*/ 333 h 400"/>
              <a:gd name="T60" fmla="*/ 350 w 400"/>
              <a:gd name="T61" fmla="*/ 350 h 400"/>
              <a:gd name="T62" fmla="*/ 333 w 400"/>
              <a:gd name="T63" fmla="*/ 311 h 400"/>
              <a:gd name="T64" fmla="*/ 310 w 400"/>
              <a:gd name="T65" fmla="*/ 333 h 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400" h="400">
                <a:moveTo>
                  <a:pt x="380" y="184"/>
                </a:moveTo>
                <a:cubicBezTo>
                  <a:pt x="376" y="184"/>
                  <a:pt x="364" y="184"/>
                  <a:pt x="360" y="184"/>
                </a:cubicBezTo>
                <a:cubicBezTo>
                  <a:pt x="349" y="184"/>
                  <a:pt x="340" y="191"/>
                  <a:pt x="340" y="200"/>
                </a:cubicBezTo>
                <a:cubicBezTo>
                  <a:pt x="340" y="209"/>
                  <a:pt x="349" y="216"/>
                  <a:pt x="360" y="216"/>
                </a:cubicBezTo>
                <a:cubicBezTo>
                  <a:pt x="364" y="216"/>
                  <a:pt x="376" y="216"/>
                  <a:pt x="380" y="216"/>
                </a:cubicBezTo>
                <a:cubicBezTo>
                  <a:pt x="391" y="216"/>
                  <a:pt x="400" y="209"/>
                  <a:pt x="400" y="200"/>
                </a:cubicBezTo>
                <a:cubicBezTo>
                  <a:pt x="400" y="191"/>
                  <a:pt x="391" y="184"/>
                  <a:pt x="380" y="184"/>
                </a:cubicBezTo>
                <a:close/>
                <a:moveTo>
                  <a:pt x="200" y="90"/>
                </a:moveTo>
                <a:cubicBezTo>
                  <a:pt x="139" y="90"/>
                  <a:pt x="90" y="139"/>
                  <a:pt x="90" y="200"/>
                </a:cubicBezTo>
                <a:cubicBezTo>
                  <a:pt x="90" y="261"/>
                  <a:pt x="139" y="310"/>
                  <a:pt x="200" y="310"/>
                </a:cubicBezTo>
                <a:cubicBezTo>
                  <a:pt x="261" y="310"/>
                  <a:pt x="310" y="261"/>
                  <a:pt x="310" y="200"/>
                </a:cubicBezTo>
                <a:cubicBezTo>
                  <a:pt x="310" y="139"/>
                  <a:pt x="261" y="90"/>
                  <a:pt x="200" y="90"/>
                </a:cubicBezTo>
                <a:close/>
                <a:moveTo>
                  <a:pt x="200" y="280"/>
                </a:moveTo>
                <a:cubicBezTo>
                  <a:pt x="156" y="280"/>
                  <a:pt x="120" y="244"/>
                  <a:pt x="120" y="200"/>
                </a:cubicBezTo>
                <a:cubicBezTo>
                  <a:pt x="120" y="156"/>
                  <a:pt x="156" y="120"/>
                  <a:pt x="200" y="120"/>
                </a:cubicBezTo>
                <a:cubicBezTo>
                  <a:pt x="244" y="120"/>
                  <a:pt x="280" y="156"/>
                  <a:pt x="280" y="200"/>
                </a:cubicBezTo>
                <a:cubicBezTo>
                  <a:pt x="280" y="244"/>
                  <a:pt x="244" y="280"/>
                  <a:pt x="200" y="280"/>
                </a:cubicBezTo>
                <a:close/>
                <a:moveTo>
                  <a:pt x="59" y="200"/>
                </a:moveTo>
                <a:cubicBezTo>
                  <a:pt x="59" y="191"/>
                  <a:pt x="51" y="184"/>
                  <a:pt x="40" y="184"/>
                </a:cubicBezTo>
                <a:cubicBezTo>
                  <a:pt x="36" y="184"/>
                  <a:pt x="23" y="184"/>
                  <a:pt x="20" y="184"/>
                </a:cubicBezTo>
                <a:cubicBezTo>
                  <a:pt x="9" y="184"/>
                  <a:pt x="0" y="191"/>
                  <a:pt x="0" y="200"/>
                </a:cubicBezTo>
                <a:cubicBezTo>
                  <a:pt x="0" y="209"/>
                  <a:pt x="9" y="216"/>
                  <a:pt x="20" y="216"/>
                </a:cubicBezTo>
                <a:cubicBezTo>
                  <a:pt x="23" y="216"/>
                  <a:pt x="36" y="216"/>
                  <a:pt x="40" y="216"/>
                </a:cubicBezTo>
                <a:cubicBezTo>
                  <a:pt x="51" y="216"/>
                  <a:pt x="59" y="209"/>
                  <a:pt x="59" y="200"/>
                </a:cubicBezTo>
                <a:close/>
                <a:moveTo>
                  <a:pt x="200" y="60"/>
                </a:moveTo>
                <a:cubicBezTo>
                  <a:pt x="209" y="60"/>
                  <a:pt x="216" y="51"/>
                  <a:pt x="216" y="40"/>
                </a:cubicBezTo>
                <a:cubicBezTo>
                  <a:pt x="216" y="36"/>
                  <a:pt x="216" y="24"/>
                  <a:pt x="216" y="20"/>
                </a:cubicBezTo>
                <a:cubicBezTo>
                  <a:pt x="216" y="9"/>
                  <a:pt x="209" y="0"/>
                  <a:pt x="200" y="0"/>
                </a:cubicBezTo>
                <a:cubicBezTo>
                  <a:pt x="191" y="0"/>
                  <a:pt x="184" y="9"/>
                  <a:pt x="184" y="20"/>
                </a:cubicBezTo>
                <a:cubicBezTo>
                  <a:pt x="184" y="24"/>
                  <a:pt x="184" y="36"/>
                  <a:pt x="184" y="40"/>
                </a:cubicBezTo>
                <a:cubicBezTo>
                  <a:pt x="184" y="51"/>
                  <a:pt x="191" y="60"/>
                  <a:pt x="200" y="60"/>
                </a:cubicBezTo>
                <a:close/>
                <a:moveTo>
                  <a:pt x="200" y="340"/>
                </a:moveTo>
                <a:cubicBezTo>
                  <a:pt x="191" y="340"/>
                  <a:pt x="184" y="349"/>
                  <a:pt x="184" y="360"/>
                </a:cubicBezTo>
                <a:cubicBezTo>
                  <a:pt x="184" y="364"/>
                  <a:pt x="184" y="376"/>
                  <a:pt x="184" y="380"/>
                </a:cubicBezTo>
                <a:cubicBezTo>
                  <a:pt x="184" y="391"/>
                  <a:pt x="191" y="400"/>
                  <a:pt x="200" y="400"/>
                </a:cubicBezTo>
                <a:cubicBezTo>
                  <a:pt x="209" y="400"/>
                  <a:pt x="216" y="391"/>
                  <a:pt x="216" y="380"/>
                </a:cubicBezTo>
                <a:cubicBezTo>
                  <a:pt x="216" y="376"/>
                  <a:pt x="216" y="364"/>
                  <a:pt x="216" y="360"/>
                </a:cubicBezTo>
                <a:cubicBezTo>
                  <a:pt x="216" y="349"/>
                  <a:pt x="209" y="340"/>
                  <a:pt x="200" y="340"/>
                </a:cubicBezTo>
                <a:close/>
                <a:moveTo>
                  <a:pt x="347" y="75"/>
                </a:moveTo>
                <a:cubicBezTo>
                  <a:pt x="355" y="67"/>
                  <a:pt x="356" y="56"/>
                  <a:pt x="350" y="50"/>
                </a:cubicBezTo>
                <a:cubicBezTo>
                  <a:pt x="344" y="44"/>
                  <a:pt x="332" y="45"/>
                  <a:pt x="324" y="53"/>
                </a:cubicBezTo>
                <a:cubicBezTo>
                  <a:pt x="322" y="55"/>
                  <a:pt x="313" y="64"/>
                  <a:pt x="310" y="67"/>
                </a:cubicBezTo>
                <a:cubicBezTo>
                  <a:pt x="303" y="74"/>
                  <a:pt x="301" y="86"/>
                  <a:pt x="308" y="92"/>
                </a:cubicBezTo>
                <a:cubicBezTo>
                  <a:pt x="314" y="98"/>
                  <a:pt x="325" y="97"/>
                  <a:pt x="333" y="89"/>
                </a:cubicBezTo>
                <a:cubicBezTo>
                  <a:pt x="335" y="87"/>
                  <a:pt x="345" y="77"/>
                  <a:pt x="347" y="75"/>
                </a:cubicBezTo>
                <a:close/>
                <a:moveTo>
                  <a:pt x="66" y="311"/>
                </a:moveTo>
                <a:cubicBezTo>
                  <a:pt x="64" y="313"/>
                  <a:pt x="55" y="322"/>
                  <a:pt x="52" y="325"/>
                </a:cubicBezTo>
                <a:cubicBezTo>
                  <a:pt x="45" y="332"/>
                  <a:pt x="43" y="344"/>
                  <a:pt x="50" y="350"/>
                </a:cubicBezTo>
                <a:cubicBezTo>
                  <a:pt x="56" y="356"/>
                  <a:pt x="67" y="355"/>
                  <a:pt x="75" y="347"/>
                </a:cubicBezTo>
                <a:cubicBezTo>
                  <a:pt x="77" y="345"/>
                  <a:pt x="87" y="335"/>
                  <a:pt x="89" y="333"/>
                </a:cubicBezTo>
                <a:cubicBezTo>
                  <a:pt x="97" y="325"/>
                  <a:pt x="98" y="314"/>
                  <a:pt x="92" y="308"/>
                </a:cubicBezTo>
                <a:cubicBezTo>
                  <a:pt x="86" y="302"/>
                  <a:pt x="74" y="303"/>
                  <a:pt x="66" y="311"/>
                </a:cubicBezTo>
                <a:close/>
                <a:moveTo>
                  <a:pt x="75" y="53"/>
                </a:moveTo>
                <a:cubicBezTo>
                  <a:pt x="67" y="45"/>
                  <a:pt x="56" y="44"/>
                  <a:pt x="50" y="50"/>
                </a:cubicBezTo>
                <a:cubicBezTo>
                  <a:pt x="43" y="56"/>
                  <a:pt x="45" y="67"/>
                  <a:pt x="52" y="75"/>
                </a:cubicBezTo>
                <a:cubicBezTo>
                  <a:pt x="55" y="77"/>
                  <a:pt x="64" y="87"/>
                  <a:pt x="66" y="89"/>
                </a:cubicBezTo>
                <a:cubicBezTo>
                  <a:pt x="74" y="97"/>
                  <a:pt x="86" y="98"/>
                  <a:pt x="92" y="92"/>
                </a:cubicBezTo>
                <a:cubicBezTo>
                  <a:pt x="98" y="86"/>
                  <a:pt x="97" y="74"/>
                  <a:pt x="89" y="67"/>
                </a:cubicBezTo>
                <a:cubicBezTo>
                  <a:pt x="87" y="64"/>
                  <a:pt x="77" y="55"/>
                  <a:pt x="75" y="53"/>
                </a:cubicBezTo>
                <a:close/>
                <a:moveTo>
                  <a:pt x="310" y="333"/>
                </a:moveTo>
                <a:cubicBezTo>
                  <a:pt x="313" y="335"/>
                  <a:pt x="322" y="345"/>
                  <a:pt x="324" y="347"/>
                </a:cubicBezTo>
                <a:cubicBezTo>
                  <a:pt x="332" y="355"/>
                  <a:pt x="344" y="356"/>
                  <a:pt x="350" y="350"/>
                </a:cubicBezTo>
                <a:cubicBezTo>
                  <a:pt x="356" y="344"/>
                  <a:pt x="355" y="332"/>
                  <a:pt x="347" y="325"/>
                </a:cubicBezTo>
                <a:cubicBezTo>
                  <a:pt x="345" y="322"/>
                  <a:pt x="335" y="313"/>
                  <a:pt x="333" y="311"/>
                </a:cubicBezTo>
                <a:cubicBezTo>
                  <a:pt x="325" y="303"/>
                  <a:pt x="314" y="302"/>
                  <a:pt x="308" y="308"/>
                </a:cubicBezTo>
                <a:cubicBezTo>
                  <a:pt x="301" y="314"/>
                  <a:pt x="303" y="325"/>
                  <a:pt x="310" y="333"/>
                </a:cubicBezTo>
                <a:close/>
              </a:path>
            </a:pathLst>
          </a:custGeom>
          <a:solidFill>
            <a:schemeClr val="bg1"/>
          </a:solidFill>
          <a:ln>
            <a:noFill/>
          </a:ln>
        </p:spPr>
        <p:txBody>
          <a:bodyPr vert="horz" wrap="square" lIns="91606" tIns="45802" rIns="91606" bIns="45802" numCol="1" anchor="t" anchorCtr="0" compatLnSpc="1">
            <a:prstTxWarp prst="textNoShape">
              <a:avLst/>
            </a:prstTxWarp>
          </a:bodyPr>
          <a:lstStyle/>
          <a:p>
            <a:pPr algn="just">
              <a:lnSpc>
                <a:spcPct val="120000"/>
              </a:lnSpc>
            </a:pPr>
            <a:endParaRPr lang="en-US" sz="781" dirty="0">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22" name="Group 21"/>
          <p:cNvGrpSpPr/>
          <p:nvPr/>
        </p:nvGrpSpPr>
        <p:grpSpPr>
          <a:xfrm>
            <a:off x="4360470" y="5174136"/>
            <a:ext cx="452288" cy="443672"/>
            <a:chOff x="6786562" y="796925"/>
            <a:chExt cx="500063" cy="490538"/>
          </a:xfrm>
          <a:solidFill>
            <a:schemeClr val="bg1"/>
          </a:solidFill>
        </p:grpSpPr>
        <p:sp>
          <p:nvSpPr>
            <p:cNvPr id="23" name="Freeform 27"/>
            <p:cNvSpPr>
              <a:spLocks noEditPoints="1"/>
            </p:cNvSpPr>
            <p:nvPr/>
          </p:nvSpPr>
          <p:spPr bwMode="auto">
            <a:xfrm>
              <a:off x="6786562" y="796925"/>
              <a:ext cx="500063" cy="490538"/>
            </a:xfrm>
            <a:custGeom>
              <a:avLst/>
              <a:gdLst>
                <a:gd name="T0" fmla="*/ 127 w 130"/>
                <a:gd name="T1" fmla="*/ 42 h 128"/>
                <a:gd name="T2" fmla="*/ 87 w 130"/>
                <a:gd name="T3" fmla="*/ 2 h 128"/>
                <a:gd name="T4" fmla="*/ 79 w 130"/>
                <a:gd name="T5" fmla="*/ 0 h 128"/>
                <a:gd name="T6" fmla="*/ 75 w 130"/>
                <a:gd name="T7" fmla="*/ 2 h 128"/>
                <a:gd name="T8" fmla="*/ 73 w 130"/>
                <a:gd name="T9" fmla="*/ 6 h 128"/>
                <a:gd name="T10" fmla="*/ 64 w 130"/>
                <a:gd name="T11" fmla="*/ 21 h 128"/>
                <a:gd name="T12" fmla="*/ 41 w 130"/>
                <a:gd name="T13" fmla="*/ 37 h 128"/>
                <a:gd name="T14" fmla="*/ 15 w 130"/>
                <a:gd name="T15" fmla="*/ 55 h 128"/>
                <a:gd name="T16" fmla="*/ 1 w 130"/>
                <a:gd name="T17" fmla="*/ 78 h 128"/>
                <a:gd name="T18" fmla="*/ 3 w 130"/>
                <a:gd name="T19" fmla="*/ 86 h 128"/>
                <a:gd name="T20" fmla="*/ 43 w 130"/>
                <a:gd name="T21" fmla="*/ 126 h 128"/>
                <a:gd name="T22" fmla="*/ 51 w 130"/>
                <a:gd name="T23" fmla="*/ 128 h 128"/>
                <a:gd name="T24" fmla="*/ 55 w 130"/>
                <a:gd name="T25" fmla="*/ 126 h 128"/>
                <a:gd name="T26" fmla="*/ 57 w 130"/>
                <a:gd name="T27" fmla="*/ 122 h 128"/>
                <a:gd name="T28" fmla="*/ 66 w 130"/>
                <a:gd name="T29" fmla="*/ 107 h 128"/>
                <a:gd name="T30" fmla="*/ 89 w 130"/>
                <a:gd name="T31" fmla="*/ 91 h 128"/>
                <a:gd name="T32" fmla="*/ 115 w 130"/>
                <a:gd name="T33" fmla="*/ 73 h 128"/>
                <a:gd name="T34" fmla="*/ 129 w 130"/>
                <a:gd name="T35" fmla="*/ 50 h 128"/>
                <a:gd name="T36" fmla="*/ 127 w 130"/>
                <a:gd name="T37" fmla="*/ 42 h 128"/>
                <a:gd name="T38" fmla="*/ 49 w 130"/>
                <a:gd name="T39" fmla="*/ 120 h 128"/>
                <a:gd name="T40" fmla="*/ 9 w 130"/>
                <a:gd name="T41" fmla="*/ 80 h 128"/>
                <a:gd name="T42" fmla="*/ 81 w 130"/>
                <a:gd name="T43" fmla="*/ 8 h 128"/>
                <a:gd name="T44" fmla="*/ 121 w 130"/>
                <a:gd name="T45" fmla="*/ 48 h 128"/>
                <a:gd name="T46" fmla="*/ 49 w 130"/>
                <a:gd name="T47" fmla="*/ 120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30" h="128">
                  <a:moveTo>
                    <a:pt x="127" y="42"/>
                  </a:moveTo>
                  <a:cubicBezTo>
                    <a:pt x="87" y="2"/>
                    <a:pt x="87" y="2"/>
                    <a:pt x="87" y="2"/>
                  </a:cubicBezTo>
                  <a:cubicBezTo>
                    <a:pt x="85" y="0"/>
                    <a:pt x="82" y="0"/>
                    <a:pt x="79" y="0"/>
                  </a:cubicBezTo>
                  <a:cubicBezTo>
                    <a:pt x="78" y="1"/>
                    <a:pt x="76" y="1"/>
                    <a:pt x="75" y="2"/>
                  </a:cubicBezTo>
                  <a:cubicBezTo>
                    <a:pt x="74" y="3"/>
                    <a:pt x="74" y="4"/>
                    <a:pt x="73" y="6"/>
                  </a:cubicBezTo>
                  <a:cubicBezTo>
                    <a:pt x="72" y="12"/>
                    <a:pt x="68" y="17"/>
                    <a:pt x="64" y="21"/>
                  </a:cubicBezTo>
                  <a:cubicBezTo>
                    <a:pt x="58" y="27"/>
                    <a:pt x="50" y="32"/>
                    <a:pt x="41" y="37"/>
                  </a:cubicBezTo>
                  <a:cubicBezTo>
                    <a:pt x="32" y="42"/>
                    <a:pt x="23" y="48"/>
                    <a:pt x="15" y="55"/>
                  </a:cubicBezTo>
                  <a:cubicBezTo>
                    <a:pt x="8" y="62"/>
                    <a:pt x="4" y="69"/>
                    <a:pt x="1" y="78"/>
                  </a:cubicBezTo>
                  <a:cubicBezTo>
                    <a:pt x="0" y="80"/>
                    <a:pt x="1" y="84"/>
                    <a:pt x="3" y="86"/>
                  </a:cubicBezTo>
                  <a:cubicBezTo>
                    <a:pt x="43" y="126"/>
                    <a:pt x="43" y="126"/>
                    <a:pt x="43" y="126"/>
                  </a:cubicBezTo>
                  <a:cubicBezTo>
                    <a:pt x="45" y="128"/>
                    <a:pt x="48" y="128"/>
                    <a:pt x="51" y="128"/>
                  </a:cubicBezTo>
                  <a:cubicBezTo>
                    <a:pt x="52" y="127"/>
                    <a:pt x="54" y="127"/>
                    <a:pt x="55" y="126"/>
                  </a:cubicBezTo>
                  <a:cubicBezTo>
                    <a:pt x="56" y="125"/>
                    <a:pt x="56" y="124"/>
                    <a:pt x="57" y="122"/>
                  </a:cubicBezTo>
                  <a:cubicBezTo>
                    <a:pt x="58" y="116"/>
                    <a:pt x="62" y="111"/>
                    <a:pt x="66" y="107"/>
                  </a:cubicBezTo>
                  <a:cubicBezTo>
                    <a:pt x="72" y="101"/>
                    <a:pt x="80" y="96"/>
                    <a:pt x="89" y="91"/>
                  </a:cubicBezTo>
                  <a:cubicBezTo>
                    <a:pt x="98" y="86"/>
                    <a:pt x="107" y="80"/>
                    <a:pt x="115" y="73"/>
                  </a:cubicBezTo>
                  <a:cubicBezTo>
                    <a:pt x="122" y="66"/>
                    <a:pt x="126" y="59"/>
                    <a:pt x="129" y="50"/>
                  </a:cubicBezTo>
                  <a:cubicBezTo>
                    <a:pt x="130" y="48"/>
                    <a:pt x="129" y="44"/>
                    <a:pt x="127" y="42"/>
                  </a:cubicBezTo>
                  <a:close/>
                  <a:moveTo>
                    <a:pt x="49" y="120"/>
                  </a:moveTo>
                  <a:cubicBezTo>
                    <a:pt x="36" y="107"/>
                    <a:pt x="22" y="93"/>
                    <a:pt x="9" y="80"/>
                  </a:cubicBezTo>
                  <a:cubicBezTo>
                    <a:pt x="20" y="43"/>
                    <a:pt x="70" y="45"/>
                    <a:pt x="81" y="8"/>
                  </a:cubicBezTo>
                  <a:cubicBezTo>
                    <a:pt x="94" y="21"/>
                    <a:pt x="108" y="35"/>
                    <a:pt x="121" y="48"/>
                  </a:cubicBezTo>
                  <a:cubicBezTo>
                    <a:pt x="110" y="85"/>
                    <a:pt x="60" y="83"/>
                    <a:pt x="49" y="12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606" tIns="45802" rIns="91606" bIns="45802" numCol="1" anchor="t" anchorCtr="0" compatLnSpc="1">
              <a:prstTxWarp prst="textNoShape">
                <a:avLst/>
              </a:prstTxWarp>
            </a:bodyPr>
            <a:lstStyle/>
            <a:p>
              <a:pPr algn="just">
                <a:lnSpc>
                  <a:spcPct val="120000"/>
                </a:lnSpc>
              </a:pPr>
              <a:endParaRPr lang="id-ID" sz="781">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 name="Freeform 28"/>
            <p:cNvSpPr>
              <a:spLocks noEditPoints="1"/>
            </p:cNvSpPr>
            <p:nvPr/>
          </p:nvSpPr>
          <p:spPr bwMode="auto">
            <a:xfrm>
              <a:off x="6967538" y="969963"/>
              <a:ext cx="134938" cy="138113"/>
            </a:xfrm>
            <a:custGeom>
              <a:avLst/>
              <a:gdLst>
                <a:gd name="T0" fmla="*/ 28 w 35"/>
                <a:gd name="T1" fmla="*/ 12 h 36"/>
                <a:gd name="T2" fmla="*/ 20 w 35"/>
                <a:gd name="T3" fmla="*/ 13 h 36"/>
                <a:gd name="T4" fmla="*/ 10 w 35"/>
                <a:gd name="T5" fmla="*/ 7 h 36"/>
                <a:gd name="T6" fmla="*/ 15 w 35"/>
                <a:gd name="T7" fmla="*/ 6 h 36"/>
                <a:gd name="T8" fmla="*/ 19 w 35"/>
                <a:gd name="T9" fmla="*/ 6 h 36"/>
                <a:gd name="T10" fmla="*/ 20 w 35"/>
                <a:gd name="T11" fmla="*/ 2 h 36"/>
                <a:gd name="T12" fmla="*/ 13 w 35"/>
                <a:gd name="T13" fmla="*/ 1 h 36"/>
                <a:gd name="T14" fmla="*/ 6 w 35"/>
                <a:gd name="T15" fmla="*/ 4 h 36"/>
                <a:gd name="T16" fmla="*/ 5 w 35"/>
                <a:gd name="T17" fmla="*/ 3 h 36"/>
                <a:gd name="T18" fmla="*/ 3 w 35"/>
                <a:gd name="T19" fmla="*/ 5 h 36"/>
                <a:gd name="T20" fmla="*/ 4 w 35"/>
                <a:gd name="T21" fmla="*/ 6 h 36"/>
                <a:gd name="T22" fmla="*/ 1 w 35"/>
                <a:gd name="T23" fmla="*/ 15 h 36"/>
                <a:gd name="T24" fmla="*/ 3 w 35"/>
                <a:gd name="T25" fmla="*/ 22 h 36"/>
                <a:gd name="T26" fmla="*/ 18 w 35"/>
                <a:gd name="T27" fmla="*/ 21 h 36"/>
                <a:gd name="T28" fmla="*/ 23 w 35"/>
                <a:gd name="T29" fmla="*/ 31 h 36"/>
                <a:gd name="T30" fmla="*/ 19 w 35"/>
                <a:gd name="T31" fmla="*/ 30 h 36"/>
                <a:gd name="T32" fmla="*/ 16 w 35"/>
                <a:gd name="T33" fmla="*/ 28 h 36"/>
                <a:gd name="T34" fmla="*/ 13 w 35"/>
                <a:gd name="T35" fmla="*/ 31 h 36"/>
                <a:gd name="T36" fmla="*/ 17 w 35"/>
                <a:gd name="T37" fmla="*/ 35 h 36"/>
                <a:gd name="T38" fmla="*/ 25 w 35"/>
                <a:gd name="T39" fmla="*/ 36 h 36"/>
                <a:gd name="T40" fmla="*/ 31 w 35"/>
                <a:gd name="T41" fmla="*/ 35 h 36"/>
                <a:gd name="T42" fmla="*/ 33 w 35"/>
                <a:gd name="T43" fmla="*/ 34 h 36"/>
                <a:gd name="T44" fmla="*/ 33 w 35"/>
                <a:gd name="T45" fmla="*/ 32 h 36"/>
                <a:gd name="T46" fmla="*/ 34 w 35"/>
                <a:gd name="T47" fmla="*/ 26 h 36"/>
                <a:gd name="T48" fmla="*/ 35 w 35"/>
                <a:gd name="T49" fmla="*/ 18 h 36"/>
                <a:gd name="T50" fmla="*/ 10 w 35"/>
                <a:gd name="T51" fmla="*/ 17 h 36"/>
                <a:gd name="T52" fmla="*/ 6 w 35"/>
                <a:gd name="T53" fmla="*/ 15 h 36"/>
                <a:gd name="T54" fmla="*/ 7 w 35"/>
                <a:gd name="T55" fmla="*/ 11 h 36"/>
                <a:gd name="T56" fmla="*/ 14 w 35"/>
                <a:gd name="T57" fmla="*/ 16 h 36"/>
                <a:gd name="T58" fmla="*/ 29 w 35"/>
                <a:gd name="T59" fmla="*/ 25 h 36"/>
                <a:gd name="T60" fmla="*/ 21 w 35"/>
                <a:gd name="T61" fmla="*/ 20 h 36"/>
                <a:gd name="T62" fmla="*/ 25 w 35"/>
                <a:gd name="T63" fmla="*/ 18 h 36"/>
                <a:gd name="T64" fmla="*/ 28 w 35"/>
                <a:gd name="T65" fmla="*/ 20 h 36"/>
                <a:gd name="T66" fmla="*/ 29 w 35"/>
                <a:gd name="T67" fmla="*/ 23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5" h="36">
                  <a:moveTo>
                    <a:pt x="32" y="15"/>
                  </a:moveTo>
                  <a:cubicBezTo>
                    <a:pt x="31" y="14"/>
                    <a:pt x="30" y="13"/>
                    <a:pt x="28" y="12"/>
                  </a:cubicBezTo>
                  <a:cubicBezTo>
                    <a:pt x="27" y="12"/>
                    <a:pt x="26" y="12"/>
                    <a:pt x="24" y="12"/>
                  </a:cubicBezTo>
                  <a:cubicBezTo>
                    <a:pt x="23" y="12"/>
                    <a:pt x="22" y="12"/>
                    <a:pt x="20" y="13"/>
                  </a:cubicBezTo>
                  <a:cubicBezTo>
                    <a:pt x="19" y="13"/>
                    <a:pt x="18" y="14"/>
                    <a:pt x="16" y="15"/>
                  </a:cubicBezTo>
                  <a:cubicBezTo>
                    <a:pt x="14" y="12"/>
                    <a:pt x="12" y="10"/>
                    <a:pt x="10" y="7"/>
                  </a:cubicBezTo>
                  <a:cubicBezTo>
                    <a:pt x="11" y="7"/>
                    <a:pt x="12" y="6"/>
                    <a:pt x="13" y="6"/>
                  </a:cubicBezTo>
                  <a:cubicBezTo>
                    <a:pt x="14" y="6"/>
                    <a:pt x="14" y="6"/>
                    <a:pt x="15" y="6"/>
                  </a:cubicBezTo>
                  <a:cubicBezTo>
                    <a:pt x="16" y="7"/>
                    <a:pt x="17" y="7"/>
                    <a:pt x="18" y="7"/>
                  </a:cubicBezTo>
                  <a:cubicBezTo>
                    <a:pt x="18" y="7"/>
                    <a:pt x="19" y="7"/>
                    <a:pt x="19" y="6"/>
                  </a:cubicBezTo>
                  <a:cubicBezTo>
                    <a:pt x="20" y="6"/>
                    <a:pt x="20" y="5"/>
                    <a:pt x="20" y="5"/>
                  </a:cubicBezTo>
                  <a:cubicBezTo>
                    <a:pt x="20" y="4"/>
                    <a:pt x="20" y="3"/>
                    <a:pt x="20" y="2"/>
                  </a:cubicBezTo>
                  <a:cubicBezTo>
                    <a:pt x="19" y="1"/>
                    <a:pt x="18" y="1"/>
                    <a:pt x="16" y="0"/>
                  </a:cubicBezTo>
                  <a:cubicBezTo>
                    <a:pt x="15" y="0"/>
                    <a:pt x="14" y="0"/>
                    <a:pt x="13" y="1"/>
                  </a:cubicBezTo>
                  <a:cubicBezTo>
                    <a:pt x="11" y="1"/>
                    <a:pt x="10" y="1"/>
                    <a:pt x="9" y="2"/>
                  </a:cubicBezTo>
                  <a:cubicBezTo>
                    <a:pt x="8" y="3"/>
                    <a:pt x="7" y="3"/>
                    <a:pt x="6" y="4"/>
                  </a:cubicBezTo>
                  <a:cubicBezTo>
                    <a:pt x="6" y="4"/>
                    <a:pt x="6" y="3"/>
                    <a:pt x="6" y="3"/>
                  </a:cubicBezTo>
                  <a:cubicBezTo>
                    <a:pt x="5" y="3"/>
                    <a:pt x="5" y="3"/>
                    <a:pt x="5" y="3"/>
                  </a:cubicBezTo>
                  <a:cubicBezTo>
                    <a:pt x="4" y="3"/>
                    <a:pt x="4" y="3"/>
                    <a:pt x="3" y="3"/>
                  </a:cubicBezTo>
                  <a:cubicBezTo>
                    <a:pt x="3" y="4"/>
                    <a:pt x="3" y="4"/>
                    <a:pt x="3" y="5"/>
                  </a:cubicBezTo>
                  <a:cubicBezTo>
                    <a:pt x="3" y="5"/>
                    <a:pt x="3" y="5"/>
                    <a:pt x="4" y="6"/>
                  </a:cubicBezTo>
                  <a:cubicBezTo>
                    <a:pt x="4" y="6"/>
                    <a:pt x="4" y="6"/>
                    <a:pt x="4" y="6"/>
                  </a:cubicBezTo>
                  <a:cubicBezTo>
                    <a:pt x="3" y="7"/>
                    <a:pt x="2" y="9"/>
                    <a:pt x="2" y="10"/>
                  </a:cubicBezTo>
                  <a:cubicBezTo>
                    <a:pt x="1" y="12"/>
                    <a:pt x="1" y="13"/>
                    <a:pt x="1" y="15"/>
                  </a:cubicBezTo>
                  <a:cubicBezTo>
                    <a:pt x="0" y="16"/>
                    <a:pt x="1" y="17"/>
                    <a:pt x="1" y="18"/>
                  </a:cubicBezTo>
                  <a:cubicBezTo>
                    <a:pt x="1" y="20"/>
                    <a:pt x="2" y="21"/>
                    <a:pt x="3" y="22"/>
                  </a:cubicBezTo>
                  <a:cubicBezTo>
                    <a:pt x="5" y="23"/>
                    <a:pt x="8" y="24"/>
                    <a:pt x="10" y="24"/>
                  </a:cubicBezTo>
                  <a:cubicBezTo>
                    <a:pt x="13" y="23"/>
                    <a:pt x="15" y="23"/>
                    <a:pt x="18" y="21"/>
                  </a:cubicBezTo>
                  <a:cubicBezTo>
                    <a:pt x="21" y="24"/>
                    <a:pt x="23" y="27"/>
                    <a:pt x="25" y="29"/>
                  </a:cubicBezTo>
                  <a:cubicBezTo>
                    <a:pt x="24" y="30"/>
                    <a:pt x="24" y="30"/>
                    <a:pt x="23" y="31"/>
                  </a:cubicBezTo>
                  <a:cubicBezTo>
                    <a:pt x="22" y="31"/>
                    <a:pt x="21" y="31"/>
                    <a:pt x="21" y="31"/>
                  </a:cubicBezTo>
                  <a:cubicBezTo>
                    <a:pt x="20" y="30"/>
                    <a:pt x="20" y="30"/>
                    <a:pt x="19" y="30"/>
                  </a:cubicBezTo>
                  <a:cubicBezTo>
                    <a:pt x="18" y="29"/>
                    <a:pt x="18" y="29"/>
                    <a:pt x="17" y="29"/>
                  </a:cubicBezTo>
                  <a:cubicBezTo>
                    <a:pt x="17" y="28"/>
                    <a:pt x="16" y="28"/>
                    <a:pt x="16" y="28"/>
                  </a:cubicBezTo>
                  <a:cubicBezTo>
                    <a:pt x="15" y="28"/>
                    <a:pt x="15" y="29"/>
                    <a:pt x="14" y="29"/>
                  </a:cubicBezTo>
                  <a:cubicBezTo>
                    <a:pt x="13" y="30"/>
                    <a:pt x="13" y="30"/>
                    <a:pt x="13" y="31"/>
                  </a:cubicBezTo>
                  <a:cubicBezTo>
                    <a:pt x="13" y="32"/>
                    <a:pt x="13" y="33"/>
                    <a:pt x="14" y="33"/>
                  </a:cubicBezTo>
                  <a:cubicBezTo>
                    <a:pt x="15" y="34"/>
                    <a:pt x="16" y="35"/>
                    <a:pt x="17" y="35"/>
                  </a:cubicBezTo>
                  <a:cubicBezTo>
                    <a:pt x="18" y="36"/>
                    <a:pt x="19" y="36"/>
                    <a:pt x="20" y="36"/>
                  </a:cubicBezTo>
                  <a:cubicBezTo>
                    <a:pt x="22" y="36"/>
                    <a:pt x="23" y="36"/>
                    <a:pt x="25" y="36"/>
                  </a:cubicBezTo>
                  <a:cubicBezTo>
                    <a:pt x="26" y="35"/>
                    <a:pt x="27" y="34"/>
                    <a:pt x="29" y="33"/>
                  </a:cubicBezTo>
                  <a:cubicBezTo>
                    <a:pt x="30" y="33"/>
                    <a:pt x="30" y="34"/>
                    <a:pt x="31" y="35"/>
                  </a:cubicBezTo>
                  <a:cubicBezTo>
                    <a:pt x="31" y="35"/>
                    <a:pt x="32" y="35"/>
                    <a:pt x="32" y="35"/>
                  </a:cubicBezTo>
                  <a:cubicBezTo>
                    <a:pt x="33" y="35"/>
                    <a:pt x="33" y="35"/>
                    <a:pt x="33" y="34"/>
                  </a:cubicBezTo>
                  <a:cubicBezTo>
                    <a:pt x="33" y="34"/>
                    <a:pt x="34" y="34"/>
                    <a:pt x="34" y="33"/>
                  </a:cubicBezTo>
                  <a:cubicBezTo>
                    <a:pt x="34" y="33"/>
                    <a:pt x="33" y="32"/>
                    <a:pt x="33" y="32"/>
                  </a:cubicBezTo>
                  <a:cubicBezTo>
                    <a:pt x="32" y="32"/>
                    <a:pt x="32" y="31"/>
                    <a:pt x="31" y="30"/>
                  </a:cubicBezTo>
                  <a:cubicBezTo>
                    <a:pt x="32" y="29"/>
                    <a:pt x="33" y="27"/>
                    <a:pt x="34" y="26"/>
                  </a:cubicBezTo>
                  <a:cubicBezTo>
                    <a:pt x="35" y="24"/>
                    <a:pt x="35" y="23"/>
                    <a:pt x="35" y="21"/>
                  </a:cubicBezTo>
                  <a:cubicBezTo>
                    <a:pt x="35" y="20"/>
                    <a:pt x="35" y="19"/>
                    <a:pt x="35" y="18"/>
                  </a:cubicBezTo>
                  <a:cubicBezTo>
                    <a:pt x="34" y="17"/>
                    <a:pt x="33" y="16"/>
                    <a:pt x="32" y="15"/>
                  </a:cubicBezTo>
                  <a:close/>
                  <a:moveTo>
                    <a:pt x="10" y="17"/>
                  </a:moveTo>
                  <a:cubicBezTo>
                    <a:pt x="9" y="17"/>
                    <a:pt x="8" y="17"/>
                    <a:pt x="7" y="16"/>
                  </a:cubicBezTo>
                  <a:cubicBezTo>
                    <a:pt x="7" y="16"/>
                    <a:pt x="6" y="15"/>
                    <a:pt x="6" y="15"/>
                  </a:cubicBezTo>
                  <a:cubicBezTo>
                    <a:pt x="6" y="14"/>
                    <a:pt x="6" y="14"/>
                    <a:pt x="6" y="13"/>
                  </a:cubicBezTo>
                  <a:cubicBezTo>
                    <a:pt x="6" y="13"/>
                    <a:pt x="6" y="12"/>
                    <a:pt x="7" y="11"/>
                  </a:cubicBezTo>
                  <a:cubicBezTo>
                    <a:pt x="7" y="11"/>
                    <a:pt x="7" y="10"/>
                    <a:pt x="8" y="9"/>
                  </a:cubicBezTo>
                  <a:cubicBezTo>
                    <a:pt x="10" y="11"/>
                    <a:pt x="12" y="14"/>
                    <a:pt x="14" y="16"/>
                  </a:cubicBezTo>
                  <a:cubicBezTo>
                    <a:pt x="12" y="17"/>
                    <a:pt x="11" y="17"/>
                    <a:pt x="10" y="17"/>
                  </a:cubicBezTo>
                  <a:close/>
                  <a:moveTo>
                    <a:pt x="29" y="25"/>
                  </a:moveTo>
                  <a:cubicBezTo>
                    <a:pt x="28" y="26"/>
                    <a:pt x="28" y="27"/>
                    <a:pt x="27" y="27"/>
                  </a:cubicBezTo>
                  <a:cubicBezTo>
                    <a:pt x="25" y="25"/>
                    <a:pt x="23" y="22"/>
                    <a:pt x="21" y="20"/>
                  </a:cubicBezTo>
                  <a:cubicBezTo>
                    <a:pt x="21" y="20"/>
                    <a:pt x="22" y="19"/>
                    <a:pt x="23" y="19"/>
                  </a:cubicBezTo>
                  <a:cubicBezTo>
                    <a:pt x="23" y="19"/>
                    <a:pt x="24" y="19"/>
                    <a:pt x="25" y="18"/>
                  </a:cubicBezTo>
                  <a:cubicBezTo>
                    <a:pt x="25" y="18"/>
                    <a:pt x="26" y="18"/>
                    <a:pt x="27" y="19"/>
                  </a:cubicBezTo>
                  <a:cubicBezTo>
                    <a:pt x="27" y="19"/>
                    <a:pt x="28" y="19"/>
                    <a:pt x="28" y="20"/>
                  </a:cubicBezTo>
                  <a:cubicBezTo>
                    <a:pt x="29" y="20"/>
                    <a:pt x="29" y="21"/>
                    <a:pt x="29" y="21"/>
                  </a:cubicBezTo>
                  <a:cubicBezTo>
                    <a:pt x="30" y="22"/>
                    <a:pt x="30" y="23"/>
                    <a:pt x="29" y="23"/>
                  </a:cubicBezTo>
                  <a:cubicBezTo>
                    <a:pt x="29" y="24"/>
                    <a:pt x="29" y="25"/>
                    <a:pt x="29" y="2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606" tIns="45802" rIns="91606" bIns="45802" numCol="1" anchor="t" anchorCtr="0" compatLnSpc="1">
              <a:prstTxWarp prst="textNoShape">
                <a:avLst/>
              </a:prstTxWarp>
            </a:bodyPr>
            <a:lstStyle/>
            <a:p>
              <a:pPr algn="just">
                <a:lnSpc>
                  <a:spcPct val="120000"/>
                </a:lnSpc>
              </a:pPr>
              <a:endParaRPr lang="id-ID" sz="781">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5" name="Freeform 29"/>
            <p:cNvSpPr>
              <a:spLocks/>
            </p:cNvSpPr>
            <p:nvPr/>
          </p:nvSpPr>
          <p:spPr bwMode="auto">
            <a:xfrm>
              <a:off x="6956425" y="1135063"/>
              <a:ext cx="73025" cy="79375"/>
            </a:xfrm>
            <a:custGeom>
              <a:avLst/>
              <a:gdLst>
                <a:gd name="T0" fmla="*/ 16 w 19"/>
                <a:gd name="T1" fmla="*/ 1 h 21"/>
                <a:gd name="T2" fmla="*/ 16 w 19"/>
                <a:gd name="T3" fmla="*/ 1 h 21"/>
                <a:gd name="T4" fmla="*/ 9 w 19"/>
                <a:gd name="T5" fmla="*/ 7 h 21"/>
                <a:gd name="T6" fmla="*/ 3 w 19"/>
                <a:gd name="T7" fmla="*/ 14 h 21"/>
                <a:gd name="T8" fmla="*/ 0 w 19"/>
                <a:gd name="T9" fmla="*/ 17 h 21"/>
                <a:gd name="T10" fmla="*/ 0 w 19"/>
                <a:gd name="T11" fmla="*/ 17 h 21"/>
                <a:gd name="T12" fmla="*/ 0 w 19"/>
                <a:gd name="T13" fmla="*/ 20 h 21"/>
                <a:gd name="T14" fmla="*/ 3 w 19"/>
                <a:gd name="T15" fmla="*/ 20 h 21"/>
                <a:gd name="T16" fmla="*/ 3 w 19"/>
                <a:gd name="T17" fmla="*/ 20 h 21"/>
                <a:gd name="T18" fmla="*/ 6 w 19"/>
                <a:gd name="T19" fmla="*/ 16 h 21"/>
                <a:gd name="T20" fmla="*/ 11 w 19"/>
                <a:gd name="T21" fmla="*/ 10 h 21"/>
                <a:gd name="T22" fmla="*/ 18 w 19"/>
                <a:gd name="T23" fmla="*/ 4 h 21"/>
                <a:gd name="T24" fmla="*/ 18 w 19"/>
                <a:gd name="T25" fmla="*/ 4 h 21"/>
                <a:gd name="T26" fmla="*/ 19 w 19"/>
                <a:gd name="T27" fmla="*/ 4 h 21"/>
                <a:gd name="T28" fmla="*/ 19 w 19"/>
                <a:gd name="T29" fmla="*/ 1 h 21"/>
                <a:gd name="T30" fmla="*/ 16 w 19"/>
                <a:gd name="T31" fmla="*/ 1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9" h="21">
                  <a:moveTo>
                    <a:pt x="16" y="1"/>
                  </a:moveTo>
                  <a:cubicBezTo>
                    <a:pt x="16" y="1"/>
                    <a:pt x="16" y="1"/>
                    <a:pt x="16" y="1"/>
                  </a:cubicBezTo>
                  <a:cubicBezTo>
                    <a:pt x="13" y="3"/>
                    <a:pt x="11" y="5"/>
                    <a:pt x="9" y="7"/>
                  </a:cubicBezTo>
                  <a:cubicBezTo>
                    <a:pt x="6" y="9"/>
                    <a:pt x="5" y="11"/>
                    <a:pt x="3" y="14"/>
                  </a:cubicBezTo>
                  <a:cubicBezTo>
                    <a:pt x="0" y="17"/>
                    <a:pt x="0" y="17"/>
                    <a:pt x="0" y="17"/>
                  </a:cubicBezTo>
                  <a:cubicBezTo>
                    <a:pt x="0" y="17"/>
                    <a:pt x="0" y="17"/>
                    <a:pt x="0" y="17"/>
                  </a:cubicBezTo>
                  <a:cubicBezTo>
                    <a:pt x="0" y="18"/>
                    <a:pt x="0" y="19"/>
                    <a:pt x="0" y="20"/>
                  </a:cubicBezTo>
                  <a:cubicBezTo>
                    <a:pt x="1" y="21"/>
                    <a:pt x="2" y="21"/>
                    <a:pt x="3" y="20"/>
                  </a:cubicBezTo>
                  <a:cubicBezTo>
                    <a:pt x="3" y="20"/>
                    <a:pt x="3" y="20"/>
                    <a:pt x="3" y="20"/>
                  </a:cubicBezTo>
                  <a:cubicBezTo>
                    <a:pt x="6" y="16"/>
                    <a:pt x="6" y="16"/>
                    <a:pt x="6" y="16"/>
                  </a:cubicBezTo>
                  <a:cubicBezTo>
                    <a:pt x="8" y="14"/>
                    <a:pt x="9" y="12"/>
                    <a:pt x="11" y="10"/>
                  </a:cubicBezTo>
                  <a:cubicBezTo>
                    <a:pt x="14" y="8"/>
                    <a:pt x="16" y="6"/>
                    <a:pt x="18" y="4"/>
                  </a:cubicBezTo>
                  <a:cubicBezTo>
                    <a:pt x="18" y="4"/>
                    <a:pt x="18" y="4"/>
                    <a:pt x="18" y="4"/>
                  </a:cubicBezTo>
                  <a:cubicBezTo>
                    <a:pt x="18" y="4"/>
                    <a:pt x="18" y="4"/>
                    <a:pt x="19" y="4"/>
                  </a:cubicBezTo>
                  <a:cubicBezTo>
                    <a:pt x="19" y="3"/>
                    <a:pt x="19" y="2"/>
                    <a:pt x="19" y="1"/>
                  </a:cubicBezTo>
                  <a:cubicBezTo>
                    <a:pt x="18" y="0"/>
                    <a:pt x="17" y="0"/>
                    <a:pt x="16"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606" tIns="45802" rIns="91606" bIns="45802" numCol="1" anchor="t" anchorCtr="0" compatLnSpc="1">
              <a:prstTxWarp prst="textNoShape">
                <a:avLst/>
              </a:prstTxWarp>
            </a:bodyPr>
            <a:lstStyle/>
            <a:p>
              <a:pPr algn="just">
                <a:lnSpc>
                  <a:spcPct val="120000"/>
                </a:lnSpc>
              </a:pPr>
              <a:endParaRPr lang="id-ID" sz="781">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 name="Freeform 30"/>
            <p:cNvSpPr>
              <a:spLocks/>
            </p:cNvSpPr>
            <p:nvPr/>
          </p:nvSpPr>
          <p:spPr bwMode="auto">
            <a:xfrm>
              <a:off x="7043738" y="873125"/>
              <a:ext cx="77788" cy="80963"/>
            </a:xfrm>
            <a:custGeom>
              <a:avLst/>
              <a:gdLst>
                <a:gd name="T0" fmla="*/ 8 w 20"/>
                <a:gd name="T1" fmla="*/ 11 h 21"/>
                <a:gd name="T2" fmla="*/ 1 w 20"/>
                <a:gd name="T3" fmla="*/ 17 h 21"/>
                <a:gd name="T4" fmla="*/ 0 w 20"/>
                <a:gd name="T5" fmla="*/ 17 h 21"/>
                <a:gd name="T6" fmla="*/ 0 w 20"/>
                <a:gd name="T7" fmla="*/ 20 h 21"/>
                <a:gd name="T8" fmla="*/ 3 w 20"/>
                <a:gd name="T9" fmla="*/ 20 h 21"/>
                <a:gd name="T10" fmla="*/ 3 w 20"/>
                <a:gd name="T11" fmla="*/ 20 h 21"/>
                <a:gd name="T12" fmla="*/ 10 w 20"/>
                <a:gd name="T13" fmla="*/ 14 h 21"/>
                <a:gd name="T14" fmla="*/ 16 w 20"/>
                <a:gd name="T15" fmla="*/ 7 h 21"/>
                <a:gd name="T16" fmla="*/ 19 w 20"/>
                <a:gd name="T17" fmla="*/ 3 h 21"/>
                <a:gd name="T18" fmla="*/ 19 w 20"/>
                <a:gd name="T19" fmla="*/ 3 h 21"/>
                <a:gd name="T20" fmla="*/ 19 w 20"/>
                <a:gd name="T21" fmla="*/ 0 h 21"/>
                <a:gd name="T22" fmla="*/ 16 w 20"/>
                <a:gd name="T23" fmla="*/ 0 h 21"/>
                <a:gd name="T24" fmla="*/ 16 w 20"/>
                <a:gd name="T25" fmla="*/ 1 h 21"/>
                <a:gd name="T26" fmla="*/ 13 w 20"/>
                <a:gd name="T27" fmla="*/ 5 h 21"/>
                <a:gd name="T28" fmla="*/ 8 w 20"/>
                <a:gd name="T29" fmla="*/ 11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0" h="21">
                  <a:moveTo>
                    <a:pt x="8" y="11"/>
                  </a:moveTo>
                  <a:cubicBezTo>
                    <a:pt x="5" y="13"/>
                    <a:pt x="3" y="15"/>
                    <a:pt x="1" y="17"/>
                  </a:cubicBezTo>
                  <a:cubicBezTo>
                    <a:pt x="1" y="17"/>
                    <a:pt x="0" y="17"/>
                    <a:pt x="0" y="17"/>
                  </a:cubicBezTo>
                  <a:cubicBezTo>
                    <a:pt x="0" y="18"/>
                    <a:pt x="0" y="19"/>
                    <a:pt x="0" y="20"/>
                  </a:cubicBezTo>
                  <a:cubicBezTo>
                    <a:pt x="1" y="21"/>
                    <a:pt x="2" y="21"/>
                    <a:pt x="3" y="20"/>
                  </a:cubicBezTo>
                  <a:cubicBezTo>
                    <a:pt x="3" y="20"/>
                    <a:pt x="3" y="20"/>
                    <a:pt x="3" y="20"/>
                  </a:cubicBezTo>
                  <a:cubicBezTo>
                    <a:pt x="6" y="18"/>
                    <a:pt x="8" y="16"/>
                    <a:pt x="10" y="14"/>
                  </a:cubicBezTo>
                  <a:cubicBezTo>
                    <a:pt x="13" y="12"/>
                    <a:pt x="14" y="9"/>
                    <a:pt x="16" y="7"/>
                  </a:cubicBezTo>
                  <a:cubicBezTo>
                    <a:pt x="19" y="3"/>
                    <a:pt x="19" y="3"/>
                    <a:pt x="19" y="3"/>
                  </a:cubicBezTo>
                  <a:cubicBezTo>
                    <a:pt x="19" y="3"/>
                    <a:pt x="19" y="3"/>
                    <a:pt x="19" y="3"/>
                  </a:cubicBezTo>
                  <a:cubicBezTo>
                    <a:pt x="20" y="2"/>
                    <a:pt x="20" y="1"/>
                    <a:pt x="19" y="0"/>
                  </a:cubicBezTo>
                  <a:cubicBezTo>
                    <a:pt x="18" y="0"/>
                    <a:pt x="17" y="0"/>
                    <a:pt x="16" y="0"/>
                  </a:cubicBezTo>
                  <a:cubicBezTo>
                    <a:pt x="16" y="1"/>
                    <a:pt x="16" y="1"/>
                    <a:pt x="16" y="1"/>
                  </a:cubicBezTo>
                  <a:cubicBezTo>
                    <a:pt x="13" y="5"/>
                    <a:pt x="13" y="5"/>
                    <a:pt x="13" y="5"/>
                  </a:cubicBezTo>
                  <a:cubicBezTo>
                    <a:pt x="11" y="7"/>
                    <a:pt x="10" y="9"/>
                    <a:pt x="8" y="1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606" tIns="45802" rIns="91606" bIns="45802" numCol="1" anchor="t" anchorCtr="0" compatLnSpc="1">
              <a:prstTxWarp prst="textNoShape">
                <a:avLst/>
              </a:prstTxWarp>
            </a:bodyPr>
            <a:lstStyle/>
            <a:p>
              <a:pPr algn="just">
                <a:lnSpc>
                  <a:spcPct val="120000"/>
                </a:lnSpc>
              </a:pPr>
              <a:endParaRPr lang="id-ID" sz="781">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33" name="Content Placeholder 2"/>
          <p:cNvSpPr txBox="1">
            <a:spLocks/>
          </p:cNvSpPr>
          <p:nvPr/>
        </p:nvSpPr>
        <p:spPr>
          <a:xfrm>
            <a:off x="4895850" y="328184"/>
            <a:ext cx="3067050" cy="369332"/>
          </a:xfrm>
          <a:prstGeom prst="rect">
            <a:avLst/>
          </a:prstGeom>
        </p:spPr>
        <p:txBody>
          <a:bodyPr vert="horz" lIns="0" tIns="0" rIns="0" bIns="0" rtlCol="0" anchor="t" anchorCtr="0">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zh-CN" altLang="en-US" sz="2400" dirty="0">
                <a:solidFill>
                  <a:schemeClr val="accent1"/>
                </a:solidFill>
                <a:latin typeface="方正稚艺简体" panose="03000509000000000000" pitchFamily="65" charset="-122"/>
                <a:ea typeface="方正稚艺简体" panose="03000509000000000000" pitchFamily="65" charset="-122"/>
                <a:cs typeface="+mn-ea"/>
                <a:sym typeface="Arial" panose="020B0604020202020204" pitchFamily="34" charset="0"/>
              </a:rPr>
              <a:t>点击添加相关标题文字</a:t>
            </a:r>
            <a:endParaRPr lang="en-US" sz="2400" dirty="0">
              <a:solidFill>
                <a:schemeClr val="accent1"/>
              </a:solidFill>
              <a:latin typeface="方正稚艺简体" panose="03000509000000000000" pitchFamily="65" charset="-122"/>
              <a:ea typeface="方正稚艺简体" panose="03000509000000000000" pitchFamily="65" charset="-122"/>
              <a:cs typeface="+mn-ea"/>
              <a:sym typeface="Arial" panose="020B0604020202020204" pitchFamily="34" charset="0"/>
            </a:endParaRPr>
          </a:p>
        </p:txBody>
      </p:sp>
    </p:spTree>
    <p:extLst>
      <p:ext uri="{BB962C8B-B14F-4D97-AF65-F5344CB8AC3E}">
        <p14:creationId xmlns:p14="http://schemas.microsoft.com/office/powerpoint/2010/main" val="3702510"/>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1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900" fill="hold"/>
                                        <p:tgtEl>
                                          <p:spTgt spid="5"/>
                                        </p:tgtEl>
                                        <p:attrNameLst>
                                          <p:attrName>ppt_x</p:attrName>
                                        </p:attrNameLst>
                                      </p:cBhvr>
                                      <p:tavLst>
                                        <p:tav tm="0">
                                          <p:val>
                                            <p:strVal val="#ppt_x"/>
                                          </p:val>
                                        </p:tav>
                                        <p:tav tm="100000">
                                          <p:val>
                                            <p:strVal val="#ppt_x"/>
                                          </p:val>
                                        </p:tav>
                                      </p:tavLst>
                                    </p:anim>
                                    <p:anim calcmode="lin" valueType="num">
                                      <p:cBhvr additive="base">
                                        <p:cTn id="8" dur="1900" fill="hold"/>
                                        <p:tgtEl>
                                          <p:spTgt spid="5"/>
                                        </p:tgtEl>
                                        <p:attrNameLst>
                                          <p:attrName>ppt_y</p:attrName>
                                        </p:attrNameLst>
                                      </p:cBhvr>
                                      <p:tavLst>
                                        <p:tav tm="0">
                                          <p:val>
                                            <p:strVal val="0-#ppt_h/2"/>
                                          </p:val>
                                        </p:tav>
                                        <p:tav tm="100000">
                                          <p:val>
                                            <p:strVal val="#ppt_y"/>
                                          </p:val>
                                        </p:tav>
                                      </p:tavLst>
                                    </p:anim>
                                  </p:childTnLst>
                                </p:cTn>
                              </p:par>
                              <p:par>
                                <p:cTn id="9" presetID="2" presetClass="entr" presetSubtype="1" fill="hold" nodeType="withEffect">
                                  <p:stCondLst>
                                    <p:cond delay="2000"/>
                                  </p:stCondLst>
                                  <p:childTnLst>
                                    <p:set>
                                      <p:cBhvr>
                                        <p:cTn id="10" dur="1" fill="hold">
                                          <p:stCondLst>
                                            <p:cond delay="0"/>
                                          </p:stCondLst>
                                        </p:cTn>
                                        <p:tgtEl>
                                          <p:spTgt spid="10"/>
                                        </p:tgtEl>
                                        <p:attrNameLst>
                                          <p:attrName>style.visibility</p:attrName>
                                        </p:attrNameLst>
                                      </p:cBhvr>
                                      <p:to>
                                        <p:strVal val="visible"/>
                                      </p:to>
                                    </p:set>
                                    <p:anim calcmode="lin" valueType="num">
                                      <p:cBhvr additive="base">
                                        <p:cTn id="11" dur="1000" fill="hold"/>
                                        <p:tgtEl>
                                          <p:spTgt spid="10"/>
                                        </p:tgtEl>
                                        <p:attrNameLst>
                                          <p:attrName>ppt_x</p:attrName>
                                        </p:attrNameLst>
                                      </p:cBhvr>
                                      <p:tavLst>
                                        <p:tav tm="0">
                                          <p:val>
                                            <p:strVal val="#ppt_x"/>
                                          </p:val>
                                        </p:tav>
                                        <p:tav tm="100000">
                                          <p:val>
                                            <p:strVal val="#ppt_x"/>
                                          </p:val>
                                        </p:tav>
                                      </p:tavLst>
                                    </p:anim>
                                    <p:anim calcmode="lin" valueType="num">
                                      <p:cBhvr additive="base">
                                        <p:cTn id="12" dur="1000" fill="hold"/>
                                        <p:tgtEl>
                                          <p:spTgt spid="10"/>
                                        </p:tgtEl>
                                        <p:attrNameLst>
                                          <p:attrName>ppt_y</p:attrName>
                                        </p:attrNameLst>
                                      </p:cBhvr>
                                      <p:tavLst>
                                        <p:tav tm="0">
                                          <p:val>
                                            <p:strVal val="0-#ppt_h/2"/>
                                          </p:val>
                                        </p:tav>
                                        <p:tav tm="100000">
                                          <p:val>
                                            <p:strVal val="#ppt_y"/>
                                          </p:val>
                                        </p:tav>
                                      </p:tavLst>
                                    </p:anim>
                                  </p:childTnLst>
                                </p:cTn>
                              </p:par>
                              <p:par>
                                <p:cTn id="13" presetID="2" presetClass="entr" presetSubtype="1" fill="hold" grpId="0" nodeType="withEffect">
                                  <p:stCondLst>
                                    <p:cond delay="3000"/>
                                  </p:stCondLst>
                                  <p:childTnLst>
                                    <p:set>
                                      <p:cBhvr>
                                        <p:cTn id="14" dur="1" fill="hold">
                                          <p:stCondLst>
                                            <p:cond delay="0"/>
                                          </p:stCondLst>
                                        </p:cTn>
                                        <p:tgtEl>
                                          <p:spTgt spid="15"/>
                                        </p:tgtEl>
                                        <p:attrNameLst>
                                          <p:attrName>style.visibility</p:attrName>
                                        </p:attrNameLst>
                                      </p:cBhvr>
                                      <p:to>
                                        <p:strVal val="visible"/>
                                      </p:to>
                                    </p:set>
                                    <p:anim calcmode="lin" valueType="num">
                                      <p:cBhvr additive="base">
                                        <p:cTn id="15" dur="1000" fill="hold"/>
                                        <p:tgtEl>
                                          <p:spTgt spid="15"/>
                                        </p:tgtEl>
                                        <p:attrNameLst>
                                          <p:attrName>ppt_x</p:attrName>
                                        </p:attrNameLst>
                                      </p:cBhvr>
                                      <p:tavLst>
                                        <p:tav tm="0">
                                          <p:val>
                                            <p:strVal val="#ppt_x"/>
                                          </p:val>
                                        </p:tav>
                                        <p:tav tm="100000">
                                          <p:val>
                                            <p:strVal val="#ppt_x"/>
                                          </p:val>
                                        </p:tav>
                                      </p:tavLst>
                                    </p:anim>
                                    <p:anim calcmode="lin" valueType="num">
                                      <p:cBhvr additive="base">
                                        <p:cTn id="16" dur="1000" fill="hold"/>
                                        <p:tgtEl>
                                          <p:spTgt spid="15"/>
                                        </p:tgtEl>
                                        <p:attrNameLst>
                                          <p:attrName>ppt_y</p:attrName>
                                        </p:attrNameLst>
                                      </p:cBhvr>
                                      <p:tavLst>
                                        <p:tav tm="0">
                                          <p:val>
                                            <p:strVal val="0-#ppt_h/2"/>
                                          </p:val>
                                        </p:tav>
                                        <p:tav tm="100000">
                                          <p:val>
                                            <p:strVal val="#ppt_y"/>
                                          </p:val>
                                        </p:tav>
                                      </p:tavLst>
                                    </p:anim>
                                  </p:childTnLst>
                                </p:cTn>
                              </p:par>
                              <p:par>
                                <p:cTn id="17" presetID="53" presetClass="entr" presetSubtype="16" fill="hold" nodeType="withEffect">
                                  <p:stCondLst>
                                    <p:cond delay="4000"/>
                                  </p:stCondLst>
                                  <p:childTnLst>
                                    <p:set>
                                      <p:cBhvr>
                                        <p:cTn id="18" dur="1" fill="hold">
                                          <p:stCondLst>
                                            <p:cond delay="0"/>
                                          </p:stCondLst>
                                        </p:cTn>
                                        <p:tgtEl>
                                          <p:spTgt spid="22"/>
                                        </p:tgtEl>
                                        <p:attrNameLst>
                                          <p:attrName>style.visibility</p:attrName>
                                        </p:attrNameLst>
                                      </p:cBhvr>
                                      <p:to>
                                        <p:strVal val="visible"/>
                                      </p:to>
                                    </p:set>
                                    <p:anim calcmode="lin" valueType="num">
                                      <p:cBhvr>
                                        <p:cTn id="19" dur="500" fill="hold"/>
                                        <p:tgtEl>
                                          <p:spTgt spid="22"/>
                                        </p:tgtEl>
                                        <p:attrNameLst>
                                          <p:attrName>ppt_w</p:attrName>
                                        </p:attrNameLst>
                                      </p:cBhvr>
                                      <p:tavLst>
                                        <p:tav tm="0">
                                          <p:val>
                                            <p:fltVal val="0"/>
                                          </p:val>
                                        </p:tav>
                                        <p:tav tm="100000">
                                          <p:val>
                                            <p:strVal val="#ppt_w"/>
                                          </p:val>
                                        </p:tav>
                                      </p:tavLst>
                                    </p:anim>
                                    <p:anim calcmode="lin" valueType="num">
                                      <p:cBhvr>
                                        <p:cTn id="20" dur="500" fill="hold"/>
                                        <p:tgtEl>
                                          <p:spTgt spid="22"/>
                                        </p:tgtEl>
                                        <p:attrNameLst>
                                          <p:attrName>ppt_h</p:attrName>
                                        </p:attrNameLst>
                                      </p:cBhvr>
                                      <p:tavLst>
                                        <p:tav tm="0">
                                          <p:val>
                                            <p:fltVal val="0"/>
                                          </p:val>
                                        </p:tav>
                                        <p:tav tm="100000">
                                          <p:val>
                                            <p:strVal val="#ppt_h"/>
                                          </p:val>
                                        </p:tav>
                                      </p:tavLst>
                                    </p:anim>
                                    <p:animEffect transition="in" filter="fade">
                                      <p:cBhvr>
                                        <p:cTn id="21" dur="500"/>
                                        <p:tgtEl>
                                          <p:spTgt spid="22"/>
                                        </p:tgtEl>
                                      </p:cBhvr>
                                    </p:animEffect>
                                  </p:childTnLst>
                                </p:cTn>
                              </p:par>
                              <p:par>
                                <p:cTn id="22" presetID="53" presetClass="entr" presetSubtype="16" fill="hold" grpId="0" nodeType="withEffect">
                                  <p:stCondLst>
                                    <p:cond delay="4000"/>
                                  </p:stCondLst>
                                  <p:childTnLst>
                                    <p:set>
                                      <p:cBhvr>
                                        <p:cTn id="23" dur="1" fill="hold">
                                          <p:stCondLst>
                                            <p:cond delay="0"/>
                                          </p:stCondLst>
                                        </p:cTn>
                                        <p:tgtEl>
                                          <p:spTgt spid="20"/>
                                        </p:tgtEl>
                                        <p:attrNameLst>
                                          <p:attrName>style.visibility</p:attrName>
                                        </p:attrNameLst>
                                      </p:cBhvr>
                                      <p:to>
                                        <p:strVal val="visible"/>
                                      </p:to>
                                    </p:set>
                                    <p:anim calcmode="lin" valueType="num">
                                      <p:cBhvr>
                                        <p:cTn id="24" dur="500" fill="hold"/>
                                        <p:tgtEl>
                                          <p:spTgt spid="20"/>
                                        </p:tgtEl>
                                        <p:attrNameLst>
                                          <p:attrName>ppt_w</p:attrName>
                                        </p:attrNameLst>
                                      </p:cBhvr>
                                      <p:tavLst>
                                        <p:tav tm="0">
                                          <p:val>
                                            <p:fltVal val="0"/>
                                          </p:val>
                                        </p:tav>
                                        <p:tav tm="100000">
                                          <p:val>
                                            <p:strVal val="#ppt_w"/>
                                          </p:val>
                                        </p:tav>
                                      </p:tavLst>
                                    </p:anim>
                                    <p:anim calcmode="lin" valueType="num">
                                      <p:cBhvr>
                                        <p:cTn id="25" dur="500" fill="hold"/>
                                        <p:tgtEl>
                                          <p:spTgt spid="20"/>
                                        </p:tgtEl>
                                        <p:attrNameLst>
                                          <p:attrName>ppt_h</p:attrName>
                                        </p:attrNameLst>
                                      </p:cBhvr>
                                      <p:tavLst>
                                        <p:tav tm="0">
                                          <p:val>
                                            <p:fltVal val="0"/>
                                          </p:val>
                                        </p:tav>
                                        <p:tav tm="100000">
                                          <p:val>
                                            <p:strVal val="#ppt_h"/>
                                          </p:val>
                                        </p:tav>
                                      </p:tavLst>
                                    </p:anim>
                                    <p:animEffect transition="in" filter="fade">
                                      <p:cBhvr>
                                        <p:cTn id="26" dur="500"/>
                                        <p:tgtEl>
                                          <p:spTgt spid="20"/>
                                        </p:tgtEl>
                                      </p:cBhvr>
                                    </p:animEffect>
                                  </p:childTnLst>
                                </p:cTn>
                              </p:par>
                              <p:par>
                                <p:cTn id="27" presetID="53" presetClass="entr" presetSubtype="16" fill="hold" grpId="0" nodeType="withEffect">
                                  <p:stCondLst>
                                    <p:cond delay="4000"/>
                                  </p:stCondLst>
                                  <p:childTnLst>
                                    <p:set>
                                      <p:cBhvr>
                                        <p:cTn id="28" dur="1" fill="hold">
                                          <p:stCondLst>
                                            <p:cond delay="0"/>
                                          </p:stCondLst>
                                        </p:cTn>
                                        <p:tgtEl>
                                          <p:spTgt spid="21"/>
                                        </p:tgtEl>
                                        <p:attrNameLst>
                                          <p:attrName>style.visibility</p:attrName>
                                        </p:attrNameLst>
                                      </p:cBhvr>
                                      <p:to>
                                        <p:strVal val="visible"/>
                                      </p:to>
                                    </p:set>
                                    <p:anim calcmode="lin" valueType="num">
                                      <p:cBhvr>
                                        <p:cTn id="29" dur="500" fill="hold"/>
                                        <p:tgtEl>
                                          <p:spTgt spid="21"/>
                                        </p:tgtEl>
                                        <p:attrNameLst>
                                          <p:attrName>ppt_w</p:attrName>
                                        </p:attrNameLst>
                                      </p:cBhvr>
                                      <p:tavLst>
                                        <p:tav tm="0">
                                          <p:val>
                                            <p:fltVal val="0"/>
                                          </p:val>
                                        </p:tav>
                                        <p:tav tm="100000">
                                          <p:val>
                                            <p:strVal val="#ppt_w"/>
                                          </p:val>
                                        </p:tav>
                                      </p:tavLst>
                                    </p:anim>
                                    <p:anim calcmode="lin" valueType="num">
                                      <p:cBhvr>
                                        <p:cTn id="30" dur="500" fill="hold"/>
                                        <p:tgtEl>
                                          <p:spTgt spid="21"/>
                                        </p:tgtEl>
                                        <p:attrNameLst>
                                          <p:attrName>ppt_h</p:attrName>
                                        </p:attrNameLst>
                                      </p:cBhvr>
                                      <p:tavLst>
                                        <p:tav tm="0">
                                          <p:val>
                                            <p:fltVal val="0"/>
                                          </p:val>
                                        </p:tav>
                                        <p:tav tm="100000">
                                          <p:val>
                                            <p:strVal val="#ppt_h"/>
                                          </p:val>
                                        </p:tav>
                                      </p:tavLst>
                                    </p:anim>
                                    <p:animEffect transition="in" filter="fade">
                                      <p:cBhvr>
                                        <p:cTn id="31" dur="500"/>
                                        <p:tgtEl>
                                          <p:spTgt spid="21"/>
                                        </p:tgtEl>
                                      </p:cBhvr>
                                    </p:animEffect>
                                  </p:childTnLst>
                                </p:cTn>
                              </p:par>
                              <p:par>
                                <p:cTn id="32" presetID="22" presetClass="entr" presetSubtype="8" fill="hold" nodeType="withEffect">
                                  <p:stCondLst>
                                    <p:cond delay="4500"/>
                                  </p:stCondLst>
                                  <p:childTnLst>
                                    <p:set>
                                      <p:cBhvr>
                                        <p:cTn id="33" dur="1" fill="hold">
                                          <p:stCondLst>
                                            <p:cond delay="0"/>
                                          </p:stCondLst>
                                        </p:cTn>
                                        <p:tgtEl>
                                          <p:spTgt spid="16"/>
                                        </p:tgtEl>
                                        <p:attrNameLst>
                                          <p:attrName>style.visibility</p:attrName>
                                        </p:attrNameLst>
                                      </p:cBhvr>
                                      <p:to>
                                        <p:strVal val="visible"/>
                                      </p:to>
                                    </p:set>
                                    <p:animEffect transition="in" filter="wipe(left)">
                                      <p:cBhvr>
                                        <p:cTn id="34" dur="500"/>
                                        <p:tgtEl>
                                          <p:spTgt spid="16"/>
                                        </p:tgtEl>
                                      </p:cBhvr>
                                    </p:animEffect>
                                  </p:childTnLst>
                                </p:cTn>
                              </p:par>
                              <p:par>
                                <p:cTn id="35" presetID="2" presetClass="entr" presetSubtype="1" fill="hold" grpId="0" nodeType="withEffect">
                                  <p:stCondLst>
                                    <p:cond delay="5000"/>
                                  </p:stCondLst>
                                  <p:childTnLst>
                                    <p:set>
                                      <p:cBhvr>
                                        <p:cTn id="36" dur="1" fill="hold">
                                          <p:stCondLst>
                                            <p:cond delay="0"/>
                                          </p:stCondLst>
                                        </p:cTn>
                                        <p:tgtEl>
                                          <p:spTgt spid="31"/>
                                        </p:tgtEl>
                                        <p:attrNameLst>
                                          <p:attrName>style.visibility</p:attrName>
                                        </p:attrNameLst>
                                      </p:cBhvr>
                                      <p:to>
                                        <p:strVal val="visible"/>
                                      </p:to>
                                    </p:set>
                                    <p:anim calcmode="lin" valueType="num">
                                      <p:cBhvr additive="base">
                                        <p:cTn id="37" dur="500" fill="hold"/>
                                        <p:tgtEl>
                                          <p:spTgt spid="31"/>
                                        </p:tgtEl>
                                        <p:attrNameLst>
                                          <p:attrName>ppt_x</p:attrName>
                                        </p:attrNameLst>
                                      </p:cBhvr>
                                      <p:tavLst>
                                        <p:tav tm="0">
                                          <p:val>
                                            <p:strVal val="#ppt_x"/>
                                          </p:val>
                                        </p:tav>
                                        <p:tav tm="100000">
                                          <p:val>
                                            <p:strVal val="#ppt_x"/>
                                          </p:val>
                                        </p:tav>
                                      </p:tavLst>
                                    </p:anim>
                                    <p:anim calcmode="lin" valueType="num">
                                      <p:cBhvr additive="base">
                                        <p:cTn id="38" dur="500" fill="hold"/>
                                        <p:tgtEl>
                                          <p:spTgt spid="31"/>
                                        </p:tgtEl>
                                        <p:attrNameLst>
                                          <p:attrName>ppt_y</p:attrName>
                                        </p:attrNameLst>
                                      </p:cBhvr>
                                      <p:tavLst>
                                        <p:tav tm="0">
                                          <p:val>
                                            <p:strVal val="0-#ppt_h/2"/>
                                          </p:val>
                                        </p:tav>
                                        <p:tav tm="100000">
                                          <p:val>
                                            <p:strVal val="#ppt_y"/>
                                          </p:val>
                                        </p:tav>
                                      </p:tavLst>
                                    </p:anim>
                                  </p:childTnLst>
                                </p:cTn>
                              </p:par>
                              <p:par>
                                <p:cTn id="39" presetID="2" presetClass="entr" presetSubtype="1" fill="hold" grpId="0" nodeType="withEffect">
                                  <p:stCondLst>
                                    <p:cond delay="5000"/>
                                  </p:stCondLst>
                                  <p:childTnLst>
                                    <p:set>
                                      <p:cBhvr>
                                        <p:cTn id="40" dur="1" fill="hold">
                                          <p:stCondLst>
                                            <p:cond delay="0"/>
                                          </p:stCondLst>
                                        </p:cTn>
                                        <p:tgtEl>
                                          <p:spTgt spid="32"/>
                                        </p:tgtEl>
                                        <p:attrNameLst>
                                          <p:attrName>style.visibility</p:attrName>
                                        </p:attrNameLst>
                                      </p:cBhvr>
                                      <p:to>
                                        <p:strVal val="visible"/>
                                      </p:to>
                                    </p:set>
                                    <p:anim calcmode="lin" valueType="num">
                                      <p:cBhvr additive="base">
                                        <p:cTn id="41" dur="500" fill="hold"/>
                                        <p:tgtEl>
                                          <p:spTgt spid="32"/>
                                        </p:tgtEl>
                                        <p:attrNameLst>
                                          <p:attrName>ppt_x</p:attrName>
                                        </p:attrNameLst>
                                      </p:cBhvr>
                                      <p:tavLst>
                                        <p:tav tm="0">
                                          <p:val>
                                            <p:strVal val="#ppt_x"/>
                                          </p:val>
                                        </p:tav>
                                        <p:tav tm="100000">
                                          <p:val>
                                            <p:strVal val="#ppt_x"/>
                                          </p:val>
                                        </p:tav>
                                      </p:tavLst>
                                    </p:anim>
                                    <p:anim calcmode="lin" valueType="num">
                                      <p:cBhvr additive="base">
                                        <p:cTn id="42" dur="500" fill="hold"/>
                                        <p:tgtEl>
                                          <p:spTgt spid="32"/>
                                        </p:tgtEl>
                                        <p:attrNameLst>
                                          <p:attrName>ppt_y</p:attrName>
                                        </p:attrNameLst>
                                      </p:cBhvr>
                                      <p:tavLst>
                                        <p:tav tm="0">
                                          <p:val>
                                            <p:strVal val="0-#ppt_h/2"/>
                                          </p:val>
                                        </p:tav>
                                        <p:tav tm="100000">
                                          <p:val>
                                            <p:strVal val="#ppt_y"/>
                                          </p:val>
                                        </p:tav>
                                      </p:tavLst>
                                    </p:anim>
                                  </p:childTnLst>
                                </p:cTn>
                              </p:par>
                              <p:par>
                                <p:cTn id="43" presetID="2" presetClass="entr" presetSubtype="1" fill="hold" grpId="0" nodeType="withEffect">
                                  <p:stCondLst>
                                    <p:cond delay="5000"/>
                                  </p:stCondLst>
                                  <p:childTnLst>
                                    <p:set>
                                      <p:cBhvr>
                                        <p:cTn id="44" dur="1" fill="hold">
                                          <p:stCondLst>
                                            <p:cond delay="0"/>
                                          </p:stCondLst>
                                        </p:cTn>
                                        <p:tgtEl>
                                          <p:spTgt spid="30"/>
                                        </p:tgtEl>
                                        <p:attrNameLst>
                                          <p:attrName>style.visibility</p:attrName>
                                        </p:attrNameLst>
                                      </p:cBhvr>
                                      <p:to>
                                        <p:strVal val="visible"/>
                                      </p:to>
                                    </p:set>
                                    <p:anim calcmode="lin" valueType="num">
                                      <p:cBhvr additive="base">
                                        <p:cTn id="45" dur="500" fill="hold"/>
                                        <p:tgtEl>
                                          <p:spTgt spid="30"/>
                                        </p:tgtEl>
                                        <p:attrNameLst>
                                          <p:attrName>ppt_x</p:attrName>
                                        </p:attrNameLst>
                                      </p:cBhvr>
                                      <p:tavLst>
                                        <p:tav tm="0">
                                          <p:val>
                                            <p:strVal val="#ppt_x"/>
                                          </p:val>
                                        </p:tav>
                                        <p:tav tm="100000">
                                          <p:val>
                                            <p:strVal val="#ppt_x"/>
                                          </p:val>
                                        </p:tav>
                                      </p:tavLst>
                                    </p:anim>
                                    <p:anim calcmode="lin" valueType="num">
                                      <p:cBhvr additive="base">
                                        <p:cTn id="46" dur="500" fill="hold"/>
                                        <p:tgtEl>
                                          <p:spTgt spid="30"/>
                                        </p:tgtEl>
                                        <p:attrNameLst>
                                          <p:attrName>ppt_y</p:attrName>
                                        </p:attrNameLst>
                                      </p:cBhvr>
                                      <p:tavLst>
                                        <p:tav tm="0">
                                          <p:val>
                                            <p:strVal val="0-#ppt_h/2"/>
                                          </p:val>
                                        </p:tav>
                                        <p:tav tm="100000">
                                          <p:val>
                                            <p:strVal val="#ppt_y"/>
                                          </p:val>
                                        </p:tav>
                                      </p:tavLst>
                                    </p:anim>
                                  </p:childTnLst>
                                </p:cTn>
                              </p:par>
                              <p:par>
                                <p:cTn id="47" presetID="2" presetClass="entr" presetSubtype="4" fill="hold" grpId="0" nodeType="withEffect">
                                  <p:stCondLst>
                                    <p:cond delay="5000"/>
                                  </p:stCondLst>
                                  <p:childTnLst>
                                    <p:set>
                                      <p:cBhvr>
                                        <p:cTn id="48" dur="1" fill="hold">
                                          <p:stCondLst>
                                            <p:cond delay="0"/>
                                          </p:stCondLst>
                                        </p:cTn>
                                        <p:tgtEl>
                                          <p:spTgt spid="27"/>
                                        </p:tgtEl>
                                        <p:attrNameLst>
                                          <p:attrName>style.visibility</p:attrName>
                                        </p:attrNameLst>
                                      </p:cBhvr>
                                      <p:to>
                                        <p:strVal val="visible"/>
                                      </p:to>
                                    </p:set>
                                    <p:anim calcmode="lin" valueType="num">
                                      <p:cBhvr additive="base">
                                        <p:cTn id="49" dur="500" fill="hold"/>
                                        <p:tgtEl>
                                          <p:spTgt spid="27"/>
                                        </p:tgtEl>
                                        <p:attrNameLst>
                                          <p:attrName>ppt_x</p:attrName>
                                        </p:attrNameLst>
                                      </p:cBhvr>
                                      <p:tavLst>
                                        <p:tav tm="0">
                                          <p:val>
                                            <p:strVal val="#ppt_x"/>
                                          </p:val>
                                        </p:tav>
                                        <p:tav tm="100000">
                                          <p:val>
                                            <p:strVal val="#ppt_x"/>
                                          </p:val>
                                        </p:tav>
                                      </p:tavLst>
                                    </p:anim>
                                    <p:anim calcmode="lin" valueType="num">
                                      <p:cBhvr additive="base">
                                        <p:cTn id="50" dur="500" fill="hold"/>
                                        <p:tgtEl>
                                          <p:spTgt spid="27"/>
                                        </p:tgtEl>
                                        <p:attrNameLst>
                                          <p:attrName>ppt_y</p:attrName>
                                        </p:attrNameLst>
                                      </p:cBhvr>
                                      <p:tavLst>
                                        <p:tav tm="0">
                                          <p:val>
                                            <p:strVal val="1+#ppt_h/2"/>
                                          </p:val>
                                        </p:tav>
                                        <p:tav tm="100000">
                                          <p:val>
                                            <p:strVal val="#ppt_y"/>
                                          </p:val>
                                        </p:tav>
                                      </p:tavLst>
                                    </p:anim>
                                  </p:childTnLst>
                                </p:cTn>
                              </p:par>
                              <p:par>
                                <p:cTn id="51" presetID="2" presetClass="entr" presetSubtype="4" fill="hold" grpId="0" nodeType="withEffect">
                                  <p:stCondLst>
                                    <p:cond delay="5000"/>
                                  </p:stCondLst>
                                  <p:childTnLst>
                                    <p:set>
                                      <p:cBhvr>
                                        <p:cTn id="52" dur="1" fill="hold">
                                          <p:stCondLst>
                                            <p:cond delay="0"/>
                                          </p:stCondLst>
                                        </p:cTn>
                                        <p:tgtEl>
                                          <p:spTgt spid="28"/>
                                        </p:tgtEl>
                                        <p:attrNameLst>
                                          <p:attrName>style.visibility</p:attrName>
                                        </p:attrNameLst>
                                      </p:cBhvr>
                                      <p:to>
                                        <p:strVal val="visible"/>
                                      </p:to>
                                    </p:set>
                                    <p:anim calcmode="lin" valueType="num">
                                      <p:cBhvr additive="base">
                                        <p:cTn id="53" dur="500" fill="hold"/>
                                        <p:tgtEl>
                                          <p:spTgt spid="28"/>
                                        </p:tgtEl>
                                        <p:attrNameLst>
                                          <p:attrName>ppt_x</p:attrName>
                                        </p:attrNameLst>
                                      </p:cBhvr>
                                      <p:tavLst>
                                        <p:tav tm="0">
                                          <p:val>
                                            <p:strVal val="#ppt_x"/>
                                          </p:val>
                                        </p:tav>
                                        <p:tav tm="100000">
                                          <p:val>
                                            <p:strVal val="#ppt_x"/>
                                          </p:val>
                                        </p:tav>
                                      </p:tavLst>
                                    </p:anim>
                                    <p:anim calcmode="lin" valueType="num">
                                      <p:cBhvr additive="base">
                                        <p:cTn id="54" dur="500" fill="hold"/>
                                        <p:tgtEl>
                                          <p:spTgt spid="28"/>
                                        </p:tgtEl>
                                        <p:attrNameLst>
                                          <p:attrName>ppt_y</p:attrName>
                                        </p:attrNameLst>
                                      </p:cBhvr>
                                      <p:tavLst>
                                        <p:tav tm="0">
                                          <p:val>
                                            <p:strVal val="1+#ppt_h/2"/>
                                          </p:val>
                                        </p:tav>
                                        <p:tav tm="100000">
                                          <p:val>
                                            <p:strVal val="#ppt_y"/>
                                          </p:val>
                                        </p:tav>
                                      </p:tavLst>
                                    </p:anim>
                                  </p:childTnLst>
                                </p:cTn>
                              </p:par>
                              <p:par>
                                <p:cTn id="55" presetID="2" presetClass="entr" presetSubtype="4" fill="hold" grpId="0" nodeType="withEffect">
                                  <p:stCondLst>
                                    <p:cond delay="5000"/>
                                  </p:stCondLst>
                                  <p:childTnLst>
                                    <p:set>
                                      <p:cBhvr>
                                        <p:cTn id="56" dur="1" fill="hold">
                                          <p:stCondLst>
                                            <p:cond delay="0"/>
                                          </p:stCondLst>
                                        </p:cTn>
                                        <p:tgtEl>
                                          <p:spTgt spid="29"/>
                                        </p:tgtEl>
                                        <p:attrNameLst>
                                          <p:attrName>style.visibility</p:attrName>
                                        </p:attrNameLst>
                                      </p:cBhvr>
                                      <p:to>
                                        <p:strVal val="visible"/>
                                      </p:to>
                                    </p:set>
                                    <p:anim calcmode="lin" valueType="num">
                                      <p:cBhvr additive="base">
                                        <p:cTn id="57" dur="500" fill="hold"/>
                                        <p:tgtEl>
                                          <p:spTgt spid="29"/>
                                        </p:tgtEl>
                                        <p:attrNameLst>
                                          <p:attrName>ppt_x</p:attrName>
                                        </p:attrNameLst>
                                      </p:cBhvr>
                                      <p:tavLst>
                                        <p:tav tm="0">
                                          <p:val>
                                            <p:strVal val="#ppt_x"/>
                                          </p:val>
                                        </p:tav>
                                        <p:tav tm="100000">
                                          <p:val>
                                            <p:strVal val="#ppt_x"/>
                                          </p:val>
                                        </p:tav>
                                      </p:tavLst>
                                    </p:anim>
                                    <p:anim calcmode="lin" valueType="num">
                                      <p:cBhvr additive="base">
                                        <p:cTn id="58" dur="500" fill="hold"/>
                                        <p:tgtEl>
                                          <p:spTgt spid="2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p:bldP spid="28" grpId="0"/>
      <p:bldP spid="29" grpId="0"/>
      <p:bldP spid="30" grpId="0"/>
      <p:bldP spid="31" grpId="0"/>
      <p:bldP spid="32" grpId="0"/>
      <p:bldP spid="15" grpId="0" animBg="1"/>
      <p:bldP spid="20" grpId="0" animBg="1"/>
      <p:bldP spid="21"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8" name="Group 24"/>
          <p:cNvGrpSpPr/>
          <p:nvPr/>
        </p:nvGrpSpPr>
        <p:grpSpPr>
          <a:xfrm rot="9900000">
            <a:off x="7611898" y="5093760"/>
            <a:ext cx="951441" cy="813426"/>
            <a:chOff x="2208213" y="4308475"/>
            <a:chExt cx="1313851" cy="1123184"/>
          </a:xfrm>
          <a:solidFill>
            <a:schemeClr val="accent4"/>
          </a:solidFill>
        </p:grpSpPr>
        <p:sp>
          <p:nvSpPr>
            <p:cNvPr id="19" name="Oval 18"/>
            <p:cNvSpPr>
              <a:spLocks noChangeArrowheads="1"/>
            </p:cNvSpPr>
            <p:nvPr/>
          </p:nvSpPr>
          <p:spPr bwMode="auto">
            <a:xfrm>
              <a:off x="2208213" y="4308475"/>
              <a:ext cx="885825" cy="889000"/>
            </a:xfrm>
            <a:prstGeom prst="ellipse">
              <a:avLst/>
            </a:prstGeom>
            <a:grpFill/>
            <a:ln>
              <a:noFill/>
            </a:ln>
          </p:spPr>
          <p:txBody>
            <a:bodyPr vert="horz" wrap="square" lIns="79409" tIns="39705" rIns="79409" bIns="39705" numCol="1" anchor="t" anchorCtr="0" compatLnSpc="1">
              <a:prstTxWarp prst="textNoShape">
                <a:avLst/>
              </a:prstTxWarp>
            </a:bodyPr>
            <a:lstStyle/>
            <a:p>
              <a:endParaRPr lang="id-ID" sz="1050">
                <a:ln>
                  <a:solidFill>
                    <a:schemeClr val="bg2"/>
                  </a:solidFill>
                </a:ln>
                <a:latin typeface="Arial" panose="020B0604020202020204" pitchFamily="34" charset="0"/>
                <a:ea typeface="微软雅黑" panose="020B0503020204020204" pitchFamily="34" charset="-122"/>
                <a:sym typeface="Arial" panose="020B0604020202020204" pitchFamily="34" charset="0"/>
              </a:endParaRPr>
            </a:p>
          </p:txBody>
        </p:sp>
        <p:sp>
          <p:nvSpPr>
            <p:cNvPr id="20" name="Freeform 31"/>
            <p:cNvSpPr>
              <a:spLocks/>
            </p:cNvSpPr>
            <p:nvPr/>
          </p:nvSpPr>
          <p:spPr bwMode="auto">
            <a:xfrm rot="2700000">
              <a:off x="3093668" y="5003263"/>
              <a:ext cx="330801" cy="525991"/>
            </a:xfrm>
            <a:custGeom>
              <a:avLst/>
              <a:gdLst>
                <a:gd name="T0" fmla="*/ 0 w 161"/>
                <a:gd name="T1" fmla="*/ 0 h 256"/>
                <a:gd name="T2" fmla="*/ 0 w 161"/>
                <a:gd name="T3" fmla="*/ 256 h 256"/>
                <a:gd name="T4" fmla="*/ 161 w 161"/>
                <a:gd name="T5" fmla="*/ 128 h 256"/>
                <a:gd name="T6" fmla="*/ 0 w 161"/>
                <a:gd name="T7" fmla="*/ 0 h 256"/>
              </a:gdLst>
              <a:ahLst/>
              <a:cxnLst>
                <a:cxn ang="0">
                  <a:pos x="T0" y="T1"/>
                </a:cxn>
                <a:cxn ang="0">
                  <a:pos x="T2" y="T3"/>
                </a:cxn>
                <a:cxn ang="0">
                  <a:pos x="T4" y="T5"/>
                </a:cxn>
                <a:cxn ang="0">
                  <a:pos x="T6" y="T7"/>
                </a:cxn>
              </a:cxnLst>
              <a:rect l="0" t="0" r="r" b="b"/>
              <a:pathLst>
                <a:path w="161" h="256">
                  <a:moveTo>
                    <a:pt x="0" y="0"/>
                  </a:moveTo>
                  <a:lnTo>
                    <a:pt x="0" y="256"/>
                  </a:lnTo>
                  <a:lnTo>
                    <a:pt x="161" y="128"/>
                  </a:lnTo>
                  <a:lnTo>
                    <a:pt x="0" y="0"/>
                  </a:lnTo>
                  <a:close/>
                </a:path>
              </a:pathLst>
            </a:custGeom>
            <a:grpFill/>
            <a:ln>
              <a:noFill/>
            </a:ln>
          </p:spPr>
          <p:txBody>
            <a:bodyPr vert="horz" wrap="square" lIns="79409" tIns="39705" rIns="79409" bIns="39705" numCol="1" anchor="t" anchorCtr="0" compatLnSpc="1">
              <a:prstTxWarp prst="textNoShape">
                <a:avLst/>
              </a:prstTxWarp>
            </a:bodyPr>
            <a:lstStyle/>
            <a:p>
              <a:endParaRPr lang="id-ID" sz="1050">
                <a:ln>
                  <a:solidFill>
                    <a:schemeClr val="bg2"/>
                  </a:solidFill>
                </a:ln>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1" name="Group 21"/>
          <p:cNvGrpSpPr/>
          <p:nvPr/>
        </p:nvGrpSpPr>
        <p:grpSpPr>
          <a:xfrm rot="17100000">
            <a:off x="4173320" y="5044968"/>
            <a:ext cx="951515" cy="813366"/>
            <a:chOff x="2208213" y="4308475"/>
            <a:chExt cx="1313851" cy="1123184"/>
          </a:xfrm>
          <a:solidFill>
            <a:schemeClr val="accent3"/>
          </a:solidFill>
        </p:grpSpPr>
        <p:sp>
          <p:nvSpPr>
            <p:cNvPr id="22" name="Oval 18"/>
            <p:cNvSpPr>
              <a:spLocks noChangeArrowheads="1"/>
            </p:cNvSpPr>
            <p:nvPr/>
          </p:nvSpPr>
          <p:spPr bwMode="auto">
            <a:xfrm>
              <a:off x="2208213" y="4308475"/>
              <a:ext cx="885825" cy="889000"/>
            </a:xfrm>
            <a:prstGeom prst="ellipse">
              <a:avLst/>
            </a:prstGeom>
            <a:grpFill/>
            <a:ln>
              <a:noFill/>
            </a:ln>
          </p:spPr>
          <p:txBody>
            <a:bodyPr vert="horz" wrap="square" lIns="79409" tIns="39705" rIns="79409" bIns="39705" numCol="1" anchor="t" anchorCtr="0" compatLnSpc="1">
              <a:prstTxWarp prst="textNoShape">
                <a:avLst/>
              </a:prstTxWarp>
            </a:bodyPr>
            <a:lstStyle/>
            <a:p>
              <a:endParaRPr lang="id-ID" sz="1050">
                <a:ln>
                  <a:solidFill>
                    <a:schemeClr val="bg2"/>
                  </a:solidFill>
                </a:ln>
                <a:latin typeface="Arial" panose="020B0604020202020204" pitchFamily="34" charset="0"/>
                <a:ea typeface="微软雅黑" panose="020B0503020204020204" pitchFamily="34" charset="-122"/>
                <a:sym typeface="Arial" panose="020B0604020202020204" pitchFamily="34" charset="0"/>
              </a:endParaRPr>
            </a:p>
          </p:txBody>
        </p:sp>
        <p:sp>
          <p:nvSpPr>
            <p:cNvPr id="23" name="Freeform 31"/>
            <p:cNvSpPr>
              <a:spLocks/>
            </p:cNvSpPr>
            <p:nvPr/>
          </p:nvSpPr>
          <p:spPr bwMode="auto">
            <a:xfrm rot="2700000">
              <a:off x="3093668" y="5003263"/>
              <a:ext cx="330801" cy="525991"/>
            </a:xfrm>
            <a:custGeom>
              <a:avLst/>
              <a:gdLst>
                <a:gd name="T0" fmla="*/ 0 w 161"/>
                <a:gd name="T1" fmla="*/ 0 h 256"/>
                <a:gd name="T2" fmla="*/ 0 w 161"/>
                <a:gd name="T3" fmla="*/ 256 h 256"/>
                <a:gd name="T4" fmla="*/ 161 w 161"/>
                <a:gd name="T5" fmla="*/ 128 h 256"/>
                <a:gd name="T6" fmla="*/ 0 w 161"/>
                <a:gd name="T7" fmla="*/ 0 h 256"/>
              </a:gdLst>
              <a:ahLst/>
              <a:cxnLst>
                <a:cxn ang="0">
                  <a:pos x="T0" y="T1"/>
                </a:cxn>
                <a:cxn ang="0">
                  <a:pos x="T2" y="T3"/>
                </a:cxn>
                <a:cxn ang="0">
                  <a:pos x="T4" y="T5"/>
                </a:cxn>
                <a:cxn ang="0">
                  <a:pos x="T6" y="T7"/>
                </a:cxn>
              </a:cxnLst>
              <a:rect l="0" t="0" r="r" b="b"/>
              <a:pathLst>
                <a:path w="161" h="256">
                  <a:moveTo>
                    <a:pt x="0" y="0"/>
                  </a:moveTo>
                  <a:lnTo>
                    <a:pt x="0" y="256"/>
                  </a:lnTo>
                  <a:lnTo>
                    <a:pt x="161" y="128"/>
                  </a:lnTo>
                  <a:lnTo>
                    <a:pt x="0" y="0"/>
                  </a:lnTo>
                  <a:close/>
                </a:path>
              </a:pathLst>
            </a:custGeom>
            <a:grpFill/>
            <a:ln>
              <a:noFill/>
            </a:ln>
          </p:spPr>
          <p:txBody>
            <a:bodyPr vert="horz" wrap="square" lIns="79409" tIns="39705" rIns="79409" bIns="39705" numCol="1" anchor="t" anchorCtr="0" compatLnSpc="1">
              <a:prstTxWarp prst="textNoShape">
                <a:avLst/>
              </a:prstTxWarp>
            </a:bodyPr>
            <a:lstStyle/>
            <a:p>
              <a:endParaRPr lang="id-ID" sz="1050">
                <a:ln>
                  <a:solidFill>
                    <a:schemeClr val="bg2"/>
                  </a:solidFill>
                </a:ln>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4" name="Group 18"/>
          <p:cNvGrpSpPr/>
          <p:nvPr/>
        </p:nvGrpSpPr>
        <p:grpSpPr>
          <a:xfrm flipH="1">
            <a:off x="7522842" y="2496044"/>
            <a:ext cx="951440" cy="813426"/>
            <a:chOff x="2208213" y="4308475"/>
            <a:chExt cx="1313851" cy="1123184"/>
          </a:xfrm>
          <a:solidFill>
            <a:schemeClr val="accent2"/>
          </a:solidFill>
        </p:grpSpPr>
        <p:sp>
          <p:nvSpPr>
            <p:cNvPr id="25" name="Oval 18"/>
            <p:cNvSpPr>
              <a:spLocks noChangeArrowheads="1"/>
            </p:cNvSpPr>
            <p:nvPr/>
          </p:nvSpPr>
          <p:spPr bwMode="auto">
            <a:xfrm>
              <a:off x="2208213" y="4308475"/>
              <a:ext cx="885825" cy="889000"/>
            </a:xfrm>
            <a:prstGeom prst="ellipse">
              <a:avLst/>
            </a:prstGeom>
            <a:grpFill/>
            <a:ln>
              <a:noFill/>
            </a:ln>
          </p:spPr>
          <p:txBody>
            <a:bodyPr vert="horz" wrap="square" lIns="79409" tIns="39705" rIns="79409" bIns="39705" numCol="1" anchor="t" anchorCtr="0" compatLnSpc="1">
              <a:prstTxWarp prst="textNoShape">
                <a:avLst/>
              </a:prstTxWarp>
            </a:bodyPr>
            <a:lstStyle/>
            <a:p>
              <a:endParaRPr lang="id-ID" sz="1050">
                <a:ln>
                  <a:solidFill>
                    <a:schemeClr val="bg2"/>
                  </a:solidFill>
                </a:ln>
                <a:latin typeface="Arial" panose="020B0604020202020204" pitchFamily="34" charset="0"/>
                <a:ea typeface="微软雅黑" panose="020B0503020204020204" pitchFamily="34" charset="-122"/>
                <a:sym typeface="Arial" panose="020B0604020202020204" pitchFamily="34" charset="0"/>
              </a:endParaRPr>
            </a:p>
          </p:txBody>
        </p:sp>
        <p:sp>
          <p:nvSpPr>
            <p:cNvPr id="40" name="Freeform 31"/>
            <p:cNvSpPr>
              <a:spLocks/>
            </p:cNvSpPr>
            <p:nvPr/>
          </p:nvSpPr>
          <p:spPr bwMode="auto">
            <a:xfrm rot="2700000">
              <a:off x="3093668" y="5003263"/>
              <a:ext cx="330801" cy="525991"/>
            </a:xfrm>
            <a:custGeom>
              <a:avLst/>
              <a:gdLst>
                <a:gd name="T0" fmla="*/ 0 w 161"/>
                <a:gd name="T1" fmla="*/ 0 h 256"/>
                <a:gd name="T2" fmla="*/ 0 w 161"/>
                <a:gd name="T3" fmla="*/ 256 h 256"/>
                <a:gd name="T4" fmla="*/ 161 w 161"/>
                <a:gd name="T5" fmla="*/ 128 h 256"/>
                <a:gd name="T6" fmla="*/ 0 w 161"/>
                <a:gd name="T7" fmla="*/ 0 h 256"/>
              </a:gdLst>
              <a:ahLst/>
              <a:cxnLst>
                <a:cxn ang="0">
                  <a:pos x="T0" y="T1"/>
                </a:cxn>
                <a:cxn ang="0">
                  <a:pos x="T2" y="T3"/>
                </a:cxn>
                <a:cxn ang="0">
                  <a:pos x="T4" y="T5"/>
                </a:cxn>
                <a:cxn ang="0">
                  <a:pos x="T6" y="T7"/>
                </a:cxn>
              </a:cxnLst>
              <a:rect l="0" t="0" r="r" b="b"/>
              <a:pathLst>
                <a:path w="161" h="256">
                  <a:moveTo>
                    <a:pt x="0" y="0"/>
                  </a:moveTo>
                  <a:lnTo>
                    <a:pt x="0" y="256"/>
                  </a:lnTo>
                  <a:lnTo>
                    <a:pt x="161" y="128"/>
                  </a:lnTo>
                  <a:lnTo>
                    <a:pt x="0" y="0"/>
                  </a:lnTo>
                  <a:close/>
                </a:path>
              </a:pathLst>
            </a:custGeom>
            <a:grpFill/>
            <a:ln>
              <a:noFill/>
            </a:ln>
          </p:spPr>
          <p:txBody>
            <a:bodyPr vert="horz" wrap="square" lIns="79409" tIns="39705" rIns="79409" bIns="39705" numCol="1" anchor="t" anchorCtr="0" compatLnSpc="1">
              <a:prstTxWarp prst="textNoShape">
                <a:avLst/>
              </a:prstTxWarp>
            </a:bodyPr>
            <a:lstStyle/>
            <a:p>
              <a:endParaRPr lang="id-ID" sz="1050">
                <a:ln>
                  <a:solidFill>
                    <a:schemeClr val="bg2"/>
                  </a:solidFill>
                </a:ln>
                <a:latin typeface="Arial" panose="020B0604020202020204" pitchFamily="34" charset="0"/>
                <a:ea typeface="微软雅黑" panose="020B0503020204020204" pitchFamily="34" charset="-122"/>
                <a:sym typeface="Arial" panose="020B0604020202020204" pitchFamily="34" charset="0"/>
              </a:endParaRPr>
            </a:p>
          </p:txBody>
        </p:sp>
      </p:grpSp>
      <p:grpSp>
        <p:nvGrpSpPr>
          <p:cNvPr id="41" name="Group 14"/>
          <p:cNvGrpSpPr/>
          <p:nvPr/>
        </p:nvGrpSpPr>
        <p:grpSpPr>
          <a:xfrm>
            <a:off x="4263273" y="2496044"/>
            <a:ext cx="951441" cy="813426"/>
            <a:chOff x="2208213" y="4308475"/>
            <a:chExt cx="1313851" cy="1123184"/>
          </a:xfrm>
        </p:grpSpPr>
        <p:sp>
          <p:nvSpPr>
            <p:cNvPr id="42" name="Oval 18"/>
            <p:cNvSpPr>
              <a:spLocks noChangeArrowheads="1"/>
            </p:cNvSpPr>
            <p:nvPr/>
          </p:nvSpPr>
          <p:spPr bwMode="auto">
            <a:xfrm>
              <a:off x="2208213" y="4308475"/>
              <a:ext cx="885825" cy="889000"/>
            </a:xfrm>
            <a:prstGeom prst="ellipse">
              <a:avLst/>
            </a:prstGeom>
            <a:solidFill>
              <a:schemeClr val="accent1"/>
            </a:solidFill>
            <a:ln>
              <a:noFill/>
            </a:ln>
          </p:spPr>
          <p:txBody>
            <a:bodyPr vert="horz" wrap="square" lIns="79409" tIns="39705" rIns="79409" bIns="39705" numCol="1" anchor="t" anchorCtr="0" compatLnSpc="1">
              <a:prstTxWarp prst="textNoShape">
                <a:avLst/>
              </a:prstTxWarp>
            </a:bodyPr>
            <a:lstStyle/>
            <a:p>
              <a:endParaRPr lang="id-ID" sz="1050">
                <a:ln>
                  <a:solidFill>
                    <a:schemeClr val="bg2"/>
                  </a:solidFill>
                </a:ln>
                <a:latin typeface="Arial" panose="020B0604020202020204" pitchFamily="34" charset="0"/>
                <a:ea typeface="微软雅黑" panose="020B0503020204020204" pitchFamily="34" charset="-122"/>
                <a:sym typeface="Arial" panose="020B0604020202020204" pitchFamily="34" charset="0"/>
              </a:endParaRPr>
            </a:p>
          </p:txBody>
        </p:sp>
        <p:sp>
          <p:nvSpPr>
            <p:cNvPr id="43" name="Freeform 31"/>
            <p:cNvSpPr>
              <a:spLocks/>
            </p:cNvSpPr>
            <p:nvPr/>
          </p:nvSpPr>
          <p:spPr bwMode="auto">
            <a:xfrm rot="2700000">
              <a:off x="3093668" y="5003263"/>
              <a:ext cx="330801" cy="525991"/>
            </a:xfrm>
            <a:custGeom>
              <a:avLst/>
              <a:gdLst>
                <a:gd name="T0" fmla="*/ 0 w 161"/>
                <a:gd name="T1" fmla="*/ 0 h 256"/>
                <a:gd name="T2" fmla="*/ 0 w 161"/>
                <a:gd name="T3" fmla="*/ 256 h 256"/>
                <a:gd name="T4" fmla="*/ 161 w 161"/>
                <a:gd name="T5" fmla="*/ 128 h 256"/>
                <a:gd name="T6" fmla="*/ 0 w 161"/>
                <a:gd name="T7" fmla="*/ 0 h 256"/>
              </a:gdLst>
              <a:ahLst/>
              <a:cxnLst>
                <a:cxn ang="0">
                  <a:pos x="T0" y="T1"/>
                </a:cxn>
                <a:cxn ang="0">
                  <a:pos x="T2" y="T3"/>
                </a:cxn>
                <a:cxn ang="0">
                  <a:pos x="T4" y="T5"/>
                </a:cxn>
                <a:cxn ang="0">
                  <a:pos x="T6" y="T7"/>
                </a:cxn>
              </a:cxnLst>
              <a:rect l="0" t="0" r="r" b="b"/>
              <a:pathLst>
                <a:path w="161" h="256">
                  <a:moveTo>
                    <a:pt x="0" y="0"/>
                  </a:moveTo>
                  <a:lnTo>
                    <a:pt x="0" y="256"/>
                  </a:lnTo>
                  <a:lnTo>
                    <a:pt x="161" y="128"/>
                  </a:lnTo>
                  <a:lnTo>
                    <a:pt x="0" y="0"/>
                  </a:lnTo>
                  <a:close/>
                </a:path>
              </a:pathLst>
            </a:custGeom>
            <a:solidFill>
              <a:schemeClr val="accent1"/>
            </a:solidFill>
            <a:ln>
              <a:noFill/>
            </a:ln>
          </p:spPr>
          <p:txBody>
            <a:bodyPr vert="horz" wrap="square" lIns="79409" tIns="39705" rIns="79409" bIns="39705" numCol="1" anchor="t" anchorCtr="0" compatLnSpc="1">
              <a:prstTxWarp prst="textNoShape">
                <a:avLst/>
              </a:prstTxWarp>
            </a:bodyPr>
            <a:lstStyle/>
            <a:p>
              <a:endParaRPr lang="id-ID" sz="1050">
                <a:ln>
                  <a:solidFill>
                    <a:schemeClr val="bg2"/>
                  </a:solidFill>
                </a:ln>
                <a:latin typeface="Arial" panose="020B0604020202020204" pitchFamily="34" charset="0"/>
                <a:ea typeface="微软雅黑" panose="020B0503020204020204" pitchFamily="34" charset="-122"/>
                <a:sym typeface="Arial" panose="020B0604020202020204" pitchFamily="34" charset="0"/>
              </a:endParaRPr>
            </a:p>
          </p:txBody>
        </p:sp>
      </p:grpSp>
      <p:sp>
        <p:nvSpPr>
          <p:cNvPr id="44" name="Text Placeholder 7"/>
          <p:cNvSpPr txBox="1">
            <a:spLocks/>
          </p:cNvSpPr>
          <p:nvPr/>
        </p:nvSpPr>
        <p:spPr>
          <a:xfrm>
            <a:off x="4254035" y="2567853"/>
            <a:ext cx="624041" cy="484740"/>
          </a:xfrm>
          <a:prstGeom prst="rect">
            <a:avLst/>
          </a:prstGeom>
        </p:spPr>
        <p:txBody>
          <a:bodyPr vert="horz" lIns="0" tIns="90216" rIns="0" bIns="90216" anchor="ctr"/>
          <a:lstStyle>
            <a:lvl1pPr marL="0" indent="0" algn="ctr" defTabSz="914476" rtl="0" eaLnBrk="1" latinLnBrk="0" hangingPunct="1">
              <a:lnSpc>
                <a:spcPct val="100000"/>
              </a:lnSpc>
              <a:spcBef>
                <a:spcPts val="0"/>
              </a:spcBef>
              <a:buFont typeface="Arial" panose="020B0604020202020204" pitchFamily="34" charset="0"/>
              <a:buNone/>
              <a:defRPr sz="2966" b="1" kern="1200">
                <a:ln>
                  <a:noFill/>
                </a:ln>
                <a:solidFill>
                  <a:schemeClr val="bg1"/>
                </a:solidFill>
                <a:latin typeface="League Gothic Regular"/>
                <a:ea typeface="+mn-ea"/>
                <a:cs typeface="League Gothic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s-ES_tradnl" sz="1800" b="0" dirty="0">
                <a:latin typeface="Arial" panose="020B0604020202020204" pitchFamily="34" charset="0"/>
                <a:ea typeface="微软雅黑" panose="020B0503020204020204" pitchFamily="34" charset="-122"/>
                <a:sym typeface="Arial" panose="020B0604020202020204" pitchFamily="34" charset="0"/>
              </a:rPr>
              <a:t>01</a:t>
            </a:r>
          </a:p>
        </p:txBody>
      </p:sp>
      <p:sp>
        <p:nvSpPr>
          <p:cNvPr id="45" name="Text Placeholder 2"/>
          <p:cNvSpPr txBox="1">
            <a:spLocks/>
          </p:cNvSpPr>
          <p:nvPr/>
        </p:nvSpPr>
        <p:spPr>
          <a:xfrm>
            <a:off x="1964879" y="2524373"/>
            <a:ext cx="2055981" cy="429605"/>
          </a:xfrm>
          <a:prstGeom prst="rect">
            <a:avLst/>
          </a:prstGeom>
        </p:spPr>
        <p:txBody>
          <a:bodyPr vert="horz" wrap="square" lIns="0" tIns="0" rIns="0" bIns="0">
            <a:spAutoFit/>
          </a:bodyPr>
          <a:lstStyle>
            <a:lvl1pPr marL="0" indent="0" algn="l" defTabSz="914476" rtl="0" eaLnBrk="1" latinLnBrk="0" hangingPunct="1">
              <a:lnSpc>
                <a:spcPct val="120000"/>
              </a:lnSpc>
              <a:spcBef>
                <a:spcPts val="0"/>
              </a:spcBef>
              <a:buFont typeface="Arial" panose="020B0604020202020204" pitchFamily="34" charset="0"/>
              <a:buNone/>
              <a:defRPr sz="890" b="0" kern="1200" baseline="0">
                <a:solidFill>
                  <a:schemeClr val="tx1">
                    <a:lumMod val="50000"/>
                    <a:lumOff val="50000"/>
                  </a:schemeClr>
                </a:solidFill>
                <a:latin typeface="Lato Regular"/>
                <a:ea typeface="+mn-ea"/>
                <a:cs typeface="Lato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6" name="Text Placeholder 7"/>
          <p:cNvSpPr txBox="1">
            <a:spLocks/>
          </p:cNvSpPr>
          <p:nvPr/>
        </p:nvSpPr>
        <p:spPr>
          <a:xfrm>
            <a:off x="4212515" y="5330420"/>
            <a:ext cx="624041" cy="484740"/>
          </a:xfrm>
          <a:prstGeom prst="rect">
            <a:avLst/>
          </a:prstGeom>
        </p:spPr>
        <p:txBody>
          <a:bodyPr vert="horz" lIns="0" tIns="90216" rIns="0" bIns="90216" anchor="ctr"/>
          <a:lstStyle>
            <a:lvl1pPr marL="0" indent="0" algn="ctr" defTabSz="914476" rtl="0" eaLnBrk="1" latinLnBrk="0" hangingPunct="1">
              <a:lnSpc>
                <a:spcPct val="100000"/>
              </a:lnSpc>
              <a:spcBef>
                <a:spcPts val="0"/>
              </a:spcBef>
              <a:buFont typeface="Arial" panose="020B0604020202020204" pitchFamily="34" charset="0"/>
              <a:buNone/>
              <a:defRPr sz="2966" b="1" kern="1200">
                <a:solidFill>
                  <a:schemeClr val="bg1"/>
                </a:solidFill>
                <a:latin typeface="League Gothic Regular"/>
                <a:ea typeface="+mn-ea"/>
                <a:cs typeface="League Gothic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s-ES_tradnl" sz="1800" b="0" dirty="0">
                <a:latin typeface="Arial" panose="020B0604020202020204" pitchFamily="34" charset="0"/>
                <a:ea typeface="微软雅黑" panose="020B0503020204020204" pitchFamily="34" charset="-122"/>
                <a:sym typeface="Arial" panose="020B0604020202020204" pitchFamily="34" charset="0"/>
              </a:rPr>
              <a:t>03</a:t>
            </a:r>
          </a:p>
        </p:txBody>
      </p:sp>
      <p:sp>
        <p:nvSpPr>
          <p:cNvPr id="47" name="Text Placeholder 2"/>
          <p:cNvSpPr txBox="1">
            <a:spLocks/>
          </p:cNvSpPr>
          <p:nvPr/>
        </p:nvSpPr>
        <p:spPr>
          <a:xfrm>
            <a:off x="1964879" y="5274660"/>
            <a:ext cx="2055981" cy="429605"/>
          </a:xfrm>
          <a:prstGeom prst="rect">
            <a:avLst/>
          </a:prstGeom>
        </p:spPr>
        <p:txBody>
          <a:bodyPr vert="horz" wrap="square" lIns="0" tIns="0" rIns="0" bIns="0">
            <a:spAutoFit/>
          </a:bodyPr>
          <a:lstStyle>
            <a:lvl1pPr marL="0" indent="0" algn="l" defTabSz="914476" rtl="0" eaLnBrk="1" latinLnBrk="0" hangingPunct="1">
              <a:lnSpc>
                <a:spcPct val="120000"/>
              </a:lnSpc>
              <a:spcBef>
                <a:spcPts val="0"/>
              </a:spcBef>
              <a:buFont typeface="Arial" panose="020B0604020202020204" pitchFamily="34" charset="0"/>
              <a:buNone/>
              <a:defRPr sz="890" b="0" kern="1200" baseline="0">
                <a:solidFill>
                  <a:schemeClr val="tx1">
                    <a:lumMod val="50000"/>
                    <a:lumOff val="50000"/>
                  </a:schemeClr>
                </a:solidFill>
                <a:latin typeface="Lato Regular"/>
                <a:ea typeface="+mn-ea"/>
                <a:cs typeface="Lato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8" name="Text Placeholder 7"/>
          <p:cNvSpPr txBox="1">
            <a:spLocks/>
          </p:cNvSpPr>
          <p:nvPr/>
        </p:nvSpPr>
        <p:spPr>
          <a:xfrm>
            <a:off x="7849723" y="2567853"/>
            <a:ext cx="624041" cy="484740"/>
          </a:xfrm>
          <a:prstGeom prst="rect">
            <a:avLst/>
          </a:prstGeom>
        </p:spPr>
        <p:txBody>
          <a:bodyPr vert="horz" lIns="0" tIns="90216" rIns="0" bIns="90216" anchor="ctr"/>
          <a:lstStyle>
            <a:lvl1pPr marL="0" indent="0" algn="ctr" defTabSz="914476" rtl="0" eaLnBrk="1" latinLnBrk="0" hangingPunct="1">
              <a:lnSpc>
                <a:spcPct val="100000"/>
              </a:lnSpc>
              <a:spcBef>
                <a:spcPts val="0"/>
              </a:spcBef>
              <a:buFont typeface="Arial" panose="020B0604020202020204" pitchFamily="34" charset="0"/>
              <a:buNone/>
              <a:defRPr sz="2966" b="1" kern="1200">
                <a:solidFill>
                  <a:schemeClr val="bg1"/>
                </a:solidFill>
                <a:latin typeface="League Gothic Regular"/>
                <a:ea typeface="+mn-ea"/>
                <a:cs typeface="League Gothic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s-ES_tradnl" sz="1800" b="0" dirty="0">
                <a:latin typeface="Arial" panose="020B0604020202020204" pitchFamily="34" charset="0"/>
                <a:ea typeface="微软雅黑" panose="020B0503020204020204" pitchFamily="34" charset="-122"/>
                <a:sym typeface="Arial" panose="020B0604020202020204" pitchFamily="34" charset="0"/>
              </a:rPr>
              <a:t>02</a:t>
            </a:r>
          </a:p>
        </p:txBody>
      </p:sp>
      <p:sp>
        <p:nvSpPr>
          <p:cNvPr id="49" name="Text Placeholder 2"/>
          <p:cNvSpPr txBox="1">
            <a:spLocks/>
          </p:cNvSpPr>
          <p:nvPr/>
        </p:nvSpPr>
        <p:spPr>
          <a:xfrm>
            <a:off x="8760114" y="2518843"/>
            <a:ext cx="2100598" cy="429605"/>
          </a:xfrm>
          <a:prstGeom prst="rect">
            <a:avLst/>
          </a:prstGeom>
        </p:spPr>
        <p:txBody>
          <a:bodyPr vert="horz" wrap="square" lIns="0" tIns="0" rIns="0" bIns="0">
            <a:spAutoFit/>
          </a:bodyPr>
          <a:lstStyle>
            <a:lvl1pPr marL="0" indent="0" algn="l" defTabSz="914476" rtl="0" eaLnBrk="1" latinLnBrk="0" hangingPunct="1">
              <a:lnSpc>
                <a:spcPct val="120000"/>
              </a:lnSpc>
              <a:spcBef>
                <a:spcPts val="0"/>
              </a:spcBef>
              <a:buFont typeface="Arial" panose="020B0604020202020204" pitchFamily="34" charset="0"/>
              <a:buNone/>
              <a:defRPr sz="890" b="0" kern="1200" baseline="0">
                <a:solidFill>
                  <a:schemeClr val="tx1">
                    <a:lumMod val="50000"/>
                    <a:lumOff val="50000"/>
                  </a:schemeClr>
                </a:solidFill>
                <a:latin typeface="Lato Regular"/>
                <a:ea typeface="+mn-ea"/>
                <a:cs typeface="Lato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50" name="Text Placeholder 7"/>
          <p:cNvSpPr txBox="1">
            <a:spLocks/>
          </p:cNvSpPr>
          <p:nvPr/>
        </p:nvSpPr>
        <p:spPr>
          <a:xfrm>
            <a:off x="7932663" y="5297155"/>
            <a:ext cx="624041" cy="484740"/>
          </a:xfrm>
          <a:prstGeom prst="rect">
            <a:avLst/>
          </a:prstGeom>
        </p:spPr>
        <p:txBody>
          <a:bodyPr vert="horz" lIns="0" tIns="90216" rIns="0" bIns="90216" anchor="ctr"/>
          <a:lstStyle>
            <a:lvl1pPr marL="0" indent="0" algn="ctr" defTabSz="914476" rtl="0" eaLnBrk="1" latinLnBrk="0" hangingPunct="1">
              <a:lnSpc>
                <a:spcPct val="100000"/>
              </a:lnSpc>
              <a:spcBef>
                <a:spcPts val="0"/>
              </a:spcBef>
              <a:buFont typeface="Arial" panose="020B0604020202020204" pitchFamily="34" charset="0"/>
              <a:buNone/>
              <a:defRPr sz="2966" b="1" kern="1200">
                <a:solidFill>
                  <a:schemeClr val="bg1"/>
                </a:solidFill>
                <a:latin typeface="League Gothic Regular"/>
                <a:ea typeface="+mn-ea"/>
                <a:cs typeface="League Gothic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s-ES_tradnl" sz="1800" b="0" dirty="0">
                <a:latin typeface="Arial" panose="020B0604020202020204" pitchFamily="34" charset="0"/>
                <a:ea typeface="微软雅黑" panose="020B0503020204020204" pitchFamily="34" charset="-122"/>
                <a:sym typeface="Arial" panose="020B0604020202020204" pitchFamily="34" charset="0"/>
              </a:rPr>
              <a:t>04</a:t>
            </a:r>
          </a:p>
        </p:txBody>
      </p:sp>
      <p:sp>
        <p:nvSpPr>
          <p:cNvPr id="51" name="Text Placeholder 2"/>
          <p:cNvSpPr txBox="1">
            <a:spLocks/>
          </p:cNvSpPr>
          <p:nvPr/>
        </p:nvSpPr>
        <p:spPr>
          <a:xfrm>
            <a:off x="8760114" y="5274660"/>
            <a:ext cx="2100598" cy="429605"/>
          </a:xfrm>
          <a:prstGeom prst="rect">
            <a:avLst/>
          </a:prstGeom>
        </p:spPr>
        <p:txBody>
          <a:bodyPr vert="horz" wrap="square" lIns="0" tIns="0" rIns="0" bIns="0">
            <a:spAutoFit/>
          </a:bodyPr>
          <a:lstStyle>
            <a:lvl1pPr marL="0" indent="0" algn="l" defTabSz="914476" rtl="0" eaLnBrk="1" latinLnBrk="0" hangingPunct="1">
              <a:lnSpc>
                <a:spcPct val="120000"/>
              </a:lnSpc>
              <a:spcBef>
                <a:spcPts val="0"/>
              </a:spcBef>
              <a:buFont typeface="Arial" panose="020B0604020202020204" pitchFamily="34" charset="0"/>
              <a:buNone/>
              <a:defRPr sz="890" b="0" kern="1200" baseline="0">
                <a:solidFill>
                  <a:schemeClr val="tx1">
                    <a:lumMod val="50000"/>
                    <a:lumOff val="50000"/>
                  </a:schemeClr>
                </a:solidFill>
                <a:latin typeface="Lato Regular"/>
                <a:ea typeface="+mn-ea"/>
                <a:cs typeface="Lato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52" name="Shape 1719"/>
          <p:cNvSpPr/>
          <p:nvPr/>
        </p:nvSpPr>
        <p:spPr>
          <a:xfrm>
            <a:off x="4796125" y="3874359"/>
            <a:ext cx="1558843" cy="1870406"/>
          </a:xfrm>
          <a:custGeom>
            <a:avLst/>
            <a:gdLst/>
            <a:ahLst/>
            <a:cxnLst>
              <a:cxn ang="0">
                <a:pos x="wd2" y="hd2"/>
              </a:cxn>
              <a:cxn ang="5400000">
                <a:pos x="wd2" y="hd2"/>
              </a:cxn>
              <a:cxn ang="10800000">
                <a:pos x="wd2" y="hd2"/>
              </a:cxn>
              <a:cxn ang="16200000">
                <a:pos x="wd2" y="hd2"/>
              </a:cxn>
            </a:cxnLst>
            <a:rect l="0" t="0" r="r" b="b"/>
            <a:pathLst>
              <a:path w="21600" h="21600" extrusionOk="0">
                <a:moveTo>
                  <a:pt x="21544" y="21600"/>
                </a:moveTo>
                <a:lnTo>
                  <a:pt x="17863" y="16372"/>
                </a:lnTo>
                <a:lnTo>
                  <a:pt x="21600" y="11064"/>
                </a:lnTo>
                <a:cubicBezTo>
                  <a:pt x="16705" y="10632"/>
                  <a:pt x="12832" y="7246"/>
                  <a:pt x="12619" y="3093"/>
                </a:cubicBezTo>
                <a:lnTo>
                  <a:pt x="6294" y="0"/>
                </a:lnTo>
                <a:lnTo>
                  <a:pt x="0" y="3080"/>
                </a:lnTo>
                <a:cubicBezTo>
                  <a:pt x="216" y="13022"/>
                  <a:pt x="9708" y="21118"/>
                  <a:pt x="21544" y="21600"/>
                </a:cubicBezTo>
                <a:close/>
              </a:path>
            </a:pathLst>
          </a:custGeom>
          <a:solidFill>
            <a:schemeClr val="accent3"/>
          </a:solidFill>
          <a:ln w="12700">
            <a:miter lim="400000"/>
          </a:ln>
        </p:spPr>
        <p:txBody>
          <a:bodyPr lIns="9813" tIns="9813" rIns="9813" bIns="9813" anchor="ctr"/>
          <a:lstStyle/>
          <a:p>
            <a:pPr defTabSz="117754">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800">
              <a:latin typeface="Arial" panose="020B0604020202020204" pitchFamily="34" charset="0"/>
              <a:ea typeface="微软雅黑" panose="020B0503020204020204" pitchFamily="34" charset="-122"/>
              <a:sym typeface="Arial" panose="020B0604020202020204" pitchFamily="34" charset="0"/>
            </a:endParaRPr>
          </a:p>
        </p:txBody>
      </p:sp>
      <p:sp>
        <p:nvSpPr>
          <p:cNvPr id="53" name="Shape 1720"/>
          <p:cNvSpPr/>
          <p:nvPr/>
        </p:nvSpPr>
        <p:spPr>
          <a:xfrm>
            <a:off x="6166927" y="4188007"/>
            <a:ext cx="1870348" cy="1559044"/>
          </a:xfrm>
          <a:custGeom>
            <a:avLst/>
            <a:gdLst/>
            <a:ahLst/>
            <a:cxnLst>
              <a:cxn ang="0">
                <a:pos x="wd2" y="hd2"/>
              </a:cxn>
              <a:cxn ang="5400000">
                <a:pos x="wd2" y="hd2"/>
              </a:cxn>
              <a:cxn ang="10800000">
                <a:pos x="wd2" y="hd2"/>
              </a:cxn>
              <a:cxn ang="16200000">
                <a:pos x="wd2" y="hd2"/>
              </a:cxn>
            </a:cxnLst>
            <a:rect l="0" t="0" r="r" b="b"/>
            <a:pathLst>
              <a:path w="21600" h="21600" extrusionOk="0">
                <a:moveTo>
                  <a:pt x="0" y="15305"/>
                </a:moveTo>
                <a:lnTo>
                  <a:pt x="3079" y="21600"/>
                </a:lnTo>
                <a:cubicBezTo>
                  <a:pt x="13022" y="21383"/>
                  <a:pt x="21117" y="11891"/>
                  <a:pt x="21600" y="57"/>
                </a:cubicBezTo>
                <a:lnTo>
                  <a:pt x="16372" y="3738"/>
                </a:lnTo>
                <a:lnTo>
                  <a:pt x="11063" y="0"/>
                </a:lnTo>
                <a:cubicBezTo>
                  <a:pt x="10631" y="4895"/>
                  <a:pt x="7245" y="8768"/>
                  <a:pt x="3093" y="8981"/>
                </a:cubicBezTo>
                <a:cubicBezTo>
                  <a:pt x="3093" y="8981"/>
                  <a:pt x="0" y="15305"/>
                  <a:pt x="0" y="15305"/>
                </a:cubicBezTo>
                <a:close/>
              </a:path>
            </a:pathLst>
          </a:custGeom>
          <a:solidFill>
            <a:schemeClr val="accent4"/>
          </a:solidFill>
          <a:ln w="12700">
            <a:miter lim="400000"/>
          </a:ln>
        </p:spPr>
        <p:txBody>
          <a:bodyPr lIns="9813" tIns="9813" rIns="9813" bIns="9813" anchor="ctr"/>
          <a:lstStyle/>
          <a:p>
            <a:pPr defTabSz="117754">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800">
              <a:latin typeface="Arial" panose="020B0604020202020204" pitchFamily="34" charset="0"/>
              <a:ea typeface="微软雅黑" panose="020B0503020204020204" pitchFamily="34" charset="-122"/>
              <a:sym typeface="Arial" panose="020B0604020202020204" pitchFamily="34" charset="0"/>
            </a:endParaRPr>
          </a:p>
        </p:txBody>
      </p:sp>
      <p:sp>
        <p:nvSpPr>
          <p:cNvPr id="54" name="Shape 1721"/>
          <p:cNvSpPr/>
          <p:nvPr/>
        </p:nvSpPr>
        <p:spPr>
          <a:xfrm>
            <a:off x="6468922" y="2520901"/>
            <a:ext cx="1558843" cy="1870406"/>
          </a:xfrm>
          <a:custGeom>
            <a:avLst/>
            <a:gdLst/>
            <a:ahLst/>
            <a:cxnLst>
              <a:cxn ang="0">
                <a:pos x="wd2" y="hd2"/>
              </a:cxn>
              <a:cxn ang="5400000">
                <a:pos x="wd2" y="hd2"/>
              </a:cxn>
              <a:cxn ang="10800000">
                <a:pos x="wd2" y="hd2"/>
              </a:cxn>
              <a:cxn ang="16200000">
                <a:pos x="wd2" y="hd2"/>
              </a:cxn>
            </a:cxnLst>
            <a:rect l="0" t="0" r="r" b="b"/>
            <a:pathLst>
              <a:path w="21600" h="21600" extrusionOk="0">
                <a:moveTo>
                  <a:pt x="21600" y="18521"/>
                </a:moveTo>
                <a:cubicBezTo>
                  <a:pt x="21384" y="8578"/>
                  <a:pt x="11891" y="483"/>
                  <a:pt x="56" y="0"/>
                </a:cubicBezTo>
                <a:lnTo>
                  <a:pt x="3737" y="5228"/>
                </a:lnTo>
                <a:lnTo>
                  <a:pt x="0" y="10536"/>
                </a:lnTo>
                <a:cubicBezTo>
                  <a:pt x="4895" y="10968"/>
                  <a:pt x="8767" y="14353"/>
                  <a:pt x="8981" y="18507"/>
                </a:cubicBezTo>
                <a:lnTo>
                  <a:pt x="15305" y="21600"/>
                </a:lnTo>
                <a:cubicBezTo>
                  <a:pt x="15305" y="21600"/>
                  <a:pt x="21600" y="18521"/>
                  <a:pt x="21600" y="18521"/>
                </a:cubicBezTo>
                <a:close/>
              </a:path>
            </a:pathLst>
          </a:custGeom>
          <a:solidFill>
            <a:schemeClr val="accent2"/>
          </a:solidFill>
          <a:ln w="12700">
            <a:miter lim="400000"/>
          </a:ln>
        </p:spPr>
        <p:txBody>
          <a:bodyPr lIns="9813" tIns="9813" rIns="9813" bIns="9813" anchor="ctr"/>
          <a:lstStyle/>
          <a:p>
            <a:pPr defTabSz="117754">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800">
              <a:latin typeface="Arial" panose="020B0604020202020204" pitchFamily="34" charset="0"/>
              <a:ea typeface="微软雅黑" panose="020B0503020204020204" pitchFamily="34" charset="-122"/>
              <a:sym typeface="Arial" panose="020B0604020202020204" pitchFamily="34" charset="0"/>
            </a:endParaRPr>
          </a:p>
        </p:txBody>
      </p:sp>
      <p:sp>
        <p:nvSpPr>
          <p:cNvPr id="55" name="Shape 1722"/>
          <p:cNvSpPr/>
          <p:nvPr/>
        </p:nvSpPr>
        <p:spPr>
          <a:xfrm>
            <a:off x="4796124" y="2520903"/>
            <a:ext cx="1870348" cy="1558961"/>
          </a:xfrm>
          <a:custGeom>
            <a:avLst/>
            <a:gdLst/>
            <a:ahLst/>
            <a:cxnLst>
              <a:cxn ang="0">
                <a:pos x="wd2" y="hd2"/>
              </a:cxn>
              <a:cxn ang="5400000">
                <a:pos x="wd2" y="hd2"/>
              </a:cxn>
              <a:cxn ang="10800000">
                <a:pos x="wd2" y="hd2"/>
              </a:cxn>
              <a:cxn ang="16200000">
                <a:pos x="wd2" y="hd2"/>
              </a:cxn>
            </a:cxnLst>
            <a:rect l="0" t="0" r="r" b="b"/>
            <a:pathLst>
              <a:path w="21600" h="21600" extrusionOk="0">
                <a:moveTo>
                  <a:pt x="21600" y="6294"/>
                </a:moveTo>
                <a:lnTo>
                  <a:pt x="18521" y="0"/>
                </a:lnTo>
                <a:cubicBezTo>
                  <a:pt x="8577" y="216"/>
                  <a:pt x="483" y="9708"/>
                  <a:pt x="0" y="21544"/>
                </a:cubicBezTo>
                <a:lnTo>
                  <a:pt x="5227" y="17863"/>
                </a:lnTo>
                <a:lnTo>
                  <a:pt x="10537" y="21600"/>
                </a:lnTo>
                <a:cubicBezTo>
                  <a:pt x="10969" y="16705"/>
                  <a:pt x="14354" y="12832"/>
                  <a:pt x="18507" y="12619"/>
                </a:cubicBezTo>
                <a:cubicBezTo>
                  <a:pt x="18507" y="12619"/>
                  <a:pt x="21600" y="6294"/>
                  <a:pt x="21600" y="6294"/>
                </a:cubicBezTo>
                <a:close/>
              </a:path>
            </a:pathLst>
          </a:custGeom>
          <a:solidFill>
            <a:schemeClr val="accent1"/>
          </a:solidFill>
          <a:ln w="12700">
            <a:miter lim="400000"/>
          </a:ln>
        </p:spPr>
        <p:txBody>
          <a:bodyPr lIns="9813" tIns="9813" rIns="9813" bIns="9813" anchor="ctr"/>
          <a:lstStyle/>
          <a:p>
            <a:pPr defTabSz="117754">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800">
              <a:latin typeface="Arial" panose="020B0604020202020204" pitchFamily="34" charset="0"/>
              <a:ea typeface="微软雅黑" panose="020B0503020204020204" pitchFamily="34" charset="-122"/>
              <a:sym typeface="Arial" panose="020B0604020202020204" pitchFamily="34" charset="0"/>
            </a:endParaRPr>
          </a:p>
        </p:txBody>
      </p:sp>
      <p:sp>
        <p:nvSpPr>
          <p:cNvPr id="56" name="Text Placeholder 7"/>
          <p:cNvSpPr txBox="1">
            <a:spLocks/>
          </p:cNvSpPr>
          <p:nvPr/>
        </p:nvSpPr>
        <p:spPr>
          <a:xfrm>
            <a:off x="5460257" y="2946309"/>
            <a:ext cx="503766" cy="677727"/>
          </a:xfrm>
          <a:prstGeom prst="rect">
            <a:avLst/>
          </a:prstGeom>
        </p:spPr>
        <p:txBody>
          <a:bodyPr vert="horz" wrap="square" lIns="0" tIns="0" rIns="0" bIns="0" anchor="ctr"/>
          <a:lstStyle>
            <a:lvl1pPr marL="0" indent="0" algn="ctr" defTabSz="914476" rtl="0" eaLnBrk="1" latinLnBrk="0" hangingPunct="1">
              <a:lnSpc>
                <a:spcPct val="100000"/>
              </a:lnSpc>
              <a:spcBef>
                <a:spcPts val="0"/>
              </a:spcBef>
              <a:buFont typeface="Arial" panose="020B0604020202020204" pitchFamily="34" charset="0"/>
              <a:buNone/>
              <a:defRPr sz="2669" b="0" i="0" kern="1200">
                <a:solidFill>
                  <a:schemeClr val="bg1"/>
                </a:solidFill>
                <a:latin typeface="FontAwesome"/>
                <a:ea typeface="+mn-ea"/>
                <a:cs typeface="FontAwesome"/>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zh-CN" altLang="en-US" sz="1400" dirty="0">
                <a:latin typeface="Arial" panose="020B0604020202020204" pitchFamily="34" charset="0"/>
                <a:ea typeface="微软雅黑" panose="020B0503020204020204" pitchFamily="34" charset="-122"/>
                <a:sym typeface="Arial" panose="020B0604020202020204" pitchFamily="34" charset="0"/>
              </a:rPr>
              <a:t>文字内容</a:t>
            </a:r>
            <a:endParaRPr lang="es-ES_tradnl" sz="1400" dirty="0">
              <a:latin typeface="Arial" panose="020B0604020202020204" pitchFamily="34" charset="0"/>
              <a:ea typeface="微软雅黑" panose="020B0503020204020204" pitchFamily="34" charset="-122"/>
              <a:sym typeface="Arial" panose="020B0604020202020204" pitchFamily="34" charset="0"/>
            </a:endParaRPr>
          </a:p>
        </p:txBody>
      </p:sp>
      <p:sp>
        <p:nvSpPr>
          <p:cNvPr id="57" name="Text Placeholder 7"/>
          <p:cNvSpPr txBox="1">
            <a:spLocks/>
          </p:cNvSpPr>
          <p:nvPr/>
        </p:nvSpPr>
        <p:spPr>
          <a:xfrm>
            <a:off x="5215688" y="4418415"/>
            <a:ext cx="503766" cy="677727"/>
          </a:xfrm>
          <a:prstGeom prst="rect">
            <a:avLst/>
          </a:prstGeom>
        </p:spPr>
        <p:txBody>
          <a:bodyPr vert="horz" wrap="square" lIns="0" tIns="0" rIns="0" bIns="0" anchor="ctr"/>
          <a:lstStyle>
            <a:lvl1pPr marL="0" indent="0" algn="ctr" defTabSz="914476" rtl="0" eaLnBrk="1" latinLnBrk="0" hangingPunct="1">
              <a:lnSpc>
                <a:spcPct val="100000"/>
              </a:lnSpc>
              <a:spcBef>
                <a:spcPts val="0"/>
              </a:spcBef>
              <a:buFont typeface="Arial" panose="020B0604020202020204" pitchFamily="34" charset="0"/>
              <a:buNone/>
              <a:defRPr sz="2669" b="0" i="0" kern="1200">
                <a:solidFill>
                  <a:schemeClr val="bg1"/>
                </a:solidFill>
                <a:latin typeface="FontAwesome"/>
                <a:ea typeface="+mn-ea"/>
                <a:cs typeface="FontAwesome"/>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zh-CN" altLang="en-US" sz="1400" dirty="0">
                <a:latin typeface="Arial" panose="020B0604020202020204" pitchFamily="34" charset="0"/>
                <a:ea typeface="微软雅黑" panose="020B0503020204020204" pitchFamily="34" charset="-122"/>
                <a:sym typeface="Arial" panose="020B0604020202020204" pitchFamily="34" charset="0"/>
              </a:rPr>
              <a:t>文字内容</a:t>
            </a:r>
            <a:endParaRPr lang="es-ES_tradnl" sz="1400" dirty="0">
              <a:latin typeface="Arial" panose="020B0604020202020204" pitchFamily="34" charset="0"/>
              <a:ea typeface="微软雅黑" panose="020B0503020204020204" pitchFamily="34" charset="-122"/>
              <a:sym typeface="Arial" panose="020B0604020202020204" pitchFamily="34" charset="0"/>
            </a:endParaRPr>
          </a:p>
        </p:txBody>
      </p:sp>
      <p:sp>
        <p:nvSpPr>
          <p:cNvPr id="58" name="Text Placeholder 7"/>
          <p:cNvSpPr txBox="1">
            <a:spLocks/>
          </p:cNvSpPr>
          <p:nvPr/>
        </p:nvSpPr>
        <p:spPr>
          <a:xfrm>
            <a:off x="7118389" y="3236217"/>
            <a:ext cx="508825" cy="679618"/>
          </a:xfrm>
          <a:prstGeom prst="rect">
            <a:avLst/>
          </a:prstGeom>
        </p:spPr>
        <p:txBody>
          <a:bodyPr vert="horz" wrap="square" lIns="0" tIns="0" rIns="0" bIns="0" anchor="ctr"/>
          <a:lstStyle>
            <a:lvl1pPr marL="0" indent="0" algn="ctr" defTabSz="914476" rtl="0" eaLnBrk="1" latinLnBrk="0" hangingPunct="1">
              <a:lnSpc>
                <a:spcPct val="100000"/>
              </a:lnSpc>
              <a:spcBef>
                <a:spcPts val="0"/>
              </a:spcBef>
              <a:buFont typeface="Arial" panose="020B0604020202020204" pitchFamily="34" charset="0"/>
              <a:buNone/>
              <a:defRPr sz="2669" b="0" i="0" kern="1200">
                <a:solidFill>
                  <a:schemeClr val="bg1"/>
                </a:solidFill>
                <a:latin typeface="FontAwesome"/>
                <a:ea typeface="+mn-ea"/>
                <a:cs typeface="FontAwesome"/>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zh-CN" altLang="en-US" sz="1400" dirty="0">
                <a:latin typeface="Arial" panose="020B0604020202020204" pitchFamily="34" charset="0"/>
                <a:ea typeface="微软雅黑" panose="020B0503020204020204" pitchFamily="34" charset="-122"/>
                <a:sym typeface="Arial" panose="020B0604020202020204" pitchFamily="34" charset="0"/>
              </a:rPr>
              <a:t>文字内容</a:t>
            </a:r>
            <a:endParaRPr lang="es-ES_tradnl" sz="1400" dirty="0">
              <a:latin typeface="Arial" panose="020B0604020202020204" pitchFamily="34" charset="0"/>
              <a:ea typeface="微软雅黑" panose="020B0503020204020204" pitchFamily="34" charset="-122"/>
              <a:sym typeface="Arial" panose="020B0604020202020204" pitchFamily="34" charset="0"/>
            </a:endParaRPr>
          </a:p>
        </p:txBody>
      </p:sp>
      <p:sp>
        <p:nvSpPr>
          <p:cNvPr id="59" name="Text Placeholder 7"/>
          <p:cNvSpPr txBox="1">
            <a:spLocks/>
          </p:cNvSpPr>
          <p:nvPr/>
        </p:nvSpPr>
        <p:spPr>
          <a:xfrm>
            <a:off x="6874397" y="4650801"/>
            <a:ext cx="508825" cy="679618"/>
          </a:xfrm>
          <a:prstGeom prst="rect">
            <a:avLst/>
          </a:prstGeom>
        </p:spPr>
        <p:txBody>
          <a:bodyPr vert="horz" wrap="square" lIns="0" tIns="0" rIns="0" bIns="0" anchor="ctr"/>
          <a:lstStyle>
            <a:lvl1pPr marL="0" indent="0" algn="ctr" defTabSz="914476" rtl="0" eaLnBrk="1" latinLnBrk="0" hangingPunct="1">
              <a:lnSpc>
                <a:spcPct val="100000"/>
              </a:lnSpc>
              <a:spcBef>
                <a:spcPts val="0"/>
              </a:spcBef>
              <a:buFont typeface="Arial" panose="020B0604020202020204" pitchFamily="34" charset="0"/>
              <a:buNone/>
              <a:defRPr sz="2669" b="0" i="0" kern="1200">
                <a:solidFill>
                  <a:schemeClr val="bg1"/>
                </a:solidFill>
                <a:latin typeface="FontAwesome"/>
                <a:ea typeface="+mn-ea"/>
                <a:cs typeface="FontAwesome"/>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zh-CN" altLang="en-US" sz="1400" dirty="0">
                <a:latin typeface="Arial" panose="020B0604020202020204" pitchFamily="34" charset="0"/>
                <a:ea typeface="微软雅黑" panose="020B0503020204020204" pitchFamily="34" charset="-122"/>
                <a:sym typeface="Arial" panose="020B0604020202020204" pitchFamily="34" charset="0"/>
              </a:rPr>
              <a:t>文字内容</a:t>
            </a:r>
            <a:endParaRPr lang="es-ES_tradnl" sz="1400" dirty="0">
              <a:latin typeface="Arial" panose="020B0604020202020204" pitchFamily="34" charset="0"/>
              <a:ea typeface="微软雅黑" panose="020B0503020204020204" pitchFamily="34" charset="-122"/>
              <a:sym typeface="Arial" panose="020B0604020202020204" pitchFamily="34" charset="0"/>
            </a:endParaRPr>
          </a:p>
        </p:txBody>
      </p:sp>
      <p:sp>
        <p:nvSpPr>
          <p:cNvPr id="30" name="Content Placeholder 2"/>
          <p:cNvSpPr txBox="1">
            <a:spLocks/>
          </p:cNvSpPr>
          <p:nvPr/>
        </p:nvSpPr>
        <p:spPr>
          <a:xfrm>
            <a:off x="4895850" y="328184"/>
            <a:ext cx="3067050" cy="369332"/>
          </a:xfrm>
          <a:prstGeom prst="rect">
            <a:avLst/>
          </a:prstGeom>
        </p:spPr>
        <p:txBody>
          <a:bodyPr vert="horz" lIns="0" tIns="0" rIns="0" bIns="0" rtlCol="0" anchor="t" anchorCtr="0">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zh-CN" altLang="en-US" sz="2400" dirty="0">
                <a:solidFill>
                  <a:schemeClr val="accent1"/>
                </a:solidFill>
                <a:latin typeface="方正稚艺简体" panose="03000509000000000000" pitchFamily="65" charset="-122"/>
                <a:ea typeface="方正稚艺简体" panose="03000509000000000000" pitchFamily="65" charset="-122"/>
                <a:cs typeface="+mn-ea"/>
                <a:sym typeface="Arial" panose="020B0604020202020204" pitchFamily="34" charset="0"/>
              </a:rPr>
              <a:t>点击添加相关标题文字</a:t>
            </a:r>
            <a:endParaRPr lang="en-US" sz="2400" dirty="0">
              <a:solidFill>
                <a:schemeClr val="accent1"/>
              </a:solidFill>
              <a:latin typeface="方正稚艺简体" panose="03000509000000000000" pitchFamily="65" charset="-122"/>
              <a:ea typeface="方正稚艺简体" panose="03000509000000000000" pitchFamily="65" charset="-122"/>
              <a:cs typeface="+mn-ea"/>
              <a:sym typeface="Arial" panose="020B0604020202020204" pitchFamily="34" charset="0"/>
            </a:endParaRPr>
          </a:p>
        </p:txBody>
      </p:sp>
    </p:spTree>
    <p:extLst>
      <p:ext uri="{BB962C8B-B14F-4D97-AF65-F5344CB8AC3E}">
        <p14:creationId xmlns:p14="http://schemas.microsoft.com/office/powerpoint/2010/main" val="2233642744"/>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200"/>
                                  </p:stCondLst>
                                  <p:childTnLst>
                                    <p:set>
                                      <p:cBhvr>
                                        <p:cTn id="6" dur="1" fill="hold">
                                          <p:stCondLst>
                                            <p:cond delay="0"/>
                                          </p:stCondLst>
                                        </p:cTn>
                                        <p:tgtEl>
                                          <p:spTgt spid="44">
                                            <p:txEl>
                                              <p:pRg st="0" end="0"/>
                                            </p:txEl>
                                          </p:spTgt>
                                        </p:tgtEl>
                                        <p:attrNameLst>
                                          <p:attrName>style.visibility</p:attrName>
                                        </p:attrNameLst>
                                      </p:cBhvr>
                                      <p:to>
                                        <p:strVal val="visible"/>
                                      </p:to>
                                    </p:set>
                                    <p:animEffect transition="in" filter="fade">
                                      <p:cBhvr>
                                        <p:cTn id="7" dur="400"/>
                                        <p:tgtEl>
                                          <p:spTgt spid="44">
                                            <p:txEl>
                                              <p:pRg st="0" end="0"/>
                                            </p:txEl>
                                          </p:spTgt>
                                        </p:tgtEl>
                                      </p:cBhvr>
                                    </p:animEffect>
                                    <p:anim calcmode="lin" valueType="num">
                                      <p:cBhvr>
                                        <p:cTn id="8" dur="400" fill="hold"/>
                                        <p:tgtEl>
                                          <p:spTgt spid="44">
                                            <p:txEl>
                                              <p:pRg st="0" end="0"/>
                                            </p:txEl>
                                          </p:spTgt>
                                        </p:tgtEl>
                                        <p:attrNameLst>
                                          <p:attrName>ppt_x</p:attrName>
                                        </p:attrNameLst>
                                      </p:cBhvr>
                                      <p:tavLst>
                                        <p:tav tm="0">
                                          <p:val>
                                            <p:strVal val="#ppt_x"/>
                                          </p:val>
                                        </p:tav>
                                        <p:tav tm="100000">
                                          <p:val>
                                            <p:strVal val="#ppt_x"/>
                                          </p:val>
                                        </p:tav>
                                      </p:tavLst>
                                    </p:anim>
                                    <p:anim calcmode="lin" valueType="num">
                                      <p:cBhvr>
                                        <p:cTn id="9" dur="400" fill="hold"/>
                                        <p:tgtEl>
                                          <p:spTgt spid="44">
                                            <p:txEl>
                                              <p:pRg st="0" end="0"/>
                                            </p:txEl>
                                          </p:spTgt>
                                        </p:tgtEl>
                                        <p:attrNameLst>
                                          <p:attrName>ppt_y</p:attrName>
                                        </p:attrNameLst>
                                      </p:cBhvr>
                                      <p:tavLst>
                                        <p:tav tm="0">
                                          <p:val>
                                            <p:strVal val="#ppt_y+.1"/>
                                          </p:val>
                                        </p:tav>
                                        <p:tav tm="100000">
                                          <p:val>
                                            <p:strVal val="#ppt_y"/>
                                          </p:val>
                                        </p:tav>
                                      </p:tavLst>
                                    </p:anim>
                                  </p:childTnLst>
                                </p:cTn>
                              </p:par>
                              <p:par>
                                <p:cTn id="10" presetID="23" presetClass="entr" presetSubtype="16" fill="hold" grpId="0" nodeType="withEffect">
                                  <p:stCondLst>
                                    <p:cond delay="200"/>
                                  </p:stCondLst>
                                  <p:childTnLst>
                                    <p:set>
                                      <p:cBhvr>
                                        <p:cTn id="11" dur="1" fill="hold">
                                          <p:stCondLst>
                                            <p:cond delay="0"/>
                                          </p:stCondLst>
                                        </p:cTn>
                                        <p:tgtEl>
                                          <p:spTgt spid="45">
                                            <p:txEl>
                                              <p:pRg st="0" end="0"/>
                                            </p:txEl>
                                          </p:spTgt>
                                        </p:tgtEl>
                                        <p:attrNameLst>
                                          <p:attrName>style.visibility</p:attrName>
                                        </p:attrNameLst>
                                      </p:cBhvr>
                                      <p:to>
                                        <p:strVal val="visible"/>
                                      </p:to>
                                    </p:set>
                                    <p:anim calcmode="lin" valueType="num">
                                      <p:cBhvr>
                                        <p:cTn id="12" dur="500" fill="hold"/>
                                        <p:tgtEl>
                                          <p:spTgt spid="45">
                                            <p:txEl>
                                              <p:pRg st="0" end="0"/>
                                            </p:txEl>
                                          </p:spTgt>
                                        </p:tgtEl>
                                        <p:attrNameLst>
                                          <p:attrName>ppt_w</p:attrName>
                                        </p:attrNameLst>
                                      </p:cBhvr>
                                      <p:tavLst>
                                        <p:tav tm="0">
                                          <p:val>
                                            <p:fltVal val="0"/>
                                          </p:val>
                                        </p:tav>
                                        <p:tav tm="100000">
                                          <p:val>
                                            <p:strVal val="#ppt_w"/>
                                          </p:val>
                                        </p:tav>
                                      </p:tavLst>
                                    </p:anim>
                                    <p:anim calcmode="lin" valueType="num">
                                      <p:cBhvr>
                                        <p:cTn id="13" dur="500" fill="hold"/>
                                        <p:tgtEl>
                                          <p:spTgt spid="45">
                                            <p:txEl>
                                              <p:pRg st="0" end="0"/>
                                            </p:txEl>
                                          </p:spTgt>
                                        </p:tgtEl>
                                        <p:attrNameLst>
                                          <p:attrName>ppt_h</p:attrName>
                                        </p:attrNameLst>
                                      </p:cBhvr>
                                      <p:tavLst>
                                        <p:tav tm="0">
                                          <p:val>
                                            <p:fltVal val="0"/>
                                          </p:val>
                                        </p:tav>
                                        <p:tav tm="100000">
                                          <p:val>
                                            <p:strVal val="#ppt_h"/>
                                          </p:val>
                                        </p:tav>
                                      </p:tavLst>
                                    </p:anim>
                                  </p:childTnLst>
                                </p:cTn>
                              </p:par>
                              <p:par>
                                <p:cTn id="14" presetID="42" presetClass="entr" presetSubtype="0" fill="hold" grpId="0" nodeType="withEffect">
                                  <p:stCondLst>
                                    <p:cond delay="200"/>
                                  </p:stCondLst>
                                  <p:childTnLst>
                                    <p:set>
                                      <p:cBhvr>
                                        <p:cTn id="15" dur="1" fill="hold">
                                          <p:stCondLst>
                                            <p:cond delay="0"/>
                                          </p:stCondLst>
                                        </p:cTn>
                                        <p:tgtEl>
                                          <p:spTgt spid="46">
                                            <p:txEl>
                                              <p:pRg st="0" end="0"/>
                                            </p:txEl>
                                          </p:spTgt>
                                        </p:tgtEl>
                                        <p:attrNameLst>
                                          <p:attrName>style.visibility</p:attrName>
                                        </p:attrNameLst>
                                      </p:cBhvr>
                                      <p:to>
                                        <p:strVal val="visible"/>
                                      </p:to>
                                    </p:set>
                                    <p:animEffect transition="in" filter="fade">
                                      <p:cBhvr>
                                        <p:cTn id="16" dur="400"/>
                                        <p:tgtEl>
                                          <p:spTgt spid="46">
                                            <p:txEl>
                                              <p:pRg st="0" end="0"/>
                                            </p:txEl>
                                          </p:spTgt>
                                        </p:tgtEl>
                                      </p:cBhvr>
                                    </p:animEffect>
                                    <p:anim calcmode="lin" valueType="num">
                                      <p:cBhvr>
                                        <p:cTn id="17" dur="400" fill="hold"/>
                                        <p:tgtEl>
                                          <p:spTgt spid="46">
                                            <p:txEl>
                                              <p:pRg st="0" end="0"/>
                                            </p:txEl>
                                          </p:spTgt>
                                        </p:tgtEl>
                                        <p:attrNameLst>
                                          <p:attrName>ppt_x</p:attrName>
                                        </p:attrNameLst>
                                      </p:cBhvr>
                                      <p:tavLst>
                                        <p:tav tm="0">
                                          <p:val>
                                            <p:strVal val="#ppt_x"/>
                                          </p:val>
                                        </p:tav>
                                        <p:tav tm="100000">
                                          <p:val>
                                            <p:strVal val="#ppt_x"/>
                                          </p:val>
                                        </p:tav>
                                      </p:tavLst>
                                    </p:anim>
                                    <p:anim calcmode="lin" valueType="num">
                                      <p:cBhvr>
                                        <p:cTn id="18" dur="400" fill="hold"/>
                                        <p:tgtEl>
                                          <p:spTgt spid="46">
                                            <p:txEl>
                                              <p:pRg st="0" end="0"/>
                                            </p:txEl>
                                          </p:spTgt>
                                        </p:tgtEl>
                                        <p:attrNameLst>
                                          <p:attrName>ppt_y</p:attrName>
                                        </p:attrNameLst>
                                      </p:cBhvr>
                                      <p:tavLst>
                                        <p:tav tm="0">
                                          <p:val>
                                            <p:strVal val="#ppt_y+.1"/>
                                          </p:val>
                                        </p:tav>
                                        <p:tav tm="100000">
                                          <p:val>
                                            <p:strVal val="#ppt_y"/>
                                          </p:val>
                                        </p:tav>
                                      </p:tavLst>
                                    </p:anim>
                                  </p:childTnLst>
                                </p:cTn>
                              </p:par>
                              <p:par>
                                <p:cTn id="19" presetID="23" presetClass="entr" presetSubtype="16" fill="hold" grpId="0" nodeType="withEffect">
                                  <p:stCondLst>
                                    <p:cond delay="200"/>
                                  </p:stCondLst>
                                  <p:childTnLst>
                                    <p:set>
                                      <p:cBhvr>
                                        <p:cTn id="20" dur="1" fill="hold">
                                          <p:stCondLst>
                                            <p:cond delay="0"/>
                                          </p:stCondLst>
                                        </p:cTn>
                                        <p:tgtEl>
                                          <p:spTgt spid="47">
                                            <p:txEl>
                                              <p:pRg st="0" end="0"/>
                                            </p:txEl>
                                          </p:spTgt>
                                        </p:tgtEl>
                                        <p:attrNameLst>
                                          <p:attrName>style.visibility</p:attrName>
                                        </p:attrNameLst>
                                      </p:cBhvr>
                                      <p:to>
                                        <p:strVal val="visible"/>
                                      </p:to>
                                    </p:set>
                                    <p:anim calcmode="lin" valueType="num">
                                      <p:cBhvr>
                                        <p:cTn id="21" dur="500" fill="hold"/>
                                        <p:tgtEl>
                                          <p:spTgt spid="47">
                                            <p:txEl>
                                              <p:pRg st="0" end="0"/>
                                            </p:txEl>
                                          </p:spTgt>
                                        </p:tgtEl>
                                        <p:attrNameLst>
                                          <p:attrName>ppt_w</p:attrName>
                                        </p:attrNameLst>
                                      </p:cBhvr>
                                      <p:tavLst>
                                        <p:tav tm="0">
                                          <p:val>
                                            <p:fltVal val="0"/>
                                          </p:val>
                                        </p:tav>
                                        <p:tav tm="100000">
                                          <p:val>
                                            <p:strVal val="#ppt_w"/>
                                          </p:val>
                                        </p:tav>
                                      </p:tavLst>
                                    </p:anim>
                                    <p:anim calcmode="lin" valueType="num">
                                      <p:cBhvr>
                                        <p:cTn id="22" dur="500" fill="hold"/>
                                        <p:tgtEl>
                                          <p:spTgt spid="47">
                                            <p:txEl>
                                              <p:pRg st="0" end="0"/>
                                            </p:txEl>
                                          </p:spTgt>
                                        </p:tgtEl>
                                        <p:attrNameLst>
                                          <p:attrName>ppt_h</p:attrName>
                                        </p:attrNameLst>
                                      </p:cBhvr>
                                      <p:tavLst>
                                        <p:tav tm="0">
                                          <p:val>
                                            <p:fltVal val="0"/>
                                          </p:val>
                                        </p:tav>
                                        <p:tav tm="100000">
                                          <p:val>
                                            <p:strVal val="#ppt_h"/>
                                          </p:val>
                                        </p:tav>
                                      </p:tavLst>
                                    </p:anim>
                                  </p:childTnLst>
                                </p:cTn>
                              </p:par>
                              <p:par>
                                <p:cTn id="23" presetID="42" presetClass="entr" presetSubtype="0" fill="hold" grpId="0" nodeType="withEffect">
                                  <p:stCondLst>
                                    <p:cond delay="200"/>
                                  </p:stCondLst>
                                  <p:childTnLst>
                                    <p:set>
                                      <p:cBhvr>
                                        <p:cTn id="24" dur="1" fill="hold">
                                          <p:stCondLst>
                                            <p:cond delay="0"/>
                                          </p:stCondLst>
                                        </p:cTn>
                                        <p:tgtEl>
                                          <p:spTgt spid="48">
                                            <p:txEl>
                                              <p:pRg st="0" end="0"/>
                                            </p:txEl>
                                          </p:spTgt>
                                        </p:tgtEl>
                                        <p:attrNameLst>
                                          <p:attrName>style.visibility</p:attrName>
                                        </p:attrNameLst>
                                      </p:cBhvr>
                                      <p:to>
                                        <p:strVal val="visible"/>
                                      </p:to>
                                    </p:set>
                                    <p:animEffect transition="in" filter="fade">
                                      <p:cBhvr>
                                        <p:cTn id="25" dur="400"/>
                                        <p:tgtEl>
                                          <p:spTgt spid="48">
                                            <p:txEl>
                                              <p:pRg st="0" end="0"/>
                                            </p:txEl>
                                          </p:spTgt>
                                        </p:tgtEl>
                                      </p:cBhvr>
                                    </p:animEffect>
                                    <p:anim calcmode="lin" valueType="num">
                                      <p:cBhvr>
                                        <p:cTn id="26" dur="400" fill="hold"/>
                                        <p:tgtEl>
                                          <p:spTgt spid="48">
                                            <p:txEl>
                                              <p:pRg st="0" end="0"/>
                                            </p:txEl>
                                          </p:spTgt>
                                        </p:tgtEl>
                                        <p:attrNameLst>
                                          <p:attrName>ppt_x</p:attrName>
                                        </p:attrNameLst>
                                      </p:cBhvr>
                                      <p:tavLst>
                                        <p:tav tm="0">
                                          <p:val>
                                            <p:strVal val="#ppt_x"/>
                                          </p:val>
                                        </p:tav>
                                        <p:tav tm="100000">
                                          <p:val>
                                            <p:strVal val="#ppt_x"/>
                                          </p:val>
                                        </p:tav>
                                      </p:tavLst>
                                    </p:anim>
                                    <p:anim calcmode="lin" valueType="num">
                                      <p:cBhvr>
                                        <p:cTn id="27" dur="400" fill="hold"/>
                                        <p:tgtEl>
                                          <p:spTgt spid="48">
                                            <p:txEl>
                                              <p:pRg st="0" end="0"/>
                                            </p:txEl>
                                          </p:spTgt>
                                        </p:tgtEl>
                                        <p:attrNameLst>
                                          <p:attrName>ppt_y</p:attrName>
                                        </p:attrNameLst>
                                      </p:cBhvr>
                                      <p:tavLst>
                                        <p:tav tm="0">
                                          <p:val>
                                            <p:strVal val="#ppt_y+.1"/>
                                          </p:val>
                                        </p:tav>
                                        <p:tav tm="100000">
                                          <p:val>
                                            <p:strVal val="#ppt_y"/>
                                          </p:val>
                                        </p:tav>
                                      </p:tavLst>
                                    </p:anim>
                                  </p:childTnLst>
                                </p:cTn>
                              </p:par>
                              <p:par>
                                <p:cTn id="28" presetID="23" presetClass="entr" presetSubtype="16" fill="hold" grpId="0" nodeType="withEffect">
                                  <p:stCondLst>
                                    <p:cond delay="200"/>
                                  </p:stCondLst>
                                  <p:childTnLst>
                                    <p:set>
                                      <p:cBhvr>
                                        <p:cTn id="29" dur="1" fill="hold">
                                          <p:stCondLst>
                                            <p:cond delay="0"/>
                                          </p:stCondLst>
                                        </p:cTn>
                                        <p:tgtEl>
                                          <p:spTgt spid="49">
                                            <p:txEl>
                                              <p:pRg st="0" end="0"/>
                                            </p:txEl>
                                          </p:spTgt>
                                        </p:tgtEl>
                                        <p:attrNameLst>
                                          <p:attrName>style.visibility</p:attrName>
                                        </p:attrNameLst>
                                      </p:cBhvr>
                                      <p:to>
                                        <p:strVal val="visible"/>
                                      </p:to>
                                    </p:set>
                                    <p:anim calcmode="lin" valueType="num">
                                      <p:cBhvr>
                                        <p:cTn id="30" dur="500" fill="hold"/>
                                        <p:tgtEl>
                                          <p:spTgt spid="49">
                                            <p:txEl>
                                              <p:pRg st="0" end="0"/>
                                            </p:txEl>
                                          </p:spTgt>
                                        </p:tgtEl>
                                        <p:attrNameLst>
                                          <p:attrName>ppt_w</p:attrName>
                                        </p:attrNameLst>
                                      </p:cBhvr>
                                      <p:tavLst>
                                        <p:tav tm="0">
                                          <p:val>
                                            <p:fltVal val="0"/>
                                          </p:val>
                                        </p:tav>
                                        <p:tav tm="100000">
                                          <p:val>
                                            <p:strVal val="#ppt_w"/>
                                          </p:val>
                                        </p:tav>
                                      </p:tavLst>
                                    </p:anim>
                                    <p:anim calcmode="lin" valueType="num">
                                      <p:cBhvr>
                                        <p:cTn id="31" dur="500" fill="hold"/>
                                        <p:tgtEl>
                                          <p:spTgt spid="49">
                                            <p:txEl>
                                              <p:pRg st="0" end="0"/>
                                            </p:txEl>
                                          </p:spTgt>
                                        </p:tgtEl>
                                        <p:attrNameLst>
                                          <p:attrName>ppt_h</p:attrName>
                                        </p:attrNameLst>
                                      </p:cBhvr>
                                      <p:tavLst>
                                        <p:tav tm="0">
                                          <p:val>
                                            <p:fltVal val="0"/>
                                          </p:val>
                                        </p:tav>
                                        <p:tav tm="100000">
                                          <p:val>
                                            <p:strVal val="#ppt_h"/>
                                          </p:val>
                                        </p:tav>
                                      </p:tavLst>
                                    </p:anim>
                                  </p:childTnLst>
                                </p:cTn>
                              </p:par>
                              <p:par>
                                <p:cTn id="32" presetID="42" presetClass="entr" presetSubtype="0" fill="hold" grpId="0" nodeType="withEffect">
                                  <p:stCondLst>
                                    <p:cond delay="200"/>
                                  </p:stCondLst>
                                  <p:childTnLst>
                                    <p:set>
                                      <p:cBhvr>
                                        <p:cTn id="33" dur="1" fill="hold">
                                          <p:stCondLst>
                                            <p:cond delay="0"/>
                                          </p:stCondLst>
                                        </p:cTn>
                                        <p:tgtEl>
                                          <p:spTgt spid="50">
                                            <p:txEl>
                                              <p:pRg st="0" end="0"/>
                                            </p:txEl>
                                          </p:spTgt>
                                        </p:tgtEl>
                                        <p:attrNameLst>
                                          <p:attrName>style.visibility</p:attrName>
                                        </p:attrNameLst>
                                      </p:cBhvr>
                                      <p:to>
                                        <p:strVal val="visible"/>
                                      </p:to>
                                    </p:set>
                                    <p:animEffect transition="in" filter="fade">
                                      <p:cBhvr>
                                        <p:cTn id="34" dur="400"/>
                                        <p:tgtEl>
                                          <p:spTgt spid="50">
                                            <p:txEl>
                                              <p:pRg st="0" end="0"/>
                                            </p:txEl>
                                          </p:spTgt>
                                        </p:tgtEl>
                                      </p:cBhvr>
                                    </p:animEffect>
                                    <p:anim calcmode="lin" valueType="num">
                                      <p:cBhvr>
                                        <p:cTn id="35" dur="400" fill="hold"/>
                                        <p:tgtEl>
                                          <p:spTgt spid="50">
                                            <p:txEl>
                                              <p:pRg st="0" end="0"/>
                                            </p:txEl>
                                          </p:spTgt>
                                        </p:tgtEl>
                                        <p:attrNameLst>
                                          <p:attrName>ppt_x</p:attrName>
                                        </p:attrNameLst>
                                      </p:cBhvr>
                                      <p:tavLst>
                                        <p:tav tm="0">
                                          <p:val>
                                            <p:strVal val="#ppt_x"/>
                                          </p:val>
                                        </p:tav>
                                        <p:tav tm="100000">
                                          <p:val>
                                            <p:strVal val="#ppt_x"/>
                                          </p:val>
                                        </p:tav>
                                      </p:tavLst>
                                    </p:anim>
                                    <p:anim calcmode="lin" valueType="num">
                                      <p:cBhvr>
                                        <p:cTn id="36" dur="400" fill="hold"/>
                                        <p:tgtEl>
                                          <p:spTgt spid="50">
                                            <p:txEl>
                                              <p:pRg st="0" end="0"/>
                                            </p:txEl>
                                          </p:spTgt>
                                        </p:tgtEl>
                                        <p:attrNameLst>
                                          <p:attrName>ppt_y</p:attrName>
                                        </p:attrNameLst>
                                      </p:cBhvr>
                                      <p:tavLst>
                                        <p:tav tm="0">
                                          <p:val>
                                            <p:strVal val="#ppt_y+.1"/>
                                          </p:val>
                                        </p:tav>
                                        <p:tav tm="100000">
                                          <p:val>
                                            <p:strVal val="#ppt_y"/>
                                          </p:val>
                                        </p:tav>
                                      </p:tavLst>
                                    </p:anim>
                                  </p:childTnLst>
                                </p:cTn>
                              </p:par>
                              <p:par>
                                <p:cTn id="37" presetID="23" presetClass="entr" presetSubtype="16" fill="hold" grpId="0" nodeType="withEffect">
                                  <p:stCondLst>
                                    <p:cond delay="200"/>
                                  </p:stCondLst>
                                  <p:childTnLst>
                                    <p:set>
                                      <p:cBhvr>
                                        <p:cTn id="38" dur="1" fill="hold">
                                          <p:stCondLst>
                                            <p:cond delay="0"/>
                                          </p:stCondLst>
                                        </p:cTn>
                                        <p:tgtEl>
                                          <p:spTgt spid="51">
                                            <p:txEl>
                                              <p:pRg st="0" end="0"/>
                                            </p:txEl>
                                          </p:spTgt>
                                        </p:tgtEl>
                                        <p:attrNameLst>
                                          <p:attrName>style.visibility</p:attrName>
                                        </p:attrNameLst>
                                      </p:cBhvr>
                                      <p:to>
                                        <p:strVal val="visible"/>
                                      </p:to>
                                    </p:set>
                                    <p:anim calcmode="lin" valueType="num">
                                      <p:cBhvr>
                                        <p:cTn id="39" dur="500" fill="hold"/>
                                        <p:tgtEl>
                                          <p:spTgt spid="51">
                                            <p:txEl>
                                              <p:pRg st="0" end="0"/>
                                            </p:txEl>
                                          </p:spTgt>
                                        </p:tgtEl>
                                        <p:attrNameLst>
                                          <p:attrName>ppt_w</p:attrName>
                                        </p:attrNameLst>
                                      </p:cBhvr>
                                      <p:tavLst>
                                        <p:tav tm="0">
                                          <p:val>
                                            <p:fltVal val="0"/>
                                          </p:val>
                                        </p:tav>
                                        <p:tav tm="100000">
                                          <p:val>
                                            <p:strVal val="#ppt_w"/>
                                          </p:val>
                                        </p:tav>
                                      </p:tavLst>
                                    </p:anim>
                                    <p:anim calcmode="lin" valueType="num">
                                      <p:cBhvr>
                                        <p:cTn id="40" dur="500" fill="hold"/>
                                        <p:tgtEl>
                                          <p:spTgt spid="51">
                                            <p:txEl>
                                              <p:pRg st="0" end="0"/>
                                            </p:txEl>
                                          </p:spTgt>
                                        </p:tgtEl>
                                        <p:attrNameLst>
                                          <p:attrName>ppt_h</p:attrName>
                                        </p:attrNameLst>
                                      </p:cBhvr>
                                      <p:tavLst>
                                        <p:tav tm="0">
                                          <p:val>
                                            <p:fltVal val="0"/>
                                          </p:val>
                                        </p:tav>
                                        <p:tav tm="100000">
                                          <p:val>
                                            <p:strVal val="#ppt_h"/>
                                          </p:val>
                                        </p:tav>
                                      </p:tavLst>
                                    </p:anim>
                                  </p:childTnLst>
                                </p:cTn>
                              </p:par>
                            </p:childTnLst>
                          </p:cTn>
                        </p:par>
                        <p:par>
                          <p:cTn id="41" fill="hold">
                            <p:stCondLst>
                              <p:cond delay="700"/>
                            </p:stCondLst>
                            <p:childTnLst>
                              <p:par>
                                <p:cTn id="42" presetID="10" presetClass="entr" presetSubtype="0" fill="hold" nodeType="afterEffect">
                                  <p:stCondLst>
                                    <p:cond delay="0"/>
                                  </p:stCondLst>
                                  <p:childTnLst>
                                    <p:set>
                                      <p:cBhvr>
                                        <p:cTn id="43" dur="1" fill="hold">
                                          <p:stCondLst>
                                            <p:cond delay="0"/>
                                          </p:stCondLst>
                                        </p:cTn>
                                        <p:tgtEl>
                                          <p:spTgt spid="41"/>
                                        </p:tgtEl>
                                        <p:attrNameLst>
                                          <p:attrName>style.visibility</p:attrName>
                                        </p:attrNameLst>
                                      </p:cBhvr>
                                      <p:to>
                                        <p:strVal val="visible"/>
                                      </p:to>
                                    </p:set>
                                    <p:animEffect transition="in" filter="fade">
                                      <p:cBhvr>
                                        <p:cTn id="44" dur="500"/>
                                        <p:tgtEl>
                                          <p:spTgt spid="41"/>
                                        </p:tgtEl>
                                      </p:cBhvr>
                                    </p:animEffect>
                                  </p:childTnLst>
                                </p:cTn>
                              </p:par>
                            </p:childTnLst>
                          </p:cTn>
                        </p:par>
                        <p:par>
                          <p:cTn id="45" fill="hold">
                            <p:stCondLst>
                              <p:cond delay="1200"/>
                            </p:stCondLst>
                            <p:childTnLst>
                              <p:par>
                                <p:cTn id="46" presetID="10" presetClass="entr" presetSubtype="0" fill="hold" nodeType="afterEffect">
                                  <p:stCondLst>
                                    <p:cond delay="0"/>
                                  </p:stCondLst>
                                  <p:childTnLst>
                                    <p:set>
                                      <p:cBhvr>
                                        <p:cTn id="47" dur="1" fill="hold">
                                          <p:stCondLst>
                                            <p:cond delay="0"/>
                                          </p:stCondLst>
                                        </p:cTn>
                                        <p:tgtEl>
                                          <p:spTgt spid="24"/>
                                        </p:tgtEl>
                                        <p:attrNameLst>
                                          <p:attrName>style.visibility</p:attrName>
                                        </p:attrNameLst>
                                      </p:cBhvr>
                                      <p:to>
                                        <p:strVal val="visible"/>
                                      </p:to>
                                    </p:set>
                                    <p:animEffect transition="in" filter="fade">
                                      <p:cBhvr>
                                        <p:cTn id="48" dur="500"/>
                                        <p:tgtEl>
                                          <p:spTgt spid="24"/>
                                        </p:tgtEl>
                                      </p:cBhvr>
                                    </p:animEffect>
                                  </p:childTnLst>
                                </p:cTn>
                              </p:par>
                            </p:childTnLst>
                          </p:cTn>
                        </p:par>
                        <p:par>
                          <p:cTn id="49" fill="hold">
                            <p:stCondLst>
                              <p:cond delay="1700"/>
                            </p:stCondLst>
                            <p:childTnLst>
                              <p:par>
                                <p:cTn id="50" presetID="10" presetClass="entr" presetSubtype="0" fill="hold" nodeType="afterEffect">
                                  <p:stCondLst>
                                    <p:cond delay="0"/>
                                  </p:stCondLst>
                                  <p:childTnLst>
                                    <p:set>
                                      <p:cBhvr>
                                        <p:cTn id="51" dur="1" fill="hold">
                                          <p:stCondLst>
                                            <p:cond delay="0"/>
                                          </p:stCondLst>
                                        </p:cTn>
                                        <p:tgtEl>
                                          <p:spTgt spid="21"/>
                                        </p:tgtEl>
                                        <p:attrNameLst>
                                          <p:attrName>style.visibility</p:attrName>
                                        </p:attrNameLst>
                                      </p:cBhvr>
                                      <p:to>
                                        <p:strVal val="visible"/>
                                      </p:to>
                                    </p:set>
                                    <p:animEffect transition="in" filter="fade">
                                      <p:cBhvr>
                                        <p:cTn id="52" dur="500"/>
                                        <p:tgtEl>
                                          <p:spTgt spid="21"/>
                                        </p:tgtEl>
                                      </p:cBhvr>
                                    </p:animEffect>
                                  </p:childTnLst>
                                </p:cTn>
                              </p:par>
                            </p:childTnLst>
                          </p:cTn>
                        </p:par>
                        <p:par>
                          <p:cTn id="53" fill="hold">
                            <p:stCondLst>
                              <p:cond delay="2200"/>
                            </p:stCondLst>
                            <p:childTnLst>
                              <p:par>
                                <p:cTn id="54" presetID="10" presetClass="entr" presetSubtype="0" fill="hold" nodeType="afterEffect">
                                  <p:stCondLst>
                                    <p:cond delay="0"/>
                                  </p:stCondLst>
                                  <p:childTnLst>
                                    <p:set>
                                      <p:cBhvr>
                                        <p:cTn id="55" dur="1" fill="hold">
                                          <p:stCondLst>
                                            <p:cond delay="0"/>
                                          </p:stCondLst>
                                        </p:cTn>
                                        <p:tgtEl>
                                          <p:spTgt spid="18"/>
                                        </p:tgtEl>
                                        <p:attrNameLst>
                                          <p:attrName>style.visibility</p:attrName>
                                        </p:attrNameLst>
                                      </p:cBhvr>
                                      <p:to>
                                        <p:strVal val="visible"/>
                                      </p:to>
                                    </p:set>
                                    <p:animEffect transition="in" filter="fade">
                                      <p:cBhvr>
                                        <p:cTn id="56" dur="500"/>
                                        <p:tgtEl>
                                          <p:spTgt spid="18"/>
                                        </p:tgtEl>
                                      </p:cBhvr>
                                    </p:animEffect>
                                  </p:childTnLst>
                                </p:cTn>
                              </p:par>
                            </p:childTnLst>
                          </p:cTn>
                        </p:par>
                        <p:par>
                          <p:cTn id="57" fill="hold">
                            <p:stCondLst>
                              <p:cond delay="2700"/>
                            </p:stCondLst>
                            <p:childTnLst>
                              <p:par>
                                <p:cTn id="58" presetID="9" presetClass="entr" presetSubtype="16" fill="hold" grpId="0" nodeType="afterEffect">
                                  <p:stCondLst>
                                    <p:cond delay="100"/>
                                  </p:stCondLst>
                                  <p:iterate>
                                    <p:tmAbs val="0"/>
                                  </p:iterate>
                                  <p:childTnLst>
                                    <p:set>
                                      <p:cBhvr>
                                        <p:cTn id="59" fill="hold"/>
                                        <p:tgtEl>
                                          <p:spTgt spid="55"/>
                                        </p:tgtEl>
                                        <p:attrNameLst>
                                          <p:attrName>style.visibility</p:attrName>
                                        </p:attrNameLst>
                                      </p:cBhvr>
                                      <p:to>
                                        <p:strVal val="visible"/>
                                      </p:to>
                                    </p:set>
                                    <p:animEffect transition="in" filter="dissolve(in)">
                                      <p:cBhvr>
                                        <p:cTn id="60" dur="750"/>
                                        <p:tgtEl>
                                          <p:spTgt spid="55"/>
                                        </p:tgtEl>
                                      </p:cBhvr>
                                    </p:animEffect>
                                  </p:childTnLst>
                                </p:cTn>
                              </p:par>
                            </p:childTnLst>
                          </p:cTn>
                        </p:par>
                        <p:par>
                          <p:cTn id="61" fill="hold">
                            <p:stCondLst>
                              <p:cond delay="3550"/>
                            </p:stCondLst>
                            <p:childTnLst>
                              <p:par>
                                <p:cTn id="62" presetID="9" presetClass="entr" presetSubtype="16" fill="hold" grpId="0" nodeType="afterEffect">
                                  <p:stCondLst>
                                    <p:cond delay="100"/>
                                  </p:stCondLst>
                                  <p:iterate>
                                    <p:tmAbs val="0"/>
                                  </p:iterate>
                                  <p:childTnLst>
                                    <p:set>
                                      <p:cBhvr>
                                        <p:cTn id="63" fill="hold"/>
                                        <p:tgtEl>
                                          <p:spTgt spid="54"/>
                                        </p:tgtEl>
                                        <p:attrNameLst>
                                          <p:attrName>style.visibility</p:attrName>
                                        </p:attrNameLst>
                                      </p:cBhvr>
                                      <p:to>
                                        <p:strVal val="visible"/>
                                      </p:to>
                                    </p:set>
                                    <p:animEffect transition="in" filter="dissolve(in)">
                                      <p:cBhvr>
                                        <p:cTn id="64" dur="750"/>
                                        <p:tgtEl>
                                          <p:spTgt spid="54"/>
                                        </p:tgtEl>
                                      </p:cBhvr>
                                    </p:animEffect>
                                  </p:childTnLst>
                                </p:cTn>
                              </p:par>
                            </p:childTnLst>
                          </p:cTn>
                        </p:par>
                        <p:par>
                          <p:cTn id="65" fill="hold">
                            <p:stCondLst>
                              <p:cond delay="4400"/>
                            </p:stCondLst>
                            <p:childTnLst>
                              <p:par>
                                <p:cTn id="66" presetID="9" presetClass="entr" presetSubtype="16" fill="hold" grpId="0" nodeType="afterEffect">
                                  <p:stCondLst>
                                    <p:cond delay="100"/>
                                  </p:stCondLst>
                                  <p:iterate>
                                    <p:tmAbs val="0"/>
                                  </p:iterate>
                                  <p:childTnLst>
                                    <p:set>
                                      <p:cBhvr>
                                        <p:cTn id="67" fill="hold"/>
                                        <p:tgtEl>
                                          <p:spTgt spid="52"/>
                                        </p:tgtEl>
                                        <p:attrNameLst>
                                          <p:attrName>style.visibility</p:attrName>
                                        </p:attrNameLst>
                                      </p:cBhvr>
                                      <p:to>
                                        <p:strVal val="visible"/>
                                      </p:to>
                                    </p:set>
                                    <p:animEffect transition="in" filter="dissolve(in)">
                                      <p:cBhvr>
                                        <p:cTn id="68" dur="750"/>
                                        <p:tgtEl>
                                          <p:spTgt spid="52"/>
                                        </p:tgtEl>
                                      </p:cBhvr>
                                    </p:animEffect>
                                  </p:childTnLst>
                                </p:cTn>
                              </p:par>
                            </p:childTnLst>
                          </p:cTn>
                        </p:par>
                        <p:par>
                          <p:cTn id="69" fill="hold">
                            <p:stCondLst>
                              <p:cond delay="5250"/>
                            </p:stCondLst>
                            <p:childTnLst>
                              <p:par>
                                <p:cTn id="70" presetID="9" presetClass="entr" presetSubtype="16" fill="hold" grpId="0" nodeType="afterEffect">
                                  <p:stCondLst>
                                    <p:cond delay="100"/>
                                  </p:stCondLst>
                                  <p:iterate>
                                    <p:tmAbs val="0"/>
                                  </p:iterate>
                                  <p:childTnLst>
                                    <p:set>
                                      <p:cBhvr>
                                        <p:cTn id="71" fill="hold"/>
                                        <p:tgtEl>
                                          <p:spTgt spid="53"/>
                                        </p:tgtEl>
                                        <p:attrNameLst>
                                          <p:attrName>style.visibility</p:attrName>
                                        </p:attrNameLst>
                                      </p:cBhvr>
                                      <p:to>
                                        <p:strVal val="visible"/>
                                      </p:to>
                                    </p:set>
                                    <p:animEffect transition="in" filter="dissolve(in)">
                                      <p:cBhvr>
                                        <p:cTn id="72" dur="750"/>
                                        <p:tgtEl>
                                          <p:spTgt spid="53"/>
                                        </p:tgtEl>
                                      </p:cBhvr>
                                    </p:animEffect>
                                  </p:childTnLst>
                                </p:cTn>
                              </p:par>
                            </p:childTnLst>
                          </p:cTn>
                        </p:par>
                        <p:par>
                          <p:cTn id="73" fill="hold">
                            <p:stCondLst>
                              <p:cond delay="6100"/>
                            </p:stCondLst>
                            <p:childTnLst>
                              <p:par>
                                <p:cTn id="74" presetID="53" presetClass="entr" presetSubtype="16" fill="hold" grpId="0" nodeType="afterEffect">
                                  <p:stCondLst>
                                    <p:cond delay="0"/>
                                  </p:stCondLst>
                                  <p:childTnLst>
                                    <p:set>
                                      <p:cBhvr>
                                        <p:cTn id="75" dur="1" fill="hold">
                                          <p:stCondLst>
                                            <p:cond delay="0"/>
                                          </p:stCondLst>
                                        </p:cTn>
                                        <p:tgtEl>
                                          <p:spTgt spid="56">
                                            <p:txEl>
                                              <p:pRg st="0" end="0"/>
                                            </p:txEl>
                                          </p:spTgt>
                                        </p:tgtEl>
                                        <p:attrNameLst>
                                          <p:attrName>style.visibility</p:attrName>
                                        </p:attrNameLst>
                                      </p:cBhvr>
                                      <p:to>
                                        <p:strVal val="visible"/>
                                      </p:to>
                                    </p:set>
                                    <p:anim calcmode="lin" valueType="num">
                                      <p:cBhvr>
                                        <p:cTn id="76" dur="500" fill="hold"/>
                                        <p:tgtEl>
                                          <p:spTgt spid="56">
                                            <p:txEl>
                                              <p:pRg st="0" end="0"/>
                                            </p:txEl>
                                          </p:spTgt>
                                        </p:tgtEl>
                                        <p:attrNameLst>
                                          <p:attrName>ppt_w</p:attrName>
                                        </p:attrNameLst>
                                      </p:cBhvr>
                                      <p:tavLst>
                                        <p:tav tm="0">
                                          <p:val>
                                            <p:fltVal val="0"/>
                                          </p:val>
                                        </p:tav>
                                        <p:tav tm="100000">
                                          <p:val>
                                            <p:strVal val="#ppt_w"/>
                                          </p:val>
                                        </p:tav>
                                      </p:tavLst>
                                    </p:anim>
                                    <p:anim calcmode="lin" valueType="num">
                                      <p:cBhvr>
                                        <p:cTn id="77" dur="500" fill="hold"/>
                                        <p:tgtEl>
                                          <p:spTgt spid="56">
                                            <p:txEl>
                                              <p:pRg st="0" end="0"/>
                                            </p:txEl>
                                          </p:spTgt>
                                        </p:tgtEl>
                                        <p:attrNameLst>
                                          <p:attrName>ppt_h</p:attrName>
                                        </p:attrNameLst>
                                      </p:cBhvr>
                                      <p:tavLst>
                                        <p:tav tm="0">
                                          <p:val>
                                            <p:fltVal val="0"/>
                                          </p:val>
                                        </p:tav>
                                        <p:tav tm="100000">
                                          <p:val>
                                            <p:strVal val="#ppt_h"/>
                                          </p:val>
                                        </p:tav>
                                      </p:tavLst>
                                    </p:anim>
                                    <p:animEffect transition="in" filter="fade">
                                      <p:cBhvr>
                                        <p:cTn id="78" dur="500"/>
                                        <p:tgtEl>
                                          <p:spTgt spid="56">
                                            <p:txEl>
                                              <p:pRg st="0" end="0"/>
                                            </p:txEl>
                                          </p:spTgt>
                                        </p:tgtEl>
                                      </p:cBhvr>
                                    </p:animEffect>
                                  </p:childTnLst>
                                </p:cTn>
                              </p:par>
                            </p:childTnLst>
                          </p:cTn>
                        </p:par>
                        <p:par>
                          <p:cTn id="79" fill="hold">
                            <p:stCondLst>
                              <p:cond delay="6600"/>
                            </p:stCondLst>
                            <p:childTnLst>
                              <p:par>
                                <p:cTn id="80" presetID="53" presetClass="entr" presetSubtype="16" fill="hold" grpId="0" nodeType="afterEffect">
                                  <p:stCondLst>
                                    <p:cond delay="0"/>
                                  </p:stCondLst>
                                  <p:childTnLst>
                                    <p:set>
                                      <p:cBhvr>
                                        <p:cTn id="81" dur="1" fill="hold">
                                          <p:stCondLst>
                                            <p:cond delay="0"/>
                                          </p:stCondLst>
                                        </p:cTn>
                                        <p:tgtEl>
                                          <p:spTgt spid="57">
                                            <p:txEl>
                                              <p:pRg st="0" end="0"/>
                                            </p:txEl>
                                          </p:spTgt>
                                        </p:tgtEl>
                                        <p:attrNameLst>
                                          <p:attrName>style.visibility</p:attrName>
                                        </p:attrNameLst>
                                      </p:cBhvr>
                                      <p:to>
                                        <p:strVal val="visible"/>
                                      </p:to>
                                    </p:set>
                                    <p:anim calcmode="lin" valueType="num">
                                      <p:cBhvr>
                                        <p:cTn id="82" dur="500" fill="hold"/>
                                        <p:tgtEl>
                                          <p:spTgt spid="57">
                                            <p:txEl>
                                              <p:pRg st="0" end="0"/>
                                            </p:txEl>
                                          </p:spTgt>
                                        </p:tgtEl>
                                        <p:attrNameLst>
                                          <p:attrName>ppt_w</p:attrName>
                                        </p:attrNameLst>
                                      </p:cBhvr>
                                      <p:tavLst>
                                        <p:tav tm="0">
                                          <p:val>
                                            <p:fltVal val="0"/>
                                          </p:val>
                                        </p:tav>
                                        <p:tav tm="100000">
                                          <p:val>
                                            <p:strVal val="#ppt_w"/>
                                          </p:val>
                                        </p:tav>
                                      </p:tavLst>
                                    </p:anim>
                                    <p:anim calcmode="lin" valueType="num">
                                      <p:cBhvr>
                                        <p:cTn id="83" dur="500" fill="hold"/>
                                        <p:tgtEl>
                                          <p:spTgt spid="57">
                                            <p:txEl>
                                              <p:pRg st="0" end="0"/>
                                            </p:txEl>
                                          </p:spTgt>
                                        </p:tgtEl>
                                        <p:attrNameLst>
                                          <p:attrName>ppt_h</p:attrName>
                                        </p:attrNameLst>
                                      </p:cBhvr>
                                      <p:tavLst>
                                        <p:tav tm="0">
                                          <p:val>
                                            <p:fltVal val="0"/>
                                          </p:val>
                                        </p:tav>
                                        <p:tav tm="100000">
                                          <p:val>
                                            <p:strVal val="#ppt_h"/>
                                          </p:val>
                                        </p:tav>
                                      </p:tavLst>
                                    </p:anim>
                                    <p:animEffect transition="in" filter="fade">
                                      <p:cBhvr>
                                        <p:cTn id="84" dur="500"/>
                                        <p:tgtEl>
                                          <p:spTgt spid="57">
                                            <p:txEl>
                                              <p:pRg st="0" end="0"/>
                                            </p:txEl>
                                          </p:spTgt>
                                        </p:tgtEl>
                                      </p:cBhvr>
                                    </p:animEffect>
                                  </p:childTnLst>
                                </p:cTn>
                              </p:par>
                            </p:childTnLst>
                          </p:cTn>
                        </p:par>
                        <p:par>
                          <p:cTn id="85" fill="hold">
                            <p:stCondLst>
                              <p:cond delay="7100"/>
                            </p:stCondLst>
                            <p:childTnLst>
                              <p:par>
                                <p:cTn id="86" presetID="53" presetClass="entr" presetSubtype="16" fill="hold" grpId="0" nodeType="afterEffect">
                                  <p:stCondLst>
                                    <p:cond delay="0"/>
                                  </p:stCondLst>
                                  <p:childTnLst>
                                    <p:set>
                                      <p:cBhvr>
                                        <p:cTn id="87" dur="1" fill="hold">
                                          <p:stCondLst>
                                            <p:cond delay="0"/>
                                          </p:stCondLst>
                                        </p:cTn>
                                        <p:tgtEl>
                                          <p:spTgt spid="58">
                                            <p:txEl>
                                              <p:pRg st="0" end="0"/>
                                            </p:txEl>
                                          </p:spTgt>
                                        </p:tgtEl>
                                        <p:attrNameLst>
                                          <p:attrName>style.visibility</p:attrName>
                                        </p:attrNameLst>
                                      </p:cBhvr>
                                      <p:to>
                                        <p:strVal val="visible"/>
                                      </p:to>
                                    </p:set>
                                    <p:anim calcmode="lin" valueType="num">
                                      <p:cBhvr>
                                        <p:cTn id="88" dur="500" fill="hold"/>
                                        <p:tgtEl>
                                          <p:spTgt spid="58">
                                            <p:txEl>
                                              <p:pRg st="0" end="0"/>
                                            </p:txEl>
                                          </p:spTgt>
                                        </p:tgtEl>
                                        <p:attrNameLst>
                                          <p:attrName>ppt_w</p:attrName>
                                        </p:attrNameLst>
                                      </p:cBhvr>
                                      <p:tavLst>
                                        <p:tav tm="0">
                                          <p:val>
                                            <p:fltVal val="0"/>
                                          </p:val>
                                        </p:tav>
                                        <p:tav tm="100000">
                                          <p:val>
                                            <p:strVal val="#ppt_w"/>
                                          </p:val>
                                        </p:tav>
                                      </p:tavLst>
                                    </p:anim>
                                    <p:anim calcmode="lin" valueType="num">
                                      <p:cBhvr>
                                        <p:cTn id="89" dur="500" fill="hold"/>
                                        <p:tgtEl>
                                          <p:spTgt spid="58">
                                            <p:txEl>
                                              <p:pRg st="0" end="0"/>
                                            </p:txEl>
                                          </p:spTgt>
                                        </p:tgtEl>
                                        <p:attrNameLst>
                                          <p:attrName>ppt_h</p:attrName>
                                        </p:attrNameLst>
                                      </p:cBhvr>
                                      <p:tavLst>
                                        <p:tav tm="0">
                                          <p:val>
                                            <p:fltVal val="0"/>
                                          </p:val>
                                        </p:tav>
                                        <p:tav tm="100000">
                                          <p:val>
                                            <p:strVal val="#ppt_h"/>
                                          </p:val>
                                        </p:tav>
                                      </p:tavLst>
                                    </p:anim>
                                    <p:animEffect transition="in" filter="fade">
                                      <p:cBhvr>
                                        <p:cTn id="90" dur="500"/>
                                        <p:tgtEl>
                                          <p:spTgt spid="58">
                                            <p:txEl>
                                              <p:pRg st="0" end="0"/>
                                            </p:txEl>
                                          </p:spTgt>
                                        </p:tgtEl>
                                      </p:cBhvr>
                                    </p:animEffect>
                                  </p:childTnLst>
                                </p:cTn>
                              </p:par>
                            </p:childTnLst>
                          </p:cTn>
                        </p:par>
                        <p:par>
                          <p:cTn id="91" fill="hold">
                            <p:stCondLst>
                              <p:cond delay="7600"/>
                            </p:stCondLst>
                            <p:childTnLst>
                              <p:par>
                                <p:cTn id="92" presetID="53" presetClass="entr" presetSubtype="16" fill="hold" grpId="0" nodeType="afterEffect">
                                  <p:stCondLst>
                                    <p:cond delay="0"/>
                                  </p:stCondLst>
                                  <p:childTnLst>
                                    <p:set>
                                      <p:cBhvr>
                                        <p:cTn id="93" dur="1" fill="hold">
                                          <p:stCondLst>
                                            <p:cond delay="0"/>
                                          </p:stCondLst>
                                        </p:cTn>
                                        <p:tgtEl>
                                          <p:spTgt spid="59">
                                            <p:txEl>
                                              <p:pRg st="0" end="0"/>
                                            </p:txEl>
                                          </p:spTgt>
                                        </p:tgtEl>
                                        <p:attrNameLst>
                                          <p:attrName>style.visibility</p:attrName>
                                        </p:attrNameLst>
                                      </p:cBhvr>
                                      <p:to>
                                        <p:strVal val="visible"/>
                                      </p:to>
                                    </p:set>
                                    <p:anim calcmode="lin" valueType="num">
                                      <p:cBhvr>
                                        <p:cTn id="94" dur="500" fill="hold"/>
                                        <p:tgtEl>
                                          <p:spTgt spid="59">
                                            <p:txEl>
                                              <p:pRg st="0" end="0"/>
                                            </p:txEl>
                                          </p:spTgt>
                                        </p:tgtEl>
                                        <p:attrNameLst>
                                          <p:attrName>ppt_w</p:attrName>
                                        </p:attrNameLst>
                                      </p:cBhvr>
                                      <p:tavLst>
                                        <p:tav tm="0">
                                          <p:val>
                                            <p:fltVal val="0"/>
                                          </p:val>
                                        </p:tav>
                                        <p:tav tm="100000">
                                          <p:val>
                                            <p:strVal val="#ppt_w"/>
                                          </p:val>
                                        </p:tav>
                                      </p:tavLst>
                                    </p:anim>
                                    <p:anim calcmode="lin" valueType="num">
                                      <p:cBhvr>
                                        <p:cTn id="95" dur="500" fill="hold"/>
                                        <p:tgtEl>
                                          <p:spTgt spid="59">
                                            <p:txEl>
                                              <p:pRg st="0" end="0"/>
                                            </p:txEl>
                                          </p:spTgt>
                                        </p:tgtEl>
                                        <p:attrNameLst>
                                          <p:attrName>ppt_h</p:attrName>
                                        </p:attrNameLst>
                                      </p:cBhvr>
                                      <p:tavLst>
                                        <p:tav tm="0">
                                          <p:val>
                                            <p:fltVal val="0"/>
                                          </p:val>
                                        </p:tav>
                                        <p:tav tm="100000">
                                          <p:val>
                                            <p:strVal val="#ppt_h"/>
                                          </p:val>
                                        </p:tav>
                                      </p:tavLst>
                                    </p:anim>
                                    <p:animEffect transition="in" filter="fade">
                                      <p:cBhvr>
                                        <p:cTn id="96" dur="500"/>
                                        <p:tgtEl>
                                          <p:spTgt spid="5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 grpId="0" build="p">
        <p:tmplLst>
          <p:tmpl lvl="1">
            <p:tnLst>
              <p:par>
                <p:cTn presetID="42" presetClass="entr" presetSubtype="0" fill="hold" nodeType="withEffect">
                  <p:stCondLst>
                    <p:cond delay="200"/>
                  </p:stCondLst>
                  <p:childTnLst>
                    <p:set>
                      <p:cBhvr>
                        <p:cTn dur="1" fill="hold">
                          <p:stCondLst>
                            <p:cond delay="0"/>
                          </p:stCondLst>
                        </p:cTn>
                        <p:tgtEl>
                          <p:spTgt spid="44"/>
                        </p:tgtEl>
                        <p:attrNameLst>
                          <p:attrName>style.visibility</p:attrName>
                        </p:attrNameLst>
                      </p:cBhvr>
                      <p:to>
                        <p:strVal val="visible"/>
                      </p:to>
                    </p:set>
                    <p:animEffect transition="in" filter="fade">
                      <p:cBhvr>
                        <p:cTn dur="400"/>
                        <p:tgtEl>
                          <p:spTgt spid="44"/>
                        </p:tgtEl>
                      </p:cBhvr>
                    </p:animEffect>
                    <p:anim calcmode="lin" valueType="num">
                      <p:cBhvr>
                        <p:cTn dur="400" fill="hold"/>
                        <p:tgtEl>
                          <p:spTgt spid="44"/>
                        </p:tgtEl>
                        <p:attrNameLst>
                          <p:attrName>ppt_x</p:attrName>
                        </p:attrNameLst>
                      </p:cBhvr>
                      <p:tavLst>
                        <p:tav tm="0">
                          <p:val>
                            <p:strVal val="#ppt_x"/>
                          </p:val>
                        </p:tav>
                        <p:tav tm="100000">
                          <p:val>
                            <p:strVal val="#ppt_x"/>
                          </p:val>
                        </p:tav>
                      </p:tavLst>
                    </p:anim>
                    <p:anim calcmode="lin" valueType="num">
                      <p:cBhvr>
                        <p:cTn dur="400" fill="hold"/>
                        <p:tgtEl>
                          <p:spTgt spid="44"/>
                        </p:tgtEl>
                        <p:attrNameLst>
                          <p:attrName>ppt_y</p:attrName>
                        </p:attrNameLst>
                      </p:cBhvr>
                      <p:tavLst>
                        <p:tav tm="0">
                          <p:val>
                            <p:strVal val="#ppt_y+.1"/>
                          </p:val>
                        </p:tav>
                        <p:tav tm="100000">
                          <p:val>
                            <p:strVal val="#ppt_y"/>
                          </p:val>
                        </p:tav>
                      </p:tavLst>
                    </p:anim>
                  </p:childTnLst>
                </p:cTn>
              </p:par>
            </p:tnLst>
          </p:tmpl>
        </p:tmplLst>
      </p:bldP>
      <p:bldP spid="45" grpId="0" build="p">
        <p:tmplLst>
          <p:tmpl lvl="1">
            <p:tnLst>
              <p:par>
                <p:cTn presetID="23" presetClass="entr" presetSubtype="16" fill="hold" nodeType="withEffect">
                  <p:stCondLst>
                    <p:cond delay="200"/>
                  </p:stCondLst>
                  <p:childTnLst>
                    <p:set>
                      <p:cBhvr>
                        <p:cTn dur="1" fill="hold">
                          <p:stCondLst>
                            <p:cond delay="0"/>
                          </p:stCondLst>
                        </p:cTn>
                        <p:tgtEl>
                          <p:spTgt spid="45"/>
                        </p:tgtEl>
                        <p:attrNameLst>
                          <p:attrName>style.visibility</p:attrName>
                        </p:attrNameLst>
                      </p:cBhvr>
                      <p:to>
                        <p:strVal val="visible"/>
                      </p:to>
                    </p:set>
                    <p:anim calcmode="lin" valueType="num">
                      <p:cBhvr>
                        <p:cTn dur="500" fill="hold"/>
                        <p:tgtEl>
                          <p:spTgt spid="45"/>
                        </p:tgtEl>
                        <p:attrNameLst>
                          <p:attrName>ppt_w</p:attrName>
                        </p:attrNameLst>
                      </p:cBhvr>
                      <p:tavLst>
                        <p:tav tm="0">
                          <p:val>
                            <p:fltVal val="0"/>
                          </p:val>
                        </p:tav>
                        <p:tav tm="100000">
                          <p:val>
                            <p:strVal val="#ppt_w"/>
                          </p:val>
                        </p:tav>
                      </p:tavLst>
                    </p:anim>
                    <p:anim calcmode="lin" valueType="num">
                      <p:cBhvr>
                        <p:cTn dur="500" fill="hold"/>
                        <p:tgtEl>
                          <p:spTgt spid="45"/>
                        </p:tgtEl>
                        <p:attrNameLst>
                          <p:attrName>ppt_h</p:attrName>
                        </p:attrNameLst>
                      </p:cBhvr>
                      <p:tavLst>
                        <p:tav tm="0">
                          <p:val>
                            <p:fltVal val="0"/>
                          </p:val>
                        </p:tav>
                        <p:tav tm="100000">
                          <p:val>
                            <p:strVal val="#ppt_h"/>
                          </p:val>
                        </p:tav>
                      </p:tavLst>
                    </p:anim>
                  </p:childTnLst>
                </p:cTn>
              </p:par>
            </p:tnLst>
          </p:tmpl>
        </p:tmplLst>
      </p:bldP>
      <p:bldP spid="46" grpId="0" build="p">
        <p:tmplLst>
          <p:tmpl lvl="1">
            <p:tnLst>
              <p:par>
                <p:cTn presetID="42" presetClass="entr" presetSubtype="0" fill="hold" nodeType="withEffect">
                  <p:stCondLst>
                    <p:cond delay="200"/>
                  </p:stCondLst>
                  <p:childTnLst>
                    <p:set>
                      <p:cBhvr>
                        <p:cTn dur="1" fill="hold">
                          <p:stCondLst>
                            <p:cond delay="0"/>
                          </p:stCondLst>
                        </p:cTn>
                        <p:tgtEl>
                          <p:spTgt spid="46"/>
                        </p:tgtEl>
                        <p:attrNameLst>
                          <p:attrName>style.visibility</p:attrName>
                        </p:attrNameLst>
                      </p:cBhvr>
                      <p:to>
                        <p:strVal val="visible"/>
                      </p:to>
                    </p:set>
                    <p:animEffect transition="in" filter="fade">
                      <p:cBhvr>
                        <p:cTn dur="400"/>
                        <p:tgtEl>
                          <p:spTgt spid="46"/>
                        </p:tgtEl>
                      </p:cBhvr>
                    </p:animEffect>
                    <p:anim calcmode="lin" valueType="num">
                      <p:cBhvr>
                        <p:cTn dur="400" fill="hold"/>
                        <p:tgtEl>
                          <p:spTgt spid="46"/>
                        </p:tgtEl>
                        <p:attrNameLst>
                          <p:attrName>ppt_x</p:attrName>
                        </p:attrNameLst>
                      </p:cBhvr>
                      <p:tavLst>
                        <p:tav tm="0">
                          <p:val>
                            <p:strVal val="#ppt_x"/>
                          </p:val>
                        </p:tav>
                        <p:tav tm="100000">
                          <p:val>
                            <p:strVal val="#ppt_x"/>
                          </p:val>
                        </p:tav>
                      </p:tavLst>
                    </p:anim>
                    <p:anim calcmode="lin" valueType="num">
                      <p:cBhvr>
                        <p:cTn dur="400" fill="hold"/>
                        <p:tgtEl>
                          <p:spTgt spid="46"/>
                        </p:tgtEl>
                        <p:attrNameLst>
                          <p:attrName>ppt_y</p:attrName>
                        </p:attrNameLst>
                      </p:cBhvr>
                      <p:tavLst>
                        <p:tav tm="0">
                          <p:val>
                            <p:strVal val="#ppt_y+.1"/>
                          </p:val>
                        </p:tav>
                        <p:tav tm="100000">
                          <p:val>
                            <p:strVal val="#ppt_y"/>
                          </p:val>
                        </p:tav>
                      </p:tavLst>
                    </p:anim>
                  </p:childTnLst>
                </p:cTn>
              </p:par>
            </p:tnLst>
          </p:tmpl>
        </p:tmplLst>
      </p:bldP>
      <p:bldP spid="47" grpId="0" build="p">
        <p:tmplLst>
          <p:tmpl lvl="1">
            <p:tnLst>
              <p:par>
                <p:cTn presetID="23" presetClass="entr" presetSubtype="16" fill="hold" nodeType="withEffect">
                  <p:stCondLst>
                    <p:cond delay="200"/>
                  </p:stCondLst>
                  <p:childTnLst>
                    <p:set>
                      <p:cBhvr>
                        <p:cTn dur="1" fill="hold">
                          <p:stCondLst>
                            <p:cond delay="0"/>
                          </p:stCondLst>
                        </p:cTn>
                        <p:tgtEl>
                          <p:spTgt spid="47"/>
                        </p:tgtEl>
                        <p:attrNameLst>
                          <p:attrName>style.visibility</p:attrName>
                        </p:attrNameLst>
                      </p:cBhvr>
                      <p:to>
                        <p:strVal val="visible"/>
                      </p:to>
                    </p:set>
                    <p:anim calcmode="lin" valueType="num">
                      <p:cBhvr>
                        <p:cTn dur="500" fill="hold"/>
                        <p:tgtEl>
                          <p:spTgt spid="47"/>
                        </p:tgtEl>
                        <p:attrNameLst>
                          <p:attrName>ppt_w</p:attrName>
                        </p:attrNameLst>
                      </p:cBhvr>
                      <p:tavLst>
                        <p:tav tm="0">
                          <p:val>
                            <p:fltVal val="0"/>
                          </p:val>
                        </p:tav>
                        <p:tav tm="100000">
                          <p:val>
                            <p:strVal val="#ppt_w"/>
                          </p:val>
                        </p:tav>
                      </p:tavLst>
                    </p:anim>
                    <p:anim calcmode="lin" valueType="num">
                      <p:cBhvr>
                        <p:cTn dur="500" fill="hold"/>
                        <p:tgtEl>
                          <p:spTgt spid="47"/>
                        </p:tgtEl>
                        <p:attrNameLst>
                          <p:attrName>ppt_h</p:attrName>
                        </p:attrNameLst>
                      </p:cBhvr>
                      <p:tavLst>
                        <p:tav tm="0">
                          <p:val>
                            <p:fltVal val="0"/>
                          </p:val>
                        </p:tav>
                        <p:tav tm="100000">
                          <p:val>
                            <p:strVal val="#ppt_h"/>
                          </p:val>
                        </p:tav>
                      </p:tavLst>
                    </p:anim>
                  </p:childTnLst>
                </p:cTn>
              </p:par>
            </p:tnLst>
          </p:tmpl>
        </p:tmplLst>
      </p:bldP>
      <p:bldP spid="48" grpId="0" build="p">
        <p:tmplLst>
          <p:tmpl lvl="1">
            <p:tnLst>
              <p:par>
                <p:cTn presetID="42" presetClass="entr" presetSubtype="0" fill="hold" nodeType="withEffect">
                  <p:stCondLst>
                    <p:cond delay="200"/>
                  </p:stCondLst>
                  <p:childTnLst>
                    <p:set>
                      <p:cBhvr>
                        <p:cTn dur="1" fill="hold">
                          <p:stCondLst>
                            <p:cond delay="0"/>
                          </p:stCondLst>
                        </p:cTn>
                        <p:tgtEl>
                          <p:spTgt spid="48"/>
                        </p:tgtEl>
                        <p:attrNameLst>
                          <p:attrName>style.visibility</p:attrName>
                        </p:attrNameLst>
                      </p:cBhvr>
                      <p:to>
                        <p:strVal val="visible"/>
                      </p:to>
                    </p:set>
                    <p:animEffect transition="in" filter="fade">
                      <p:cBhvr>
                        <p:cTn dur="400"/>
                        <p:tgtEl>
                          <p:spTgt spid="48"/>
                        </p:tgtEl>
                      </p:cBhvr>
                    </p:animEffect>
                    <p:anim calcmode="lin" valueType="num">
                      <p:cBhvr>
                        <p:cTn dur="400" fill="hold"/>
                        <p:tgtEl>
                          <p:spTgt spid="48"/>
                        </p:tgtEl>
                        <p:attrNameLst>
                          <p:attrName>ppt_x</p:attrName>
                        </p:attrNameLst>
                      </p:cBhvr>
                      <p:tavLst>
                        <p:tav tm="0">
                          <p:val>
                            <p:strVal val="#ppt_x"/>
                          </p:val>
                        </p:tav>
                        <p:tav tm="100000">
                          <p:val>
                            <p:strVal val="#ppt_x"/>
                          </p:val>
                        </p:tav>
                      </p:tavLst>
                    </p:anim>
                    <p:anim calcmode="lin" valueType="num">
                      <p:cBhvr>
                        <p:cTn dur="400" fill="hold"/>
                        <p:tgtEl>
                          <p:spTgt spid="48"/>
                        </p:tgtEl>
                        <p:attrNameLst>
                          <p:attrName>ppt_y</p:attrName>
                        </p:attrNameLst>
                      </p:cBhvr>
                      <p:tavLst>
                        <p:tav tm="0">
                          <p:val>
                            <p:strVal val="#ppt_y+.1"/>
                          </p:val>
                        </p:tav>
                        <p:tav tm="100000">
                          <p:val>
                            <p:strVal val="#ppt_y"/>
                          </p:val>
                        </p:tav>
                      </p:tavLst>
                    </p:anim>
                  </p:childTnLst>
                </p:cTn>
              </p:par>
            </p:tnLst>
          </p:tmpl>
        </p:tmplLst>
      </p:bldP>
      <p:bldP spid="49" grpId="0" build="p">
        <p:tmplLst>
          <p:tmpl lvl="1">
            <p:tnLst>
              <p:par>
                <p:cTn presetID="23" presetClass="entr" presetSubtype="16" fill="hold" nodeType="withEffect">
                  <p:stCondLst>
                    <p:cond delay="200"/>
                  </p:stCondLst>
                  <p:childTnLst>
                    <p:set>
                      <p:cBhvr>
                        <p:cTn dur="1" fill="hold">
                          <p:stCondLst>
                            <p:cond delay="0"/>
                          </p:stCondLst>
                        </p:cTn>
                        <p:tgtEl>
                          <p:spTgt spid="49"/>
                        </p:tgtEl>
                        <p:attrNameLst>
                          <p:attrName>style.visibility</p:attrName>
                        </p:attrNameLst>
                      </p:cBhvr>
                      <p:to>
                        <p:strVal val="visible"/>
                      </p:to>
                    </p:set>
                    <p:anim calcmode="lin" valueType="num">
                      <p:cBhvr>
                        <p:cTn dur="500" fill="hold"/>
                        <p:tgtEl>
                          <p:spTgt spid="49"/>
                        </p:tgtEl>
                        <p:attrNameLst>
                          <p:attrName>ppt_w</p:attrName>
                        </p:attrNameLst>
                      </p:cBhvr>
                      <p:tavLst>
                        <p:tav tm="0">
                          <p:val>
                            <p:fltVal val="0"/>
                          </p:val>
                        </p:tav>
                        <p:tav tm="100000">
                          <p:val>
                            <p:strVal val="#ppt_w"/>
                          </p:val>
                        </p:tav>
                      </p:tavLst>
                    </p:anim>
                    <p:anim calcmode="lin" valueType="num">
                      <p:cBhvr>
                        <p:cTn dur="500" fill="hold"/>
                        <p:tgtEl>
                          <p:spTgt spid="49"/>
                        </p:tgtEl>
                        <p:attrNameLst>
                          <p:attrName>ppt_h</p:attrName>
                        </p:attrNameLst>
                      </p:cBhvr>
                      <p:tavLst>
                        <p:tav tm="0">
                          <p:val>
                            <p:fltVal val="0"/>
                          </p:val>
                        </p:tav>
                        <p:tav tm="100000">
                          <p:val>
                            <p:strVal val="#ppt_h"/>
                          </p:val>
                        </p:tav>
                      </p:tavLst>
                    </p:anim>
                  </p:childTnLst>
                </p:cTn>
              </p:par>
            </p:tnLst>
          </p:tmpl>
        </p:tmplLst>
      </p:bldP>
      <p:bldP spid="50" grpId="0" build="p">
        <p:tmplLst>
          <p:tmpl lvl="1">
            <p:tnLst>
              <p:par>
                <p:cTn presetID="42" presetClass="entr" presetSubtype="0" fill="hold" nodeType="withEffect">
                  <p:stCondLst>
                    <p:cond delay="200"/>
                  </p:stCondLst>
                  <p:childTnLst>
                    <p:set>
                      <p:cBhvr>
                        <p:cTn dur="1" fill="hold">
                          <p:stCondLst>
                            <p:cond delay="0"/>
                          </p:stCondLst>
                        </p:cTn>
                        <p:tgtEl>
                          <p:spTgt spid="50"/>
                        </p:tgtEl>
                        <p:attrNameLst>
                          <p:attrName>style.visibility</p:attrName>
                        </p:attrNameLst>
                      </p:cBhvr>
                      <p:to>
                        <p:strVal val="visible"/>
                      </p:to>
                    </p:set>
                    <p:animEffect transition="in" filter="fade">
                      <p:cBhvr>
                        <p:cTn dur="400"/>
                        <p:tgtEl>
                          <p:spTgt spid="50"/>
                        </p:tgtEl>
                      </p:cBhvr>
                    </p:animEffect>
                    <p:anim calcmode="lin" valueType="num">
                      <p:cBhvr>
                        <p:cTn dur="400" fill="hold"/>
                        <p:tgtEl>
                          <p:spTgt spid="50"/>
                        </p:tgtEl>
                        <p:attrNameLst>
                          <p:attrName>ppt_x</p:attrName>
                        </p:attrNameLst>
                      </p:cBhvr>
                      <p:tavLst>
                        <p:tav tm="0">
                          <p:val>
                            <p:strVal val="#ppt_x"/>
                          </p:val>
                        </p:tav>
                        <p:tav tm="100000">
                          <p:val>
                            <p:strVal val="#ppt_x"/>
                          </p:val>
                        </p:tav>
                      </p:tavLst>
                    </p:anim>
                    <p:anim calcmode="lin" valueType="num">
                      <p:cBhvr>
                        <p:cTn dur="400" fill="hold"/>
                        <p:tgtEl>
                          <p:spTgt spid="50"/>
                        </p:tgtEl>
                        <p:attrNameLst>
                          <p:attrName>ppt_y</p:attrName>
                        </p:attrNameLst>
                      </p:cBhvr>
                      <p:tavLst>
                        <p:tav tm="0">
                          <p:val>
                            <p:strVal val="#ppt_y+.1"/>
                          </p:val>
                        </p:tav>
                        <p:tav tm="100000">
                          <p:val>
                            <p:strVal val="#ppt_y"/>
                          </p:val>
                        </p:tav>
                      </p:tavLst>
                    </p:anim>
                  </p:childTnLst>
                </p:cTn>
              </p:par>
            </p:tnLst>
          </p:tmpl>
        </p:tmplLst>
      </p:bldP>
      <p:bldP spid="51" grpId="0" build="p">
        <p:tmplLst>
          <p:tmpl lvl="1">
            <p:tnLst>
              <p:par>
                <p:cTn presetID="23" presetClass="entr" presetSubtype="16" fill="hold" nodeType="withEffect">
                  <p:stCondLst>
                    <p:cond delay="200"/>
                  </p:stCondLst>
                  <p:childTnLst>
                    <p:set>
                      <p:cBhvr>
                        <p:cTn dur="1" fill="hold">
                          <p:stCondLst>
                            <p:cond delay="0"/>
                          </p:stCondLst>
                        </p:cTn>
                        <p:tgtEl>
                          <p:spTgt spid="51"/>
                        </p:tgtEl>
                        <p:attrNameLst>
                          <p:attrName>style.visibility</p:attrName>
                        </p:attrNameLst>
                      </p:cBhvr>
                      <p:to>
                        <p:strVal val="visible"/>
                      </p:to>
                    </p:set>
                    <p:anim calcmode="lin" valueType="num">
                      <p:cBhvr>
                        <p:cTn dur="500" fill="hold"/>
                        <p:tgtEl>
                          <p:spTgt spid="51"/>
                        </p:tgtEl>
                        <p:attrNameLst>
                          <p:attrName>ppt_w</p:attrName>
                        </p:attrNameLst>
                      </p:cBhvr>
                      <p:tavLst>
                        <p:tav tm="0">
                          <p:val>
                            <p:fltVal val="0"/>
                          </p:val>
                        </p:tav>
                        <p:tav tm="100000">
                          <p:val>
                            <p:strVal val="#ppt_w"/>
                          </p:val>
                        </p:tav>
                      </p:tavLst>
                    </p:anim>
                    <p:anim calcmode="lin" valueType="num">
                      <p:cBhvr>
                        <p:cTn dur="500" fill="hold"/>
                        <p:tgtEl>
                          <p:spTgt spid="51"/>
                        </p:tgtEl>
                        <p:attrNameLst>
                          <p:attrName>ppt_h</p:attrName>
                        </p:attrNameLst>
                      </p:cBhvr>
                      <p:tavLst>
                        <p:tav tm="0">
                          <p:val>
                            <p:fltVal val="0"/>
                          </p:val>
                        </p:tav>
                        <p:tav tm="100000">
                          <p:val>
                            <p:strVal val="#ppt_h"/>
                          </p:val>
                        </p:tav>
                      </p:tavLst>
                    </p:anim>
                  </p:childTnLst>
                </p:cTn>
              </p:par>
            </p:tnLst>
          </p:tmpl>
        </p:tmplLst>
      </p:bldP>
      <p:bldP spid="52" grpId="0" animBg="1" advAuto="0"/>
      <p:bldP spid="53" grpId="0" animBg="1" advAuto="0"/>
      <p:bldP spid="54" grpId="0" animBg="1" advAuto="0"/>
      <p:bldP spid="55" grpId="0" animBg="1" advAuto="0"/>
      <p:bldP spid="56" grpId="0" build="p">
        <p:tmplLst>
          <p:tmpl lvl="1">
            <p:tnLst>
              <p:par>
                <p:cTn presetID="53" presetClass="entr" presetSubtype="16" fill="hold" nodeType="afterEffect">
                  <p:stCondLst>
                    <p:cond delay="0"/>
                  </p:stCondLst>
                  <p:childTnLst>
                    <p:set>
                      <p:cBhvr>
                        <p:cTn dur="1" fill="hold">
                          <p:stCondLst>
                            <p:cond delay="0"/>
                          </p:stCondLst>
                        </p:cTn>
                        <p:tgtEl>
                          <p:spTgt spid="56"/>
                        </p:tgtEl>
                        <p:attrNameLst>
                          <p:attrName>style.visibility</p:attrName>
                        </p:attrNameLst>
                      </p:cBhvr>
                      <p:to>
                        <p:strVal val="visible"/>
                      </p:to>
                    </p:set>
                    <p:anim calcmode="lin" valueType="num">
                      <p:cBhvr>
                        <p:cTn dur="500" fill="hold"/>
                        <p:tgtEl>
                          <p:spTgt spid="56"/>
                        </p:tgtEl>
                        <p:attrNameLst>
                          <p:attrName>ppt_w</p:attrName>
                        </p:attrNameLst>
                      </p:cBhvr>
                      <p:tavLst>
                        <p:tav tm="0">
                          <p:val>
                            <p:fltVal val="0"/>
                          </p:val>
                        </p:tav>
                        <p:tav tm="100000">
                          <p:val>
                            <p:strVal val="#ppt_w"/>
                          </p:val>
                        </p:tav>
                      </p:tavLst>
                    </p:anim>
                    <p:anim calcmode="lin" valueType="num">
                      <p:cBhvr>
                        <p:cTn dur="500" fill="hold"/>
                        <p:tgtEl>
                          <p:spTgt spid="56"/>
                        </p:tgtEl>
                        <p:attrNameLst>
                          <p:attrName>ppt_h</p:attrName>
                        </p:attrNameLst>
                      </p:cBhvr>
                      <p:tavLst>
                        <p:tav tm="0">
                          <p:val>
                            <p:fltVal val="0"/>
                          </p:val>
                        </p:tav>
                        <p:tav tm="100000">
                          <p:val>
                            <p:strVal val="#ppt_h"/>
                          </p:val>
                        </p:tav>
                      </p:tavLst>
                    </p:anim>
                    <p:animEffect transition="in" filter="fade">
                      <p:cBhvr>
                        <p:cTn dur="500"/>
                        <p:tgtEl>
                          <p:spTgt spid="56"/>
                        </p:tgtEl>
                      </p:cBhvr>
                    </p:animEffect>
                  </p:childTnLst>
                </p:cTn>
              </p:par>
            </p:tnLst>
          </p:tmpl>
        </p:tmplLst>
      </p:bldP>
      <p:bldP spid="57" grpId="0" build="p">
        <p:tmplLst>
          <p:tmpl lvl="1">
            <p:tnLst>
              <p:par>
                <p:cTn presetID="53" presetClass="entr" presetSubtype="16" fill="hold" nodeType="afterEffect">
                  <p:stCondLst>
                    <p:cond delay="0"/>
                  </p:stCondLst>
                  <p:childTnLst>
                    <p:set>
                      <p:cBhvr>
                        <p:cTn dur="1" fill="hold">
                          <p:stCondLst>
                            <p:cond delay="0"/>
                          </p:stCondLst>
                        </p:cTn>
                        <p:tgtEl>
                          <p:spTgt spid="57"/>
                        </p:tgtEl>
                        <p:attrNameLst>
                          <p:attrName>style.visibility</p:attrName>
                        </p:attrNameLst>
                      </p:cBhvr>
                      <p:to>
                        <p:strVal val="visible"/>
                      </p:to>
                    </p:set>
                    <p:anim calcmode="lin" valueType="num">
                      <p:cBhvr>
                        <p:cTn dur="500" fill="hold"/>
                        <p:tgtEl>
                          <p:spTgt spid="57"/>
                        </p:tgtEl>
                        <p:attrNameLst>
                          <p:attrName>ppt_w</p:attrName>
                        </p:attrNameLst>
                      </p:cBhvr>
                      <p:tavLst>
                        <p:tav tm="0">
                          <p:val>
                            <p:fltVal val="0"/>
                          </p:val>
                        </p:tav>
                        <p:tav tm="100000">
                          <p:val>
                            <p:strVal val="#ppt_w"/>
                          </p:val>
                        </p:tav>
                      </p:tavLst>
                    </p:anim>
                    <p:anim calcmode="lin" valueType="num">
                      <p:cBhvr>
                        <p:cTn dur="500" fill="hold"/>
                        <p:tgtEl>
                          <p:spTgt spid="57"/>
                        </p:tgtEl>
                        <p:attrNameLst>
                          <p:attrName>ppt_h</p:attrName>
                        </p:attrNameLst>
                      </p:cBhvr>
                      <p:tavLst>
                        <p:tav tm="0">
                          <p:val>
                            <p:fltVal val="0"/>
                          </p:val>
                        </p:tav>
                        <p:tav tm="100000">
                          <p:val>
                            <p:strVal val="#ppt_h"/>
                          </p:val>
                        </p:tav>
                      </p:tavLst>
                    </p:anim>
                    <p:animEffect transition="in" filter="fade">
                      <p:cBhvr>
                        <p:cTn dur="500"/>
                        <p:tgtEl>
                          <p:spTgt spid="57"/>
                        </p:tgtEl>
                      </p:cBhvr>
                    </p:animEffect>
                  </p:childTnLst>
                </p:cTn>
              </p:par>
            </p:tnLst>
          </p:tmpl>
        </p:tmplLst>
      </p:bldP>
      <p:bldP spid="58" grpId="0" build="p">
        <p:tmplLst>
          <p:tmpl lvl="1">
            <p:tnLst>
              <p:par>
                <p:cTn presetID="53" presetClass="entr" presetSubtype="16" fill="hold" nodeType="afterEffect">
                  <p:stCondLst>
                    <p:cond delay="0"/>
                  </p:stCondLst>
                  <p:childTnLst>
                    <p:set>
                      <p:cBhvr>
                        <p:cTn dur="1" fill="hold">
                          <p:stCondLst>
                            <p:cond delay="0"/>
                          </p:stCondLst>
                        </p:cTn>
                        <p:tgtEl>
                          <p:spTgt spid="58"/>
                        </p:tgtEl>
                        <p:attrNameLst>
                          <p:attrName>style.visibility</p:attrName>
                        </p:attrNameLst>
                      </p:cBhvr>
                      <p:to>
                        <p:strVal val="visible"/>
                      </p:to>
                    </p:set>
                    <p:anim calcmode="lin" valueType="num">
                      <p:cBhvr>
                        <p:cTn dur="500" fill="hold"/>
                        <p:tgtEl>
                          <p:spTgt spid="58"/>
                        </p:tgtEl>
                        <p:attrNameLst>
                          <p:attrName>ppt_w</p:attrName>
                        </p:attrNameLst>
                      </p:cBhvr>
                      <p:tavLst>
                        <p:tav tm="0">
                          <p:val>
                            <p:fltVal val="0"/>
                          </p:val>
                        </p:tav>
                        <p:tav tm="100000">
                          <p:val>
                            <p:strVal val="#ppt_w"/>
                          </p:val>
                        </p:tav>
                      </p:tavLst>
                    </p:anim>
                    <p:anim calcmode="lin" valueType="num">
                      <p:cBhvr>
                        <p:cTn dur="500" fill="hold"/>
                        <p:tgtEl>
                          <p:spTgt spid="58"/>
                        </p:tgtEl>
                        <p:attrNameLst>
                          <p:attrName>ppt_h</p:attrName>
                        </p:attrNameLst>
                      </p:cBhvr>
                      <p:tavLst>
                        <p:tav tm="0">
                          <p:val>
                            <p:fltVal val="0"/>
                          </p:val>
                        </p:tav>
                        <p:tav tm="100000">
                          <p:val>
                            <p:strVal val="#ppt_h"/>
                          </p:val>
                        </p:tav>
                      </p:tavLst>
                    </p:anim>
                    <p:animEffect transition="in" filter="fade">
                      <p:cBhvr>
                        <p:cTn dur="500"/>
                        <p:tgtEl>
                          <p:spTgt spid="58"/>
                        </p:tgtEl>
                      </p:cBhvr>
                    </p:animEffect>
                  </p:childTnLst>
                </p:cTn>
              </p:par>
            </p:tnLst>
          </p:tmpl>
        </p:tmplLst>
      </p:bldP>
      <p:bldP spid="59" grpId="0" build="p">
        <p:tmplLst>
          <p:tmpl lvl="1">
            <p:tnLst>
              <p:par>
                <p:cTn presetID="53" presetClass="entr" presetSubtype="16" fill="hold" nodeType="afterEffect">
                  <p:stCondLst>
                    <p:cond delay="0"/>
                  </p:stCondLst>
                  <p:childTnLst>
                    <p:set>
                      <p:cBhvr>
                        <p:cTn dur="1" fill="hold">
                          <p:stCondLst>
                            <p:cond delay="0"/>
                          </p:stCondLst>
                        </p:cTn>
                        <p:tgtEl>
                          <p:spTgt spid="59"/>
                        </p:tgtEl>
                        <p:attrNameLst>
                          <p:attrName>style.visibility</p:attrName>
                        </p:attrNameLst>
                      </p:cBhvr>
                      <p:to>
                        <p:strVal val="visible"/>
                      </p:to>
                    </p:set>
                    <p:anim calcmode="lin" valueType="num">
                      <p:cBhvr>
                        <p:cTn dur="500" fill="hold"/>
                        <p:tgtEl>
                          <p:spTgt spid="59"/>
                        </p:tgtEl>
                        <p:attrNameLst>
                          <p:attrName>ppt_w</p:attrName>
                        </p:attrNameLst>
                      </p:cBhvr>
                      <p:tavLst>
                        <p:tav tm="0">
                          <p:val>
                            <p:fltVal val="0"/>
                          </p:val>
                        </p:tav>
                        <p:tav tm="100000">
                          <p:val>
                            <p:strVal val="#ppt_w"/>
                          </p:val>
                        </p:tav>
                      </p:tavLst>
                    </p:anim>
                    <p:anim calcmode="lin" valueType="num">
                      <p:cBhvr>
                        <p:cTn dur="500" fill="hold"/>
                        <p:tgtEl>
                          <p:spTgt spid="59"/>
                        </p:tgtEl>
                        <p:attrNameLst>
                          <p:attrName>ppt_h</p:attrName>
                        </p:attrNameLst>
                      </p:cBhvr>
                      <p:tavLst>
                        <p:tav tm="0">
                          <p:val>
                            <p:fltVal val="0"/>
                          </p:val>
                        </p:tav>
                        <p:tav tm="100000">
                          <p:val>
                            <p:strVal val="#ppt_h"/>
                          </p:val>
                        </p:tav>
                      </p:tavLst>
                    </p:anim>
                    <p:animEffect transition="in" filter="fade">
                      <p:cBhvr>
                        <p:cTn dur="500"/>
                        <p:tgtEl>
                          <p:spTgt spid="59"/>
                        </p:tgtEl>
                      </p:cBhvr>
                    </p:animEffect>
                  </p:childTnLst>
                </p:cTn>
              </p:par>
            </p:tnLst>
          </p:tmpl>
        </p:tmplLst>
      </p:b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2180903" y="1960141"/>
            <a:ext cx="7897859" cy="2954013"/>
            <a:chOff x="3859486" y="1767172"/>
            <a:chExt cx="7489161" cy="2801149"/>
          </a:xfrm>
        </p:grpSpPr>
        <p:sp>
          <p:nvSpPr>
            <p:cNvPr id="40" name="TextBox 39"/>
            <p:cNvSpPr txBox="1"/>
            <p:nvPr/>
          </p:nvSpPr>
          <p:spPr>
            <a:xfrm>
              <a:off x="6845591" y="4258170"/>
              <a:ext cx="515602" cy="310151"/>
            </a:xfrm>
            <a:prstGeom prst="rect">
              <a:avLst/>
            </a:prstGeom>
            <a:noFill/>
          </p:spPr>
          <p:txBody>
            <a:bodyPr wrap="none" rtlCol="0">
              <a:spAutoFit/>
            </a:bodyPr>
            <a:lstStyle/>
            <a:p>
              <a:pPr algn="just">
                <a:lnSpc>
                  <a:spcPct val="120000"/>
                </a:lnSpc>
              </a:pPr>
              <a:r>
                <a:rPr 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40%</a:t>
              </a: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1" name="TextBox 40"/>
            <p:cNvSpPr txBox="1"/>
            <p:nvPr/>
          </p:nvSpPr>
          <p:spPr>
            <a:xfrm>
              <a:off x="7498295" y="4258170"/>
              <a:ext cx="515602" cy="310151"/>
            </a:xfrm>
            <a:prstGeom prst="rect">
              <a:avLst/>
            </a:prstGeom>
            <a:noFill/>
          </p:spPr>
          <p:txBody>
            <a:bodyPr wrap="none" rtlCol="0">
              <a:spAutoFit/>
            </a:bodyPr>
            <a:lstStyle/>
            <a:p>
              <a:pPr algn="just">
                <a:lnSpc>
                  <a:spcPct val="120000"/>
                </a:lnSpc>
              </a:pPr>
              <a:r>
                <a:rPr 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50%</a:t>
              </a: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2" name="TextBox 41"/>
            <p:cNvSpPr txBox="1"/>
            <p:nvPr/>
          </p:nvSpPr>
          <p:spPr>
            <a:xfrm>
              <a:off x="8134812" y="4258170"/>
              <a:ext cx="515602" cy="310151"/>
            </a:xfrm>
            <a:prstGeom prst="rect">
              <a:avLst/>
            </a:prstGeom>
            <a:noFill/>
          </p:spPr>
          <p:txBody>
            <a:bodyPr wrap="none" rtlCol="0">
              <a:spAutoFit/>
            </a:bodyPr>
            <a:lstStyle/>
            <a:p>
              <a:pPr algn="just">
                <a:lnSpc>
                  <a:spcPct val="120000"/>
                </a:lnSpc>
              </a:pPr>
              <a:r>
                <a:rPr 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60%</a:t>
              </a: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3" name="TextBox 42"/>
            <p:cNvSpPr txBox="1"/>
            <p:nvPr/>
          </p:nvSpPr>
          <p:spPr>
            <a:xfrm>
              <a:off x="6163858" y="4258170"/>
              <a:ext cx="515602" cy="310151"/>
            </a:xfrm>
            <a:prstGeom prst="rect">
              <a:avLst/>
            </a:prstGeom>
            <a:noFill/>
          </p:spPr>
          <p:txBody>
            <a:bodyPr wrap="none" rtlCol="0">
              <a:spAutoFit/>
            </a:bodyPr>
            <a:lstStyle/>
            <a:p>
              <a:pPr algn="just">
                <a:lnSpc>
                  <a:spcPct val="120000"/>
                </a:lnSpc>
              </a:pPr>
              <a:r>
                <a:rPr 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30%</a:t>
              </a: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4" name="TextBox 43"/>
            <p:cNvSpPr txBox="1"/>
            <p:nvPr/>
          </p:nvSpPr>
          <p:spPr>
            <a:xfrm>
              <a:off x="10738802" y="4258170"/>
              <a:ext cx="609845" cy="310151"/>
            </a:xfrm>
            <a:prstGeom prst="rect">
              <a:avLst/>
            </a:prstGeom>
            <a:noFill/>
          </p:spPr>
          <p:txBody>
            <a:bodyPr wrap="none" rtlCol="0">
              <a:spAutoFit/>
            </a:bodyPr>
            <a:lstStyle/>
            <a:p>
              <a:pPr algn="just">
                <a:lnSpc>
                  <a:spcPct val="120000"/>
                </a:lnSpc>
              </a:pPr>
              <a:r>
                <a:rPr 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100%</a:t>
              </a: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5" name="TextBox 44"/>
            <p:cNvSpPr txBox="1"/>
            <p:nvPr/>
          </p:nvSpPr>
          <p:spPr>
            <a:xfrm>
              <a:off x="5479170" y="4258170"/>
              <a:ext cx="515602" cy="310151"/>
            </a:xfrm>
            <a:prstGeom prst="rect">
              <a:avLst/>
            </a:prstGeom>
            <a:noFill/>
          </p:spPr>
          <p:txBody>
            <a:bodyPr wrap="none" rtlCol="0">
              <a:spAutoFit/>
            </a:bodyPr>
            <a:lstStyle/>
            <a:p>
              <a:pPr algn="just">
                <a:lnSpc>
                  <a:spcPct val="120000"/>
                </a:lnSpc>
              </a:pPr>
              <a:r>
                <a:rPr 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20%</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6" name="TextBox 45"/>
            <p:cNvSpPr txBox="1"/>
            <p:nvPr/>
          </p:nvSpPr>
          <p:spPr>
            <a:xfrm>
              <a:off x="8749157" y="4258170"/>
              <a:ext cx="515602" cy="310151"/>
            </a:xfrm>
            <a:prstGeom prst="rect">
              <a:avLst/>
            </a:prstGeom>
            <a:noFill/>
          </p:spPr>
          <p:txBody>
            <a:bodyPr wrap="none" rtlCol="0">
              <a:spAutoFit/>
            </a:bodyPr>
            <a:lstStyle/>
            <a:p>
              <a:pPr algn="just">
                <a:lnSpc>
                  <a:spcPct val="120000"/>
                </a:lnSpc>
              </a:pPr>
              <a:r>
                <a:rPr 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70%</a:t>
              </a: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7" name="TextBox 46"/>
            <p:cNvSpPr txBox="1"/>
            <p:nvPr/>
          </p:nvSpPr>
          <p:spPr>
            <a:xfrm>
              <a:off x="9392533" y="4258170"/>
              <a:ext cx="515602" cy="310151"/>
            </a:xfrm>
            <a:prstGeom prst="rect">
              <a:avLst/>
            </a:prstGeom>
            <a:noFill/>
          </p:spPr>
          <p:txBody>
            <a:bodyPr wrap="none" rtlCol="0">
              <a:spAutoFit/>
            </a:bodyPr>
            <a:lstStyle/>
            <a:p>
              <a:pPr algn="just">
                <a:lnSpc>
                  <a:spcPct val="120000"/>
                </a:lnSpc>
              </a:pPr>
              <a:r>
                <a:rPr 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80%</a:t>
              </a: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8" name="TextBox 47"/>
            <p:cNvSpPr txBox="1"/>
            <p:nvPr/>
          </p:nvSpPr>
          <p:spPr>
            <a:xfrm>
              <a:off x="10078095" y="4258170"/>
              <a:ext cx="515602" cy="310151"/>
            </a:xfrm>
            <a:prstGeom prst="rect">
              <a:avLst/>
            </a:prstGeom>
            <a:noFill/>
          </p:spPr>
          <p:txBody>
            <a:bodyPr wrap="none" rtlCol="0">
              <a:spAutoFit/>
            </a:bodyPr>
            <a:lstStyle/>
            <a:p>
              <a:pPr algn="just">
                <a:lnSpc>
                  <a:spcPct val="120000"/>
                </a:lnSpc>
              </a:pPr>
              <a:r>
                <a:rPr 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90%</a:t>
              </a: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9" name="TextBox 48"/>
            <p:cNvSpPr txBox="1"/>
            <p:nvPr/>
          </p:nvSpPr>
          <p:spPr>
            <a:xfrm>
              <a:off x="4360382" y="4258170"/>
              <a:ext cx="421358" cy="310151"/>
            </a:xfrm>
            <a:prstGeom prst="rect">
              <a:avLst/>
            </a:prstGeom>
            <a:noFill/>
          </p:spPr>
          <p:txBody>
            <a:bodyPr wrap="none" rtlCol="0">
              <a:spAutoFit/>
            </a:bodyPr>
            <a:lstStyle/>
            <a:p>
              <a:pPr algn="just">
                <a:lnSpc>
                  <a:spcPct val="120000"/>
                </a:lnSpc>
              </a:pPr>
              <a:r>
                <a:rPr 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0%</a:t>
              </a: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0" name="TextBox 49"/>
            <p:cNvSpPr txBox="1"/>
            <p:nvPr/>
          </p:nvSpPr>
          <p:spPr>
            <a:xfrm>
              <a:off x="4852536" y="4258170"/>
              <a:ext cx="515602" cy="310151"/>
            </a:xfrm>
            <a:prstGeom prst="rect">
              <a:avLst/>
            </a:prstGeom>
            <a:noFill/>
          </p:spPr>
          <p:txBody>
            <a:bodyPr wrap="none" rtlCol="0">
              <a:spAutoFit/>
            </a:bodyPr>
            <a:lstStyle/>
            <a:p>
              <a:pPr algn="just">
                <a:lnSpc>
                  <a:spcPct val="120000"/>
                </a:lnSpc>
              </a:pPr>
              <a:r>
                <a:rPr 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10%</a:t>
              </a: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1" name="Rectangle 50"/>
            <p:cNvSpPr/>
            <p:nvPr/>
          </p:nvSpPr>
          <p:spPr>
            <a:xfrm>
              <a:off x="4446089" y="1883284"/>
              <a:ext cx="6882616" cy="309490"/>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2" name="Rectangle 51"/>
            <p:cNvSpPr/>
            <p:nvPr/>
          </p:nvSpPr>
          <p:spPr>
            <a:xfrm>
              <a:off x="4446089" y="1883284"/>
              <a:ext cx="2377439" cy="30949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3" name="Rectangle 52"/>
            <p:cNvSpPr/>
            <p:nvPr/>
          </p:nvSpPr>
          <p:spPr>
            <a:xfrm>
              <a:off x="4446089" y="2340484"/>
              <a:ext cx="6882616" cy="309490"/>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4" name="Rectangle 53"/>
            <p:cNvSpPr/>
            <p:nvPr/>
          </p:nvSpPr>
          <p:spPr>
            <a:xfrm>
              <a:off x="4446089" y="2340484"/>
              <a:ext cx="1272539" cy="30949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5" name="Rectangle 54"/>
            <p:cNvSpPr/>
            <p:nvPr/>
          </p:nvSpPr>
          <p:spPr>
            <a:xfrm>
              <a:off x="4446089" y="2797684"/>
              <a:ext cx="6882616" cy="309490"/>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6" name="Rectangle 55"/>
            <p:cNvSpPr/>
            <p:nvPr/>
          </p:nvSpPr>
          <p:spPr>
            <a:xfrm>
              <a:off x="4446089" y="2797684"/>
              <a:ext cx="925829" cy="30949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7" name="Rectangle 56"/>
            <p:cNvSpPr/>
            <p:nvPr/>
          </p:nvSpPr>
          <p:spPr>
            <a:xfrm>
              <a:off x="4446089" y="3254884"/>
              <a:ext cx="6882616" cy="309490"/>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8" name="Rectangle 57"/>
            <p:cNvSpPr/>
            <p:nvPr/>
          </p:nvSpPr>
          <p:spPr>
            <a:xfrm>
              <a:off x="4446089" y="3254884"/>
              <a:ext cx="2023109" cy="30949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9" name="Rectangle 58"/>
            <p:cNvSpPr/>
            <p:nvPr/>
          </p:nvSpPr>
          <p:spPr>
            <a:xfrm>
              <a:off x="4446089" y="3712084"/>
              <a:ext cx="6882616" cy="309490"/>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0" name="Rectangle 59"/>
            <p:cNvSpPr/>
            <p:nvPr/>
          </p:nvSpPr>
          <p:spPr>
            <a:xfrm>
              <a:off x="4446089" y="3712084"/>
              <a:ext cx="1710689" cy="30949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1" name="Rectangle 60"/>
            <p:cNvSpPr/>
            <p:nvPr/>
          </p:nvSpPr>
          <p:spPr>
            <a:xfrm>
              <a:off x="6823528" y="1883284"/>
              <a:ext cx="1463039" cy="30949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2" name="Rectangle 61"/>
            <p:cNvSpPr/>
            <p:nvPr/>
          </p:nvSpPr>
          <p:spPr>
            <a:xfrm>
              <a:off x="5718628" y="2340484"/>
              <a:ext cx="1626870" cy="30949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3" name="Rectangle 62"/>
            <p:cNvSpPr/>
            <p:nvPr/>
          </p:nvSpPr>
          <p:spPr>
            <a:xfrm>
              <a:off x="5371918" y="2796805"/>
              <a:ext cx="1451610" cy="30949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4" name="Rectangle 63"/>
            <p:cNvSpPr/>
            <p:nvPr/>
          </p:nvSpPr>
          <p:spPr>
            <a:xfrm>
              <a:off x="6469198" y="3254884"/>
              <a:ext cx="1474470" cy="30949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5" name="Rectangle 64"/>
            <p:cNvSpPr/>
            <p:nvPr/>
          </p:nvSpPr>
          <p:spPr>
            <a:xfrm>
              <a:off x="6156778" y="3712084"/>
              <a:ext cx="1329690" cy="30949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6" name="Rectangle 65"/>
            <p:cNvSpPr/>
            <p:nvPr/>
          </p:nvSpPr>
          <p:spPr>
            <a:xfrm>
              <a:off x="8286566" y="1883284"/>
              <a:ext cx="1381763" cy="30949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7" name="Rectangle 66"/>
            <p:cNvSpPr/>
            <p:nvPr/>
          </p:nvSpPr>
          <p:spPr>
            <a:xfrm>
              <a:off x="7345498" y="2340484"/>
              <a:ext cx="3320853" cy="30949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8" name="Rectangle 67"/>
            <p:cNvSpPr/>
            <p:nvPr/>
          </p:nvSpPr>
          <p:spPr>
            <a:xfrm>
              <a:off x="6821623" y="2796805"/>
              <a:ext cx="2116455" cy="30949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9" name="Rectangle 68"/>
            <p:cNvSpPr/>
            <p:nvPr/>
          </p:nvSpPr>
          <p:spPr>
            <a:xfrm>
              <a:off x="7943668" y="3254884"/>
              <a:ext cx="1724661" cy="30949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0" name="Rectangle 69"/>
            <p:cNvSpPr/>
            <p:nvPr/>
          </p:nvSpPr>
          <p:spPr>
            <a:xfrm>
              <a:off x="7486468" y="3712084"/>
              <a:ext cx="1710689" cy="30949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71" name="Straight Connector 70"/>
            <p:cNvCxnSpPr/>
            <p:nvPr/>
          </p:nvCxnSpPr>
          <p:spPr>
            <a:xfrm>
              <a:off x="4446089" y="1767172"/>
              <a:ext cx="0" cy="2412945"/>
            </a:xfrm>
            <a:prstGeom prst="line">
              <a:avLst/>
            </a:prstGeom>
            <a:ln w="254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72" name="TextBox 71"/>
            <p:cNvSpPr txBox="1"/>
            <p:nvPr/>
          </p:nvSpPr>
          <p:spPr>
            <a:xfrm>
              <a:off x="3859486" y="1853363"/>
              <a:ext cx="552083" cy="310151"/>
            </a:xfrm>
            <a:prstGeom prst="rect">
              <a:avLst/>
            </a:prstGeom>
            <a:noFill/>
          </p:spPr>
          <p:txBody>
            <a:bodyPr wrap="none" rtlCol="0">
              <a:spAutoFit/>
            </a:bodyPr>
            <a:lstStyle/>
            <a:p>
              <a:pPr algn="just">
                <a:lnSpc>
                  <a:spcPct val="120000"/>
                </a:lnSpc>
              </a:pPr>
              <a:r>
                <a:rPr 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2015</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3" name="TextBox 72"/>
            <p:cNvSpPr txBox="1"/>
            <p:nvPr/>
          </p:nvSpPr>
          <p:spPr>
            <a:xfrm>
              <a:off x="3859486" y="2310563"/>
              <a:ext cx="552083" cy="310151"/>
            </a:xfrm>
            <a:prstGeom prst="rect">
              <a:avLst/>
            </a:prstGeom>
            <a:noFill/>
          </p:spPr>
          <p:txBody>
            <a:bodyPr wrap="none" rtlCol="0">
              <a:spAutoFit/>
            </a:bodyPr>
            <a:lstStyle/>
            <a:p>
              <a:pPr algn="just">
                <a:lnSpc>
                  <a:spcPct val="120000"/>
                </a:lnSpc>
              </a:pPr>
              <a:r>
                <a:rPr 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2014</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4" name="TextBox 73"/>
            <p:cNvSpPr txBox="1"/>
            <p:nvPr/>
          </p:nvSpPr>
          <p:spPr>
            <a:xfrm>
              <a:off x="3859486" y="2766884"/>
              <a:ext cx="552083" cy="310151"/>
            </a:xfrm>
            <a:prstGeom prst="rect">
              <a:avLst/>
            </a:prstGeom>
            <a:noFill/>
          </p:spPr>
          <p:txBody>
            <a:bodyPr wrap="none" rtlCol="0">
              <a:spAutoFit/>
            </a:bodyPr>
            <a:lstStyle/>
            <a:p>
              <a:pPr algn="just">
                <a:lnSpc>
                  <a:spcPct val="120000"/>
                </a:lnSpc>
              </a:pPr>
              <a:r>
                <a:rPr 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2013</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5" name="TextBox 74"/>
            <p:cNvSpPr txBox="1"/>
            <p:nvPr/>
          </p:nvSpPr>
          <p:spPr>
            <a:xfrm>
              <a:off x="3859486" y="3224963"/>
              <a:ext cx="552083" cy="310151"/>
            </a:xfrm>
            <a:prstGeom prst="rect">
              <a:avLst/>
            </a:prstGeom>
            <a:noFill/>
          </p:spPr>
          <p:txBody>
            <a:bodyPr wrap="none" rtlCol="0">
              <a:spAutoFit/>
            </a:bodyPr>
            <a:lstStyle/>
            <a:p>
              <a:pPr algn="just">
                <a:lnSpc>
                  <a:spcPct val="120000"/>
                </a:lnSpc>
              </a:pPr>
              <a:r>
                <a:rPr 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2012</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6" name="TextBox 75"/>
            <p:cNvSpPr txBox="1"/>
            <p:nvPr/>
          </p:nvSpPr>
          <p:spPr>
            <a:xfrm>
              <a:off x="3865810" y="3682163"/>
              <a:ext cx="539436" cy="310151"/>
            </a:xfrm>
            <a:prstGeom prst="rect">
              <a:avLst/>
            </a:prstGeom>
            <a:noFill/>
          </p:spPr>
          <p:txBody>
            <a:bodyPr wrap="none" rtlCol="0">
              <a:spAutoFit/>
            </a:bodyPr>
            <a:lstStyle/>
            <a:p>
              <a:pPr algn="just">
                <a:lnSpc>
                  <a:spcPct val="120000"/>
                </a:lnSpc>
              </a:pPr>
              <a:r>
                <a:rPr 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2011</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78" name="Oval 77"/>
          <p:cNvSpPr/>
          <p:nvPr/>
        </p:nvSpPr>
        <p:spPr>
          <a:xfrm>
            <a:off x="2746286" y="5383766"/>
            <a:ext cx="307256" cy="307256"/>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9" name="TextBox 78"/>
          <p:cNvSpPr txBox="1"/>
          <p:nvPr/>
        </p:nvSpPr>
        <p:spPr>
          <a:xfrm>
            <a:off x="3117517" y="5342650"/>
            <a:ext cx="902811" cy="328551"/>
          </a:xfrm>
          <a:prstGeom prst="rect">
            <a:avLst/>
          </a:prstGeom>
          <a:noFill/>
        </p:spPr>
        <p:txBody>
          <a:bodyPr wrap="none" rtlCol="0">
            <a:spAutoFit/>
          </a:bodyPr>
          <a:lstStyle/>
          <a:p>
            <a:pPr>
              <a:lnSpc>
                <a:spcPct val="120000"/>
              </a:lnSpc>
            </a:pPr>
            <a:r>
              <a:rPr lang="zh-CN" altLang="en-US" sz="14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0" name="Rectangle 79"/>
          <p:cNvSpPr/>
          <p:nvPr/>
        </p:nvSpPr>
        <p:spPr>
          <a:xfrm>
            <a:off x="2676725" y="5686168"/>
            <a:ext cx="2246678" cy="535531"/>
          </a:xfrm>
          <a:prstGeom prst="rect">
            <a:avLst/>
          </a:prstGeom>
        </p:spPr>
        <p:txBody>
          <a:bodyPr wrap="square">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1" name="Oval 80"/>
          <p:cNvSpPr/>
          <p:nvPr/>
        </p:nvSpPr>
        <p:spPr>
          <a:xfrm>
            <a:off x="5227465" y="5383766"/>
            <a:ext cx="307256" cy="307256"/>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2" name="TextBox 81"/>
          <p:cNvSpPr txBox="1"/>
          <p:nvPr/>
        </p:nvSpPr>
        <p:spPr>
          <a:xfrm>
            <a:off x="5581493" y="5342650"/>
            <a:ext cx="902811" cy="328551"/>
          </a:xfrm>
          <a:prstGeom prst="rect">
            <a:avLst/>
          </a:prstGeom>
          <a:noFill/>
        </p:spPr>
        <p:txBody>
          <a:bodyPr wrap="none"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GB"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3" name="Rectangle 82"/>
          <p:cNvSpPr/>
          <p:nvPr/>
        </p:nvSpPr>
        <p:spPr>
          <a:xfrm>
            <a:off x="5157904" y="5686168"/>
            <a:ext cx="2246678" cy="535531"/>
          </a:xfrm>
          <a:prstGeom prst="rect">
            <a:avLst/>
          </a:prstGeom>
        </p:spPr>
        <p:txBody>
          <a:bodyPr wrap="square">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4" name="Oval 83"/>
          <p:cNvSpPr/>
          <p:nvPr/>
        </p:nvSpPr>
        <p:spPr>
          <a:xfrm>
            <a:off x="7708643" y="5383766"/>
            <a:ext cx="307256" cy="307256"/>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5" name="TextBox 84"/>
          <p:cNvSpPr txBox="1"/>
          <p:nvPr/>
        </p:nvSpPr>
        <p:spPr>
          <a:xfrm>
            <a:off x="8045469" y="5342650"/>
            <a:ext cx="902811" cy="328551"/>
          </a:xfrm>
          <a:prstGeom prst="rect">
            <a:avLst/>
          </a:prstGeom>
          <a:noFill/>
        </p:spPr>
        <p:txBody>
          <a:bodyPr wrap="none"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GB"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6" name="Rectangle 85"/>
          <p:cNvSpPr/>
          <p:nvPr/>
        </p:nvSpPr>
        <p:spPr>
          <a:xfrm>
            <a:off x="7639082" y="5686168"/>
            <a:ext cx="2246678" cy="535531"/>
          </a:xfrm>
          <a:prstGeom prst="rect">
            <a:avLst/>
          </a:prstGeom>
        </p:spPr>
        <p:txBody>
          <a:bodyPr wrap="square">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7" name="Content Placeholder 2"/>
          <p:cNvSpPr txBox="1">
            <a:spLocks/>
          </p:cNvSpPr>
          <p:nvPr/>
        </p:nvSpPr>
        <p:spPr>
          <a:xfrm>
            <a:off x="4895850" y="328184"/>
            <a:ext cx="3067050" cy="369332"/>
          </a:xfrm>
          <a:prstGeom prst="rect">
            <a:avLst/>
          </a:prstGeom>
        </p:spPr>
        <p:txBody>
          <a:bodyPr vert="horz" lIns="0" tIns="0" rIns="0" bIns="0" rtlCol="0" anchor="t" anchorCtr="0">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zh-CN" altLang="en-US" sz="2400" dirty="0">
                <a:solidFill>
                  <a:schemeClr val="accent1"/>
                </a:solidFill>
                <a:latin typeface="方正稚艺简体" panose="03000509000000000000" pitchFamily="65" charset="-122"/>
                <a:ea typeface="方正稚艺简体" panose="03000509000000000000" pitchFamily="65" charset="-122"/>
                <a:cs typeface="+mn-ea"/>
                <a:sym typeface="Arial" panose="020B0604020202020204" pitchFamily="34" charset="0"/>
              </a:rPr>
              <a:t>点击添加相关标题文字</a:t>
            </a:r>
            <a:endParaRPr lang="en-US" sz="2400" dirty="0">
              <a:solidFill>
                <a:schemeClr val="accent1"/>
              </a:solidFill>
              <a:latin typeface="方正稚艺简体" panose="03000509000000000000" pitchFamily="65" charset="-122"/>
              <a:ea typeface="方正稚艺简体" panose="03000509000000000000" pitchFamily="65" charset="-122"/>
              <a:cs typeface="+mn-ea"/>
              <a:sym typeface="Arial" panose="020B0604020202020204" pitchFamily="34" charset="0"/>
            </a:endParaRPr>
          </a:p>
        </p:txBody>
      </p:sp>
    </p:spTree>
    <p:extLst>
      <p:ext uri="{BB962C8B-B14F-4D97-AF65-F5344CB8AC3E}">
        <p14:creationId xmlns:p14="http://schemas.microsoft.com/office/powerpoint/2010/main" val="3204007188"/>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78"/>
                                        </p:tgtEl>
                                        <p:attrNameLst>
                                          <p:attrName>style.visibility</p:attrName>
                                        </p:attrNameLst>
                                      </p:cBhvr>
                                      <p:to>
                                        <p:strVal val="visible"/>
                                      </p:to>
                                    </p:set>
                                    <p:animEffect transition="in" filter="fade">
                                      <p:cBhvr>
                                        <p:cTn id="11" dur="500"/>
                                        <p:tgtEl>
                                          <p:spTgt spid="78"/>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79"/>
                                        </p:tgtEl>
                                        <p:attrNameLst>
                                          <p:attrName>style.visibility</p:attrName>
                                        </p:attrNameLst>
                                      </p:cBhvr>
                                      <p:to>
                                        <p:strVal val="visible"/>
                                      </p:to>
                                    </p:set>
                                    <p:animEffect transition="in" filter="fade">
                                      <p:cBhvr>
                                        <p:cTn id="15" dur="500"/>
                                        <p:tgtEl>
                                          <p:spTgt spid="79"/>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80"/>
                                        </p:tgtEl>
                                        <p:attrNameLst>
                                          <p:attrName>style.visibility</p:attrName>
                                        </p:attrNameLst>
                                      </p:cBhvr>
                                      <p:to>
                                        <p:strVal val="visible"/>
                                      </p:to>
                                    </p:set>
                                    <p:animEffect transition="in" filter="fade">
                                      <p:cBhvr>
                                        <p:cTn id="19" dur="500"/>
                                        <p:tgtEl>
                                          <p:spTgt spid="80"/>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81"/>
                                        </p:tgtEl>
                                        <p:attrNameLst>
                                          <p:attrName>style.visibility</p:attrName>
                                        </p:attrNameLst>
                                      </p:cBhvr>
                                      <p:to>
                                        <p:strVal val="visible"/>
                                      </p:to>
                                    </p:set>
                                    <p:animEffect transition="in" filter="fade">
                                      <p:cBhvr>
                                        <p:cTn id="23" dur="500"/>
                                        <p:tgtEl>
                                          <p:spTgt spid="81"/>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82"/>
                                        </p:tgtEl>
                                        <p:attrNameLst>
                                          <p:attrName>style.visibility</p:attrName>
                                        </p:attrNameLst>
                                      </p:cBhvr>
                                      <p:to>
                                        <p:strVal val="visible"/>
                                      </p:to>
                                    </p:set>
                                    <p:animEffect transition="in" filter="fade">
                                      <p:cBhvr>
                                        <p:cTn id="27" dur="500"/>
                                        <p:tgtEl>
                                          <p:spTgt spid="82"/>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83"/>
                                        </p:tgtEl>
                                        <p:attrNameLst>
                                          <p:attrName>style.visibility</p:attrName>
                                        </p:attrNameLst>
                                      </p:cBhvr>
                                      <p:to>
                                        <p:strVal val="visible"/>
                                      </p:to>
                                    </p:set>
                                    <p:animEffect transition="in" filter="fade">
                                      <p:cBhvr>
                                        <p:cTn id="31" dur="500"/>
                                        <p:tgtEl>
                                          <p:spTgt spid="83"/>
                                        </p:tgtEl>
                                      </p:cBhvr>
                                    </p:animEffect>
                                  </p:childTnLst>
                                </p:cTn>
                              </p:par>
                            </p:childTnLst>
                          </p:cTn>
                        </p:par>
                        <p:par>
                          <p:cTn id="32" fill="hold">
                            <p:stCondLst>
                              <p:cond delay="3500"/>
                            </p:stCondLst>
                            <p:childTnLst>
                              <p:par>
                                <p:cTn id="33" presetID="10" presetClass="entr" presetSubtype="0" fill="hold" grpId="0" nodeType="afterEffect">
                                  <p:stCondLst>
                                    <p:cond delay="0"/>
                                  </p:stCondLst>
                                  <p:childTnLst>
                                    <p:set>
                                      <p:cBhvr>
                                        <p:cTn id="34" dur="1" fill="hold">
                                          <p:stCondLst>
                                            <p:cond delay="0"/>
                                          </p:stCondLst>
                                        </p:cTn>
                                        <p:tgtEl>
                                          <p:spTgt spid="84"/>
                                        </p:tgtEl>
                                        <p:attrNameLst>
                                          <p:attrName>style.visibility</p:attrName>
                                        </p:attrNameLst>
                                      </p:cBhvr>
                                      <p:to>
                                        <p:strVal val="visible"/>
                                      </p:to>
                                    </p:set>
                                    <p:animEffect transition="in" filter="fade">
                                      <p:cBhvr>
                                        <p:cTn id="35" dur="500"/>
                                        <p:tgtEl>
                                          <p:spTgt spid="84"/>
                                        </p:tgtEl>
                                      </p:cBhvr>
                                    </p:animEffect>
                                  </p:childTnLst>
                                </p:cTn>
                              </p:par>
                            </p:childTnLst>
                          </p:cTn>
                        </p:par>
                        <p:par>
                          <p:cTn id="36" fill="hold">
                            <p:stCondLst>
                              <p:cond delay="4000"/>
                            </p:stCondLst>
                            <p:childTnLst>
                              <p:par>
                                <p:cTn id="37" presetID="10" presetClass="entr" presetSubtype="0" fill="hold" grpId="0" nodeType="afterEffect">
                                  <p:stCondLst>
                                    <p:cond delay="0"/>
                                  </p:stCondLst>
                                  <p:childTnLst>
                                    <p:set>
                                      <p:cBhvr>
                                        <p:cTn id="38" dur="1" fill="hold">
                                          <p:stCondLst>
                                            <p:cond delay="0"/>
                                          </p:stCondLst>
                                        </p:cTn>
                                        <p:tgtEl>
                                          <p:spTgt spid="85"/>
                                        </p:tgtEl>
                                        <p:attrNameLst>
                                          <p:attrName>style.visibility</p:attrName>
                                        </p:attrNameLst>
                                      </p:cBhvr>
                                      <p:to>
                                        <p:strVal val="visible"/>
                                      </p:to>
                                    </p:set>
                                    <p:animEffect transition="in" filter="fade">
                                      <p:cBhvr>
                                        <p:cTn id="39" dur="500"/>
                                        <p:tgtEl>
                                          <p:spTgt spid="85"/>
                                        </p:tgtEl>
                                      </p:cBhvr>
                                    </p:animEffect>
                                  </p:childTnLst>
                                </p:cTn>
                              </p:par>
                            </p:childTnLst>
                          </p:cTn>
                        </p:par>
                        <p:par>
                          <p:cTn id="40" fill="hold">
                            <p:stCondLst>
                              <p:cond delay="4500"/>
                            </p:stCondLst>
                            <p:childTnLst>
                              <p:par>
                                <p:cTn id="41" presetID="10" presetClass="entr" presetSubtype="0" fill="hold" grpId="0" nodeType="afterEffect">
                                  <p:stCondLst>
                                    <p:cond delay="0"/>
                                  </p:stCondLst>
                                  <p:childTnLst>
                                    <p:set>
                                      <p:cBhvr>
                                        <p:cTn id="42" dur="1" fill="hold">
                                          <p:stCondLst>
                                            <p:cond delay="0"/>
                                          </p:stCondLst>
                                        </p:cTn>
                                        <p:tgtEl>
                                          <p:spTgt spid="86"/>
                                        </p:tgtEl>
                                        <p:attrNameLst>
                                          <p:attrName>style.visibility</p:attrName>
                                        </p:attrNameLst>
                                      </p:cBhvr>
                                      <p:to>
                                        <p:strVal val="visible"/>
                                      </p:to>
                                    </p:set>
                                    <p:animEffect transition="in" filter="fade">
                                      <p:cBhvr>
                                        <p:cTn id="43" dur="500"/>
                                        <p:tgtEl>
                                          <p:spTgt spid="8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8" grpId="0" animBg="1"/>
      <p:bldP spid="79" grpId="0"/>
      <p:bldP spid="80" grpId="0"/>
      <p:bldP spid="81" grpId="0" animBg="1"/>
      <p:bldP spid="82" grpId="0"/>
      <p:bldP spid="83" grpId="0"/>
      <p:bldP spid="84" grpId="0" animBg="1"/>
      <p:bldP spid="85" grpId="0"/>
      <p:bldP spid="86"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4" name="Chart 63"/>
          <p:cNvGraphicFramePr/>
          <p:nvPr>
            <p:extLst/>
          </p:nvPr>
        </p:nvGraphicFramePr>
        <p:xfrm>
          <a:off x="5710137" y="2515263"/>
          <a:ext cx="6008723" cy="3549405"/>
        </p:xfrm>
        <a:graphic>
          <a:graphicData uri="http://schemas.openxmlformats.org/drawingml/2006/chart">
            <c:chart xmlns:c="http://schemas.openxmlformats.org/drawingml/2006/chart" xmlns:r="http://schemas.openxmlformats.org/officeDocument/2006/relationships" r:id="rId3"/>
          </a:graphicData>
        </a:graphic>
      </p:graphicFrame>
      <p:grpSp>
        <p:nvGrpSpPr>
          <p:cNvPr id="30" name="Group 29"/>
          <p:cNvGrpSpPr/>
          <p:nvPr/>
        </p:nvGrpSpPr>
        <p:grpSpPr>
          <a:xfrm>
            <a:off x="1520007" y="2664958"/>
            <a:ext cx="3747497" cy="917381"/>
            <a:chOff x="648100" y="3562350"/>
            <a:chExt cx="3771500" cy="914400"/>
          </a:xfrm>
        </p:grpSpPr>
        <p:sp>
          <p:nvSpPr>
            <p:cNvPr id="31" name="Rectangle 30"/>
            <p:cNvSpPr/>
            <p:nvPr/>
          </p:nvSpPr>
          <p:spPr>
            <a:xfrm>
              <a:off x="800500" y="3562350"/>
              <a:ext cx="3619100" cy="914400"/>
            </a:xfrm>
            <a:prstGeom prst="rect">
              <a:avLst/>
            </a:prstGeom>
            <a:solidFill>
              <a:schemeClr val="tx2">
                <a:lumMod val="10000"/>
                <a:lumOff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2" name="Rectangle 31"/>
            <p:cNvSpPr/>
            <p:nvPr/>
          </p:nvSpPr>
          <p:spPr>
            <a:xfrm>
              <a:off x="648100" y="3562350"/>
              <a:ext cx="152400" cy="9144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3" name="Group 32"/>
          <p:cNvGrpSpPr/>
          <p:nvPr/>
        </p:nvGrpSpPr>
        <p:grpSpPr>
          <a:xfrm>
            <a:off x="1520007" y="3741763"/>
            <a:ext cx="3747497" cy="917381"/>
            <a:chOff x="648100" y="3562350"/>
            <a:chExt cx="3771500" cy="914400"/>
          </a:xfrm>
        </p:grpSpPr>
        <p:sp>
          <p:nvSpPr>
            <p:cNvPr id="34" name="Rectangle 33"/>
            <p:cNvSpPr/>
            <p:nvPr/>
          </p:nvSpPr>
          <p:spPr>
            <a:xfrm>
              <a:off x="800500" y="3562350"/>
              <a:ext cx="3619100" cy="914400"/>
            </a:xfrm>
            <a:prstGeom prst="rect">
              <a:avLst/>
            </a:prstGeom>
            <a:solidFill>
              <a:schemeClr val="tx2">
                <a:lumMod val="10000"/>
                <a:lumOff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5" name="Rectangle 34"/>
            <p:cNvSpPr/>
            <p:nvPr/>
          </p:nvSpPr>
          <p:spPr>
            <a:xfrm>
              <a:off x="648100" y="3562350"/>
              <a:ext cx="152400" cy="9144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6" name="Group 35"/>
          <p:cNvGrpSpPr/>
          <p:nvPr/>
        </p:nvGrpSpPr>
        <p:grpSpPr>
          <a:xfrm>
            <a:off x="1520007" y="4818569"/>
            <a:ext cx="3747497" cy="917381"/>
            <a:chOff x="648100" y="3562350"/>
            <a:chExt cx="3771500" cy="914400"/>
          </a:xfrm>
        </p:grpSpPr>
        <p:sp>
          <p:nvSpPr>
            <p:cNvPr id="37" name="Rectangle 36"/>
            <p:cNvSpPr/>
            <p:nvPr/>
          </p:nvSpPr>
          <p:spPr>
            <a:xfrm>
              <a:off x="800500" y="3562350"/>
              <a:ext cx="3619100" cy="914400"/>
            </a:xfrm>
            <a:prstGeom prst="rect">
              <a:avLst/>
            </a:prstGeom>
            <a:solidFill>
              <a:schemeClr val="tx2">
                <a:lumMod val="10000"/>
                <a:lumOff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8" name="Rectangle 37"/>
            <p:cNvSpPr/>
            <p:nvPr/>
          </p:nvSpPr>
          <p:spPr>
            <a:xfrm>
              <a:off x="648100" y="3562350"/>
              <a:ext cx="152400" cy="9144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39" name="TextBox 38"/>
          <p:cNvSpPr txBox="1"/>
          <p:nvPr/>
        </p:nvSpPr>
        <p:spPr>
          <a:xfrm>
            <a:off x="1940505" y="2886705"/>
            <a:ext cx="3084542" cy="590931"/>
          </a:xfrm>
          <a:prstGeom prst="rect">
            <a:avLst/>
          </a:prstGeom>
          <a:noFill/>
        </p:spPr>
        <p:txBody>
          <a:bodyPr wrap="square" lIns="0" tIns="0" rIns="0" bIns="0" rtlCol="0">
            <a:spAutoFit/>
          </a:bodyPr>
          <a:lstStyle/>
          <a:p>
            <a:pPr>
              <a:lnSpc>
                <a:spcPct val="120000"/>
              </a:lnSpc>
            </a:pPr>
            <a:r>
              <a:rPr lang="en-US" altLang="zh-CN" sz="800" dirty="0" smtClean="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a:t>
            </a:r>
            <a:r>
              <a:rPr lang="en-US" altLang="zh-CN" sz="800" dirty="0" err="1" smtClean="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directly.Please</a:t>
            </a:r>
            <a:r>
              <a:rPr lang="en-US" altLang="zh-CN" sz="800" dirty="0" smtClean="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 replace text, click add relevant headline, modify the text content, also can copy your content to this directly.</a:t>
            </a:r>
            <a:endParaRPr lang="en-US" sz="800"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0" name="TextBox 39"/>
          <p:cNvSpPr txBox="1"/>
          <p:nvPr/>
        </p:nvSpPr>
        <p:spPr>
          <a:xfrm>
            <a:off x="1940505" y="3948202"/>
            <a:ext cx="3084542" cy="590931"/>
          </a:xfrm>
          <a:prstGeom prst="rect">
            <a:avLst/>
          </a:prstGeom>
          <a:noFill/>
        </p:spPr>
        <p:txBody>
          <a:bodyPr wrap="square" lIns="0" tIns="0" rIns="0" bIns="0" rtlCol="0">
            <a:spAutoFit/>
          </a:bodyPr>
          <a:lstStyle/>
          <a:p>
            <a:pPr>
              <a:lnSpc>
                <a:spcPct val="120000"/>
              </a:lnSpc>
            </a:pPr>
            <a:r>
              <a:rPr lang="en-US" altLang="zh-CN" sz="800" dirty="0" smtClean="0">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a:t>
            </a:r>
            <a:r>
              <a:rPr lang="en-US" altLang="zh-CN" sz="800" dirty="0" err="1" smtClean="0">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rPr>
              <a:t>directly.Please</a:t>
            </a:r>
            <a:r>
              <a:rPr lang="en-US" altLang="zh-CN" sz="800" dirty="0" smtClean="0">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rPr>
              <a:t> replace text, click add relevant headline, modify the text content, also can copy your content to this directly.</a:t>
            </a:r>
            <a:endParaRPr lang="en-US" sz="800"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1" name="TextBox 40"/>
          <p:cNvSpPr txBox="1"/>
          <p:nvPr/>
        </p:nvSpPr>
        <p:spPr>
          <a:xfrm>
            <a:off x="1940505" y="5047915"/>
            <a:ext cx="3084542" cy="590931"/>
          </a:xfrm>
          <a:prstGeom prst="rect">
            <a:avLst/>
          </a:prstGeom>
          <a:noFill/>
        </p:spPr>
        <p:txBody>
          <a:bodyPr wrap="square" lIns="0" tIns="0" rIns="0" bIns="0" rtlCol="0">
            <a:spAutoFit/>
          </a:bodyPr>
          <a:lstStyle/>
          <a:p>
            <a:pPr>
              <a:lnSpc>
                <a:spcPct val="120000"/>
              </a:lnSpc>
            </a:pPr>
            <a:r>
              <a:rPr lang="en-US" altLang="zh-CN" sz="800" dirty="0" smtClean="0">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a:t>
            </a:r>
            <a:r>
              <a:rPr lang="en-US" altLang="zh-CN" sz="800" dirty="0" err="1" smtClean="0">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rPr>
              <a:t>directly.Please</a:t>
            </a:r>
            <a:r>
              <a:rPr lang="en-US" altLang="zh-CN" sz="800" dirty="0" smtClean="0">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rPr>
              <a:t> replace text, click add relevant headline, modify the text content, also can copy your content to this directly.</a:t>
            </a:r>
            <a:endParaRPr lang="en-US" sz="800"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 name="Content Placeholder 2"/>
          <p:cNvSpPr txBox="1">
            <a:spLocks/>
          </p:cNvSpPr>
          <p:nvPr/>
        </p:nvSpPr>
        <p:spPr>
          <a:xfrm>
            <a:off x="4895850" y="328184"/>
            <a:ext cx="3067050" cy="369332"/>
          </a:xfrm>
          <a:prstGeom prst="rect">
            <a:avLst/>
          </a:prstGeom>
        </p:spPr>
        <p:txBody>
          <a:bodyPr vert="horz" lIns="0" tIns="0" rIns="0" bIns="0" rtlCol="0" anchor="t" anchorCtr="0">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zh-CN" altLang="en-US" sz="2400" dirty="0">
                <a:solidFill>
                  <a:schemeClr val="accent1"/>
                </a:solidFill>
                <a:latin typeface="方正稚艺简体" panose="03000509000000000000" pitchFamily="65" charset="-122"/>
                <a:ea typeface="方正稚艺简体" panose="03000509000000000000" pitchFamily="65" charset="-122"/>
                <a:cs typeface="+mn-ea"/>
                <a:sym typeface="Arial" panose="020B0604020202020204" pitchFamily="34" charset="0"/>
              </a:rPr>
              <a:t>点击添加相关标题文字</a:t>
            </a:r>
            <a:endParaRPr lang="en-US" sz="2400" dirty="0">
              <a:solidFill>
                <a:schemeClr val="accent1"/>
              </a:solidFill>
              <a:latin typeface="方正稚艺简体" panose="03000509000000000000" pitchFamily="65" charset="-122"/>
              <a:ea typeface="方正稚艺简体" panose="03000509000000000000" pitchFamily="65" charset="-122"/>
              <a:cs typeface="+mn-ea"/>
              <a:sym typeface="Arial" panose="020B0604020202020204" pitchFamily="34" charset="0"/>
            </a:endParaRPr>
          </a:p>
        </p:txBody>
      </p:sp>
    </p:spTree>
    <p:extLst>
      <p:ext uri="{BB962C8B-B14F-4D97-AF65-F5344CB8AC3E}">
        <p14:creationId xmlns:p14="http://schemas.microsoft.com/office/powerpoint/2010/main" val="3836929910"/>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30"/>
                                        </p:tgtEl>
                                        <p:attrNameLst>
                                          <p:attrName>style.visibility</p:attrName>
                                        </p:attrNameLst>
                                      </p:cBhvr>
                                      <p:to>
                                        <p:strVal val="visible"/>
                                      </p:to>
                                    </p:set>
                                    <p:animEffect transition="in" filter="wipe(left)">
                                      <p:cBhvr>
                                        <p:cTn id="7" dur="500"/>
                                        <p:tgtEl>
                                          <p:spTgt spid="30"/>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39"/>
                                        </p:tgtEl>
                                        <p:attrNameLst>
                                          <p:attrName>style.visibility</p:attrName>
                                        </p:attrNameLst>
                                      </p:cBhvr>
                                      <p:to>
                                        <p:strVal val="visible"/>
                                      </p:to>
                                    </p:set>
                                    <p:animEffect transition="in" filter="wipe(left)">
                                      <p:cBhvr>
                                        <p:cTn id="10" dur="500"/>
                                        <p:tgtEl>
                                          <p:spTgt spid="39"/>
                                        </p:tgtEl>
                                      </p:cBhvr>
                                    </p:animEffect>
                                  </p:childTnLst>
                                </p:cTn>
                              </p:par>
                            </p:childTnLst>
                          </p:cTn>
                        </p:par>
                        <p:par>
                          <p:cTn id="11" fill="hold">
                            <p:stCondLst>
                              <p:cond delay="500"/>
                            </p:stCondLst>
                            <p:childTnLst>
                              <p:par>
                                <p:cTn id="12" presetID="22" presetClass="entr" presetSubtype="8" fill="hold" nodeType="afterEffect">
                                  <p:stCondLst>
                                    <p:cond delay="0"/>
                                  </p:stCondLst>
                                  <p:childTnLst>
                                    <p:set>
                                      <p:cBhvr>
                                        <p:cTn id="13" dur="1" fill="hold">
                                          <p:stCondLst>
                                            <p:cond delay="0"/>
                                          </p:stCondLst>
                                        </p:cTn>
                                        <p:tgtEl>
                                          <p:spTgt spid="33"/>
                                        </p:tgtEl>
                                        <p:attrNameLst>
                                          <p:attrName>style.visibility</p:attrName>
                                        </p:attrNameLst>
                                      </p:cBhvr>
                                      <p:to>
                                        <p:strVal val="visible"/>
                                      </p:to>
                                    </p:set>
                                    <p:animEffect transition="in" filter="wipe(left)">
                                      <p:cBhvr>
                                        <p:cTn id="14" dur="500"/>
                                        <p:tgtEl>
                                          <p:spTgt spid="33"/>
                                        </p:tgtEl>
                                      </p:cBhvr>
                                    </p:animEffect>
                                  </p:childTnLst>
                                </p:cTn>
                              </p:par>
                              <p:par>
                                <p:cTn id="15" presetID="22" presetClass="entr" presetSubtype="8" fill="hold" grpId="0" nodeType="withEffect">
                                  <p:stCondLst>
                                    <p:cond delay="0"/>
                                  </p:stCondLst>
                                  <p:childTnLst>
                                    <p:set>
                                      <p:cBhvr>
                                        <p:cTn id="16" dur="1" fill="hold">
                                          <p:stCondLst>
                                            <p:cond delay="0"/>
                                          </p:stCondLst>
                                        </p:cTn>
                                        <p:tgtEl>
                                          <p:spTgt spid="40"/>
                                        </p:tgtEl>
                                        <p:attrNameLst>
                                          <p:attrName>style.visibility</p:attrName>
                                        </p:attrNameLst>
                                      </p:cBhvr>
                                      <p:to>
                                        <p:strVal val="visible"/>
                                      </p:to>
                                    </p:set>
                                    <p:animEffect transition="in" filter="wipe(left)">
                                      <p:cBhvr>
                                        <p:cTn id="17" dur="500"/>
                                        <p:tgtEl>
                                          <p:spTgt spid="40"/>
                                        </p:tgtEl>
                                      </p:cBhvr>
                                    </p:animEffect>
                                  </p:childTnLst>
                                </p:cTn>
                              </p:par>
                            </p:childTnLst>
                          </p:cTn>
                        </p:par>
                        <p:par>
                          <p:cTn id="18" fill="hold">
                            <p:stCondLst>
                              <p:cond delay="1000"/>
                            </p:stCondLst>
                            <p:childTnLst>
                              <p:par>
                                <p:cTn id="19" presetID="22" presetClass="entr" presetSubtype="8" fill="hold" nodeType="afterEffect">
                                  <p:stCondLst>
                                    <p:cond delay="0"/>
                                  </p:stCondLst>
                                  <p:childTnLst>
                                    <p:set>
                                      <p:cBhvr>
                                        <p:cTn id="20" dur="1" fill="hold">
                                          <p:stCondLst>
                                            <p:cond delay="0"/>
                                          </p:stCondLst>
                                        </p:cTn>
                                        <p:tgtEl>
                                          <p:spTgt spid="36"/>
                                        </p:tgtEl>
                                        <p:attrNameLst>
                                          <p:attrName>style.visibility</p:attrName>
                                        </p:attrNameLst>
                                      </p:cBhvr>
                                      <p:to>
                                        <p:strVal val="visible"/>
                                      </p:to>
                                    </p:set>
                                    <p:animEffect transition="in" filter="wipe(left)">
                                      <p:cBhvr>
                                        <p:cTn id="21" dur="500"/>
                                        <p:tgtEl>
                                          <p:spTgt spid="36"/>
                                        </p:tgtEl>
                                      </p:cBhvr>
                                    </p:animEffect>
                                  </p:childTnLst>
                                </p:cTn>
                              </p:par>
                              <p:par>
                                <p:cTn id="22" presetID="22" presetClass="entr" presetSubtype="8" fill="hold" grpId="0" nodeType="withEffect">
                                  <p:stCondLst>
                                    <p:cond delay="0"/>
                                  </p:stCondLst>
                                  <p:childTnLst>
                                    <p:set>
                                      <p:cBhvr>
                                        <p:cTn id="23" dur="1" fill="hold">
                                          <p:stCondLst>
                                            <p:cond delay="0"/>
                                          </p:stCondLst>
                                        </p:cTn>
                                        <p:tgtEl>
                                          <p:spTgt spid="41"/>
                                        </p:tgtEl>
                                        <p:attrNameLst>
                                          <p:attrName>style.visibility</p:attrName>
                                        </p:attrNameLst>
                                      </p:cBhvr>
                                      <p:to>
                                        <p:strVal val="visible"/>
                                      </p:to>
                                    </p:set>
                                    <p:animEffect transition="in" filter="wipe(left)">
                                      <p:cBhvr>
                                        <p:cTn id="24" dur="500"/>
                                        <p:tgtEl>
                                          <p:spTgt spid="41"/>
                                        </p:tgtEl>
                                      </p:cBhvr>
                                    </p:animEffect>
                                  </p:childTnLst>
                                </p:cTn>
                              </p:par>
                            </p:childTnLst>
                          </p:cTn>
                        </p:par>
                        <p:par>
                          <p:cTn id="25" fill="hold">
                            <p:stCondLst>
                              <p:cond delay="1500"/>
                            </p:stCondLst>
                            <p:childTnLst>
                              <p:par>
                                <p:cTn id="26" presetID="10" presetClass="entr" presetSubtype="0" fill="hold" grpId="0" nodeType="afterEffect">
                                  <p:stCondLst>
                                    <p:cond delay="0"/>
                                  </p:stCondLst>
                                  <p:childTnLst>
                                    <p:set>
                                      <p:cBhvr>
                                        <p:cTn id="27" dur="1" fill="hold">
                                          <p:stCondLst>
                                            <p:cond delay="0"/>
                                          </p:stCondLst>
                                        </p:cTn>
                                        <p:tgtEl>
                                          <p:spTgt spid="64">
                                            <p:graphicEl>
                                              <a:chart seriesIdx="-3" categoryIdx="-3" bldStep="gridLegend"/>
                                            </p:graphicEl>
                                          </p:spTgt>
                                        </p:tgtEl>
                                        <p:attrNameLst>
                                          <p:attrName>style.visibility</p:attrName>
                                        </p:attrNameLst>
                                      </p:cBhvr>
                                      <p:to>
                                        <p:strVal val="visible"/>
                                      </p:to>
                                    </p:set>
                                    <p:animEffect transition="in" filter="fade">
                                      <p:cBhvr>
                                        <p:cTn id="28" dur="1000"/>
                                        <p:tgtEl>
                                          <p:spTgt spid="64">
                                            <p:graphicEl>
                                              <a:chart seriesIdx="-3" categoryIdx="-3" bldStep="gridLegend"/>
                                            </p:graphicEl>
                                          </p:spTgt>
                                        </p:tgtEl>
                                      </p:cBhvr>
                                    </p:animEffect>
                                  </p:childTnLst>
                                </p:cTn>
                              </p:par>
                            </p:childTnLst>
                          </p:cTn>
                        </p:par>
                        <p:par>
                          <p:cTn id="29" fill="hold">
                            <p:stCondLst>
                              <p:cond delay="2500"/>
                            </p:stCondLst>
                            <p:childTnLst>
                              <p:par>
                                <p:cTn id="30" presetID="12" presetClass="entr" presetSubtype="4" fill="hold" grpId="0" nodeType="afterEffect">
                                  <p:stCondLst>
                                    <p:cond delay="0"/>
                                  </p:stCondLst>
                                  <p:childTnLst>
                                    <p:set>
                                      <p:cBhvr>
                                        <p:cTn id="31" dur="1" fill="hold">
                                          <p:stCondLst>
                                            <p:cond delay="0"/>
                                          </p:stCondLst>
                                        </p:cTn>
                                        <p:tgtEl>
                                          <p:spTgt spid="64">
                                            <p:graphicEl>
                                              <a:chart seriesIdx="0" categoryIdx="-4" bldStep="series"/>
                                            </p:graphicEl>
                                          </p:spTgt>
                                        </p:tgtEl>
                                        <p:attrNameLst>
                                          <p:attrName>style.visibility</p:attrName>
                                        </p:attrNameLst>
                                      </p:cBhvr>
                                      <p:to>
                                        <p:strVal val="visible"/>
                                      </p:to>
                                    </p:set>
                                    <p:animEffect transition="in" filter="slide(fromBottom)">
                                      <p:cBhvr>
                                        <p:cTn id="32" dur="500"/>
                                        <p:tgtEl>
                                          <p:spTgt spid="64">
                                            <p:graphicEl>
                                              <a:chart seriesIdx="0" categoryIdx="-4" bldStep="series"/>
                                            </p:graphicEl>
                                          </p:spTgt>
                                        </p:tgtEl>
                                      </p:cBhvr>
                                    </p:animEffect>
                                  </p:childTnLst>
                                </p:cTn>
                              </p:par>
                            </p:childTnLst>
                          </p:cTn>
                        </p:par>
                        <p:par>
                          <p:cTn id="33" fill="hold">
                            <p:stCondLst>
                              <p:cond delay="3000"/>
                            </p:stCondLst>
                            <p:childTnLst>
                              <p:par>
                                <p:cTn id="34" presetID="12" presetClass="entr" presetSubtype="4" fill="hold" grpId="0" nodeType="afterEffect">
                                  <p:stCondLst>
                                    <p:cond delay="0"/>
                                  </p:stCondLst>
                                  <p:childTnLst>
                                    <p:set>
                                      <p:cBhvr>
                                        <p:cTn id="35" dur="1" fill="hold">
                                          <p:stCondLst>
                                            <p:cond delay="0"/>
                                          </p:stCondLst>
                                        </p:cTn>
                                        <p:tgtEl>
                                          <p:spTgt spid="64">
                                            <p:graphicEl>
                                              <a:chart seriesIdx="1" categoryIdx="-4" bldStep="series"/>
                                            </p:graphicEl>
                                          </p:spTgt>
                                        </p:tgtEl>
                                        <p:attrNameLst>
                                          <p:attrName>style.visibility</p:attrName>
                                        </p:attrNameLst>
                                      </p:cBhvr>
                                      <p:to>
                                        <p:strVal val="visible"/>
                                      </p:to>
                                    </p:set>
                                    <p:animEffect transition="in" filter="slide(fromBottom)">
                                      <p:cBhvr>
                                        <p:cTn id="36" dur="500"/>
                                        <p:tgtEl>
                                          <p:spTgt spid="64">
                                            <p:graphicEl>
                                              <a:chart seriesIdx="1" categoryIdx="-4" bldStep="series"/>
                                            </p:graphicEl>
                                          </p:spTgt>
                                        </p:tgtEl>
                                      </p:cBhvr>
                                    </p:animEffect>
                                  </p:childTnLst>
                                </p:cTn>
                              </p:par>
                            </p:childTnLst>
                          </p:cTn>
                        </p:par>
                        <p:par>
                          <p:cTn id="37" fill="hold">
                            <p:stCondLst>
                              <p:cond delay="3500"/>
                            </p:stCondLst>
                            <p:childTnLst>
                              <p:par>
                                <p:cTn id="38" presetID="12" presetClass="entr" presetSubtype="4" fill="hold" grpId="0" nodeType="afterEffect">
                                  <p:stCondLst>
                                    <p:cond delay="0"/>
                                  </p:stCondLst>
                                  <p:childTnLst>
                                    <p:set>
                                      <p:cBhvr>
                                        <p:cTn id="39" dur="1" fill="hold">
                                          <p:stCondLst>
                                            <p:cond delay="0"/>
                                          </p:stCondLst>
                                        </p:cTn>
                                        <p:tgtEl>
                                          <p:spTgt spid="64">
                                            <p:graphicEl>
                                              <a:chart seriesIdx="2" categoryIdx="-4" bldStep="series"/>
                                            </p:graphicEl>
                                          </p:spTgt>
                                        </p:tgtEl>
                                        <p:attrNameLst>
                                          <p:attrName>style.visibility</p:attrName>
                                        </p:attrNameLst>
                                      </p:cBhvr>
                                      <p:to>
                                        <p:strVal val="visible"/>
                                      </p:to>
                                    </p:set>
                                    <p:animEffect transition="in" filter="slide(fromBottom)">
                                      <p:cBhvr>
                                        <p:cTn id="40" dur="500"/>
                                        <p:tgtEl>
                                          <p:spTgt spid="64">
                                            <p:graphicEl>
                                              <a:chart seriesIdx="2" categoryIdx="-4" bldStep="series"/>
                                            </p:graphicEl>
                                          </p:spTgt>
                                        </p:tgtEl>
                                      </p:cBhvr>
                                    </p:animEffect>
                                  </p:childTnLst>
                                </p:cTn>
                              </p:par>
                            </p:childTnLst>
                          </p:cTn>
                        </p:par>
                        <p:par>
                          <p:cTn id="41" fill="hold">
                            <p:stCondLst>
                              <p:cond delay="4000"/>
                            </p:stCondLst>
                            <p:childTnLst>
                              <p:par>
                                <p:cTn id="42" presetID="12" presetClass="entr" presetSubtype="4" fill="hold" grpId="0" nodeType="afterEffect">
                                  <p:stCondLst>
                                    <p:cond delay="0"/>
                                  </p:stCondLst>
                                  <p:childTnLst>
                                    <p:set>
                                      <p:cBhvr>
                                        <p:cTn id="43" dur="1" fill="hold">
                                          <p:stCondLst>
                                            <p:cond delay="0"/>
                                          </p:stCondLst>
                                        </p:cTn>
                                        <p:tgtEl>
                                          <p:spTgt spid="64">
                                            <p:graphicEl>
                                              <a:chart seriesIdx="3" categoryIdx="-4" bldStep="series"/>
                                            </p:graphicEl>
                                          </p:spTgt>
                                        </p:tgtEl>
                                        <p:attrNameLst>
                                          <p:attrName>style.visibility</p:attrName>
                                        </p:attrNameLst>
                                      </p:cBhvr>
                                      <p:to>
                                        <p:strVal val="visible"/>
                                      </p:to>
                                    </p:set>
                                    <p:animEffect transition="in" filter="slide(fromBottom)">
                                      <p:cBhvr>
                                        <p:cTn id="44" dur="500"/>
                                        <p:tgtEl>
                                          <p:spTgt spid="64">
                                            <p:graphicEl>
                                              <a:chart seriesIdx="3" categoryIdx="-4" bldStep="series"/>
                                            </p:graphicEl>
                                          </p:spTgt>
                                        </p:tgtEl>
                                      </p:cBhvr>
                                    </p:animEffect>
                                  </p:childTnLst>
                                </p:cTn>
                              </p:par>
                            </p:childTnLst>
                          </p:cTn>
                        </p:par>
                        <p:par>
                          <p:cTn id="45" fill="hold">
                            <p:stCondLst>
                              <p:cond delay="4500"/>
                            </p:stCondLst>
                            <p:childTnLst>
                              <p:par>
                                <p:cTn id="46" presetID="12" presetClass="entr" presetSubtype="4" fill="hold" grpId="0" nodeType="afterEffect">
                                  <p:stCondLst>
                                    <p:cond delay="0"/>
                                  </p:stCondLst>
                                  <p:childTnLst>
                                    <p:set>
                                      <p:cBhvr>
                                        <p:cTn id="47" dur="1" fill="hold">
                                          <p:stCondLst>
                                            <p:cond delay="0"/>
                                          </p:stCondLst>
                                        </p:cTn>
                                        <p:tgtEl>
                                          <p:spTgt spid="64">
                                            <p:graphicEl>
                                              <a:chart seriesIdx="4" categoryIdx="-4" bldStep="series"/>
                                            </p:graphicEl>
                                          </p:spTgt>
                                        </p:tgtEl>
                                        <p:attrNameLst>
                                          <p:attrName>style.visibility</p:attrName>
                                        </p:attrNameLst>
                                      </p:cBhvr>
                                      <p:to>
                                        <p:strVal val="visible"/>
                                      </p:to>
                                    </p:set>
                                    <p:animEffect transition="in" filter="slide(fromBottom)">
                                      <p:cBhvr>
                                        <p:cTn id="48" dur="500"/>
                                        <p:tgtEl>
                                          <p:spTgt spid="64">
                                            <p:graphicEl>
                                              <a:chart seriesIdx="4" categoryIdx="-4" bldStep="series"/>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64" grpId="0">
        <p:bldSub>
          <a:bldChart bld="series"/>
        </p:bldSub>
      </p:bldGraphic>
      <p:bldP spid="39" grpId="0"/>
      <p:bldP spid="40" grpId="0"/>
      <p:bldP spid="41"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11138" y="1456084"/>
            <a:ext cx="12869887" cy="5776565"/>
          </a:xfrm>
          <a:prstGeom prst="rect">
            <a:avLst/>
          </a:prstGeom>
        </p:spPr>
      </p:pic>
      <p:sp>
        <p:nvSpPr>
          <p:cNvPr id="32" name="文本框 31"/>
          <p:cNvSpPr txBox="1"/>
          <p:nvPr/>
        </p:nvSpPr>
        <p:spPr>
          <a:xfrm>
            <a:off x="5695319" y="1240456"/>
            <a:ext cx="1468114" cy="1070930"/>
          </a:xfrm>
          <a:prstGeom prst="rect">
            <a:avLst/>
          </a:prstGeom>
          <a:noFill/>
          <a:effectLst/>
        </p:spPr>
        <p:txBody>
          <a:bodyPr lIns="0" tIns="0" rIns="0" bIns="0">
            <a:spAutoFit/>
          </a:bodyPr>
          <a:lstStyle/>
          <a:p>
            <a:pPr algn="ctr">
              <a:defRPr/>
            </a:pPr>
            <a:r>
              <a:rPr lang="en-US" altLang="zh-CN" sz="6959" dirty="0" smtClean="0">
                <a:solidFill>
                  <a:schemeClr val="accent1"/>
                </a:solidFill>
                <a:latin typeface="方正稚艺简体" panose="03000509000000000000" pitchFamily="65" charset="-122"/>
                <a:ea typeface="方正稚艺简体" panose="03000509000000000000" pitchFamily="65" charset="-122"/>
                <a:sym typeface="Arial" panose="020B0604020202020204" pitchFamily="34" charset="0"/>
              </a:rPr>
              <a:t>03</a:t>
            </a:r>
            <a:endParaRPr lang="zh-CN" altLang="en-US" sz="6959" dirty="0">
              <a:solidFill>
                <a:schemeClr val="accent1"/>
              </a:solidFill>
              <a:latin typeface="方正稚艺简体" panose="03000509000000000000" pitchFamily="65" charset="-122"/>
              <a:ea typeface="方正稚艺简体" panose="03000509000000000000" pitchFamily="65" charset="-122"/>
              <a:sym typeface="Arial" panose="020B0604020202020204" pitchFamily="34" charset="0"/>
            </a:endParaRPr>
          </a:p>
        </p:txBody>
      </p:sp>
      <p:cxnSp>
        <p:nvCxnSpPr>
          <p:cNvPr id="33" name="直接连接符 32"/>
          <p:cNvCxnSpPr/>
          <p:nvPr/>
        </p:nvCxnSpPr>
        <p:spPr>
          <a:xfrm>
            <a:off x="4587957" y="2415579"/>
            <a:ext cx="3682839" cy="0"/>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sp>
        <p:nvSpPr>
          <p:cNvPr id="34" name="文本框 17"/>
          <p:cNvSpPr txBox="1">
            <a:spLocks noChangeArrowheads="1"/>
          </p:cNvSpPr>
          <p:nvPr/>
        </p:nvSpPr>
        <p:spPr bwMode="auto">
          <a:xfrm>
            <a:off x="4476991" y="2576581"/>
            <a:ext cx="3904768" cy="58425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3797" dirty="0">
                <a:solidFill>
                  <a:schemeClr val="accent1"/>
                </a:solidFill>
                <a:latin typeface="方正稚艺简体" panose="03000509000000000000" pitchFamily="65" charset="-122"/>
                <a:ea typeface="方正稚艺简体" panose="03000509000000000000" pitchFamily="65" charset="-122"/>
                <a:sym typeface="Arial" panose="020B0604020202020204" pitchFamily="34" charset="0"/>
              </a:rPr>
              <a:t>请替换文字内容</a:t>
            </a:r>
          </a:p>
        </p:txBody>
      </p:sp>
    </p:spTree>
    <p:extLst>
      <p:ext uri="{BB962C8B-B14F-4D97-AF65-F5344CB8AC3E}">
        <p14:creationId xmlns:p14="http://schemas.microsoft.com/office/powerpoint/2010/main" val="3155214432"/>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56" presetClass="entr" presetSubtype="0" fill="hold" grpId="0" nodeType="clickEffect">
                                  <p:stCondLst>
                                    <p:cond delay="0"/>
                                  </p:stCondLst>
                                  <p:iterate type="lt">
                                    <p:tmPct val="10000"/>
                                  </p:iterate>
                                  <p:childTnLst>
                                    <p:set>
                                      <p:cBhvr>
                                        <p:cTn id="12" dur="1" fill="hold">
                                          <p:stCondLst>
                                            <p:cond delay="0"/>
                                          </p:stCondLst>
                                        </p:cTn>
                                        <p:tgtEl>
                                          <p:spTgt spid="32"/>
                                        </p:tgtEl>
                                        <p:attrNameLst>
                                          <p:attrName>style.visibility</p:attrName>
                                        </p:attrNameLst>
                                      </p:cBhvr>
                                      <p:to>
                                        <p:strVal val="visible"/>
                                      </p:to>
                                    </p:set>
                                    <p:anim by="(-#ppt_w*2)" calcmode="lin" valueType="num">
                                      <p:cBhvr rctx="PPT">
                                        <p:cTn id="13" dur="500" autoRev="1" fill="hold">
                                          <p:stCondLst>
                                            <p:cond delay="0"/>
                                          </p:stCondLst>
                                        </p:cTn>
                                        <p:tgtEl>
                                          <p:spTgt spid="32"/>
                                        </p:tgtEl>
                                        <p:attrNameLst>
                                          <p:attrName>ppt_w</p:attrName>
                                        </p:attrNameLst>
                                      </p:cBhvr>
                                    </p:anim>
                                    <p:anim by="(#ppt_w*0.50)" calcmode="lin" valueType="num">
                                      <p:cBhvr>
                                        <p:cTn id="14" dur="500" decel="50000" autoRev="1" fill="hold">
                                          <p:stCondLst>
                                            <p:cond delay="0"/>
                                          </p:stCondLst>
                                        </p:cTn>
                                        <p:tgtEl>
                                          <p:spTgt spid="32"/>
                                        </p:tgtEl>
                                        <p:attrNameLst>
                                          <p:attrName>ppt_x</p:attrName>
                                        </p:attrNameLst>
                                      </p:cBhvr>
                                    </p:anim>
                                    <p:anim from="(-#ppt_h/2)" to="(#ppt_y)" calcmode="lin" valueType="num">
                                      <p:cBhvr>
                                        <p:cTn id="15" dur="1000" fill="hold">
                                          <p:stCondLst>
                                            <p:cond delay="0"/>
                                          </p:stCondLst>
                                        </p:cTn>
                                        <p:tgtEl>
                                          <p:spTgt spid="32"/>
                                        </p:tgtEl>
                                        <p:attrNameLst>
                                          <p:attrName>ppt_y</p:attrName>
                                        </p:attrNameLst>
                                      </p:cBhvr>
                                    </p:anim>
                                    <p:animRot by="21600000">
                                      <p:cBhvr>
                                        <p:cTn id="16" dur="1000" fill="hold">
                                          <p:stCondLst>
                                            <p:cond delay="0"/>
                                          </p:stCondLst>
                                        </p:cTn>
                                        <p:tgtEl>
                                          <p:spTgt spid="32"/>
                                        </p:tgtEl>
                                        <p:attrNameLst>
                                          <p:attrName>r</p:attrName>
                                        </p:attrNameLst>
                                      </p:cBhvr>
                                    </p:animRot>
                                  </p:childTnLst>
                                </p:cTn>
                              </p:par>
                            </p:childTnLst>
                          </p:cTn>
                        </p:par>
                      </p:childTnLst>
                    </p:cTn>
                  </p:par>
                  <p:par>
                    <p:cTn id="17" fill="hold">
                      <p:stCondLst>
                        <p:cond delay="indefinite"/>
                      </p:stCondLst>
                      <p:childTnLst>
                        <p:par>
                          <p:cTn id="18" fill="hold">
                            <p:stCondLst>
                              <p:cond delay="0"/>
                            </p:stCondLst>
                            <p:childTnLst>
                              <p:par>
                                <p:cTn id="19" presetID="2" presetClass="entr" presetSubtype="8" fill="hold" nodeType="clickEffect">
                                  <p:stCondLst>
                                    <p:cond delay="0"/>
                                  </p:stCondLst>
                                  <p:childTnLst>
                                    <p:set>
                                      <p:cBhvr>
                                        <p:cTn id="20" dur="1" fill="hold">
                                          <p:stCondLst>
                                            <p:cond delay="0"/>
                                          </p:stCondLst>
                                        </p:cTn>
                                        <p:tgtEl>
                                          <p:spTgt spid="33"/>
                                        </p:tgtEl>
                                        <p:attrNameLst>
                                          <p:attrName>style.visibility</p:attrName>
                                        </p:attrNameLst>
                                      </p:cBhvr>
                                      <p:to>
                                        <p:strVal val="visible"/>
                                      </p:to>
                                    </p:set>
                                    <p:anim calcmode="lin" valueType="num">
                                      <p:cBhvr additive="base">
                                        <p:cTn id="21" dur="500" fill="hold"/>
                                        <p:tgtEl>
                                          <p:spTgt spid="33"/>
                                        </p:tgtEl>
                                        <p:attrNameLst>
                                          <p:attrName>ppt_x</p:attrName>
                                        </p:attrNameLst>
                                      </p:cBhvr>
                                      <p:tavLst>
                                        <p:tav tm="0">
                                          <p:val>
                                            <p:strVal val="0-#ppt_w/2"/>
                                          </p:val>
                                        </p:tav>
                                        <p:tav tm="100000">
                                          <p:val>
                                            <p:strVal val="#ppt_x"/>
                                          </p:val>
                                        </p:tav>
                                      </p:tavLst>
                                    </p:anim>
                                    <p:anim calcmode="lin" valueType="num">
                                      <p:cBhvr additive="base">
                                        <p:cTn id="22" dur="500" fill="hold"/>
                                        <p:tgtEl>
                                          <p:spTgt spid="33"/>
                                        </p:tgtEl>
                                        <p:attrNameLst>
                                          <p:attrName>ppt_y</p:attrName>
                                        </p:attrNameLst>
                                      </p:cBhvr>
                                      <p:tavLst>
                                        <p:tav tm="0">
                                          <p:val>
                                            <p:strVal val="#ppt_y"/>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56" presetClass="entr" presetSubtype="0" fill="hold" grpId="0" nodeType="clickEffect">
                                  <p:stCondLst>
                                    <p:cond delay="0"/>
                                  </p:stCondLst>
                                  <p:iterate type="lt">
                                    <p:tmPct val="10000"/>
                                  </p:iterate>
                                  <p:childTnLst>
                                    <p:set>
                                      <p:cBhvr>
                                        <p:cTn id="26" dur="1" fill="hold">
                                          <p:stCondLst>
                                            <p:cond delay="0"/>
                                          </p:stCondLst>
                                        </p:cTn>
                                        <p:tgtEl>
                                          <p:spTgt spid="34"/>
                                        </p:tgtEl>
                                        <p:attrNameLst>
                                          <p:attrName>style.visibility</p:attrName>
                                        </p:attrNameLst>
                                      </p:cBhvr>
                                      <p:to>
                                        <p:strVal val="visible"/>
                                      </p:to>
                                    </p:set>
                                    <p:anim by="(-#ppt_w*2)" calcmode="lin" valueType="num">
                                      <p:cBhvr rctx="PPT">
                                        <p:cTn id="27" dur="500" autoRev="1" fill="hold">
                                          <p:stCondLst>
                                            <p:cond delay="0"/>
                                          </p:stCondLst>
                                        </p:cTn>
                                        <p:tgtEl>
                                          <p:spTgt spid="34"/>
                                        </p:tgtEl>
                                        <p:attrNameLst>
                                          <p:attrName>ppt_w</p:attrName>
                                        </p:attrNameLst>
                                      </p:cBhvr>
                                    </p:anim>
                                    <p:anim by="(#ppt_w*0.50)" calcmode="lin" valueType="num">
                                      <p:cBhvr>
                                        <p:cTn id="28" dur="500" decel="50000" autoRev="1" fill="hold">
                                          <p:stCondLst>
                                            <p:cond delay="0"/>
                                          </p:stCondLst>
                                        </p:cTn>
                                        <p:tgtEl>
                                          <p:spTgt spid="34"/>
                                        </p:tgtEl>
                                        <p:attrNameLst>
                                          <p:attrName>ppt_x</p:attrName>
                                        </p:attrNameLst>
                                      </p:cBhvr>
                                    </p:anim>
                                    <p:anim from="(-#ppt_h/2)" to="(#ppt_y)" calcmode="lin" valueType="num">
                                      <p:cBhvr>
                                        <p:cTn id="29" dur="1000" fill="hold">
                                          <p:stCondLst>
                                            <p:cond delay="0"/>
                                          </p:stCondLst>
                                        </p:cTn>
                                        <p:tgtEl>
                                          <p:spTgt spid="34"/>
                                        </p:tgtEl>
                                        <p:attrNameLst>
                                          <p:attrName>ppt_y</p:attrName>
                                        </p:attrNameLst>
                                      </p:cBhvr>
                                    </p:anim>
                                    <p:animRot by="21600000">
                                      <p:cBhvr>
                                        <p:cTn id="30" dur="1000" fill="hold">
                                          <p:stCondLst>
                                            <p:cond delay="0"/>
                                          </p:stCondLst>
                                        </p:cTn>
                                        <p:tgtEl>
                                          <p:spTgt spid="34"/>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p:bldP spid="34"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6" name="AutoShape 4"/>
          <p:cNvSpPr>
            <a:spLocks/>
          </p:cNvSpPr>
          <p:nvPr/>
        </p:nvSpPr>
        <p:spPr bwMode="auto">
          <a:xfrm>
            <a:off x="6152635" y="5231093"/>
            <a:ext cx="602721" cy="601884"/>
          </a:xfrm>
          <a:custGeom>
            <a:avLst/>
            <a:gdLst>
              <a:gd name="T0" fmla="*/ 571500 w 21600"/>
              <a:gd name="T1" fmla="*/ 570707 h 21600"/>
              <a:gd name="T2" fmla="*/ 571500 w 21600"/>
              <a:gd name="T3" fmla="*/ 570707 h 21600"/>
              <a:gd name="T4" fmla="*/ 571500 w 21600"/>
              <a:gd name="T5" fmla="*/ 570707 h 21600"/>
              <a:gd name="T6" fmla="*/ 571500 w 21600"/>
              <a:gd name="T7" fmla="*/ 570707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21599" y="10800"/>
                </a:moveTo>
                <a:cubicBezTo>
                  <a:pt x="21599" y="16764"/>
                  <a:pt x="16764" y="21599"/>
                  <a:pt x="10800" y="21599"/>
                </a:cubicBezTo>
                <a:cubicBezTo>
                  <a:pt x="4835" y="21599"/>
                  <a:pt x="0" y="16764"/>
                  <a:pt x="0" y="10800"/>
                </a:cubicBezTo>
                <a:cubicBezTo>
                  <a:pt x="0" y="4835"/>
                  <a:pt x="4835" y="0"/>
                  <a:pt x="10799" y="0"/>
                </a:cubicBezTo>
                <a:cubicBezTo>
                  <a:pt x="16764" y="0"/>
                  <a:pt x="21599" y="4835"/>
                  <a:pt x="21599" y="10799"/>
                </a:cubicBezTo>
                <a:lnTo>
                  <a:pt x="21599" y="10800"/>
                </a:lnTo>
                <a:close/>
              </a:path>
            </a:pathLst>
          </a:custGeom>
          <a:solidFill>
            <a:srgbClr val="DBDBDB"/>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59397" name="AutoShape 5"/>
          <p:cNvSpPr>
            <a:spLocks/>
          </p:cNvSpPr>
          <p:nvPr/>
        </p:nvSpPr>
        <p:spPr bwMode="auto">
          <a:xfrm>
            <a:off x="8822679" y="3711714"/>
            <a:ext cx="601883" cy="601884"/>
          </a:xfrm>
          <a:custGeom>
            <a:avLst/>
            <a:gdLst>
              <a:gd name="T0" fmla="*/ 570706 w 21600"/>
              <a:gd name="T1" fmla="*/ 570707 h 21600"/>
              <a:gd name="T2" fmla="*/ 570706 w 21600"/>
              <a:gd name="T3" fmla="*/ 570707 h 21600"/>
              <a:gd name="T4" fmla="*/ 570706 w 21600"/>
              <a:gd name="T5" fmla="*/ 570707 h 21600"/>
              <a:gd name="T6" fmla="*/ 570706 w 21600"/>
              <a:gd name="T7" fmla="*/ 570707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21599" y="10800"/>
                </a:moveTo>
                <a:cubicBezTo>
                  <a:pt x="21599" y="16764"/>
                  <a:pt x="16764" y="21599"/>
                  <a:pt x="10800" y="21599"/>
                </a:cubicBezTo>
                <a:cubicBezTo>
                  <a:pt x="4835" y="21599"/>
                  <a:pt x="0" y="16764"/>
                  <a:pt x="0" y="10800"/>
                </a:cubicBezTo>
                <a:cubicBezTo>
                  <a:pt x="0" y="4835"/>
                  <a:pt x="4835" y="0"/>
                  <a:pt x="10799" y="0"/>
                </a:cubicBezTo>
                <a:cubicBezTo>
                  <a:pt x="16764" y="0"/>
                  <a:pt x="21599" y="4835"/>
                  <a:pt x="21599" y="10799"/>
                </a:cubicBezTo>
                <a:lnTo>
                  <a:pt x="21599" y="10800"/>
                </a:lnTo>
                <a:close/>
              </a:path>
            </a:pathLst>
          </a:custGeom>
          <a:solidFill>
            <a:srgbClr val="DBDBDB"/>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59398" name="AutoShape 6"/>
          <p:cNvSpPr>
            <a:spLocks/>
          </p:cNvSpPr>
          <p:nvPr/>
        </p:nvSpPr>
        <p:spPr bwMode="auto">
          <a:xfrm>
            <a:off x="6245555" y="5316479"/>
            <a:ext cx="425253" cy="42525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99" y="10800"/>
                </a:moveTo>
                <a:cubicBezTo>
                  <a:pt x="21599" y="16764"/>
                  <a:pt x="16764" y="21599"/>
                  <a:pt x="10800" y="21599"/>
                </a:cubicBezTo>
                <a:cubicBezTo>
                  <a:pt x="4835" y="21599"/>
                  <a:pt x="0" y="16764"/>
                  <a:pt x="0" y="10800"/>
                </a:cubicBezTo>
                <a:cubicBezTo>
                  <a:pt x="0" y="4835"/>
                  <a:pt x="4835" y="0"/>
                  <a:pt x="10799" y="0"/>
                </a:cubicBezTo>
                <a:cubicBezTo>
                  <a:pt x="16764" y="0"/>
                  <a:pt x="21599" y="4835"/>
                  <a:pt x="21599" y="10799"/>
                </a:cubicBezTo>
                <a:close/>
              </a:path>
            </a:pathLst>
          </a:custGeom>
          <a:solidFill>
            <a:schemeClr val="accent1"/>
          </a:solidFill>
          <a:ln>
            <a:noFill/>
          </a:ln>
          <a:effectLst/>
          <a:extLst/>
        </p:spPr>
        <p:txBody>
          <a:bodyPr lIns="0" tIns="0" rIns="0" bIns="0" anchor="ctr"/>
          <a:lstStyle/>
          <a:p>
            <a:pPr>
              <a:lnSpc>
                <a:spcPct val="100000"/>
              </a:lnSpc>
              <a:defRPr/>
            </a:pPr>
            <a:endParaRPr lang="es-ES" sz="2953">
              <a:effectLst>
                <a:outerShdw blurRad="38100" dist="38100" dir="2700000" algn="tl">
                  <a:srgbClr val="000000"/>
                </a:outerShdw>
              </a:effectLst>
              <a:latin typeface="Arial" panose="020B0604020202020204" pitchFamily="34" charset="0"/>
              <a:ea typeface="微软雅黑" panose="020B0503020204020204" pitchFamily="34" charset="-122"/>
              <a:cs typeface="Gill Sans" charset="0"/>
              <a:sym typeface="Arial" panose="020B0604020202020204" pitchFamily="34" charset="0"/>
            </a:endParaRPr>
          </a:p>
        </p:txBody>
      </p:sp>
      <p:sp>
        <p:nvSpPr>
          <p:cNvPr id="59399" name="AutoShape 7"/>
          <p:cNvSpPr>
            <a:spLocks/>
          </p:cNvSpPr>
          <p:nvPr/>
        </p:nvSpPr>
        <p:spPr bwMode="auto">
          <a:xfrm>
            <a:off x="8913924" y="3799611"/>
            <a:ext cx="425253" cy="42609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99" y="10800"/>
                </a:moveTo>
                <a:cubicBezTo>
                  <a:pt x="21599" y="16764"/>
                  <a:pt x="16764" y="21599"/>
                  <a:pt x="10800" y="21599"/>
                </a:cubicBezTo>
                <a:cubicBezTo>
                  <a:pt x="4835" y="21599"/>
                  <a:pt x="0" y="16764"/>
                  <a:pt x="0" y="10800"/>
                </a:cubicBezTo>
                <a:cubicBezTo>
                  <a:pt x="0" y="4835"/>
                  <a:pt x="4835" y="0"/>
                  <a:pt x="10799" y="0"/>
                </a:cubicBezTo>
                <a:cubicBezTo>
                  <a:pt x="16764" y="0"/>
                  <a:pt x="21599" y="4835"/>
                  <a:pt x="21599" y="10799"/>
                </a:cubicBezTo>
                <a:close/>
              </a:path>
            </a:pathLst>
          </a:custGeom>
          <a:solidFill>
            <a:schemeClr val="accent3"/>
          </a:solidFill>
          <a:ln>
            <a:noFill/>
          </a:ln>
          <a:effectLst/>
          <a:extLst/>
        </p:spPr>
        <p:txBody>
          <a:bodyPr lIns="0" tIns="0" rIns="0" bIns="0" anchor="ctr"/>
          <a:lstStyle/>
          <a:p>
            <a:pPr>
              <a:lnSpc>
                <a:spcPct val="100000"/>
              </a:lnSpc>
              <a:defRPr/>
            </a:pPr>
            <a:endParaRPr lang="es-ES" sz="2953">
              <a:effectLst>
                <a:outerShdw blurRad="38100" dist="38100" dir="2700000" algn="tl">
                  <a:srgbClr val="000000"/>
                </a:outerShdw>
              </a:effectLst>
              <a:latin typeface="Arial" panose="020B0604020202020204" pitchFamily="34" charset="0"/>
              <a:ea typeface="微软雅黑" panose="020B0503020204020204" pitchFamily="34" charset="-122"/>
              <a:cs typeface="Gill Sans" charset="0"/>
              <a:sym typeface="Arial" panose="020B0604020202020204" pitchFamily="34" charset="0"/>
            </a:endParaRPr>
          </a:p>
        </p:txBody>
      </p:sp>
      <p:sp>
        <p:nvSpPr>
          <p:cNvPr id="59400" name="Line 8"/>
          <p:cNvSpPr>
            <a:spLocks noChangeShapeType="1"/>
          </p:cNvSpPr>
          <p:nvPr/>
        </p:nvSpPr>
        <p:spPr bwMode="auto">
          <a:xfrm flipH="1">
            <a:off x="6426027" y="3496576"/>
            <a:ext cx="0" cy="1468332"/>
          </a:xfrm>
          <a:prstGeom prst="line">
            <a:avLst/>
          </a:prstGeom>
          <a:noFill/>
          <a:ln w="9525" cap="flat" cmpd="sng">
            <a:solidFill>
              <a:schemeClr val="bg1">
                <a:lumMod val="65000"/>
              </a:schemeClr>
            </a:solidFill>
            <a:prstDash val="dash"/>
            <a:round/>
            <a:headEnd/>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defTabSz="241082">
              <a:defRPr/>
            </a:pPr>
            <a:endParaRPr lang="es-ES" sz="633">
              <a:solidFill>
                <a:srgbClr val="000000"/>
              </a:solidFill>
              <a:latin typeface="Arial" panose="020B0604020202020204" pitchFamily="34" charset="0"/>
              <a:ea typeface="微软雅黑" panose="020B0503020204020204" pitchFamily="34" charset="-122"/>
              <a:sym typeface="Arial" panose="020B0604020202020204" pitchFamily="34" charset="0"/>
            </a:endParaRPr>
          </a:p>
        </p:txBody>
      </p:sp>
      <p:sp>
        <p:nvSpPr>
          <p:cNvPr id="59401" name="Line 9"/>
          <p:cNvSpPr>
            <a:spLocks noChangeShapeType="1"/>
          </p:cNvSpPr>
          <p:nvPr/>
        </p:nvSpPr>
        <p:spPr bwMode="auto">
          <a:xfrm>
            <a:off x="8175592" y="4012656"/>
            <a:ext cx="441158" cy="0"/>
          </a:xfrm>
          <a:prstGeom prst="line">
            <a:avLst/>
          </a:prstGeom>
          <a:noFill/>
          <a:ln w="9525" cap="flat" cmpd="sng">
            <a:solidFill>
              <a:schemeClr val="bg1">
                <a:lumMod val="65000"/>
              </a:schemeClr>
            </a:solidFill>
            <a:prstDash val="dash"/>
            <a:round/>
            <a:headEnd/>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defTabSz="241082">
              <a:defRPr/>
            </a:pPr>
            <a:endParaRPr lang="es-ES" sz="633">
              <a:solidFill>
                <a:srgbClr val="000000"/>
              </a:solidFill>
              <a:latin typeface="Arial" panose="020B0604020202020204" pitchFamily="34" charset="0"/>
              <a:ea typeface="微软雅黑" panose="020B0503020204020204" pitchFamily="34" charset="-122"/>
              <a:sym typeface="Arial" panose="020B0604020202020204" pitchFamily="34" charset="0"/>
            </a:endParaRPr>
          </a:p>
        </p:txBody>
      </p:sp>
      <p:sp>
        <p:nvSpPr>
          <p:cNvPr id="59402" name="AutoShape 10"/>
          <p:cNvSpPr>
            <a:spLocks/>
          </p:cNvSpPr>
          <p:nvPr/>
        </p:nvSpPr>
        <p:spPr bwMode="auto">
          <a:xfrm>
            <a:off x="8980893" y="3866897"/>
            <a:ext cx="282944" cy="29151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7670" tIns="37670" rIns="37670" bIns="37670" anchor="b">
            <a:spAutoFit/>
          </a:bodyPr>
          <a:lstStyle>
            <a:lvl1pPr defTabSz="584200" eaLnBrk="0">
              <a:defRPr sz="2500" b="1">
                <a:solidFill>
                  <a:srgbClr val="FFFFFF"/>
                </a:solidFill>
                <a:latin typeface="Lato" charset="0"/>
                <a:ea typeface="MS PGothic" panose="020B0600070205080204" pitchFamily="34" charset="-128"/>
                <a:sym typeface="Lato" charset="0"/>
              </a:defRPr>
            </a:lvl1pPr>
            <a:lvl2pPr marL="742950" indent="-285750" defTabSz="584200" eaLnBrk="0">
              <a:defRPr sz="2500" b="1">
                <a:solidFill>
                  <a:srgbClr val="FFFFFF"/>
                </a:solidFill>
                <a:latin typeface="Lato" charset="0"/>
                <a:ea typeface="MS PGothic" panose="020B0600070205080204" pitchFamily="34" charset="-128"/>
                <a:sym typeface="Lato" charset="0"/>
              </a:defRPr>
            </a:lvl2pPr>
            <a:lvl3pPr marL="1143000" indent="-228600" defTabSz="584200" eaLnBrk="0">
              <a:defRPr sz="2500" b="1">
                <a:solidFill>
                  <a:srgbClr val="FFFFFF"/>
                </a:solidFill>
                <a:latin typeface="Lato" charset="0"/>
                <a:ea typeface="MS PGothic" panose="020B0600070205080204" pitchFamily="34" charset="-128"/>
                <a:sym typeface="Lato" charset="0"/>
              </a:defRPr>
            </a:lvl3pPr>
            <a:lvl4pPr marL="1600200" indent="-228600" defTabSz="584200" eaLnBrk="0">
              <a:defRPr sz="2500" b="1">
                <a:solidFill>
                  <a:srgbClr val="FFFFFF"/>
                </a:solidFill>
                <a:latin typeface="Lato" charset="0"/>
                <a:ea typeface="MS PGothic" panose="020B0600070205080204" pitchFamily="34" charset="-128"/>
                <a:sym typeface="Lato" charset="0"/>
              </a:defRPr>
            </a:lvl4pPr>
            <a:lvl5pPr marL="2057400" indent="-228600" defTabSz="584200" eaLnBrk="0">
              <a:defRPr sz="2500" b="1">
                <a:solidFill>
                  <a:srgbClr val="FFFFFF"/>
                </a:solidFill>
                <a:latin typeface="Lato" charset="0"/>
                <a:ea typeface="MS PGothic" panose="020B0600070205080204" pitchFamily="34" charset="-128"/>
                <a:sym typeface="Lato" charset="0"/>
              </a:defRPr>
            </a:lvl5pPr>
            <a:lvl6pPr marL="25146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eaLnBrk="1"/>
            <a:r>
              <a:rPr lang="es-ES" altLang="zh-CN" sz="1400" b="0" dirty="0" smtClean="0">
                <a:latin typeface="Arial" panose="020B0604020202020204" pitchFamily="34" charset="0"/>
                <a:ea typeface="微软雅黑" panose="020B0503020204020204" pitchFamily="34" charset="-122"/>
                <a:sym typeface="Arial" panose="020B0604020202020204" pitchFamily="34" charset="0"/>
              </a:rPr>
              <a:t>02</a:t>
            </a:r>
            <a:endParaRPr lang="es-ES" altLang="zh-CN" sz="1200" dirty="0">
              <a:latin typeface="Arial" panose="020B0604020202020204" pitchFamily="34" charset="0"/>
              <a:ea typeface="微软雅黑" panose="020B0503020204020204" pitchFamily="34" charset="-122"/>
              <a:sym typeface="Arial" panose="020B0604020202020204" pitchFamily="34" charset="0"/>
            </a:endParaRPr>
          </a:p>
        </p:txBody>
      </p:sp>
      <p:sp>
        <p:nvSpPr>
          <p:cNvPr id="59403" name="AutoShape 11"/>
          <p:cNvSpPr>
            <a:spLocks/>
          </p:cNvSpPr>
          <p:nvPr/>
        </p:nvSpPr>
        <p:spPr bwMode="auto">
          <a:xfrm>
            <a:off x="6318384" y="5389591"/>
            <a:ext cx="282944" cy="2829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7670" tIns="37670" rIns="37670" bIns="37670" anchor="b"/>
          <a:lstStyle>
            <a:lvl1pPr defTabSz="584200" eaLnBrk="0">
              <a:defRPr sz="2500" b="1">
                <a:solidFill>
                  <a:srgbClr val="FFFFFF"/>
                </a:solidFill>
                <a:latin typeface="Lato" charset="0"/>
                <a:ea typeface="MS PGothic" panose="020B0600070205080204" pitchFamily="34" charset="-128"/>
                <a:sym typeface="Lato" charset="0"/>
              </a:defRPr>
            </a:lvl1pPr>
            <a:lvl2pPr marL="742950" indent="-285750" defTabSz="584200" eaLnBrk="0">
              <a:defRPr sz="2500" b="1">
                <a:solidFill>
                  <a:srgbClr val="FFFFFF"/>
                </a:solidFill>
                <a:latin typeface="Lato" charset="0"/>
                <a:ea typeface="MS PGothic" panose="020B0600070205080204" pitchFamily="34" charset="-128"/>
                <a:sym typeface="Lato" charset="0"/>
              </a:defRPr>
            </a:lvl2pPr>
            <a:lvl3pPr marL="1143000" indent="-228600" defTabSz="584200" eaLnBrk="0">
              <a:defRPr sz="2500" b="1">
                <a:solidFill>
                  <a:srgbClr val="FFFFFF"/>
                </a:solidFill>
                <a:latin typeface="Lato" charset="0"/>
                <a:ea typeface="MS PGothic" panose="020B0600070205080204" pitchFamily="34" charset="-128"/>
                <a:sym typeface="Lato" charset="0"/>
              </a:defRPr>
            </a:lvl3pPr>
            <a:lvl4pPr marL="1600200" indent="-228600" defTabSz="584200" eaLnBrk="0">
              <a:defRPr sz="2500" b="1">
                <a:solidFill>
                  <a:srgbClr val="FFFFFF"/>
                </a:solidFill>
                <a:latin typeface="Lato" charset="0"/>
                <a:ea typeface="MS PGothic" panose="020B0600070205080204" pitchFamily="34" charset="-128"/>
                <a:sym typeface="Lato" charset="0"/>
              </a:defRPr>
            </a:lvl4pPr>
            <a:lvl5pPr marL="2057400" indent="-228600" defTabSz="584200" eaLnBrk="0">
              <a:defRPr sz="2500" b="1">
                <a:solidFill>
                  <a:srgbClr val="FFFFFF"/>
                </a:solidFill>
                <a:latin typeface="Lato" charset="0"/>
                <a:ea typeface="MS PGothic" panose="020B0600070205080204" pitchFamily="34" charset="-128"/>
                <a:sym typeface="Lato" charset="0"/>
              </a:defRPr>
            </a:lvl5pPr>
            <a:lvl6pPr marL="25146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eaLnBrk="1"/>
            <a:r>
              <a:rPr lang="es-ES" altLang="zh-CN" sz="1400" b="0" dirty="0" smtClean="0">
                <a:latin typeface="Arial" panose="020B0604020202020204" pitchFamily="34" charset="0"/>
                <a:ea typeface="微软雅黑" panose="020B0503020204020204" pitchFamily="34" charset="-122"/>
                <a:sym typeface="Arial" panose="020B0604020202020204" pitchFamily="34" charset="0"/>
              </a:rPr>
              <a:t>03</a:t>
            </a:r>
            <a:endParaRPr lang="es-ES" altLang="zh-CN" sz="1200" dirty="0">
              <a:latin typeface="Arial" panose="020B0604020202020204" pitchFamily="34" charset="0"/>
              <a:ea typeface="微软雅黑" panose="020B0503020204020204" pitchFamily="34" charset="-122"/>
              <a:sym typeface="Arial" panose="020B0604020202020204" pitchFamily="34" charset="0"/>
            </a:endParaRPr>
          </a:p>
        </p:txBody>
      </p:sp>
      <p:sp>
        <p:nvSpPr>
          <p:cNvPr id="59404" name="AutoShape 12"/>
          <p:cNvSpPr>
            <a:spLocks/>
          </p:cNvSpPr>
          <p:nvPr/>
        </p:nvSpPr>
        <p:spPr bwMode="auto">
          <a:xfrm>
            <a:off x="9524179" y="3693298"/>
            <a:ext cx="1874294" cy="42960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spAutoFit/>
          </a:bodyPr>
          <a:lstStyle>
            <a:lvl1pPr defTabSz="601663" eaLnBrk="0">
              <a:defRPr sz="2500" b="1">
                <a:solidFill>
                  <a:srgbClr val="FFFFFF"/>
                </a:solidFill>
                <a:latin typeface="Lato" charset="0"/>
                <a:ea typeface="MS PGothic" panose="020B0600070205080204" pitchFamily="34" charset="-128"/>
                <a:sym typeface="Lato" charset="0"/>
              </a:defRPr>
            </a:lvl1pPr>
            <a:lvl2pPr marL="742950" indent="-285750" defTabSz="601663" eaLnBrk="0">
              <a:defRPr sz="2500" b="1">
                <a:solidFill>
                  <a:srgbClr val="FFFFFF"/>
                </a:solidFill>
                <a:latin typeface="Lato" charset="0"/>
                <a:ea typeface="MS PGothic" panose="020B0600070205080204" pitchFamily="34" charset="-128"/>
                <a:sym typeface="Lato" charset="0"/>
              </a:defRPr>
            </a:lvl2pPr>
            <a:lvl3pPr marL="1143000" indent="-228600" defTabSz="601663" eaLnBrk="0">
              <a:defRPr sz="2500" b="1">
                <a:solidFill>
                  <a:srgbClr val="FFFFFF"/>
                </a:solidFill>
                <a:latin typeface="Lato" charset="0"/>
                <a:ea typeface="MS PGothic" panose="020B0600070205080204" pitchFamily="34" charset="-128"/>
                <a:sym typeface="Lato" charset="0"/>
              </a:defRPr>
            </a:lvl3pPr>
            <a:lvl4pPr marL="1600200" indent="-228600" defTabSz="601663" eaLnBrk="0">
              <a:defRPr sz="2500" b="1">
                <a:solidFill>
                  <a:srgbClr val="FFFFFF"/>
                </a:solidFill>
                <a:latin typeface="Lato" charset="0"/>
                <a:ea typeface="MS PGothic" panose="020B0600070205080204" pitchFamily="34" charset="-128"/>
                <a:sym typeface="Lato" charset="0"/>
              </a:defRPr>
            </a:lvl4pPr>
            <a:lvl5pPr marL="2057400" indent="-228600" defTabSz="601663" eaLnBrk="0">
              <a:defRPr sz="2500" b="1">
                <a:solidFill>
                  <a:srgbClr val="FFFFFF"/>
                </a:solidFill>
                <a:latin typeface="Lato" charset="0"/>
                <a:ea typeface="MS PGothic" panose="020B0600070205080204" pitchFamily="34" charset="-128"/>
                <a:sym typeface="Lato" charset="0"/>
              </a:defRPr>
            </a:lvl5pPr>
            <a:lvl6pPr marL="2514600" indent="-228600" algn="ctr" defTabSz="601663"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601663"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601663"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601663"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eaLnBrk="1">
              <a:lnSpc>
                <a:spcPct val="120000"/>
              </a:lnSpc>
              <a:spcBef>
                <a:spcPts val="791"/>
              </a:spcBef>
            </a:pPr>
            <a:r>
              <a:rPr lang="en-US" altLang="zh-CN" sz="800" b="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s-ES" altLang="zh-CN" sz="8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59405" name="AutoShape 13"/>
          <p:cNvSpPr>
            <a:spLocks/>
          </p:cNvSpPr>
          <p:nvPr/>
        </p:nvSpPr>
        <p:spPr bwMode="auto">
          <a:xfrm>
            <a:off x="5330249" y="5918363"/>
            <a:ext cx="2126012" cy="42960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0" tIns="0" rIns="0" bIns="0">
            <a:spAutoFit/>
          </a:bodyPr>
          <a:lstStyle>
            <a:lvl1pPr defTabSz="601663" eaLnBrk="0">
              <a:defRPr sz="2500" b="1">
                <a:solidFill>
                  <a:srgbClr val="FFFFFF"/>
                </a:solidFill>
                <a:latin typeface="Lato" charset="0"/>
                <a:ea typeface="MS PGothic" panose="020B0600070205080204" pitchFamily="34" charset="-128"/>
                <a:sym typeface="Lato" charset="0"/>
              </a:defRPr>
            </a:lvl1pPr>
            <a:lvl2pPr marL="742950" indent="-285750" defTabSz="601663" eaLnBrk="0">
              <a:defRPr sz="2500" b="1">
                <a:solidFill>
                  <a:srgbClr val="FFFFFF"/>
                </a:solidFill>
                <a:latin typeface="Lato" charset="0"/>
                <a:ea typeface="MS PGothic" panose="020B0600070205080204" pitchFamily="34" charset="-128"/>
                <a:sym typeface="Lato" charset="0"/>
              </a:defRPr>
            </a:lvl2pPr>
            <a:lvl3pPr marL="1143000" indent="-228600" defTabSz="601663" eaLnBrk="0">
              <a:defRPr sz="2500" b="1">
                <a:solidFill>
                  <a:srgbClr val="FFFFFF"/>
                </a:solidFill>
                <a:latin typeface="Lato" charset="0"/>
                <a:ea typeface="MS PGothic" panose="020B0600070205080204" pitchFamily="34" charset="-128"/>
                <a:sym typeface="Lato" charset="0"/>
              </a:defRPr>
            </a:lvl3pPr>
            <a:lvl4pPr marL="1600200" indent="-228600" defTabSz="601663" eaLnBrk="0">
              <a:defRPr sz="2500" b="1">
                <a:solidFill>
                  <a:srgbClr val="FFFFFF"/>
                </a:solidFill>
                <a:latin typeface="Lato" charset="0"/>
                <a:ea typeface="MS PGothic" panose="020B0600070205080204" pitchFamily="34" charset="-128"/>
                <a:sym typeface="Lato" charset="0"/>
              </a:defRPr>
            </a:lvl4pPr>
            <a:lvl5pPr marL="2057400" indent="-228600" defTabSz="601663" eaLnBrk="0">
              <a:defRPr sz="2500" b="1">
                <a:solidFill>
                  <a:srgbClr val="FFFFFF"/>
                </a:solidFill>
                <a:latin typeface="Lato" charset="0"/>
                <a:ea typeface="MS PGothic" panose="020B0600070205080204" pitchFamily="34" charset="-128"/>
                <a:sym typeface="Lato" charset="0"/>
              </a:defRPr>
            </a:lvl5pPr>
            <a:lvl6pPr marL="2514600" indent="-228600" algn="ctr" defTabSz="601663"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601663"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601663"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601663"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r" eaLnBrk="1">
              <a:lnSpc>
                <a:spcPct val="120000"/>
              </a:lnSpc>
              <a:spcBef>
                <a:spcPts val="791"/>
              </a:spcBef>
            </a:pPr>
            <a:r>
              <a:rPr lang="en-US" altLang="zh-CN" sz="800" b="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s-ES" altLang="zh-CN" sz="8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59406" name="AutoShape 14"/>
          <p:cNvSpPr>
            <a:spLocks/>
          </p:cNvSpPr>
          <p:nvPr/>
        </p:nvSpPr>
        <p:spPr bwMode="auto">
          <a:xfrm>
            <a:off x="3413260" y="3711714"/>
            <a:ext cx="601883" cy="601884"/>
          </a:xfrm>
          <a:custGeom>
            <a:avLst/>
            <a:gdLst>
              <a:gd name="T0" fmla="*/ 570706 w 21600"/>
              <a:gd name="T1" fmla="*/ 570707 h 21600"/>
              <a:gd name="T2" fmla="*/ 570706 w 21600"/>
              <a:gd name="T3" fmla="*/ 570707 h 21600"/>
              <a:gd name="T4" fmla="*/ 570706 w 21600"/>
              <a:gd name="T5" fmla="*/ 570707 h 21600"/>
              <a:gd name="T6" fmla="*/ 570706 w 21600"/>
              <a:gd name="T7" fmla="*/ 570707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21599" y="10800"/>
                </a:moveTo>
                <a:cubicBezTo>
                  <a:pt x="21599" y="16764"/>
                  <a:pt x="16764" y="21599"/>
                  <a:pt x="10800" y="21599"/>
                </a:cubicBezTo>
                <a:cubicBezTo>
                  <a:pt x="4835" y="21599"/>
                  <a:pt x="0" y="16764"/>
                  <a:pt x="0" y="10800"/>
                </a:cubicBezTo>
                <a:cubicBezTo>
                  <a:pt x="0" y="4835"/>
                  <a:pt x="4835" y="0"/>
                  <a:pt x="10799" y="0"/>
                </a:cubicBezTo>
                <a:cubicBezTo>
                  <a:pt x="16764" y="0"/>
                  <a:pt x="21599" y="4835"/>
                  <a:pt x="21599" y="10799"/>
                </a:cubicBezTo>
                <a:lnTo>
                  <a:pt x="21599" y="10800"/>
                </a:lnTo>
                <a:close/>
              </a:path>
            </a:pathLst>
          </a:custGeom>
          <a:solidFill>
            <a:srgbClr val="DBDBDB"/>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59407" name="AutoShape 15"/>
          <p:cNvSpPr>
            <a:spLocks/>
          </p:cNvSpPr>
          <p:nvPr/>
        </p:nvSpPr>
        <p:spPr bwMode="auto">
          <a:xfrm>
            <a:off x="3504505" y="3800030"/>
            <a:ext cx="425253" cy="42525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99" y="10800"/>
                </a:moveTo>
                <a:cubicBezTo>
                  <a:pt x="21599" y="16764"/>
                  <a:pt x="16764" y="21599"/>
                  <a:pt x="10800" y="21599"/>
                </a:cubicBezTo>
                <a:cubicBezTo>
                  <a:pt x="4835" y="21599"/>
                  <a:pt x="0" y="16764"/>
                  <a:pt x="0" y="10800"/>
                </a:cubicBezTo>
                <a:cubicBezTo>
                  <a:pt x="0" y="4835"/>
                  <a:pt x="4835" y="0"/>
                  <a:pt x="10799" y="0"/>
                </a:cubicBezTo>
                <a:cubicBezTo>
                  <a:pt x="16764" y="0"/>
                  <a:pt x="21599" y="4835"/>
                  <a:pt x="21599" y="10799"/>
                </a:cubicBezTo>
                <a:close/>
              </a:path>
            </a:pathLst>
          </a:custGeom>
          <a:solidFill>
            <a:schemeClr val="accent2"/>
          </a:solidFill>
          <a:ln>
            <a:noFill/>
          </a:ln>
          <a:effectLst/>
          <a:extLst/>
        </p:spPr>
        <p:txBody>
          <a:bodyPr lIns="0" tIns="0" rIns="0" bIns="0" anchor="ctr"/>
          <a:lstStyle/>
          <a:p>
            <a:pPr>
              <a:lnSpc>
                <a:spcPct val="100000"/>
              </a:lnSpc>
              <a:defRPr/>
            </a:pPr>
            <a:endParaRPr lang="es-ES" sz="2953">
              <a:effectLst>
                <a:outerShdw blurRad="38100" dist="38100" dir="2700000" algn="tl">
                  <a:srgbClr val="000000"/>
                </a:outerShdw>
              </a:effectLst>
              <a:latin typeface="Arial" panose="020B0604020202020204" pitchFamily="34" charset="0"/>
              <a:ea typeface="微软雅黑" panose="020B0503020204020204" pitchFamily="34" charset="-122"/>
              <a:cs typeface="Gill Sans" charset="0"/>
              <a:sym typeface="Arial" panose="020B0604020202020204" pitchFamily="34" charset="0"/>
            </a:endParaRPr>
          </a:p>
        </p:txBody>
      </p:sp>
      <p:sp>
        <p:nvSpPr>
          <p:cNvPr id="59408" name="AutoShape 16"/>
          <p:cNvSpPr>
            <a:spLocks/>
          </p:cNvSpPr>
          <p:nvPr/>
        </p:nvSpPr>
        <p:spPr bwMode="auto">
          <a:xfrm>
            <a:off x="3571474" y="3866897"/>
            <a:ext cx="282944" cy="29151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7670" tIns="37670" rIns="37670" bIns="37670" anchor="b">
            <a:spAutoFit/>
          </a:bodyPr>
          <a:lstStyle>
            <a:lvl1pPr defTabSz="584200" eaLnBrk="0">
              <a:defRPr sz="2500" b="1">
                <a:solidFill>
                  <a:srgbClr val="FFFFFF"/>
                </a:solidFill>
                <a:latin typeface="Lato" charset="0"/>
                <a:ea typeface="MS PGothic" panose="020B0600070205080204" pitchFamily="34" charset="-128"/>
                <a:sym typeface="Lato" charset="0"/>
              </a:defRPr>
            </a:lvl1pPr>
            <a:lvl2pPr marL="742950" indent="-285750" defTabSz="584200" eaLnBrk="0">
              <a:defRPr sz="2500" b="1">
                <a:solidFill>
                  <a:srgbClr val="FFFFFF"/>
                </a:solidFill>
                <a:latin typeface="Lato" charset="0"/>
                <a:ea typeface="MS PGothic" panose="020B0600070205080204" pitchFamily="34" charset="-128"/>
                <a:sym typeface="Lato" charset="0"/>
              </a:defRPr>
            </a:lvl2pPr>
            <a:lvl3pPr marL="1143000" indent="-228600" defTabSz="584200" eaLnBrk="0">
              <a:defRPr sz="2500" b="1">
                <a:solidFill>
                  <a:srgbClr val="FFFFFF"/>
                </a:solidFill>
                <a:latin typeface="Lato" charset="0"/>
                <a:ea typeface="MS PGothic" panose="020B0600070205080204" pitchFamily="34" charset="-128"/>
                <a:sym typeface="Lato" charset="0"/>
              </a:defRPr>
            </a:lvl3pPr>
            <a:lvl4pPr marL="1600200" indent="-228600" defTabSz="584200" eaLnBrk="0">
              <a:defRPr sz="2500" b="1">
                <a:solidFill>
                  <a:srgbClr val="FFFFFF"/>
                </a:solidFill>
                <a:latin typeface="Lato" charset="0"/>
                <a:ea typeface="MS PGothic" panose="020B0600070205080204" pitchFamily="34" charset="-128"/>
                <a:sym typeface="Lato" charset="0"/>
              </a:defRPr>
            </a:lvl4pPr>
            <a:lvl5pPr marL="2057400" indent="-228600" defTabSz="584200" eaLnBrk="0">
              <a:defRPr sz="2500" b="1">
                <a:solidFill>
                  <a:srgbClr val="FFFFFF"/>
                </a:solidFill>
                <a:latin typeface="Lato" charset="0"/>
                <a:ea typeface="MS PGothic" panose="020B0600070205080204" pitchFamily="34" charset="-128"/>
                <a:sym typeface="Lato" charset="0"/>
              </a:defRPr>
            </a:lvl5pPr>
            <a:lvl6pPr marL="25146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eaLnBrk="1"/>
            <a:r>
              <a:rPr lang="es-ES" altLang="zh-CN" sz="1400" b="0" dirty="0" smtClean="0">
                <a:latin typeface="Arial" panose="020B0604020202020204" pitchFamily="34" charset="0"/>
                <a:ea typeface="微软雅黑" panose="020B0503020204020204" pitchFamily="34" charset="-122"/>
                <a:sym typeface="Arial" panose="020B0604020202020204" pitchFamily="34" charset="0"/>
              </a:rPr>
              <a:t>01</a:t>
            </a:r>
            <a:endParaRPr lang="es-ES" altLang="zh-CN" sz="1200" dirty="0">
              <a:latin typeface="Arial" panose="020B0604020202020204" pitchFamily="34" charset="0"/>
              <a:ea typeface="微软雅黑" panose="020B0503020204020204" pitchFamily="34" charset="-122"/>
              <a:sym typeface="Arial" panose="020B0604020202020204" pitchFamily="34" charset="0"/>
            </a:endParaRPr>
          </a:p>
        </p:txBody>
      </p:sp>
      <p:sp>
        <p:nvSpPr>
          <p:cNvPr id="59409" name="Line 17"/>
          <p:cNvSpPr>
            <a:spLocks noChangeShapeType="1"/>
          </p:cNvSpPr>
          <p:nvPr/>
        </p:nvSpPr>
        <p:spPr bwMode="auto">
          <a:xfrm>
            <a:off x="4139036" y="4012656"/>
            <a:ext cx="397629" cy="0"/>
          </a:xfrm>
          <a:prstGeom prst="line">
            <a:avLst/>
          </a:prstGeom>
          <a:noFill/>
          <a:ln w="9525" cap="flat" cmpd="sng">
            <a:solidFill>
              <a:schemeClr val="bg1">
                <a:lumMod val="65000"/>
              </a:schemeClr>
            </a:solidFill>
            <a:prstDash val="dash"/>
            <a:round/>
            <a:headEnd type="oval" w="med" len="me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defTabSz="241082">
              <a:defRPr/>
            </a:pPr>
            <a:endParaRPr lang="es-ES" sz="633">
              <a:solidFill>
                <a:srgbClr val="000000"/>
              </a:solidFill>
              <a:latin typeface="Arial" panose="020B0604020202020204" pitchFamily="34" charset="0"/>
              <a:ea typeface="微软雅黑" panose="020B0503020204020204" pitchFamily="34" charset="-122"/>
              <a:sym typeface="Arial" panose="020B0604020202020204" pitchFamily="34" charset="0"/>
            </a:endParaRPr>
          </a:p>
        </p:txBody>
      </p:sp>
      <p:sp>
        <p:nvSpPr>
          <p:cNvPr id="59410" name="AutoShape 18"/>
          <p:cNvSpPr>
            <a:spLocks/>
          </p:cNvSpPr>
          <p:nvPr/>
        </p:nvSpPr>
        <p:spPr bwMode="auto">
          <a:xfrm>
            <a:off x="1423444" y="3806308"/>
            <a:ext cx="1873457" cy="42960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spAutoFit/>
          </a:bodyPr>
          <a:lstStyle>
            <a:lvl1pPr defTabSz="601663" eaLnBrk="0">
              <a:defRPr sz="2500" b="1">
                <a:solidFill>
                  <a:srgbClr val="FFFFFF"/>
                </a:solidFill>
                <a:latin typeface="Lato" charset="0"/>
                <a:ea typeface="MS PGothic" panose="020B0600070205080204" pitchFamily="34" charset="-128"/>
                <a:sym typeface="Lato" charset="0"/>
              </a:defRPr>
            </a:lvl1pPr>
            <a:lvl2pPr marL="742950" indent="-285750" defTabSz="601663" eaLnBrk="0">
              <a:defRPr sz="2500" b="1">
                <a:solidFill>
                  <a:srgbClr val="FFFFFF"/>
                </a:solidFill>
                <a:latin typeface="Lato" charset="0"/>
                <a:ea typeface="MS PGothic" panose="020B0600070205080204" pitchFamily="34" charset="-128"/>
                <a:sym typeface="Lato" charset="0"/>
              </a:defRPr>
            </a:lvl2pPr>
            <a:lvl3pPr marL="1143000" indent="-228600" defTabSz="601663" eaLnBrk="0">
              <a:defRPr sz="2500" b="1">
                <a:solidFill>
                  <a:srgbClr val="FFFFFF"/>
                </a:solidFill>
                <a:latin typeface="Lato" charset="0"/>
                <a:ea typeface="MS PGothic" panose="020B0600070205080204" pitchFamily="34" charset="-128"/>
                <a:sym typeface="Lato" charset="0"/>
              </a:defRPr>
            </a:lvl3pPr>
            <a:lvl4pPr marL="1600200" indent="-228600" defTabSz="601663" eaLnBrk="0">
              <a:defRPr sz="2500" b="1">
                <a:solidFill>
                  <a:srgbClr val="FFFFFF"/>
                </a:solidFill>
                <a:latin typeface="Lato" charset="0"/>
                <a:ea typeface="MS PGothic" panose="020B0600070205080204" pitchFamily="34" charset="-128"/>
                <a:sym typeface="Lato" charset="0"/>
              </a:defRPr>
            </a:lvl4pPr>
            <a:lvl5pPr marL="2057400" indent="-228600" defTabSz="601663" eaLnBrk="0">
              <a:defRPr sz="2500" b="1">
                <a:solidFill>
                  <a:srgbClr val="FFFFFF"/>
                </a:solidFill>
                <a:latin typeface="Lato" charset="0"/>
                <a:ea typeface="MS PGothic" panose="020B0600070205080204" pitchFamily="34" charset="-128"/>
                <a:sym typeface="Lato" charset="0"/>
              </a:defRPr>
            </a:lvl5pPr>
            <a:lvl6pPr marL="2514600" indent="-228600" algn="ctr" defTabSz="601663"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601663"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601663"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601663"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r" eaLnBrk="1">
              <a:lnSpc>
                <a:spcPct val="120000"/>
              </a:lnSpc>
              <a:spcBef>
                <a:spcPts val="791"/>
              </a:spcBef>
            </a:pPr>
            <a:r>
              <a:rPr lang="en-US" altLang="zh-CN" sz="800" b="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s-ES" altLang="zh-CN" sz="8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59411" name="AutoShape 19"/>
          <p:cNvSpPr>
            <a:spLocks/>
          </p:cNvSpPr>
          <p:nvPr/>
        </p:nvSpPr>
        <p:spPr bwMode="auto">
          <a:xfrm rot="11714207">
            <a:off x="4745105" y="3258836"/>
            <a:ext cx="1576283" cy="157628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5550" y="0"/>
                </a:moveTo>
                <a:cubicBezTo>
                  <a:pt x="2888" y="0"/>
                  <a:pt x="655" y="1810"/>
                  <a:pt x="0" y="4265"/>
                </a:cubicBezTo>
                <a:cubicBezTo>
                  <a:pt x="877" y="8372"/>
                  <a:pt x="2900" y="12282"/>
                  <a:pt x="6078" y="15474"/>
                </a:cubicBezTo>
                <a:cubicBezTo>
                  <a:pt x="9283" y="18692"/>
                  <a:pt x="13214" y="20731"/>
                  <a:pt x="17342" y="21600"/>
                </a:cubicBezTo>
                <a:cubicBezTo>
                  <a:pt x="19793" y="20941"/>
                  <a:pt x="21599" y="18710"/>
                  <a:pt x="21599" y="16051"/>
                </a:cubicBezTo>
                <a:lnTo>
                  <a:pt x="21599" y="5750"/>
                </a:lnTo>
                <a:cubicBezTo>
                  <a:pt x="21599" y="2574"/>
                  <a:pt x="19026" y="0"/>
                  <a:pt x="15850" y="0"/>
                </a:cubicBezTo>
                <a:lnTo>
                  <a:pt x="5550" y="0"/>
                </a:lnTo>
                <a:close/>
              </a:path>
            </a:pathLst>
          </a:custGeom>
          <a:solidFill>
            <a:schemeClr val="accent2"/>
          </a:solidFill>
          <a:ln>
            <a:noFill/>
          </a:ln>
          <a:effectLst/>
          <a:extLst/>
        </p:spPr>
        <p:txBody>
          <a:bodyPr lIns="0" tIns="0" rIns="0" bIns="0" anchor="ctr"/>
          <a:lstStyle/>
          <a:p>
            <a:pPr>
              <a:lnSpc>
                <a:spcPct val="100000"/>
              </a:lnSpc>
              <a:defRPr/>
            </a:pPr>
            <a:endParaRPr lang="es-ES" sz="2953">
              <a:effectLst>
                <a:outerShdw blurRad="38100" dist="38100" dir="2700000" algn="tl">
                  <a:srgbClr val="000000"/>
                </a:outerShdw>
              </a:effectLst>
              <a:latin typeface="Arial" panose="020B0604020202020204" pitchFamily="34" charset="0"/>
              <a:ea typeface="微软雅黑" panose="020B0503020204020204" pitchFamily="34" charset="-122"/>
              <a:cs typeface="Gill Sans" charset="0"/>
              <a:sym typeface="Arial" panose="020B0604020202020204" pitchFamily="34" charset="0"/>
            </a:endParaRPr>
          </a:p>
        </p:txBody>
      </p:sp>
      <p:sp>
        <p:nvSpPr>
          <p:cNvPr id="59412" name="AutoShape 20"/>
          <p:cNvSpPr>
            <a:spLocks/>
          </p:cNvSpPr>
          <p:nvPr/>
        </p:nvSpPr>
        <p:spPr bwMode="auto">
          <a:xfrm rot="10087742">
            <a:off x="6463697" y="3242094"/>
            <a:ext cx="1580468" cy="157712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5734" y="0"/>
                </a:moveTo>
                <a:cubicBezTo>
                  <a:pt x="2566" y="0"/>
                  <a:pt x="0" y="2572"/>
                  <a:pt x="0" y="5747"/>
                </a:cubicBezTo>
                <a:lnTo>
                  <a:pt x="0" y="16042"/>
                </a:lnTo>
                <a:cubicBezTo>
                  <a:pt x="0" y="18718"/>
                  <a:pt x="1827" y="20959"/>
                  <a:pt x="4297" y="21599"/>
                </a:cubicBezTo>
                <a:cubicBezTo>
                  <a:pt x="8435" y="20739"/>
                  <a:pt x="12379" y="18697"/>
                  <a:pt x="15591" y="15465"/>
                </a:cubicBezTo>
                <a:cubicBezTo>
                  <a:pt x="18700" y="12337"/>
                  <a:pt x="20698" y="8517"/>
                  <a:pt x="21599" y="4499"/>
                </a:cubicBezTo>
                <a:cubicBezTo>
                  <a:pt x="21030" y="1925"/>
                  <a:pt x="18745" y="0"/>
                  <a:pt x="16006" y="0"/>
                </a:cubicBezTo>
                <a:lnTo>
                  <a:pt x="5734" y="0"/>
                </a:lnTo>
                <a:close/>
              </a:path>
            </a:pathLst>
          </a:custGeom>
          <a:solidFill>
            <a:schemeClr val="accent3"/>
          </a:solidFill>
          <a:ln>
            <a:noFill/>
          </a:ln>
          <a:effectLst/>
          <a:extLst/>
        </p:spPr>
        <p:txBody>
          <a:bodyPr lIns="0" tIns="0" rIns="0" bIns="0" anchor="ctr"/>
          <a:lstStyle/>
          <a:p>
            <a:pPr>
              <a:lnSpc>
                <a:spcPct val="100000"/>
              </a:lnSpc>
              <a:defRPr/>
            </a:pPr>
            <a:endParaRPr lang="es-ES" sz="2953">
              <a:effectLst>
                <a:outerShdw blurRad="38100" dist="38100" dir="2700000" algn="tl">
                  <a:srgbClr val="000000"/>
                </a:outerShdw>
              </a:effectLst>
              <a:latin typeface="Arial" panose="020B0604020202020204" pitchFamily="34" charset="0"/>
              <a:ea typeface="微软雅黑" panose="020B0503020204020204" pitchFamily="34" charset="-122"/>
              <a:cs typeface="Gill Sans" charset="0"/>
              <a:sym typeface="Arial" panose="020B0604020202020204" pitchFamily="34" charset="0"/>
            </a:endParaRPr>
          </a:p>
        </p:txBody>
      </p:sp>
      <p:sp>
        <p:nvSpPr>
          <p:cNvPr id="59413" name="AutoShape 21"/>
          <p:cNvSpPr>
            <a:spLocks/>
          </p:cNvSpPr>
          <p:nvPr/>
        </p:nvSpPr>
        <p:spPr bwMode="auto">
          <a:xfrm rot="2700000">
            <a:off x="5647094" y="2072229"/>
            <a:ext cx="1581305" cy="157712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5734" y="0"/>
                </a:moveTo>
                <a:cubicBezTo>
                  <a:pt x="2566" y="0"/>
                  <a:pt x="0" y="2572"/>
                  <a:pt x="0" y="5747"/>
                </a:cubicBezTo>
                <a:lnTo>
                  <a:pt x="0" y="16042"/>
                </a:lnTo>
                <a:cubicBezTo>
                  <a:pt x="0" y="18718"/>
                  <a:pt x="1827" y="20959"/>
                  <a:pt x="4297" y="21599"/>
                </a:cubicBezTo>
                <a:cubicBezTo>
                  <a:pt x="8435" y="20739"/>
                  <a:pt x="12379" y="18697"/>
                  <a:pt x="15591" y="15465"/>
                </a:cubicBezTo>
                <a:cubicBezTo>
                  <a:pt x="18700" y="12337"/>
                  <a:pt x="20698" y="8517"/>
                  <a:pt x="21599" y="4499"/>
                </a:cubicBezTo>
                <a:cubicBezTo>
                  <a:pt x="21030" y="1925"/>
                  <a:pt x="18745" y="0"/>
                  <a:pt x="16006" y="0"/>
                </a:cubicBezTo>
                <a:lnTo>
                  <a:pt x="5734" y="0"/>
                </a:lnTo>
                <a:close/>
              </a:path>
            </a:pathLst>
          </a:custGeom>
          <a:solidFill>
            <a:schemeClr val="accent1"/>
          </a:solidFill>
          <a:ln>
            <a:noFill/>
          </a:ln>
          <a:effectLst/>
          <a:extLst/>
        </p:spPr>
        <p:txBody>
          <a:bodyPr lIns="0" tIns="0" rIns="0" bIns="0" anchor="ctr"/>
          <a:lstStyle/>
          <a:p>
            <a:pPr>
              <a:lnSpc>
                <a:spcPct val="100000"/>
              </a:lnSpc>
              <a:defRPr/>
            </a:pPr>
            <a:endParaRPr lang="es-ES" sz="2953">
              <a:effectLst>
                <a:outerShdw blurRad="38100" dist="38100" dir="2700000" algn="tl">
                  <a:srgbClr val="000000"/>
                </a:outerShdw>
              </a:effectLst>
              <a:latin typeface="Arial" panose="020B0604020202020204" pitchFamily="34" charset="0"/>
              <a:ea typeface="微软雅黑" panose="020B0503020204020204" pitchFamily="34" charset="-122"/>
              <a:cs typeface="Gill Sans" charset="0"/>
              <a:sym typeface="Arial" panose="020B0604020202020204" pitchFamily="34" charset="0"/>
            </a:endParaRPr>
          </a:p>
        </p:txBody>
      </p:sp>
      <p:sp>
        <p:nvSpPr>
          <p:cNvPr id="59414" name="AutoShape 22"/>
          <p:cNvSpPr>
            <a:spLocks/>
          </p:cNvSpPr>
          <p:nvPr/>
        </p:nvSpPr>
        <p:spPr bwMode="auto">
          <a:xfrm>
            <a:off x="5871022" y="2698361"/>
            <a:ext cx="1128427" cy="22524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91" tIns="20091" rIns="20091" bIns="20091" anchor="ctr">
            <a:spAutoFit/>
          </a:bodyPr>
          <a:lstStyle/>
          <a:p>
            <a:pPr>
              <a:defRPr/>
            </a:pPr>
            <a:r>
              <a:rPr lang="zh-CN" altLang="en-US" sz="1200" b="0" dirty="0" smtClean="0">
                <a:solidFill>
                  <a:schemeClr val="bg1"/>
                </a:solidFill>
                <a:latin typeface="Arial" panose="020B0604020202020204" pitchFamily="34" charset="0"/>
                <a:ea typeface="微软雅黑" panose="020B0503020204020204" pitchFamily="34" charset="-122"/>
                <a:cs typeface="Lato" charset="0"/>
                <a:sym typeface="Arial" panose="020B0604020202020204" pitchFamily="34" charset="0"/>
              </a:rPr>
              <a:t>请替换文字内容</a:t>
            </a:r>
            <a:endParaRPr lang="es-ES" sz="1200" dirty="0">
              <a:solidFill>
                <a:schemeClr val="bg1"/>
              </a:solidFill>
              <a:latin typeface="Arial" panose="020B0604020202020204" pitchFamily="34" charset="0"/>
              <a:ea typeface="微软雅黑" panose="020B0503020204020204" pitchFamily="34" charset="-122"/>
              <a:cs typeface="Lato" charset="0"/>
              <a:sym typeface="Arial" panose="020B0604020202020204" pitchFamily="34" charset="0"/>
            </a:endParaRPr>
          </a:p>
        </p:txBody>
      </p:sp>
      <p:sp>
        <p:nvSpPr>
          <p:cNvPr id="59415" name="AutoShape 23"/>
          <p:cNvSpPr>
            <a:spLocks/>
          </p:cNvSpPr>
          <p:nvPr/>
        </p:nvSpPr>
        <p:spPr bwMode="auto">
          <a:xfrm>
            <a:off x="5990416" y="2243520"/>
            <a:ext cx="903870" cy="38497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0" tIns="0" rIns="0" bIns="0" anchor="t" anchorCtr="0">
            <a:spAutoFit/>
          </a:bodyPr>
          <a:lstStyle>
            <a:lvl1pPr eaLnBrk="0">
              <a:defRPr sz="2500" b="1">
                <a:solidFill>
                  <a:srgbClr val="FFFFFF"/>
                </a:solidFill>
                <a:latin typeface="Lato" charset="0"/>
                <a:ea typeface="MS PGothic" panose="020B0600070205080204" pitchFamily="34" charset="-128"/>
                <a:sym typeface="Lato" charset="0"/>
              </a:defRPr>
            </a:lvl1pPr>
            <a:lvl2pPr marL="742950" indent="-285750" eaLnBrk="0">
              <a:defRPr sz="2500" b="1">
                <a:solidFill>
                  <a:srgbClr val="FFFFFF"/>
                </a:solidFill>
                <a:latin typeface="Lato" charset="0"/>
                <a:ea typeface="MS PGothic" panose="020B0600070205080204" pitchFamily="34" charset="-128"/>
                <a:sym typeface="Lato" charset="0"/>
              </a:defRPr>
            </a:lvl2pPr>
            <a:lvl3pPr marL="1143000" indent="-228600" eaLnBrk="0">
              <a:defRPr sz="2500" b="1">
                <a:solidFill>
                  <a:srgbClr val="FFFFFF"/>
                </a:solidFill>
                <a:latin typeface="Lato" charset="0"/>
                <a:ea typeface="MS PGothic" panose="020B0600070205080204" pitchFamily="34" charset="-128"/>
                <a:sym typeface="Lato" charset="0"/>
              </a:defRPr>
            </a:lvl3pPr>
            <a:lvl4pPr marL="1600200" indent="-228600" eaLnBrk="0">
              <a:defRPr sz="2500" b="1">
                <a:solidFill>
                  <a:srgbClr val="FFFFFF"/>
                </a:solidFill>
                <a:latin typeface="Lato" charset="0"/>
                <a:ea typeface="MS PGothic" panose="020B0600070205080204" pitchFamily="34" charset="-128"/>
                <a:sym typeface="Lato" charset="0"/>
              </a:defRPr>
            </a:lvl4pPr>
            <a:lvl5pPr marL="2057400" indent="-228600" eaLnBrk="0">
              <a:defRPr sz="2500" b="1">
                <a:solidFill>
                  <a:srgbClr val="FFFFFF"/>
                </a:solidFill>
                <a:latin typeface="Lato" charset="0"/>
                <a:ea typeface="MS PGothic" panose="020B0600070205080204" pitchFamily="34" charset="-128"/>
                <a:sym typeface="Lato" charset="0"/>
              </a:defRPr>
            </a:lvl5pPr>
            <a:lvl6pPr marL="25146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eaLnBrk="1">
              <a:lnSpc>
                <a:spcPct val="160000"/>
              </a:lnSpc>
            </a:pPr>
            <a:r>
              <a:rPr lang="es-ES" altLang="zh-CN" sz="1800" b="0" dirty="0">
                <a:latin typeface="Arial" panose="020B0604020202020204" pitchFamily="34" charset="0"/>
                <a:ea typeface="微软雅黑" panose="020B0503020204020204" pitchFamily="34" charset="-122"/>
                <a:sym typeface="Arial" panose="020B0604020202020204" pitchFamily="34" charset="0"/>
              </a:rPr>
              <a:t>33 </a:t>
            </a:r>
            <a:r>
              <a:rPr lang="es-ES" altLang="zh-CN" sz="1800" dirty="0">
                <a:latin typeface="Arial" panose="020B0604020202020204" pitchFamily="34" charset="0"/>
                <a:ea typeface="微软雅黑" panose="020B0503020204020204" pitchFamily="34" charset="-122"/>
                <a:sym typeface="Arial" panose="020B0604020202020204" pitchFamily="34" charset="0"/>
              </a:rPr>
              <a:t>%</a:t>
            </a:r>
            <a:endParaRPr lang="es-ES" altLang="zh-CN" sz="1050" dirty="0">
              <a:latin typeface="Arial" panose="020B0604020202020204" pitchFamily="34" charset="0"/>
              <a:ea typeface="微软雅黑" panose="020B0503020204020204" pitchFamily="34" charset="-122"/>
              <a:sym typeface="Arial" panose="020B0604020202020204" pitchFamily="34" charset="0"/>
            </a:endParaRPr>
          </a:p>
        </p:txBody>
      </p:sp>
      <p:sp>
        <p:nvSpPr>
          <p:cNvPr id="59416" name="AutoShape 24"/>
          <p:cNvSpPr>
            <a:spLocks/>
          </p:cNvSpPr>
          <p:nvPr/>
        </p:nvSpPr>
        <p:spPr bwMode="auto">
          <a:xfrm>
            <a:off x="4781101" y="4252042"/>
            <a:ext cx="1127590" cy="22524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91" tIns="20091" rIns="20091" bIns="20091" anchor="ctr">
            <a:spAutoFit/>
          </a:bodyPr>
          <a:lstStyle/>
          <a:p>
            <a:pPr>
              <a:defRPr/>
            </a:pPr>
            <a:r>
              <a:rPr lang="zh-CN" altLang="en-US" sz="1200" b="0" dirty="0" smtClean="0">
                <a:solidFill>
                  <a:schemeClr val="bg1"/>
                </a:solidFill>
                <a:latin typeface="Arial" panose="020B0604020202020204" pitchFamily="34" charset="0"/>
                <a:ea typeface="微软雅黑" panose="020B0503020204020204" pitchFamily="34" charset="-122"/>
                <a:cs typeface="Lato" charset="0"/>
                <a:sym typeface="Arial" panose="020B0604020202020204" pitchFamily="34" charset="0"/>
              </a:rPr>
              <a:t>请替换文字内容</a:t>
            </a:r>
            <a:endParaRPr lang="es-ES" sz="1200" dirty="0">
              <a:solidFill>
                <a:schemeClr val="bg1"/>
              </a:solidFill>
              <a:latin typeface="Arial" panose="020B0604020202020204" pitchFamily="34" charset="0"/>
              <a:ea typeface="微软雅黑" panose="020B0503020204020204" pitchFamily="34" charset="-122"/>
              <a:cs typeface="Lato" charset="0"/>
              <a:sym typeface="Arial" panose="020B0604020202020204" pitchFamily="34" charset="0"/>
            </a:endParaRPr>
          </a:p>
        </p:txBody>
      </p:sp>
      <p:sp>
        <p:nvSpPr>
          <p:cNvPr id="59417" name="AutoShape 25"/>
          <p:cNvSpPr>
            <a:spLocks/>
          </p:cNvSpPr>
          <p:nvPr/>
        </p:nvSpPr>
        <p:spPr bwMode="auto">
          <a:xfrm>
            <a:off x="4899741" y="3791057"/>
            <a:ext cx="904542" cy="38497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0" tIns="0" rIns="0" bIns="0" anchor="t" anchorCtr="0">
            <a:spAutoFit/>
          </a:bodyPr>
          <a:lstStyle>
            <a:lvl1pPr eaLnBrk="0">
              <a:defRPr sz="2500" b="1">
                <a:solidFill>
                  <a:srgbClr val="FFFFFF"/>
                </a:solidFill>
                <a:latin typeface="Lato" charset="0"/>
                <a:ea typeface="MS PGothic" panose="020B0600070205080204" pitchFamily="34" charset="-128"/>
                <a:sym typeface="Lato" charset="0"/>
              </a:defRPr>
            </a:lvl1pPr>
            <a:lvl2pPr marL="742950" indent="-285750" eaLnBrk="0">
              <a:defRPr sz="2500" b="1">
                <a:solidFill>
                  <a:srgbClr val="FFFFFF"/>
                </a:solidFill>
                <a:latin typeface="Lato" charset="0"/>
                <a:ea typeface="MS PGothic" panose="020B0600070205080204" pitchFamily="34" charset="-128"/>
                <a:sym typeface="Lato" charset="0"/>
              </a:defRPr>
            </a:lvl2pPr>
            <a:lvl3pPr marL="1143000" indent="-228600" eaLnBrk="0">
              <a:defRPr sz="2500" b="1">
                <a:solidFill>
                  <a:srgbClr val="FFFFFF"/>
                </a:solidFill>
                <a:latin typeface="Lato" charset="0"/>
                <a:ea typeface="MS PGothic" panose="020B0600070205080204" pitchFamily="34" charset="-128"/>
                <a:sym typeface="Lato" charset="0"/>
              </a:defRPr>
            </a:lvl3pPr>
            <a:lvl4pPr marL="1600200" indent="-228600" eaLnBrk="0">
              <a:defRPr sz="2500" b="1">
                <a:solidFill>
                  <a:srgbClr val="FFFFFF"/>
                </a:solidFill>
                <a:latin typeface="Lato" charset="0"/>
                <a:ea typeface="MS PGothic" panose="020B0600070205080204" pitchFamily="34" charset="-128"/>
                <a:sym typeface="Lato" charset="0"/>
              </a:defRPr>
            </a:lvl4pPr>
            <a:lvl5pPr marL="2057400" indent="-228600" eaLnBrk="0">
              <a:defRPr sz="2500" b="1">
                <a:solidFill>
                  <a:srgbClr val="FFFFFF"/>
                </a:solidFill>
                <a:latin typeface="Lato" charset="0"/>
                <a:ea typeface="MS PGothic" panose="020B0600070205080204" pitchFamily="34" charset="-128"/>
                <a:sym typeface="Lato" charset="0"/>
              </a:defRPr>
            </a:lvl5pPr>
            <a:lvl6pPr marL="25146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eaLnBrk="1">
              <a:lnSpc>
                <a:spcPct val="160000"/>
              </a:lnSpc>
            </a:pPr>
            <a:r>
              <a:rPr lang="es-ES" altLang="zh-CN" sz="1800" b="0" dirty="0">
                <a:latin typeface="Arial" panose="020B0604020202020204" pitchFamily="34" charset="0"/>
                <a:ea typeface="微软雅黑" panose="020B0503020204020204" pitchFamily="34" charset="-122"/>
                <a:sym typeface="Arial" panose="020B0604020202020204" pitchFamily="34" charset="0"/>
              </a:rPr>
              <a:t>33 </a:t>
            </a:r>
            <a:r>
              <a:rPr lang="es-ES" altLang="zh-CN" sz="1800" dirty="0">
                <a:latin typeface="Arial" panose="020B0604020202020204" pitchFamily="34" charset="0"/>
                <a:ea typeface="微软雅黑" panose="020B0503020204020204" pitchFamily="34" charset="-122"/>
                <a:sym typeface="Arial" panose="020B0604020202020204" pitchFamily="34" charset="0"/>
              </a:rPr>
              <a:t>%</a:t>
            </a:r>
            <a:endParaRPr lang="es-ES" altLang="zh-CN" sz="1050" dirty="0">
              <a:latin typeface="Arial" panose="020B0604020202020204" pitchFamily="34" charset="0"/>
              <a:ea typeface="微软雅黑" panose="020B0503020204020204" pitchFamily="34" charset="-122"/>
              <a:sym typeface="Arial" panose="020B0604020202020204" pitchFamily="34" charset="0"/>
            </a:endParaRPr>
          </a:p>
        </p:txBody>
      </p:sp>
      <p:sp>
        <p:nvSpPr>
          <p:cNvPr id="59418" name="AutoShape 26"/>
          <p:cNvSpPr>
            <a:spLocks/>
          </p:cNvSpPr>
          <p:nvPr/>
        </p:nvSpPr>
        <p:spPr bwMode="auto">
          <a:xfrm>
            <a:off x="6770917" y="4229439"/>
            <a:ext cx="1128427" cy="22524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91" tIns="20091" rIns="20091" bIns="20091" anchor="ctr">
            <a:spAutoFit/>
          </a:bodyPr>
          <a:lstStyle/>
          <a:p>
            <a:pPr>
              <a:defRPr/>
            </a:pPr>
            <a:r>
              <a:rPr lang="zh-CN" altLang="en-US" sz="1200" b="0" smtClean="0">
                <a:solidFill>
                  <a:schemeClr val="bg1"/>
                </a:solidFill>
                <a:latin typeface="Arial" panose="020B0604020202020204" pitchFamily="34" charset="0"/>
                <a:ea typeface="微软雅黑" panose="020B0503020204020204" pitchFamily="34" charset="-122"/>
                <a:cs typeface="Lato" charset="0"/>
                <a:sym typeface="Arial" panose="020B0604020202020204" pitchFamily="34" charset="0"/>
              </a:rPr>
              <a:t>请替换文字内容</a:t>
            </a:r>
            <a:endParaRPr lang="es-ES" sz="1200" dirty="0">
              <a:solidFill>
                <a:schemeClr val="bg1"/>
              </a:solidFill>
              <a:latin typeface="Arial" panose="020B0604020202020204" pitchFamily="34" charset="0"/>
              <a:ea typeface="微软雅黑" panose="020B0503020204020204" pitchFamily="34" charset="-122"/>
              <a:cs typeface="Lato" charset="0"/>
              <a:sym typeface="Arial" panose="020B0604020202020204" pitchFamily="34" charset="0"/>
            </a:endParaRPr>
          </a:p>
        </p:txBody>
      </p:sp>
      <p:sp>
        <p:nvSpPr>
          <p:cNvPr id="59419" name="AutoShape 27"/>
          <p:cNvSpPr>
            <a:spLocks/>
          </p:cNvSpPr>
          <p:nvPr/>
        </p:nvSpPr>
        <p:spPr bwMode="auto">
          <a:xfrm>
            <a:off x="6890311" y="3791057"/>
            <a:ext cx="903870" cy="38497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0" tIns="0" rIns="0" bIns="0" anchor="t" anchorCtr="0">
            <a:spAutoFit/>
          </a:bodyPr>
          <a:lstStyle>
            <a:lvl1pPr eaLnBrk="0">
              <a:defRPr sz="2500" b="1">
                <a:solidFill>
                  <a:srgbClr val="FFFFFF"/>
                </a:solidFill>
                <a:latin typeface="Lato" charset="0"/>
                <a:ea typeface="MS PGothic" panose="020B0600070205080204" pitchFamily="34" charset="-128"/>
                <a:sym typeface="Lato" charset="0"/>
              </a:defRPr>
            </a:lvl1pPr>
            <a:lvl2pPr marL="742950" indent="-285750" eaLnBrk="0">
              <a:defRPr sz="2500" b="1">
                <a:solidFill>
                  <a:srgbClr val="FFFFFF"/>
                </a:solidFill>
                <a:latin typeface="Lato" charset="0"/>
                <a:ea typeface="MS PGothic" panose="020B0600070205080204" pitchFamily="34" charset="-128"/>
                <a:sym typeface="Lato" charset="0"/>
              </a:defRPr>
            </a:lvl2pPr>
            <a:lvl3pPr marL="1143000" indent="-228600" eaLnBrk="0">
              <a:defRPr sz="2500" b="1">
                <a:solidFill>
                  <a:srgbClr val="FFFFFF"/>
                </a:solidFill>
                <a:latin typeface="Lato" charset="0"/>
                <a:ea typeface="MS PGothic" panose="020B0600070205080204" pitchFamily="34" charset="-128"/>
                <a:sym typeface="Lato" charset="0"/>
              </a:defRPr>
            </a:lvl3pPr>
            <a:lvl4pPr marL="1600200" indent="-228600" eaLnBrk="0">
              <a:defRPr sz="2500" b="1">
                <a:solidFill>
                  <a:srgbClr val="FFFFFF"/>
                </a:solidFill>
                <a:latin typeface="Lato" charset="0"/>
                <a:ea typeface="MS PGothic" panose="020B0600070205080204" pitchFamily="34" charset="-128"/>
                <a:sym typeface="Lato" charset="0"/>
              </a:defRPr>
            </a:lvl4pPr>
            <a:lvl5pPr marL="2057400" indent="-228600" eaLnBrk="0">
              <a:defRPr sz="2500" b="1">
                <a:solidFill>
                  <a:srgbClr val="FFFFFF"/>
                </a:solidFill>
                <a:latin typeface="Lato" charset="0"/>
                <a:ea typeface="MS PGothic" panose="020B0600070205080204" pitchFamily="34" charset="-128"/>
                <a:sym typeface="Lato" charset="0"/>
              </a:defRPr>
            </a:lvl5pPr>
            <a:lvl6pPr marL="25146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eaLnBrk="1">
              <a:lnSpc>
                <a:spcPct val="160000"/>
              </a:lnSpc>
            </a:pPr>
            <a:r>
              <a:rPr lang="es-ES" altLang="zh-CN" sz="1800" b="0">
                <a:latin typeface="Arial" panose="020B0604020202020204" pitchFamily="34" charset="0"/>
                <a:ea typeface="微软雅黑" panose="020B0503020204020204" pitchFamily="34" charset="-122"/>
                <a:sym typeface="Arial" panose="020B0604020202020204" pitchFamily="34" charset="0"/>
              </a:rPr>
              <a:t>33 </a:t>
            </a:r>
            <a:r>
              <a:rPr lang="es-ES" altLang="zh-CN" sz="1800">
                <a:latin typeface="Arial" panose="020B0604020202020204" pitchFamily="34" charset="0"/>
                <a:ea typeface="微软雅黑" panose="020B0503020204020204" pitchFamily="34" charset="-122"/>
                <a:sym typeface="Arial" panose="020B0604020202020204" pitchFamily="34" charset="0"/>
              </a:rPr>
              <a:t>%</a:t>
            </a:r>
            <a:endParaRPr lang="es-ES" altLang="zh-CN" sz="1050">
              <a:latin typeface="Arial" panose="020B0604020202020204" pitchFamily="34" charset="0"/>
              <a:ea typeface="微软雅黑" panose="020B0503020204020204" pitchFamily="34" charset="-122"/>
              <a:sym typeface="Arial" panose="020B0604020202020204" pitchFamily="34" charset="0"/>
            </a:endParaRPr>
          </a:p>
        </p:txBody>
      </p:sp>
      <p:sp>
        <p:nvSpPr>
          <p:cNvPr id="26" name="Content Placeholder 2"/>
          <p:cNvSpPr txBox="1">
            <a:spLocks/>
          </p:cNvSpPr>
          <p:nvPr/>
        </p:nvSpPr>
        <p:spPr>
          <a:xfrm>
            <a:off x="4895850" y="328184"/>
            <a:ext cx="3067050" cy="369332"/>
          </a:xfrm>
          <a:prstGeom prst="rect">
            <a:avLst/>
          </a:prstGeom>
        </p:spPr>
        <p:txBody>
          <a:bodyPr vert="horz" lIns="0" tIns="0" rIns="0" bIns="0" rtlCol="0" anchor="t" anchorCtr="0">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zh-CN" altLang="en-US" sz="2400" dirty="0">
                <a:solidFill>
                  <a:schemeClr val="accent1"/>
                </a:solidFill>
                <a:latin typeface="方正稚艺简体" panose="03000509000000000000" pitchFamily="65" charset="-122"/>
                <a:ea typeface="方正稚艺简体" panose="03000509000000000000" pitchFamily="65" charset="-122"/>
                <a:cs typeface="+mn-ea"/>
                <a:sym typeface="Arial" panose="020B0604020202020204" pitchFamily="34" charset="0"/>
              </a:rPr>
              <a:t>点击添加相关标题文字</a:t>
            </a:r>
            <a:endParaRPr lang="en-US" sz="2400" dirty="0">
              <a:solidFill>
                <a:schemeClr val="accent1"/>
              </a:solidFill>
              <a:latin typeface="方正稚艺简体" panose="03000509000000000000" pitchFamily="65" charset="-122"/>
              <a:ea typeface="方正稚艺简体" panose="03000509000000000000" pitchFamily="65" charset="-122"/>
              <a:cs typeface="+mn-ea"/>
              <a:sym typeface="Arial" panose="020B0604020202020204" pitchFamily="34" charset="0"/>
            </a:endParaRPr>
          </a:p>
        </p:txBody>
      </p:sp>
    </p:spTree>
    <p:extLst>
      <p:ext uri="{BB962C8B-B14F-4D97-AF65-F5344CB8AC3E}">
        <p14:creationId xmlns:p14="http://schemas.microsoft.com/office/powerpoint/2010/main" val="86012517"/>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9400"/>
                                        </p:tgtEl>
                                        <p:attrNameLst>
                                          <p:attrName>style.visibility</p:attrName>
                                        </p:attrNameLst>
                                      </p:cBhvr>
                                      <p:to>
                                        <p:strVal val="visible"/>
                                      </p:to>
                                    </p:set>
                                    <p:animEffect transition="in" filter="fade">
                                      <p:cBhvr>
                                        <p:cTn id="7" dur="500"/>
                                        <p:tgtEl>
                                          <p:spTgt spid="59400"/>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59401"/>
                                        </p:tgtEl>
                                        <p:attrNameLst>
                                          <p:attrName>style.visibility</p:attrName>
                                        </p:attrNameLst>
                                      </p:cBhvr>
                                      <p:to>
                                        <p:strVal val="visible"/>
                                      </p:to>
                                    </p:set>
                                    <p:animEffect transition="in" filter="fade">
                                      <p:cBhvr>
                                        <p:cTn id="10" dur="500"/>
                                        <p:tgtEl>
                                          <p:spTgt spid="59401"/>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59409"/>
                                        </p:tgtEl>
                                        <p:attrNameLst>
                                          <p:attrName>style.visibility</p:attrName>
                                        </p:attrNameLst>
                                      </p:cBhvr>
                                      <p:to>
                                        <p:strVal val="visible"/>
                                      </p:to>
                                    </p:set>
                                    <p:animEffect transition="in" filter="fade">
                                      <p:cBhvr>
                                        <p:cTn id="13" dur="500"/>
                                        <p:tgtEl>
                                          <p:spTgt spid="59409"/>
                                        </p:tgtEl>
                                      </p:cBhvr>
                                    </p:animEffect>
                                  </p:childTnLst>
                                </p:cTn>
                              </p:par>
                            </p:childTnLst>
                          </p:cTn>
                        </p:par>
                        <p:par>
                          <p:cTn id="14" fill="hold">
                            <p:stCondLst>
                              <p:cond delay="500"/>
                            </p:stCondLst>
                            <p:childTnLst>
                              <p:par>
                                <p:cTn id="15" presetID="9" presetClass="entr" presetSubtype="0" fill="hold" nodeType="afterEffect">
                                  <p:stCondLst>
                                    <p:cond delay="0"/>
                                  </p:stCondLst>
                                  <p:childTnLst>
                                    <p:set>
                                      <p:cBhvr>
                                        <p:cTn id="16" dur="1" fill="hold">
                                          <p:stCondLst>
                                            <p:cond delay="0"/>
                                          </p:stCondLst>
                                        </p:cTn>
                                        <p:tgtEl>
                                          <p:spTgt spid="59413"/>
                                        </p:tgtEl>
                                        <p:attrNameLst>
                                          <p:attrName>style.visibility</p:attrName>
                                        </p:attrNameLst>
                                      </p:cBhvr>
                                      <p:to>
                                        <p:strVal val="visible"/>
                                      </p:to>
                                    </p:set>
                                    <p:animEffect transition="in" filter="dissolve">
                                      <p:cBhvr>
                                        <p:cTn id="17" dur="500"/>
                                        <p:tgtEl>
                                          <p:spTgt spid="59413"/>
                                        </p:tgtEl>
                                      </p:cBhvr>
                                    </p:animEffect>
                                  </p:childTnLst>
                                </p:cTn>
                              </p:par>
                            </p:childTnLst>
                          </p:cTn>
                        </p:par>
                        <p:par>
                          <p:cTn id="18" fill="hold">
                            <p:stCondLst>
                              <p:cond delay="1000"/>
                            </p:stCondLst>
                            <p:childTnLst>
                              <p:par>
                                <p:cTn id="19" presetID="9" presetClass="entr" presetSubtype="0" fill="hold" nodeType="afterEffect">
                                  <p:stCondLst>
                                    <p:cond delay="0"/>
                                  </p:stCondLst>
                                  <p:childTnLst>
                                    <p:set>
                                      <p:cBhvr>
                                        <p:cTn id="20" dur="1" fill="hold">
                                          <p:stCondLst>
                                            <p:cond delay="0"/>
                                          </p:stCondLst>
                                        </p:cTn>
                                        <p:tgtEl>
                                          <p:spTgt spid="59412"/>
                                        </p:tgtEl>
                                        <p:attrNameLst>
                                          <p:attrName>style.visibility</p:attrName>
                                        </p:attrNameLst>
                                      </p:cBhvr>
                                      <p:to>
                                        <p:strVal val="visible"/>
                                      </p:to>
                                    </p:set>
                                    <p:animEffect transition="in" filter="dissolve">
                                      <p:cBhvr>
                                        <p:cTn id="21" dur="500"/>
                                        <p:tgtEl>
                                          <p:spTgt spid="59412"/>
                                        </p:tgtEl>
                                      </p:cBhvr>
                                    </p:animEffect>
                                  </p:childTnLst>
                                </p:cTn>
                              </p:par>
                            </p:childTnLst>
                          </p:cTn>
                        </p:par>
                        <p:par>
                          <p:cTn id="22" fill="hold">
                            <p:stCondLst>
                              <p:cond delay="1500"/>
                            </p:stCondLst>
                            <p:childTnLst>
                              <p:par>
                                <p:cTn id="23" presetID="9" presetClass="entr" presetSubtype="0" fill="hold" nodeType="afterEffect">
                                  <p:stCondLst>
                                    <p:cond delay="0"/>
                                  </p:stCondLst>
                                  <p:childTnLst>
                                    <p:set>
                                      <p:cBhvr>
                                        <p:cTn id="24" dur="1" fill="hold">
                                          <p:stCondLst>
                                            <p:cond delay="0"/>
                                          </p:stCondLst>
                                        </p:cTn>
                                        <p:tgtEl>
                                          <p:spTgt spid="59411"/>
                                        </p:tgtEl>
                                        <p:attrNameLst>
                                          <p:attrName>style.visibility</p:attrName>
                                        </p:attrNameLst>
                                      </p:cBhvr>
                                      <p:to>
                                        <p:strVal val="visible"/>
                                      </p:to>
                                    </p:set>
                                    <p:animEffect transition="in" filter="dissolve">
                                      <p:cBhvr>
                                        <p:cTn id="25" dur="500"/>
                                        <p:tgtEl>
                                          <p:spTgt spid="59411"/>
                                        </p:tgtEl>
                                      </p:cBhvr>
                                    </p:animEffect>
                                  </p:childTnLst>
                                </p:cTn>
                              </p:par>
                            </p:childTnLst>
                          </p:cTn>
                        </p:par>
                        <p:par>
                          <p:cTn id="26" fill="hold">
                            <p:stCondLst>
                              <p:cond delay="2000"/>
                            </p:stCondLst>
                            <p:childTnLst>
                              <p:par>
                                <p:cTn id="27" presetID="9" presetClass="entr" presetSubtype="0" fill="hold" grpId="0" nodeType="afterEffect">
                                  <p:stCondLst>
                                    <p:cond delay="0"/>
                                  </p:stCondLst>
                                  <p:childTnLst>
                                    <p:set>
                                      <p:cBhvr>
                                        <p:cTn id="28" dur="1" fill="hold">
                                          <p:stCondLst>
                                            <p:cond delay="0"/>
                                          </p:stCondLst>
                                        </p:cTn>
                                        <p:tgtEl>
                                          <p:spTgt spid="59402"/>
                                        </p:tgtEl>
                                        <p:attrNameLst>
                                          <p:attrName>style.visibility</p:attrName>
                                        </p:attrNameLst>
                                      </p:cBhvr>
                                      <p:to>
                                        <p:strVal val="visible"/>
                                      </p:to>
                                    </p:set>
                                    <p:animEffect transition="in" filter="dissolve">
                                      <p:cBhvr>
                                        <p:cTn id="29" dur="500"/>
                                        <p:tgtEl>
                                          <p:spTgt spid="59402"/>
                                        </p:tgtEl>
                                      </p:cBhvr>
                                    </p:animEffect>
                                  </p:childTnLst>
                                </p:cTn>
                              </p:par>
                            </p:childTnLst>
                          </p:cTn>
                        </p:par>
                        <p:par>
                          <p:cTn id="30" fill="hold" nodeType="afterGroup">
                            <p:stCondLst>
                              <p:cond delay="2500"/>
                            </p:stCondLst>
                            <p:childTnLst>
                              <p:par>
                                <p:cTn id="31" presetID="9" presetClass="entr" presetSubtype="0" fill="hold" grpId="0" nodeType="afterEffect">
                                  <p:stCondLst>
                                    <p:cond delay="0"/>
                                  </p:stCondLst>
                                  <p:childTnLst>
                                    <p:set>
                                      <p:cBhvr>
                                        <p:cTn id="32" dur="1" fill="hold">
                                          <p:stCondLst>
                                            <p:cond delay="0"/>
                                          </p:stCondLst>
                                        </p:cTn>
                                        <p:tgtEl>
                                          <p:spTgt spid="59403"/>
                                        </p:tgtEl>
                                        <p:attrNameLst>
                                          <p:attrName>style.visibility</p:attrName>
                                        </p:attrNameLst>
                                      </p:cBhvr>
                                      <p:to>
                                        <p:strVal val="visible"/>
                                      </p:to>
                                    </p:set>
                                    <p:animEffect transition="in" filter="dissolve">
                                      <p:cBhvr>
                                        <p:cTn id="33" dur="500"/>
                                        <p:tgtEl>
                                          <p:spTgt spid="59403"/>
                                        </p:tgtEl>
                                      </p:cBhvr>
                                    </p:animEffect>
                                  </p:childTnLst>
                                </p:cTn>
                              </p:par>
                            </p:childTnLst>
                          </p:cTn>
                        </p:par>
                        <p:par>
                          <p:cTn id="34" fill="hold" nodeType="afterGroup">
                            <p:stCondLst>
                              <p:cond delay="3000"/>
                            </p:stCondLst>
                            <p:childTnLst>
                              <p:par>
                                <p:cTn id="35" presetID="9" presetClass="entr" presetSubtype="0" fill="hold" grpId="0" nodeType="afterEffect">
                                  <p:stCondLst>
                                    <p:cond delay="0"/>
                                  </p:stCondLst>
                                  <p:childTnLst>
                                    <p:set>
                                      <p:cBhvr>
                                        <p:cTn id="36" dur="1" fill="hold">
                                          <p:stCondLst>
                                            <p:cond delay="0"/>
                                          </p:stCondLst>
                                        </p:cTn>
                                        <p:tgtEl>
                                          <p:spTgt spid="59408"/>
                                        </p:tgtEl>
                                        <p:attrNameLst>
                                          <p:attrName>style.visibility</p:attrName>
                                        </p:attrNameLst>
                                      </p:cBhvr>
                                      <p:to>
                                        <p:strVal val="visible"/>
                                      </p:to>
                                    </p:set>
                                    <p:animEffect transition="in" filter="dissolve">
                                      <p:cBhvr>
                                        <p:cTn id="37" dur="500"/>
                                        <p:tgtEl>
                                          <p:spTgt spid="59408"/>
                                        </p:tgtEl>
                                      </p:cBhvr>
                                    </p:animEffect>
                                  </p:childTnLst>
                                </p:cTn>
                              </p:par>
                            </p:childTnLst>
                          </p:cTn>
                        </p:par>
                        <p:par>
                          <p:cTn id="38" fill="hold">
                            <p:stCondLst>
                              <p:cond delay="3500"/>
                            </p:stCondLst>
                            <p:childTnLst>
                              <p:par>
                                <p:cTn id="39" presetID="9" presetClass="entr" presetSubtype="0" fill="hold" grpId="0" nodeType="afterEffect">
                                  <p:stCondLst>
                                    <p:cond delay="0"/>
                                  </p:stCondLst>
                                  <p:childTnLst>
                                    <p:set>
                                      <p:cBhvr>
                                        <p:cTn id="40" dur="1" fill="hold">
                                          <p:stCondLst>
                                            <p:cond delay="0"/>
                                          </p:stCondLst>
                                        </p:cTn>
                                        <p:tgtEl>
                                          <p:spTgt spid="59414"/>
                                        </p:tgtEl>
                                        <p:attrNameLst>
                                          <p:attrName>style.visibility</p:attrName>
                                        </p:attrNameLst>
                                      </p:cBhvr>
                                      <p:to>
                                        <p:strVal val="visible"/>
                                      </p:to>
                                    </p:set>
                                    <p:animEffect transition="in" filter="dissolve">
                                      <p:cBhvr>
                                        <p:cTn id="41" dur="500"/>
                                        <p:tgtEl>
                                          <p:spTgt spid="59414"/>
                                        </p:tgtEl>
                                      </p:cBhvr>
                                    </p:animEffect>
                                  </p:childTnLst>
                                </p:cTn>
                              </p:par>
                            </p:childTnLst>
                          </p:cTn>
                        </p:par>
                        <p:par>
                          <p:cTn id="42" fill="hold" nodeType="afterGroup">
                            <p:stCondLst>
                              <p:cond delay="4000"/>
                            </p:stCondLst>
                            <p:childTnLst>
                              <p:par>
                                <p:cTn id="43" presetID="9" presetClass="entr" presetSubtype="0" fill="hold" grpId="0" nodeType="afterEffect">
                                  <p:stCondLst>
                                    <p:cond delay="0"/>
                                  </p:stCondLst>
                                  <p:childTnLst>
                                    <p:set>
                                      <p:cBhvr>
                                        <p:cTn id="44" dur="1" fill="hold">
                                          <p:stCondLst>
                                            <p:cond delay="0"/>
                                          </p:stCondLst>
                                        </p:cTn>
                                        <p:tgtEl>
                                          <p:spTgt spid="59415"/>
                                        </p:tgtEl>
                                        <p:attrNameLst>
                                          <p:attrName>style.visibility</p:attrName>
                                        </p:attrNameLst>
                                      </p:cBhvr>
                                      <p:to>
                                        <p:strVal val="visible"/>
                                      </p:to>
                                    </p:set>
                                    <p:animEffect transition="in" filter="dissolve">
                                      <p:cBhvr>
                                        <p:cTn id="45" dur="500"/>
                                        <p:tgtEl>
                                          <p:spTgt spid="59415"/>
                                        </p:tgtEl>
                                      </p:cBhvr>
                                    </p:animEffect>
                                  </p:childTnLst>
                                </p:cTn>
                              </p:par>
                            </p:childTnLst>
                          </p:cTn>
                        </p:par>
                        <p:par>
                          <p:cTn id="46" fill="hold" nodeType="afterGroup">
                            <p:stCondLst>
                              <p:cond delay="4500"/>
                            </p:stCondLst>
                            <p:childTnLst>
                              <p:par>
                                <p:cTn id="47" presetID="9" presetClass="entr" presetSubtype="0" fill="hold" grpId="0" nodeType="afterEffect">
                                  <p:stCondLst>
                                    <p:cond delay="0"/>
                                  </p:stCondLst>
                                  <p:childTnLst>
                                    <p:set>
                                      <p:cBhvr>
                                        <p:cTn id="48" dur="1" fill="hold">
                                          <p:stCondLst>
                                            <p:cond delay="0"/>
                                          </p:stCondLst>
                                        </p:cTn>
                                        <p:tgtEl>
                                          <p:spTgt spid="59416"/>
                                        </p:tgtEl>
                                        <p:attrNameLst>
                                          <p:attrName>style.visibility</p:attrName>
                                        </p:attrNameLst>
                                      </p:cBhvr>
                                      <p:to>
                                        <p:strVal val="visible"/>
                                      </p:to>
                                    </p:set>
                                    <p:animEffect transition="in" filter="dissolve">
                                      <p:cBhvr>
                                        <p:cTn id="49" dur="500"/>
                                        <p:tgtEl>
                                          <p:spTgt spid="59416"/>
                                        </p:tgtEl>
                                      </p:cBhvr>
                                    </p:animEffect>
                                  </p:childTnLst>
                                </p:cTn>
                              </p:par>
                            </p:childTnLst>
                          </p:cTn>
                        </p:par>
                        <p:par>
                          <p:cTn id="50" fill="hold" nodeType="afterGroup">
                            <p:stCondLst>
                              <p:cond delay="5000"/>
                            </p:stCondLst>
                            <p:childTnLst>
                              <p:par>
                                <p:cTn id="51" presetID="9" presetClass="entr" presetSubtype="0" fill="hold" grpId="0" nodeType="afterEffect">
                                  <p:stCondLst>
                                    <p:cond delay="0"/>
                                  </p:stCondLst>
                                  <p:childTnLst>
                                    <p:set>
                                      <p:cBhvr>
                                        <p:cTn id="52" dur="1" fill="hold">
                                          <p:stCondLst>
                                            <p:cond delay="0"/>
                                          </p:stCondLst>
                                        </p:cTn>
                                        <p:tgtEl>
                                          <p:spTgt spid="59417"/>
                                        </p:tgtEl>
                                        <p:attrNameLst>
                                          <p:attrName>style.visibility</p:attrName>
                                        </p:attrNameLst>
                                      </p:cBhvr>
                                      <p:to>
                                        <p:strVal val="visible"/>
                                      </p:to>
                                    </p:set>
                                    <p:animEffect transition="in" filter="dissolve">
                                      <p:cBhvr>
                                        <p:cTn id="53" dur="500"/>
                                        <p:tgtEl>
                                          <p:spTgt spid="59417"/>
                                        </p:tgtEl>
                                      </p:cBhvr>
                                    </p:animEffect>
                                  </p:childTnLst>
                                </p:cTn>
                              </p:par>
                            </p:childTnLst>
                          </p:cTn>
                        </p:par>
                        <p:par>
                          <p:cTn id="54" fill="hold" nodeType="afterGroup">
                            <p:stCondLst>
                              <p:cond delay="5500"/>
                            </p:stCondLst>
                            <p:childTnLst>
                              <p:par>
                                <p:cTn id="55" presetID="9" presetClass="entr" presetSubtype="0" fill="hold" grpId="0" nodeType="afterEffect">
                                  <p:stCondLst>
                                    <p:cond delay="0"/>
                                  </p:stCondLst>
                                  <p:childTnLst>
                                    <p:set>
                                      <p:cBhvr>
                                        <p:cTn id="56" dur="1" fill="hold">
                                          <p:stCondLst>
                                            <p:cond delay="0"/>
                                          </p:stCondLst>
                                        </p:cTn>
                                        <p:tgtEl>
                                          <p:spTgt spid="59418"/>
                                        </p:tgtEl>
                                        <p:attrNameLst>
                                          <p:attrName>style.visibility</p:attrName>
                                        </p:attrNameLst>
                                      </p:cBhvr>
                                      <p:to>
                                        <p:strVal val="visible"/>
                                      </p:to>
                                    </p:set>
                                    <p:animEffect transition="in" filter="dissolve">
                                      <p:cBhvr>
                                        <p:cTn id="57" dur="500"/>
                                        <p:tgtEl>
                                          <p:spTgt spid="59418"/>
                                        </p:tgtEl>
                                      </p:cBhvr>
                                    </p:animEffect>
                                  </p:childTnLst>
                                </p:cTn>
                              </p:par>
                            </p:childTnLst>
                          </p:cTn>
                        </p:par>
                        <p:par>
                          <p:cTn id="58" fill="hold" nodeType="afterGroup">
                            <p:stCondLst>
                              <p:cond delay="6000"/>
                            </p:stCondLst>
                            <p:childTnLst>
                              <p:par>
                                <p:cTn id="59" presetID="9" presetClass="entr" presetSubtype="0" fill="hold" grpId="0" nodeType="afterEffect">
                                  <p:stCondLst>
                                    <p:cond delay="0"/>
                                  </p:stCondLst>
                                  <p:childTnLst>
                                    <p:set>
                                      <p:cBhvr>
                                        <p:cTn id="60" dur="1" fill="hold">
                                          <p:stCondLst>
                                            <p:cond delay="0"/>
                                          </p:stCondLst>
                                        </p:cTn>
                                        <p:tgtEl>
                                          <p:spTgt spid="59419"/>
                                        </p:tgtEl>
                                        <p:attrNameLst>
                                          <p:attrName>style.visibility</p:attrName>
                                        </p:attrNameLst>
                                      </p:cBhvr>
                                      <p:to>
                                        <p:strVal val="visible"/>
                                      </p:to>
                                    </p:set>
                                    <p:animEffect transition="in" filter="dissolve">
                                      <p:cBhvr>
                                        <p:cTn id="61" dur="500"/>
                                        <p:tgtEl>
                                          <p:spTgt spid="59419"/>
                                        </p:tgtEl>
                                      </p:cBhvr>
                                    </p:animEffect>
                                  </p:childTnLst>
                                </p:cTn>
                              </p:par>
                            </p:childTnLst>
                          </p:cTn>
                        </p:par>
                        <p:par>
                          <p:cTn id="62" fill="hold" nodeType="afterGroup">
                            <p:stCondLst>
                              <p:cond delay="6500"/>
                            </p:stCondLst>
                            <p:childTnLst>
                              <p:par>
                                <p:cTn id="63" presetID="9" presetClass="entr" presetSubtype="0" fill="hold" grpId="0" nodeType="afterEffect">
                                  <p:stCondLst>
                                    <p:cond delay="0"/>
                                  </p:stCondLst>
                                  <p:childTnLst>
                                    <p:set>
                                      <p:cBhvr>
                                        <p:cTn id="64" dur="1" fill="hold">
                                          <p:stCondLst>
                                            <p:cond delay="0"/>
                                          </p:stCondLst>
                                        </p:cTn>
                                        <p:tgtEl>
                                          <p:spTgt spid="59397"/>
                                        </p:tgtEl>
                                        <p:attrNameLst>
                                          <p:attrName>style.visibility</p:attrName>
                                        </p:attrNameLst>
                                      </p:cBhvr>
                                      <p:to>
                                        <p:strVal val="visible"/>
                                      </p:to>
                                    </p:set>
                                    <p:animEffect transition="in" filter="dissolve">
                                      <p:cBhvr>
                                        <p:cTn id="65" dur="500"/>
                                        <p:tgtEl>
                                          <p:spTgt spid="59397"/>
                                        </p:tgtEl>
                                      </p:cBhvr>
                                    </p:animEffect>
                                  </p:childTnLst>
                                </p:cTn>
                              </p:par>
                            </p:childTnLst>
                          </p:cTn>
                        </p:par>
                        <p:par>
                          <p:cTn id="66" fill="hold" nodeType="afterGroup">
                            <p:stCondLst>
                              <p:cond delay="7000"/>
                            </p:stCondLst>
                            <p:childTnLst>
                              <p:par>
                                <p:cTn id="67" presetID="9" presetClass="entr" presetSubtype="0" fill="hold" grpId="0" nodeType="afterEffect">
                                  <p:stCondLst>
                                    <p:cond delay="0"/>
                                  </p:stCondLst>
                                  <p:childTnLst>
                                    <p:set>
                                      <p:cBhvr>
                                        <p:cTn id="68" dur="1" fill="hold">
                                          <p:stCondLst>
                                            <p:cond delay="0"/>
                                          </p:stCondLst>
                                        </p:cTn>
                                        <p:tgtEl>
                                          <p:spTgt spid="59404"/>
                                        </p:tgtEl>
                                        <p:attrNameLst>
                                          <p:attrName>style.visibility</p:attrName>
                                        </p:attrNameLst>
                                      </p:cBhvr>
                                      <p:to>
                                        <p:strVal val="visible"/>
                                      </p:to>
                                    </p:set>
                                    <p:animEffect transition="in" filter="dissolve">
                                      <p:cBhvr>
                                        <p:cTn id="69" dur="500"/>
                                        <p:tgtEl>
                                          <p:spTgt spid="59404"/>
                                        </p:tgtEl>
                                      </p:cBhvr>
                                    </p:animEffect>
                                  </p:childTnLst>
                                </p:cTn>
                              </p:par>
                            </p:childTnLst>
                          </p:cTn>
                        </p:par>
                        <p:par>
                          <p:cTn id="70" fill="hold" nodeType="afterGroup">
                            <p:stCondLst>
                              <p:cond delay="7500"/>
                            </p:stCondLst>
                            <p:childTnLst>
                              <p:par>
                                <p:cTn id="71" presetID="9" presetClass="entr" presetSubtype="0" fill="hold" nodeType="afterEffect">
                                  <p:stCondLst>
                                    <p:cond delay="0"/>
                                  </p:stCondLst>
                                  <p:childTnLst>
                                    <p:set>
                                      <p:cBhvr>
                                        <p:cTn id="72" dur="1" fill="hold">
                                          <p:stCondLst>
                                            <p:cond delay="0"/>
                                          </p:stCondLst>
                                        </p:cTn>
                                        <p:tgtEl>
                                          <p:spTgt spid="59399"/>
                                        </p:tgtEl>
                                        <p:attrNameLst>
                                          <p:attrName>style.visibility</p:attrName>
                                        </p:attrNameLst>
                                      </p:cBhvr>
                                      <p:to>
                                        <p:strVal val="visible"/>
                                      </p:to>
                                    </p:set>
                                    <p:animEffect transition="in" filter="dissolve">
                                      <p:cBhvr>
                                        <p:cTn id="73" dur="500"/>
                                        <p:tgtEl>
                                          <p:spTgt spid="59399"/>
                                        </p:tgtEl>
                                      </p:cBhvr>
                                    </p:animEffect>
                                  </p:childTnLst>
                                </p:cTn>
                              </p:par>
                            </p:childTnLst>
                          </p:cTn>
                        </p:par>
                        <p:par>
                          <p:cTn id="74" fill="hold" nodeType="afterGroup">
                            <p:stCondLst>
                              <p:cond delay="8000"/>
                            </p:stCondLst>
                            <p:childTnLst>
                              <p:par>
                                <p:cTn id="75" presetID="9" presetClass="entr" presetSubtype="0" fill="hold" grpId="0" nodeType="afterEffect">
                                  <p:stCondLst>
                                    <p:cond delay="0"/>
                                  </p:stCondLst>
                                  <p:childTnLst>
                                    <p:set>
                                      <p:cBhvr>
                                        <p:cTn id="76" dur="1" fill="hold">
                                          <p:stCondLst>
                                            <p:cond delay="0"/>
                                          </p:stCondLst>
                                        </p:cTn>
                                        <p:tgtEl>
                                          <p:spTgt spid="59406"/>
                                        </p:tgtEl>
                                        <p:attrNameLst>
                                          <p:attrName>style.visibility</p:attrName>
                                        </p:attrNameLst>
                                      </p:cBhvr>
                                      <p:to>
                                        <p:strVal val="visible"/>
                                      </p:to>
                                    </p:set>
                                    <p:animEffect transition="in" filter="dissolve">
                                      <p:cBhvr>
                                        <p:cTn id="77" dur="500"/>
                                        <p:tgtEl>
                                          <p:spTgt spid="59406"/>
                                        </p:tgtEl>
                                      </p:cBhvr>
                                    </p:animEffect>
                                  </p:childTnLst>
                                </p:cTn>
                              </p:par>
                            </p:childTnLst>
                          </p:cTn>
                        </p:par>
                        <p:par>
                          <p:cTn id="78" fill="hold" nodeType="afterGroup">
                            <p:stCondLst>
                              <p:cond delay="8500"/>
                            </p:stCondLst>
                            <p:childTnLst>
                              <p:par>
                                <p:cTn id="79" presetID="9" presetClass="entr" presetSubtype="0" fill="hold" grpId="0" nodeType="afterEffect">
                                  <p:stCondLst>
                                    <p:cond delay="0"/>
                                  </p:stCondLst>
                                  <p:childTnLst>
                                    <p:set>
                                      <p:cBhvr>
                                        <p:cTn id="80" dur="1" fill="hold">
                                          <p:stCondLst>
                                            <p:cond delay="0"/>
                                          </p:stCondLst>
                                        </p:cTn>
                                        <p:tgtEl>
                                          <p:spTgt spid="59410"/>
                                        </p:tgtEl>
                                        <p:attrNameLst>
                                          <p:attrName>style.visibility</p:attrName>
                                        </p:attrNameLst>
                                      </p:cBhvr>
                                      <p:to>
                                        <p:strVal val="visible"/>
                                      </p:to>
                                    </p:set>
                                    <p:animEffect transition="in" filter="dissolve">
                                      <p:cBhvr>
                                        <p:cTn id="81" dur="500"/>
                                        <p:tgtEl>
                                          <p:spTgt spid="59410"/>
                                        </p:tgtEl>
                                      </p:cBhvr>
                                    </p:animEffect>
                                  </p:childTnLst>
                                </p:cTn>
                              </p:par>
                            </p:childTnLst>
                          </p:cTn>
                        </p:par>
                        <p:par>
                          <p:cTn id="82" fill="hold" nodeType="afterGroup">
                            <p:stCondLst>
                              <p:cond delay="9000"/>
                            </p:stCondLst>
                            <p:childTnLst>
                              <p:par>
                                <p:cTn id="83" presetID="9" presetClass="entr" presetSubtype="0" fill="hold" nodeType="afterEffect">
                                  <p:stCondLst>
                                    <p:cond delay="0"/>
                                  </p:stCondLst>
                                  <p:childTnLst>
                                    <p:set>
                                      <p:cBhvr>
                                        <p:cTn id="84" dur="1" fill="hold">
                                          <p:stCondLst>
                                            <p:cond delay="0"/>
                                          </p:stCondLst>
                                        </p:cTn>
                                        <p:tgtEl>
                                          <p:spTgt spid="59407"/>
                                        </p:tgtEl>
                                        <p:attrNameLst>
                                          <p:attrName>style.visibility</p:attrName>
                                        </p:attrNameLst>
                                      </p:cBhvr>
                                      <p:to>
                                        <p:strVal val="visible"/>
                                      </p:to>
                                    </p:set>
                                    <p:animEffect transition="in" filter="dissolve">
                                      <p:cBhvr>
                                        <p:cTn id="85" dur="500"/>
                                        <p:tgtEl>
                                          <p:spTgt spid="59407"/>
                                        </p:tgtEl>
                                      </p:cBhvr>
                                    </p:animEffect>
                                  </p:childTnLst>
                                </p:cTn>
                              </p:par>
                            </p:childTnLst>
                          </p:cTn>
                        </p:par>
                        <p:par>
                          <p:cTn id="86" fill="hold" nodeType="afterGroup">
                            <p:stCondLst>
                              <p:cond delay="9500"/>
                            </p:stCondLst>
                            <p:childTnLst>
                              <p:par>
                                <p:cTn id="87" presetID="9" presetClass="entr" presetSubtype="0" fill="hold" grpId="0" nodeType="afterEffect">
                                  <p:stCondLst>
                                    <p:cond delay="0"/>
                                  </p:stCondLst>
                                  <p:childTnLst>
                                    <p:set>
                                      <p:cBhvr>
                                        <p:cTn id="88" dur="1" fill="hold">
                                          <p:stCondLst>
                                            <p:cond delay="0"/>
                                          </p:stCondLst>
                                        </p:cTn>
                                        <p:tgtEl>
                                          <p:spTgt spid="59396"/>
                                        </p:tgtEl>
                                        <p:attrNameLst>
                                          <p:attrName>style.visibility</p:attrName>
                                        </p:attrNameLst>
                                      </p:cBhvr>
                                      <p:to>
                                        <p:strVal val="visible"/>
                                      </p:to>
                                    </p:set>
                                    <p:animEffect transition="in" filter="dissolve">
                                      <p:cBhvr>
                                        <p:cTn id="89" dur="500"/>
                                        <p:tgtEl>
                                          <p:spTgt spid="59396"/>
                                        </p:tgtEl>
                                      </p:cBhvr>
                                    </p:animEffect>
                                  </p:childTnLst>
                                </p:cTn>
                              </p:par>
                            </p:childTnLst>
                          </p:cTn>
                        </p:par>
                        <p:par>
                          <p:cTn id="90" fill="hold" nodeType="afterGroup">
                            <p:stCondLst>
                              <p:cond delay="10000"/>
                            </p:stCondLst>
                            <p:childTnLst>
                              <p:par>
                                <p:cTn id="91" presetID="9" presetClass="entr" presetSubtype="0" fill="hold" grpId="0" nodeType="afterEffect">
                                  <p:stCondLst>
                                    <p:cond delay="0"/>
                                  </p:stCondLst>
                                  <p:childTnLst>
                                    <p:set>
                                      <p:cBhvr>
                                        <p:cTn id="92" dur="1" fill="hold">
                                          <p:stCondLst>
                                            <p:cond delay="0"/>
                                          </p:stCondLst>
                                        </p:cTn>
                                        <p:tgtEl>
                                          <p:spTgt spid="59405"/>
                                        </p:tgtEl>
                                        <p:attrNameLst>
                                          <p:attrName>style.visibility</p:attrName>
                                        </p:attrNameLst>
                                      </p:cBhvr>
                                      <p:to>
                                        <p:strVal val="visible"/>
                                      </p:to>
                                    </p:set>
                                    <p:animEffect transition="in" filter="dissolve">
                                      <p:cBhvr>
                                        <p:cTn id="93" dur="500"/>
                                        <p:tgtEl>
                                          <p:spTgt spid="59405"/>
                                        </p:tgtEl>
                                      </p:cBhvr>
                                    </p:animEffect>
                                  </p:childTnLst>
                                </p:cTn>
                              </p:par>
                            </p:childTnLst>
                          </p:cTn>
                        </p:par>
                        <p:par>
                          <p:cTn id="94" fill="hold" nodeType="afterGroup">
                            <p:stCondLst>
                              <p:cond delay="10500"/>
                            </p:stCondLst>
                            <p:childTnLst>
                              <p:par>
                                <p:cTn id="95" presetID="9" presetClass="entr" presetSubtype="0" fill="hold" nodeType="afterEffect">
                                  <p:stCondLst>
                                    <p:cond delay="0"/>
                                  </p:stCondLst>
                                  <p:childTnLst>
                                    <p:set>
                                      <p:cBhvr>
                                        <p:cTn id="96" dur="1" fill="hold">
                                          <p:stCondLst>
                                            <p:cond delay="0"/>
                                          </p:stCondLst>
                                        </p:cTn>
                                        <p:tgtEl>
                                          <p:spTgt spid="59398"/>
                                        </p:tgtEl>
                                        <p:attrNameLst>
                                          <p:attrName>style.visibility</p:attrName>
                                        </p:attrNameLst>
                                      </p:cBhvr>
                                      <p:to>
                                        <p:strVal val="visible"/>
                                      </p:to>
                                    </p:set>
                                    <p:animEffect transition="in" filter="dissolve">
                                      <p:cBhvr>
                                        <p:cTn id="97" dur="500"/>
                                        <p:tgtEl>
                                          <p:spTgt spid="5939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9396" grpId="0" animBg="1"/>
      <p:bldP spid="59397" grpId="0" animBg="1"/>
      <p:bldP spid="59400" grpId="0" animBg="1"/>
      <p:bldP spid="59401" grpId="0" animBg="1"/>
      <p:bldP spid="59402" grpId="0" autoUpdateAnimBg="0"/>
      <p:bldP spid="59403" grpId="0" autoUpdateAnimBg="0"/>
      <p:bldP spid="59404" grpId="0" autoUpdateAnimBg="0"/>
      <p:bldP spid="59405" grpId="0" autoUpdateAnimBg="0"/>
      <p:bldP spid="59406" grpId="0" animBg="1"/>
      <p:bldP spid="59408" grpId="0" autoUpdateAnimBg="0"/>
      <p:bldP spid="59409" grpId="0" animBg="1"/>
      <p:bldP spid="59410" grpId="0" autoUpdateAnimBg="0"/>
      <p:bldP spid="59414" grpId="0" autoUpdateAnimBg="0"/>
      <p:bldP spid="59415" grpId="0" autoUpdateAnimBg="0"/>
      <p:bldP spid="59416" grpId="0" autoUpdateAnimBg="0"/>
      <p:bldP spid="59417" grpId="0" autoUpdateAnimBg="0"/>
      <p:bldP spid="59418" grpId="0" autoUpdateAnimBg="0"/>
      <p:bldP spid="59419" grpId="0" autoUpdateAnimBg="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 name="Group 14"/>
          <p:cNvGrpSpPr/>
          <p:nvPr/>
        </p:nvGrpSpPr>
        <p:grpSpPr>
          <a:xfrm>
            <a:off x="1994605" y="1910344"/>
            <a:ext cx="2229914" cy="3086812"/>
            <a:chOff x="580606" y="1131575"/>
            <a:chExt cx="2339350" cy="3238299"/>
          </a:xfrm>
          <a:solidFill>
            <a:schemeClr val="accent1"/>
          </a:solidFill>
        </p:grpSpPr>
        <p:sp>
          <p:nvSpPr>
            <p:cNvPr id="10" name="Freeform 90"/>
            <p:cNvSpPr>
              <a:spLocks noEditPoints="1"/>
            </p:cNvSpPr>
            <p:nvPr/>
          </p:nvSpPr>
          <p:spPr bwMode="auto">
            <a:xfrm flipH="1">
              <a:off x="639484" y="1131575"/>
              <a:ext cx="2280472" cy="3099394"/>
            </a:xfrm>
            <a:custGeom>
              <a:avLst/>
              <a:gdLst/>
              <a:ahLst/>
              <a:cxnLst>
                <a:cxn ang="0">
                  <a:pos x="130" y="294"/>
                </a:cxn>
                <a:cxn ang="0">
                  <a:pos x="109" y="255"/>
                </a:cxn>
                <a:cxn ang="0">
                  <a:pos x="37" y="183"/>
                </a:cxn>
                <a:cxn ang="0">
                  <a:pos x="1" y="138"/>
                </a:cxn>
                <a:cxn ang="0">
                  <a:pos x="14" y="128"/>
                </a:cxn>
                <a:cxn ang="0">
                  <a:pos x="38" y="134"/>
                </a:cxn>
                <a:cxn ang="0">
                  <a:pos x="60" y="153"/>
                </a:cxn>
                <a:cxn ang="0">
                  <a:pos x="79" y="174"/>
                </a:cxn>
                <a:cxn ang="0">
                  <a:pos x="118" y="164"/>
                </a:cxn>
                <a:cxn ang="0">
                  <a:pos x="66" y="114"/>
                </a:cxn>
                <a:cxn ang="0">
                  <a:pos x="47" y="107"/>
                </a:cxn>
                <a:cxn ang="0">
                  <a:pos x="10" y="92"/>
                </a:cxn>
                <a:cxn ang="0">
                  <a:pos x="10" y="86"/>
                </a:cxn>
                <a:cxn ang="0">
                  <a:pos x="10" y="85"/>
                </a:cxn>
                <a:cxn ang="0">
                  <a:pos x="10" y="81"/>
                </a:cxn>
                <a:cxn ang="0">
                  <a:pos x="18" y="80"/>
                </a:cxn>
                <a:cxn ang="0">
                  <a:pos x="34" y="81"/>
                </a:cxn>
                <a:cxn ang="0">
                  <a:pos x="79" y="87"/>
                </a:cxn>
                <a:cxn ang="0">
                  <a:pos x="92" y="90"/>
                </a:cxn>
                <a:cxn ang="0">
                  <a:pos x="77" y="81"/>
                </a:cxn>
                <a:cxn ang="0">
                  <a:pos x="61" y="68"/>
                </a:cxn>
                <a:cxn ang="0">
                  <a:pos x="50" y="65"/>
                </a:cxn>
                <a:cxn ang="0">
                  <a:pos x="24" y="34"/>
                </a:cxn>
                <a:cxn ang="0">
                  <a:pos x="25" y="32"/>
                </a:cxn>
                <a:cxn ang="0">
                  <a:pos x="27" y="28"/>
                </a:cxn>
                <a:cxn ang="0">
                  <a:pos x="83" y="49"/>
                </a:cxn>
                <a:cxn ang="0">
                  <a:pos x="109" y="63"/>
                </a:cxn>
                <a:cxn ang="0">
                  <a:pos x="109" y="63"/>
                </a:cxn>
                <a:cxn ang="0">
                  <a:pos x="98" y="48"/>
                </a:cxn>
                <a:cxn ang="0">
                  <a:pos x="71" y="21"/>
                </a:cxn>
                <a:cxn ang="0">
                  <a:pos x="72" y="6"/>
                </a:cxn>
                <a:cxn ang="0">
                  <a:pos x="79" y="3"/>
                </a:cxn>
                <a:cxn ang="0">
                  <a:pos x="80" y="2"/>
                </a:cxn>
                <a:cxn ang="0">
                  <a:pos x="83" y="1"/>
                </a:cxn>
                <a:cxn ang="0">
                  <a:pos x="144" y="53"/>
                </a:cxn>
                <a:cxn ang="0">
                  <a:pos x="149" y="59"/>
                </a:cxn>
                <a:cxn ang="0">
                  <a:pos x="147" y="56"/>
                </a:cxn>
                <a:cxn ang="0">
                  <a:pos x="139" y="24"/>
                </a:cxn>
                <a:cxn ang="0">
                  <a:pos x="151" y="17"/>
                </a:cxn>
                <a:cxn ang="0">
                  <a:pos x="154" y="18"/>
                </a:cxn>
                <a:cxn ang="0">
                  <a:pos x="160" y="29"/>
                </a:cxn>
                <a:cxn ang="0">
                  <a:pos x="163" y="37"/>
                </a:cxn>
                <a:cxn ang="0">
                  <a:pos x="187" y="76"/>
                </a:cxn>
                <a:cxn ang="0">
                  <a:pos x="197" y="108"/>
                </a:cxn>
                <a:cxn ang="0">
                  <a:pos x="220" y="299"/>
                </a:cxn>
                <a:cxn ang="0">
                  <a:pos x="132" y="299"/>
                </a:cxn>
              </a:cxnLst>
              <a:rect l="0" t="0" r="r" b="b"/>
              <a:pathLst>
                <a:path w="220" h="299">
                  <a:moveTo>
                    <a:pt x="132" y="299"/>
                  </a:moveTo>
                  <a:cubicBezTo>
                    <a:pt x="131" y="297"/>
                    <a:pt x="131" y="295"/>
                    <a:pt x="130" y="294"/>
                  </a:cubicBezTo>
                  <a:cubicBezTo>
                    <a:pt x="130" y="292"/>
                    <a:pt x="129" y="291"/>
                    <a:pt x="128" y="289"/>
                  </a:cubicBezTo>
                  <a:cubicBezTo>
                    <a:pt x="128" y="289"/>
                    <a:pt x="120" y="262"/>
                    <a:pt x="109" y="255"/>
                  </a:cubicBezTo>
                  <a:cubicBezTo>
                    <a:pt x="95" y="247"/>
                    <a:pt x="86" y="239"/>
                    <a:pt x="86" y="239"/>
                  </a:cubicBezTo>
                  <a:cubicBezTo>
                    <a:pt x="86" y="239"/>
                    <a:pt x="46" y="202"/>
                    <a:pt x="37" y="183"/>
                  </a:cubicBezTo>
                  <a:cubicBezTo>
                    <a:pt x="25" y="160"/>
                    <a:pt x="4" y="144"/>
                    <a:pt x="4" y="144"/>
                  </a:cubicBezTo>
                  <a:cubicBezTo>
                    <a:pt x="3" y="142"/>
                    <a:pt x="1" y="139"/>
                    <a:pt x="1" y="138"/>
                  </a:cubicBezTo>
                  <a:cubicBezTo>
                    <a:pt x="0" y="135"/>
                    <a:pt x="3" y="136"/>
                    <a:pt x="5" y="134"/>
                  </a:cubicBezTo>
                  <a:cubicBezTo>
                    <a:pt x="7" y="131"/>
                    <a:pt x="10" y="128"/>
                    <a:pt x="14" y="128"/>
                  </a:cubicBezTo>
                  <a:cubicBezTo>
                    <a:pt x="14" y="128"/>
                    <a:pt x="23" y="127"/>
                    <a:pt x="30" y="130"/>
                  </a:cubicBezTo>
                  <a:cubicBezTo>
                    <a:pt x="33" y="132"/>
                    <a:pt x="35" y="133"/>
                    <a:pt x="38" y="134"/>
                  </a:cubicBezTo>
                  <a:cubicBezTo>
                    <a:pt x="38" y="134"/>
                    <a:pt x="49" y="140"/>
                    <a:pt x="56" y="149"/>
                  </a:cubicBezTo>
                  <a:cubicBezTo>
                    <a:pt x="57" y="150"/>
                    <a:pt x="58" y="152"/>
                    <a:pt x="60" y="153"/>
                  </a:cubicBezTo>
                  <a:cubicBezTo>
                    <a:pt x="60" y="154"/>
                    <a:pt x="60" y="154"/>
                    <a:pt x="61" y="155"/>
                  </a:cubicBezTo>
                  <a:cubicBezTo>
                    <a:pt x="63" y="158"/>
                    <a:pt x="78" y="174"/>
                    <a:pt x="79" y="174"/>
                  </a:cubicBezTo>
                  <a:cubicBezTo>
                    <a:pt x="80" y="176"/>
                    <a:pt x="87" y="182"/>
                    <a:pt x="94" y="182"/>
                  </a:cubicBezTo>
                  <a:cubicBezTo>
                    <a:pt x="118" y="182"/>
                    <a:pt x="120" y="167"/>
                    <a:pt x="118" y="164"/>
                  </a:cubicBezTo>
                  <a:cubicBezTo>
                    <a:pt x="118" y="163"/>
                    <a:pt x="113" y="149"/>
                    <a:pt x="105" y="142"/>
                  </a:cubicBezTo>
                  <a:cubicBezTo>
                    <a:pt x="94" y="131"/>
                    <a:pt x="79" y="118"/>
                    <a:pt x="66" y="114"/>
                  </a:cubicBezTo>
                  <a:cubicBezTo>
                    <a:pt x="61" y="113"/>
                    <a:pt x="56" y="111"/>
                    <a:pt x="53" y="108"/>
                  </a:cubicBezTo>
                  <a:cubicBezTo>
                    <a:pt x="51" y="107"/>
                    <a:pt x="50" y="107"/>
                    <a:pt x="47" y="107"/>
                  </a:cubicBezTo>
                  <a:cubicBezTo>
                    <a:pt x="35" y="106"/>
                    <a:pt x="17" y="98"/>
                    <a:pt x="17" y="98"/>
                  </a:cubicBezTo>
                  <a:cubicBezTo>
                    <a:pt x="14" y="97"/>
                    <a:pt x="11" y="93"/>
                    <a:pt x="10" y="92"/>
                  </a:cubicBezTo>
                  <a:cubicBezTo>
                    <a:pt x="10" y="92"/>
                    <a:pt x="10" y="92"/>
                    <a:pt x="10" y="91"/>
                  </a:cubicBezTo>
                  <a:cubicBezTo>
                    <a:pt x="9" y="90"/>
                    <a:pt x="9" y="88"/>
                    <a:pt x="10" y="86"/>
                  </a:cubicBezTo>
                  <a:cubicBezTo>
                    <a:pt x="10" y="86"/>
                    <a:pt x="10" y="85"/>
                    <a:pt x="10" y="85"/>
                  </a:cubicBezTo>
                  <a:cubicBezTo>
                    <a:pt x="10" y="85"/>
                    <a:pt x="10" y="85"/>
                    <a:pt x="10" y="85"/>
                  </a:cubicBezTo>
                  <a:cubicBezTo>
                    <a:pt x="10" y="84"/>
                    <a:pt x="9" y="84"/>
                    <a:pt x="9" y="83"/>
                  </a:cubicBezTo>
                  <a:cubicBezTo>
                    <a:pt x="9" y="82"/>
                    <a:pt x="10" y="82"/>
                    <a:pt x="10" y="81"/>
                  </a:cubicBezTo>
                  <a:cubicBezTo>
                    <a:pt x="11" y="81"/>
                    <a:pt x="12" y="81"/>
                    <a:pt x="13" y="81"/>
                  </a:cubicBezTo>
                  <a:cubicBezTo>
                    <a:pt x="15" y="80"/>
                    <a:pt x="17" y="80"/>
                    <a:pt x="18" y="80"/>
                  </a:cubicBezTo>
                  <a:cubicBezTo>
                    <a:pt x="22" y="80"/>
                    <a:pt x="26" y="80"/>
                    <a:pt x="29" y="80"/>
                  </a:cubicBezTo>
                  <a:cubicBezTo>
                    <a:pt x="31" y="81"/>
                    <a:pt x="32" y="81"/>
                    <a:pt x="34" y="81"/>
                  </a:cubicBezTo>
                  <a:cubicBezTo>
                    <a:pt x="34" y="81"/>
                    <a:pt x="43" y="80"/>
                    <a:pt x="45" y="80"/>
                  </a:cubicBezTo>
                  <a:cubicBezTo>
                    <a:pt x="45" y="80"/>
                    <a:pt x="77" y="87"/>
                    <a:pt x="79" y="87"/>
                  </a:cubicBezTo>
                  <a:cubicBezTo>
                    <a:pt x="80" y="87"/>
                    <a:pt x="85" y="89"/>
                    <a:pt x="85" y="89"/>
                  </a:cubicBezTo>
                  <a:cubicBezTo>
                    <a:pt x="86" y="89"/>
                    <a:pt x="89" y="90"/>
                    <a:pt x="92" y="90"/>
                  </a:cubicBezTo>
                  <a:cubicBezTo>
                    <a:pt x="92" y="90"/>
                    <a:pt x="92" y="90"/>
                    <a:pt x="92" y="90"/>
                  </a:cubicBezTo>
                  <a:cubicBezTo>
                    <a:pt x="92" y="90"/>
                    <a:pt x="79" y="82"/>
                    <a:pt x="77" y="81"/>
                  </a:cubicBezTo>
                  <a:cubicBezTo>
                    <a:pt x="76" y="80"/>
                    <a:pt x="75" y="80"/>
                    <a:pt x="74" y="79"/>
                  </a:cubicBezTo>
                  <a:cubicBezTo>
                    <a:pt x="72" y="78"/>
                    <a:pt x="62" y="69"/>
                    <a:pt x="61" y="68"/>
                  </a:cubicBezTo>
                  <a:cubicBezTo>
                    <a:pt x="59" y="68"/>
                    <a:pt x="57" y="67"/>
                    <a:pt x="55" y="66"/>
                  </a:cubicBezTo>
                  <a:cubicBezTo>
                    <a:pt x="54" y="66"/>
                    <a:pt x="51" y="65"/>
                    <a:pt x="50" y="65"/>
                  </a:cubicBezTo>
                  <a:cubicBezTo>
                    <a:pt x="50" y="65"/>
                    <a:pt x="43" y="62"/>
                    <a:pt x="43" y="62"/>
                  </a:cubicBezTo>
                  <a:cubicBezTo>
                    <a:pt x="23" y="54"/>
                    <a:pt x="23" y="37"/>
                    <a:pt x="24" y="34"/>
                  </a:cubicBezTo>
                  <a:cubicBezTo>
                    <a:pt x="24" y="33"/>
                    <a:pt x="24" y="32"/>
                    <a:pt x="25" y="32"/>
                  </a:cubicBezTo>
                  <a:cubicBezTo>
                    <a:pt x="25" y="32"/>
                    <a:pt x="25" y="32"/>
                    <a:pt x="25" y="32"/>
                  </a:cubicBezTo>
                  <a:cubicBezTo>
                    <a:pt x="25" y="31"/>
                    <a:pt x="25" y="31"/>
                    <a:pt x="25" y="30"/>
                  </a:cubicBezTo>
                  <a:cubicBezTo>
                    <a:pt x="26" y="28"/>
                    <a:pt x="27" y="28"/>
                    <a:pt x="27" y="28"/>
                  </a:cubicBezTo>
                  <a:cubicBezTo>
                    <a:pt x="27" y="28"/>
                    <a:pt x="55" y="37"/>
                    <a:pt x="56" y="37"/>
                  </a:cubicBezTo>
                  <a:cubicBezTo>
                    <a:pt x="83" y="49"/>
                    <a:pt x="83" y="49"/>
                    <a:pt x="83" y="49"/>
                  </a:cubicBezTo>
                  <a:cubicBezTo>
                    <a:pt x="92" y="53"/>
                    <a:pt x="102" y="59"/>
                    <a:pt x="103" y="59"/>
                  </a:cubicBezTo>
                  <a:cubicBezTo>
                    <a:pt x="105" y="61"/>
                    <a:pt x="107" y="62"/>
                    <a:pt x="109" y="63"/>
                  </a:cubicBezTo>
                  <a:cubicBezTo>
                    <a:pt x="109" y="63"/>
                    <a:pt x="109" y="63"/>
                    <a:pt x="109" y="63"/>
                  </a:cubicBezTo>
                  <a:cubicBezTo>
                    <a:pt x="109" y="63"/>
                    <a:pt x="109" y="63"/>
                    <a:pt x="109" y="63"/>
                  </a:cubicBezTo>
                  <a:cubicBezTo>
                    <a:pt x="109" y="63"/>
                    <a:pt x="106" y="54"/>
                    <a:pt x="98" y="48"/>
                  </a:cubicBezTo>
                  <a:cubicBezTo>
                    <a:pt x="98" y="48"/>
                    <a:pt x="98" y="48"/>
                    <a:pt x="98" y="48"/>
                  </a:cubicBezTo>
                  <a:cubicBezTo>
                    <a:pt x="98" y="48"/>
                    <a:pt x="80" y="34"/>
                    <a:pt x="80" y="34"/>
                  </a:cubicBezTo>
                  <a:cubicBezTo>
                    <a:pt x="74" y="28"/>
                    <a:pt x="71" y="22"/>
                    <a:pt x="71" y="21"/>
                  </a:cubicBezTo>
                  <a:cubicBezTo>
                    <a:pt x="71" y="21"/>
                    <a:pt x="71" y="21"/>
                    <a:pt x="71" y="21"/>
                  </a:cubicBezTo>
                  <a:cubicBezTo>
                    <a:pt x="69" y="15"/>
                    <a:pt x="69" y="10"/>
                    <a:pt x="72" y="6"/>
                  </a:cubicBezTo>
                  <a:cubicBezTo>
                    <a:pt x="72" y="6"/>
                    <a:pt x="75" y="2"/>
                    <a:pt x="79" y="3"/>
                  </a:cubicBezTo>
                  <a:cubicBezTo>
                    <a:pt x="79" y="3"/>
                    <a:pt x="79" y="3"/>
                    <a:pt x="79" y="3"/>
                  </a:cubicBezTo>
                  <a:cubicBezTo>
                    <a:pt x="79" y="2"/>
                    <a:pt x="80" y="2"/>
                    <a:pt x="80" y="2"/>
                  </a:cubicBezTo>
                  <a:cubicBezTo>
                    <a:pt x="80" y="2"/>
                    <a:pt x="80" y="2"/>
                    <a:pt x="80" y="2"/>
                  </a:cubicBezTo>
                  <a:cubicBezTo>
                    <a:pt x="80" y="1"/>
                    <a:pt x="81" y="0"/>
                    <a:pt x="82" y="0"/>
                  </a:cubicBezTo>
                  <a:cubicBezTo>
                    <a:pt x="82" y="0"/>
                    <a:pt x="82" y="0"/>
                    <a:pt x="83" y="1"/>
                  </a:cubicBezTo>
                  <a:cubicBezTo>
                    <a:pt x="134" y="43"/>
                    <a:pt x="134" y="43"/>
                    <a:pt x="134" y="43"/>
                  </a:cubicBezTo>
                  <a:cubicBezTo>
                    <a:pt x="137" y="46"/>
                    <a:pt x="141" y="49"/>
                    <a:pt x="144" y="53"/>
                  </a:cubicBezTo>
                  <a:cubicBezTo>
                    <a:pt x="145" y="55"/>
                    <a:pt x="146" y="56"/>
                    <a:pt x="148" y="57"/>
                  </a:cubicBezTo>
                  <a:cubicBezTo>
                    <a:pt x="148" y="58"/>
                    <a:pt x="149" y="58"/>
                    <a:pt x="149" y="59"/>
                  </a:cubicBezTo>
                  <a:cubicBezTo>
                    <a:pt x="149" y="59"/>
                    <a:pt x="149" y="59"/>
                    <a:pt x="149" y="59"/>
                  </a:cubicBezTo>
                  <a:cubicBezTo>
                    <a:pt x="149" y="58"/>
                    <a:pt x="148" y="57"/>
                    <a:pt x="147" y="56"/>
                  </a:cubicBezTo>
                  <a:cubicBezTo>
                    <a:pt x="146" y="54"/>
                    <a:pt x="145" y="53"/>
                    <a:pt x="144" y="51"/>
                  </a:cubicBezTo>
                  <a:cubicBezTo>
                    <a:pt x="138" y="39"/>
                    <a:pt x="137" y="28"/>
                    <a:pt x="139" y="24"/>
                  </a:cubicBezTo>
                  <a:cubicBezTo>
                    <a:pt x="141" y="22"/>
                    <a:pt x="143" y="19"/>
                    <a:pt x="148" y="17"/>
                  </a:cubicBezTo>
                  <a:cubicBezTo>
                    <a:pt x="149" y="17"/>
                    <a:pt x="150" y="17"/>
                    <a:pt x="151" y="17"/>
                  </a:cubicBezTo>
                  <a:cubicBezTo>
                    <a:pt x="151" y="16"/>
                    <a:pt x="152" y="16"/>
                    <a:pt x="152" y="16"/>
                  </a:cubicBezTo>
                  <a:cubicBezTo>
                    <a:pt x="153" y="16"/>
                    <a:pt x="153" y="17"/>
                    <a:pt x="154" y="18"/>
                  </a:cubicBezTo>
                  <a:cubicBezTo>
                    <a:pt x="155" y="20"/>
                    <a:pt x="156" y="22"/>
                    <a:pt x="157" y="24"/>
                  </a:cubicBezTo>
                  <a:cubicBezTo>
                    <a:pt x="158" y="26"/>
                    <a:pt x="159" y="28"/>
                    <a:pt x="160" y="29"/>
                  </a:cubicBezTo>
                  <a:cubicBezTo>
                    <a:pt x="160" y="30"/>
                    <a:pt x="160" y="31"/>
                    <a:pt x="161" y="32"/>
                  </a:cubicBezTo>
                  <a:cubicBezTo>
                    <a:pt x="161" y="34"/>
                    <a:pt x="162" y="36"/>
                    <a:pt x="163" y="37"/>
                  </a:cubicBezTo>
                  <a:cubicBezTo>
                    <a:pt x="163" y="37"/>
                    <a:pt x="176" y="54"/>
                    <a:pt x="182" y="66"/>
                  </a:cubicBezTo>
                  <a:cubicBezTo>
                    <a:pt x="183" y="68"/>
                    <a:pt x="186" y="75"/>
                    <a:pt x="187" y="76"/>
                  </a:cubicBezTo>
                  <a:cubicBezTo>
                    <a:pt x="187" y="77"/>
                    <a:pt x="187" y="77"/>
                    <a:pt x="187" y="77"/>
                  </a:cubicBezTo>
                  <a:cubicBezTo>
                    <a:pt x="196" y="93"/>
                    <a:pt x="197" y="107"/>
                    <a:pt x="197" y="108"/>
                  </a:cubicBezTo>
                  <a:cubicBezTo>
                    <a:pt x="197" y="108"/>
                    <a:pt x="205" y="226"/>
                    <a:pt x="210" y="254"/>
                  </a:cubicBezTo>
                  <a:cubicBezTo>
                    <a:pt x="215" y="282"/>
                    <a:pt x="220" y="297"/>
                    <a:pt x="220" y="299"/>
                  </a:cubicBezTo>
                  <a:cubicBezTo>
                    <a:pt x="132" y="299"/>
                    <a:pt x="132" y="299"/>
                    <a:pt x="132" y="299"/>
                  </a:cubicBezTo>
                  <a:close/>
                  <a:moveTo>
                    <a:pt x="132" y="299"/>
                  </a:moveTo>
                  <a:cubicBezTo>
                    <a:pt x="132" y="299"/>
                    <a:pt x="132" y="299"/>
                    <a:pt x="132" y="299"/>
                  </a:cubicBezTo>
                </a:path>
              </a:pathLst>
            </a:custGeom>
            <a:grpFill/>
            <a:ln w="9525">
              <a:noFill/>
              <a:round/>
              <a:headEnd/>
              <a:tailEnd/>
            </a:ln>
          </p:spPr>
          <p:txBody>
            <a:bodyPr vert="horz" wrap="square" lIns="99229" tIns="49615" rIns="99229" bIns="49615" numCol="1" anchor="t" anchorCtr="0" compatLnSpc="1">
              <a:prstTxWarp prst="textNoShape">
                <a:avLst/>
              </a:prstTxWarp>
            </a:bodyPr>
            <a:lstStyle/>
            <a:p>
              <a:pPr>
                <a:lnSpc>
                  <a:spcPct val="120000"/>
                </a:lnSpc>
              </a:pPr>
              <a:endParaRPr lang="en-US" sz="24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 name="Rounded Rectangle 10"/>
            <p:cNvSpPr/>
            <p:nvPr/>
          </p:nvSpPr>
          <p:spPr>
            <a:xfrm>
              <a:off x="580606" y="4081839"/>
              <a:ext cx="1152140" cy="288035"/>
            </a:xfrm>
            <a:prstGeom prst="round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24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4" name="Group 13"/>
          <p:cNvGrpSpPr/>
          <p:nvPr/>
        </p:nvGrpSpPr>
        <p:grpSpPr>
          <a:xfrm rot="1521600">
            <a:off x="3791041" y="2911291"/>
            <a:ext cx="297031" cy="297031"/>
            <a:chOff x="3765502" y="2110894"/>
            <a:chExt cx="403249" cy="403249"/>
          </a:xfrm>
        </p:grpSpPr>
        <p:sp>
          <p:nvSpPr>
            <p:cNvPr id="12" name="Oval 11"/>
            <p:cNvSpPr/>
            <p:nvPr/>
          </p:nvSpPr>
          <p:spPr>
            <a:xfrm>
              <a:off x="3765502" y="2110894"/>
              <a:ext cx="403249" cy="403249"/>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24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 name="Rounded Rectangle 12"/>
            <p:cNvSpPr/>
            <p:nvPr/>
          </p:nvSpPr>
          <p:spPr>
            <a:xfrm>
              <a:off x="3938323" y="2110894"/>
              <a:ext cx="57607" cy="403249"/>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24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0" name="Group 19"/>
          <p:cNvGrpSpPr/>
          <p:nvPr/>
        </p:nvGrpSpPr>
        <p:grpSpPr>
          <a:xfrm rot="10800000">
            <a:off x="6547294" y="4224309"/>
            <a:ext cx="155506" cy="609442"/>
            <a:chOff x="4514393" y="1036303"/>
            <a:chExt cx="115214" cy="1487365"/>
          </a:xfrm>
        </p:grpSpPr>
        <p:cxnSp>
          <p:nvCxnSpPr>
            <p:cNvPr id="21" name="Straight Connector 20"/>
            <p:cNvCxnSpPr/>
            <p:nvPr/>
          </p:nvCxnSpPr>
          <p:spPr>
            <a:xfrm flipV="1">
              <a:off x="4629607" y="1041066"/>
              <a:ext cx="0" cy="1482602"/>
            </a:xfrm>
            <a:prstGeom prst="line">
              <a:avLst/>
            </a:prstGeom>
            <a:ln w="19050" cap="rnd">
              <a:solidFill>
                <a:schemeClr val="accent3"/>
              </a:solidFill>
              <a:prstDash val="solid"/>
              <a:headEnd type="none"/>
              <a:tailEnd type="none"/>
            </a:ln>
          </p:spPr>
          <p:style>
            <a:lnRef idx="1">
              <a:schemeClr val="accent1"/>
            </a:lnRef>
            <a:fillRef idx="0">
              <a:schemeClr val="accent1"/>
            </a:fillRef>
            <a:effectRef idx="0">
              <a:schemeClr val="accent1"/>
            </a:effectRef>
            <a:fontRef idx="minor">
              <a:schemeClr val="tx1"/>
            </a:fontRef>
          </p:style>
        </p:cxnSp>
        <p:cxnSp>
          <p:nvCxnSpPr>
            <p:cNvPr id="22" name="Straight Connector 21"/>
            <p:cNvCxnSpPr/>
            <p:nvPr/>
          </p:nvCxnSpPr>
          <p:spPr>
            <a:xfrm flipH="1">
              <a:off x="4514393" y="1036303"/>
              <a:ext cx="115214" cy="0"/>
            </a:xfrm>
            <a:prstGeom prst="line">
              <a:avLst/>
            </a:prstGeom>
            <a:ln w="19050" cap="rnd">
              <a:solidFill>
                <a:schemeClr val="accent3"/>
              </a:solidFill>
              <a:prstDash val="solid"/>
            </a:ln>
          </p:spPr>
          <p:style>
            <a:lnRef idx="1">
              <a:schemeClr val="accent1"/>
            </a:lnRef>
            <a:fillRef idx="0">
              <a:schemeClr val="accent1"/>
            </a:fillRef>
            <a:effectRef idx="0">
              <a:schemeClr val="accent1"/>
            </a:effectRef>
            <a:fontRef idx="minor">
              <a:schemeClr val="tx1"/>
            </a:fontRef>
          </p:style>
        </p:cxnSp>
        <p:cxnSp>
          <p:nvCxnSpPr>
            <p:cNvPr id="23" name="Straight Connector 22"/>
            <p:cNvCxnSpPr/>
            <p:nvPr/>
          </p:nvCxnSpPr>
          <p:spPr>
            <a:xfrm flipH="1">
              <a:off x="4514393" y="2523668"/>
              <a:ext cx="115214" cy="0"/>
            </a:xfrm>
            <a:prstGeom prst="line">
              <a:avLst/>
            </a:prstGeom>
            <a:ln w="19050" cap="rnd">
              <a:solidFill>
                <a:schemeClr val="accent3"/>
              </a:solidFill>
              <a:prstDash val="solid"/>
            </a:ln>
          </p:spPr>
          <p:style>
            <a:lnRef idx="1">
              <a:schemeClr val="accent1"/>
            </a:lnRef>
            <a:fillRef idx="0">
              <a:schemeClr val="accent1"/>
            </a:fillRef>
            <a:effectRef idx="0">
              <a:schemeClr val="accent1"/>
            </a:effectRef>
            <a:fontRef idx="minor">
              <a:schemeClr val="tx1"/>
            </a:fontRef>
          </p:style>
        </p:cxnSp>
      </p:grpSp>
      <p:grpSp>
        <p:nvGrpSpPr>
          <p:cNvPr id="24" name="Group 23"/>
          <p:cNvGrpSpPr/>
          <p:nvPr/>
        </p:nvGrpSpPr>
        <p:grpSpPr>
          <a:xfrm rot="10800000">
            <a:off x="6547294" y="3357941"/>
            <a:ext cx="155506" cy="609442"/>
            <a:chOff x="4514393" y="1036303"/>
            <a:chExt cx="115214" cy="1487365"/>
          </a:xfrm>
        </p:grpSpPr>
        <p:cxnSp>
          <p:nvCxnSpPr>
            <p:cNvPr id="25" name="Straight Connector 24"/>
            <p:cNvCxnSpPr/>
            <p:nvPr/>
          </p:nvCxnSpPr>
          <p:spPr>
            <a:xfrm flipV="1">
              <a:off x="4629607" y="1041066"/>
              <a:ext cx="0" cy="1482602"/>
            </a:xfrm>
            <a:prstGeom prst="line">
              <a:avLst/>
            </a:prstGeom>
            <a:ln w="19050" cap="rnd">
              <a:solidFill>
                <a:schemeClr val="accent2"/>
              </a:solidFill>
              <a:prstDash val="solid"/>
              <a:headEnd type="none"/>
              <a:tailEnd type="none"/>
            </a:ln>
          </p:spPr>
          <p:style>
            <a:lnRef idx="1">
              <a:schemeClr val="accent1"/>
            </a:lnRef>
            <a:fillRef idx="0">
              <a:schemeClr val="accent1"/>
            </a:fillRef>
            <a:effectRef idx="0">
              <a:schemeClr val="accent1"/>
            </a:effectRef>
            <a:fontRef idx="minor">
              <a:schemeClr val="tx1"/>
            </a:fontRef>
          </p:style>
        </p:cxnSp>
        <p:cxnSp>
          <p:nvCxnSpPr>
            <p:cNvPr id="26" name="Straight Connector 25"/>
            <p:cNvCxnSpPr/>
            <p:nvPr/>
          </p:nvCxnSpPr>
          <p:spPr>
            <a:xfrm flipH="1">
              <a:off x="4514393" y="1036303"/>
              <a:ext cx="115214" cy="0"/>
            </a:xfrm>
            <a:prstGeom prst="line">
              <a:avLst/>
            </a:prstGeom>
            <a:ln w="19050" cap="rnd">
              <a:solidFill>
                <a:schemeClr val="accent2"/>
              </a:solidFill>
              <a:prstDash val="solid"/>
            </a:ln>
          </p:spPr>
          <p:style>
            <a:lnRef idx="1">
              <a:schemeClr val="accent1"/>
            </a:lnRef>
            <a:fillRef idx="0">
              <a:schemeClr val="accent1"/>
            </a:fillRef>
            <a:effectRef idx="0">
              <a:schemeClr val="accent1"/>
            </a:effectRef>
            <a:fontRef idx="minor">
              <a:schemeClr val="tx1"/>
            </a:fontRef>
          </p:style>
        </p:cxnSp>
        <p:cxnSp>
          <p:nvCxnSpPr>
            <p:cNvPr id="27" name="Straight Connector 26"/>
            <p:cNvCxnSpPr/>
            <p:nvPr/>
          </p:nvCxnSpPr>
          <p:spPr>
            <a:xfrm flipH="1">
              <a:off x="4514393" y="2523668"/>
              <a:ext cx="115214" cy="0"/>
            </a:xfrm>
            <a:prstGeom prst="line">
              <a:avLst/>
            </a:prstGeom>
            <a:ln w="19050" cap="rnd">
              <a:solidFill>
                <a:schemeClr val="accent2"/>
              </a:solidFill>
              <a:prstDash val="solid"/>
            </a:ln>
          </p:spPr>
          <p:style>
            <a:lnRef idx="1">
              <a:schemeClr val="accent1"/>
            </a:lnRef>
            <a:fillRef idx="0">
              <a:schemeClr val="accent1"/>
            </a:fillRef>
            <a:effectRef idx="0">
              <a:schemeClr val="accent1"/>
            </a:effectRef>
            <a:fontRef idx="minor">
              <a:schemeClr val="tx1"/>
            </a:fontRef>
          </p:style>
        </p:cxnSp>
      </p:grpSp>
      <p:grpSp>
        <p:nvGrpSpPr>
          <p:cNvPr id="28" name="Group 27"/>
          <p:cNvGrpSpPr/>
          <p:nvPr/>
        </p:nvGrpSpPr>
        <p:grpSpPr>
          <a:xfrm rot="10800000">
            <a:off x="6547294" y="2403364"/>
            <a:ext cx="155506" cy="609442"/>
            <a:chOff x="4514393" y="1036303"/>
            <a:chExt cx="115214" cy="1487365"/>
          </a:xfrm>
        </p:grpSpPr>
        <p:cxnSp>
          <p:nvCxnSpPr>
            <p:cNvPr id="29" name="Straight Connector 28"/>
            <p:cNvCxnSpPr/>
            <p:nvPr/>
          </p:nvCxnSpPr>
          <p:spPr>
            <a:xfrm flipV="1">
              <a:off x="4629607" y="1041066"/>
              <a:ext cx="0" cy="1482602"/>
            </a:xfrm>
            <a:prstGeom prst="line">
              <a:avLst/>
            </a:prstGeom>
            <a:ln w="19050" cap="rnd">
              <a:solidFill>
                <a:schemeClr val="accent1"/>
              </a:solidFill>
              <a:prstDash val="solid"/>
              <a:headEnd type="none"/>
              <a:tailEnd type="none"/>
            </a:ln>
          </p:spPr>
          <p:style>
            <a:lnRef idx="1">
              <a:schemeClr val="accent1"/>
            </a:lnRef>
            <a:fillRef idx="0">
              <a:schemeClr val="accent1"/>
            </a:fillRef>
            <a:effectRef idx="0">
              <a:schemeClr val="accent1"/>
            </a:effectRef>
            <a:fontRef idx="minor">
              <a:schemeClr val="tx1"/>
            </a:fontRef>
          </p:style>
        </p:cxnSp>
        <p:cxnSp>
          <p:nvCxnSpPr>
            <p:cNvPr id="31" name="Straight Connector 30"/>
            <p:cNvCxnSpPr/>
            <p:nvPr/>
          </p:nvCxnSpPr>
          <p:spPr>
            <a:xfrm flipH="1">
              <a:off x="4514393" y="1036303"/>
              <a:ext cx="115214" cy="0"/>
            </a:xfrm>
            <a:prstGeom prst="line">
              <a:avLst/>
            </a:prstGeom>
            <a:ln w="19050" cap="rnd">
              <a:solidFill>
                <a:schemeClr val="accent1"/>
              </a:solidFill>
              <a:prstDash val="solid"/>
            </a:ln>
          </p:spPr>
          <p:style>
            <a:lnRef idx="1">
              <a:schemeClr val="accent1"/>
            </a:lnRef>
            <a:fillRef idx="0">
              <a:schemeClr val="accent1"/>
            </a:fillRef>
            <a:effectRef idx="0">
              <a:schemeClr val="accent1"/>
            </a:effectRef>
            <a:fontRef idx="minor">
              <a:schemeClr val="tx1"/>
            </a:fontRef>
          </p:style>
        </p:cxnSp>
        <p:cxnSp>
          <p:nvCxnSpPr>
            <p:cNvPr id="32" name="Straight Connector 31"/>
            <p:cNvCxnSpPr/>
            <p:nvPr/>
          </p:nvCxnSpPr>
          <p:spPr>
            <a:xfrm flipH="1">
              <a:off x="4514393" y="2523668"/>
              <a:ext cx="115214" cy="0"/>
            </a:xfrm>
            <a:prstGeom prst="line">
              <a:avLst/>
            </a:prstGeom>
            <a:ln w="19050" cap="rnd">
              <a:solidFill>
                <a:schemeClr val="accent1"/>
              </a:solidFill>
              <a:prstDash val="solid"/>
            </a:ln>
          </p:spPr>
          <p:style>
            <a:lnRef idx="1">
              <a:schemeClr val="accent1"/>
            </a:lnRef>
            <a:fillRef idx="0">
              <a:schemeClr val="accent1"/>
            </a:fillRef>
            <a:effectRef idx="0">
              <a:schemeClr val="accent1"/>
            </a:effectRef>
            <a:fontRef idx="minor">
              <a:schemeClr val="tx1"/>
            </a:fontRef>
          </p:style>
        </p:cxnSp>
      </p:grpSp>
      <p:cxnSp>
        <p:nvCxnSpPr>
          <p:cNvPr id="33" name="Straight Connector 32"/>
          <p:cNvCxnSpPr/>
          <p:nvPr/>
        </p:nvCxnSpPr>
        <p:spPr>
          <a:xfrm>
            <a:off x="4406185" y="2695961"/>
            <a:ext cx="2141126" cy="0"/>
          </a:xfrm>
          <a:prstGeom prst="line">
            <a:avLst/>
          </a:prstGeom>
          <a:ln w="19050">
            <a:solidFill>
              <a:schemeClr val="accent1"/>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34" name="Elbow Connector 33"/>
          <p:cNvCxnSpPr/>
          <p:nvPr/>
        </p:nvCxnSpPr>
        <p:spPr>
          <a:xfrm>
            <a:off x="4405902" y="2975983"/>
            <a:ext cx="2141415" cy="687657"/>
          </a:xfrm>
          <a:prstGeom prst="bentConnector3">
            <a:avLst>
              <a:gd name="adj1" fmla="val 79927"/>
            </a:avLst>
          </a:prstGeom>
          <a:ln w="19050" cmpd="sng">
            <a:solidFill>
              <a:schemeClr val="accent2"/>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35" name="Elbow Connector 34"/>
          <p:cNvCxnSpPr/>
          <p:nvPr/>
        </p:nvCxnSpPr>
        <p:spPr>
          <a:xfrm>
            <a:off x="4406185" y="3279724"/>
            <a:ext cx="2141126" cy="1259112"/>
          </a:xfrm>
          <a:prstGeom prst="bentConnector3">
            <a:avLst>
              <a:gd name="adj1" fmla="val 65448"/>
            </a:avLst>
          </a:prstGeom>
          <a:ln w="19050" cmpd="sng">
            <a:solidFill>
              <a:schemeClr val="accent3"/>
            </a:solidFill>
            <a:prstDash val="solid"/>
            <a:headEnd type="oval"/>
            <a:tailEnd type="oval"/>
          </a:ln>
        </p:spPr>
        <p:style>
          <a:lnRef idx="1">
            <a:schemeClr val="accent1"/>
          </a:lnRef>
          <a:fillRef idx="0">
            <a:schemeClr val="accent1"/>
          </a:fillRef>
          <a:effectRef idx="0">
            <a:schemeClr val="accent1"/>
          </a:effectRef>
          <a:fontRef idx="minor">
            <a:schemeClr val="tx1"/>
          </a:fontRef>
        </p:style>
      </p:cxnSp>
      <p:grpSp>
        <p:nvGrpSpPr>
          <p:cNvPr id="48" name="Group 179"/>
          <p:cNvGrpSpPr/>
          <p:nvPr/>
        </p:nvGrpSpPr>
        <p:grpSpPr>
          <a:xfrm>
            <a:off x="6861740" y="2410238"/>
            <a:ext cx="217146" cy="555745"/>
            <a:chOff x="5054600" y="1652588"/>
            <a:chExt cx="187325" cy="479424"/>
          </a:xfrm>
          <a:solidFill>
            <a:schemeClr val="accent1"/>
          </a:solidFill>
        </p:grpSpPr>
        <p:sp>
          <p:nvSpPr>
            <p:cNvPr id="49" name="Freeform 96"/>
            <p:cNvSpPr>
              <a:spLocks/>
            </p:cNvSpPr>
            <p:nvPr/>
          </p:nvSpPr>
          <p:spPr bwMode="auto">
            <a:xfrm>
              <a:off x="5054600" y="1733550"/>
              <a:ext cx="187325" cy="398462"/>
            </a:xfrm>
            <a:custGeom>
              <a:avLst/>
              <a:gdLst/>
              <a:ahLst/>
              <a:cxnLst>
                <a:cxn ang="0">
                  <a:pos x="55" y="1"/>
                </a:cxn>
                <a:cxn ang="0">
                  <a:pos x="19" y="0"/>
                </a:cxn>
                <a:cxn ang="0">
                  <a:pos x="0" y="16"/>
                </a:cxn>
                <a:cxn ang="0">
                  <a:pos x="0" y="16"/>
                </a:cxn>
                <a:cxn ang="0">
                  <a:pos x="0" y="18"/>
                </a:cxn>
                <a:cxn ang="0">
                  <a:pos x="0" y="69"/>
                </a:cxn>
                <a:cxn ang="0">
                  <a:pos x="6" y="75"/>
                </a:cxn>
                <a:cxn ang="0">
                  <a:pos x="12" y="69"/>
                </a:cxn>
                <a:cxn ang="0">
                  <a:pos x="12" y="25"/>
                </a:cxn>
                <a:cxn ang="0">
                  <a:pos x="18" y="25"/>
                </a:cxn>
                <a:cxn ang="0">
                  <a:pos x="18" y="68"/>
                </a:cxn>
                <a:cxn ang="0">
                  <a:pos x="18" y="69"/>
                </a:cxn>
                <a:cxn ang="0">
                  <a:pos x="18" y="145"/>
                </a:cxn>
                <a:cxn ang="0">
                  <a:pos x="26" y="153"/>
                </a:cxn>
                <a:cxn ang="0">
                  <a:pos x="34" y="145"/>
                </a:cxn>
                <a:cxn ang="0">
                  <a:pos x="34" y="78"/>
                </a:cxn>
                <a:cxn ang="0">
                  <a:pos x="39" y="78"/>
                </a:cxn>
                <a:cxn ang="0">
                  <a:pos x="39" y="145"/>
                </a:cxn>
                <a:cxn ang="0">
                  <a:pos x="47" y="153"/>
                </a:cxn>
                <a:cxn ang="0">
                  <a:pos x="55" y="145"/>
                </a:cxn>
                <a:cxn ang="0">
                  <a:pos x="55" y="68"/>
                </a:cxn>
                <a:cxn ang="0">
                  <a:pos x="55" y="67"/>
                </a:cxn>
                <a:cxn ang="0">
                  <a:pos x="55" y="25"/>
                </a:cxn>
                <a:cxn ang="0">
                  <a:pos x="60" y="25"/>
                </a:cxn>
                <a:cxn ang="0">
                  <a:pos x="60" y="69"/>
                </a:cxn>
                <a:cxn ang="0">
                  <a:pos x="66" y="75"/>
                </a:cxn>
                <a:cxn ang="0">
                  <a:pos x="73" y="69"/>
                </a:cxn>
                <a:cxn ang="0">
                  <a:pos x="73" y="18"/>
                </a:cxn>
                <a:cxn ang="0">
                  <a:pos x="73" y="16"/>
                </a:cxn>
                <a:cxn ang="0">
                  <a:pos x="73" y="15"/>
                </a:cxn>
                <a:cxn ang="0">
                  <a:pos x="55" y="1"/>
                </a:cxn>
              </a:cxnLst>
              <a:rect l="0" t="0" r="r" b="b"/>
              <a:pathLst>
                <a:path w="73" h="153">
                  <a:moveTo>
                    <a:pt x="55" y="1"/>
                  </a:moveTo>
                  <a:cubicBezTo>
                    <a:pt x="19" y="0"/>
                    <a:pt x="19" y="0"/>
                    <a:pt x="19" y="0"/>
                  </a:cubicBezTo>
                  <a:cubicBezTo>
                    <a:pt x="5" y="1"/>
                    <a:pt x="0" y="12"/>
                    <a:pt x="0" y="16"/>
                  </a:cubicBezTo>
                  <a:cubicBezTo>
                    <a:pt x="0" y="16"/>
                    <a:pt x="0" y="16"/>
                    <a:pt x="0" y="16"/>
                  </a:cubicBezTo>
                  <a:cubicBezTo>
                    <a:pt x="0" y="18"/>
                    <a:pt x="0" y="18"/>
                    <a:pt x="0" y="18"/>
                  </a:cubicBezTo>
                  <a:cubicBezTo>
                    <a:pt x="0" y="69"/>
                    <a:pt x="0" y="69"/>
                    <a:pt x="0" y="69"/>
                  </a:cubicBezTo>
                  <a:cubicBezTo>
                    <a:pt x="0" y="73"/>
                    <a:pt x="3" y="75"/>
                    <a:pt x="6" y="75"/>
                  </a:cubicBezTo>
                  <a:cubicBezTo>
                    <a:pt x="10" y="75"/>
                    <a:pt x="12" y="73"/>
                    <a:pt x="12" y="69"/>
                  </a:cubicBezTo>
                  <a:cubicBezTo>
                    <a:pt x="12" y="25"/>
                    <a:pt x="12" y="25"/>
                    <a:pt x="12" y="25"/>
                  </a:cubicBezTo>
                  <a:cubicBezTo>
                    <a:pt x="18" y="25"/>
                    <a:pt x="18" y="25"/>
                    <a:pt x="18" y="25"/>
                  </a:cubicBezTo>
                  <a:cubicBezTo>
                    <a:pt x="18" y="68"/>
                    <a:pt x="18" y="68"/>
                    <a:pt x="18" y="68"/>
                  </a:cubicBezTo>
                  <a:cubicBezTo>
                    <a:pt x="18" y="68"/>
                    <a:pt x="18" y="69"/>
                    <a:pt x="18" y="69"/>
                  </a:cubicBezTo>
                  <a:cubicBezTo>
                    <a:pt x="18" y="145"/>
                    <a:pt x="18" y="145"/>
                    <a:pt x="18" y="145"/>
                  </a:cubicBezTo>
                  <a:cubicBezTo>
                    <a:pt x="18" y="150"/>
                    <a:pt x="21" y="153"/>
                    <a:pt x="26" y="153"/>
                  </a:cubicBezTo>
                  <a:cubicBezTo>
                    <a:pt x="31" y="153"/>
                    <a:pt x="34" y="150"/>
                    <a:pt x="34" y="145"/>
                  </a:cubicBezTo>
                  <a:cubicBezTo>
                    <a:pt x="34" y="78"/>
                    <a:pt x="34" y="78"/>
                    <a:pt x="34" y="78"/>
                  </a:cubicBezTo>
                  <a:cubicBezTo>
                    <a:pt x="39" y="78"/>
                    <a:pt x="39" y="78"/>
                    <a:pt x="39" y="78"/>
                  </a:cubicBezTo>
                  <a:cubicBezTo>
                    <a:pt x="39" y="145"/>
                    <a:pt x="39" y="145"/>
                    <a:pt x="39" y="145"/>
                  </a:cubicBezTo>
                  <a:cubicBezTo>
                    <a:pt x="39" y="150"/>
                    <a:pt x="42" y="153"/>
                    <a:pt x="47" y="153"/>
                  </a:cubicBezTo>
                  <a:cubicBezTo>
                    <a:pt x="52" y="153"/>
                    <a:pt x="55" y="150"/>
                    <a:pt x="55" y="145"/>
                  </a:cubicBezTo>
                  <a:cubicBezTo>
                    <a:pt x="55" y="68"/>
                    <a:pt x="55" y="68"/>
                    <a:pt x="55" y="68"/>
                  </a:cubicBezTo>
                  <a:cubicBezTo>
                    <a:pt x="55" y="67"/>
                    <a:pt x="55" y="67"/>
                    <a:pt x="55" y="67"/>
                  </a:cubicBezTo>
                  <a:cubicBezTo>
                    <a:pt x="55" y="25"/>
                    <a:pt x="55" y="25"/>
                    <a:pt x="55" y="25"/>
                  </a:cubicBezTo>
                  <a:cubicBezTo>
                    <a:pt x="60" y="25"/>
                    <a:pt x="60" y="25"/>
                    <a:pt x="60" y="25"/>
                  </a:cubicBezTo>
                  <a:cubicBezTo>
                    <a:pt x="60" y="69"/>
                    <a:pt x="60" y="69"/>
                    <a:pt x="60" y="69"/>
                  </a:cubicBezTo>
                  <a:cubicBezTo>
                    <a:pt x="60" y="73"/>
                    <a:pt x="63" y="75"/>
                    <a:pt x="66" y="75"/>
                  </a:cubicBezTo>
                  <a:cubicBezTo>
                    <a:pt x="70" y="75"/>
                    <a:pt x="73" y="73"/>
                    <a:pt x="73" y="69"/>
                  </a:cubicBezTo>
                  <a:cubicBezTo>
                    <a:pt x="73" y="18"/>
                    <a:pt x="73" y="18"/>
                    <a:pt x="73" y="18"/>
                  </a:cubicBezTo>
                  <a:cubicBezTo>
                    <a:pt x="73" y="16"/>
                    <a:pt x="73" y="16"/>
                    <a:pt x="73" y="16"/>
                  </a:cubicBezTo>
                  <a:cubicBezTo>
                    <a:pt x="73" y="15"/>
                    <a:pt x="73" y="15"/>
                    <a:pt x="73" y="15"/>
                  </a:cubicBezTo>
                  <a:cubicBezTo>
                    <a:pt x="73" y="10"/>
                    <a:pt x="67" y="1"/>
                    <a:pt x="55" y="1"/>
                  </a:cubicBezTo>
                  <a:close/>
                </a:path>
              </a:pathLst>
            </a:custGeom>
            <a:grpFill/>
            <a:ln w="9525">
              <a:noFill/>
              <a:round/>
              <a:headEnd/>
              <a:tailEnd/>
            </a:ln>
          </p:spPr>
          <p:txBody>
            <a:bodyPr vert="horz" wrap="square" lIns="99229" tIns="49615" rIns="99229" bIns="49615" numCol="1" anchor="t" anchorCtr="0" compatLnSpc="1">
              <a:prstTxWarp prst="textNoShape">
                <a:avLst/>
              </a:prstTxWarp>
            </a:bodyPr>
            <a:lstStyle/>
            <a:p>
              <a:pPr>
                <a:lnSpc>
                  <a:spcPct val="120000"/>
                </a:lnSpc>
              </a:pPr>
              <a:endParaRPr lang="en-US" sz="24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0" name="Oval 97"/>
            <p:cNvSpPr>
              <a:spLocks noChangeArrowheads="1"/>
            </p:cNvSpPr>
            <p:nvPr/>
          </p:nvSpPr>
          <p:spPr bwMode="auto">
            <a:xfrm>
              <a:off x="5110163" y="1652588"/>
              <a:ext cx="74613" cy="76200"/>
            </a:xfrm>
            <a:prstGeom prst="ellipse">
              <a:avLst/>
            </a:prstGeom>
            <a:grpFill/>
            <a:ln w="9525">
              <a:noFill/>
              <a:round/>
              <a:headEnd/>
              <a:tailEnd/>
            </a:ln>
          </p:spPr>
          <p:txBody>
            <a:bodyPr vert="horz" wrap="square" lIns="99229" tIns="49615" rIns="99229" bIns="49615" numCol="1" anchor="t" anchorCtr="0" compatLnSpc="1">
              <a:prstTxWarp prst="textNoShape">
                <a:avLst/>
              </a:prstTxWarp>
            </a:bodyPr>
            <a:lstStyle/>
            <a:p>
              <a:pPr>
                <a:lnSpc>
                  <a:spcPct val="120000"/>
                </a:lnSpc>
              </a:pPr>
              <a:endParaRPr lang="en-US" sz="24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5" name="Group 259"/>
          <p:cNvGrpSpPr/>
          <p:nvPr/>
        </p:nvGrpSpPr>
        <p:grpSpPr>
          <a:xfrm>
            <a:off x="6829983" y="3329929"/>
            <a:ext cx="280704" cy="602628"/>
            <a:chOff x="6913466" y="1930294"/>
            <a:chExt cx="328336" cy="704884"/>
          </a:xfrm>
          <a:solidFill>
            <a:schemeClr val="accent2"/>
          </a:solidFill>
        </p:grpSpPr>
        <p:sp>
          <p:nvSpPr>
            <p:cNvPr id="56" name="Oval 98"/>
            <p:cNvSpPr>
              <a:spLocks noChangeArrowheads="1"/>
            </p:cNvSpPr>
            <p:nvPr/>
          </p:nvSpPr>
          <p:spPr bwMode="auto">
            <a:xfrm>
              <a:off x="7025973" y="1930294"/>
              <a:ext cx="105618" cy="105618"/>
            </a:xfrm>
            <a:prstGeom prst="ellipse">
              <a:avLst/>
            </a:prstGeom>
            <a:grpFill/>
            <a:ln w="9525">
              <a:noFill/>
              <a:round/>
              <a:headEnd/>
              <a:tailEnd/>
            </a:ln>
          </p:spPr>
          <p:txBody>
            <a:bodyPr vert="horz" wrap="square" lIns="99229" tIns="49615" rIns="99229" bIns="49615" numCol="1" anchor="t" anchorCtr="0" compatLnSpc="1">
              <a:prstTxWarp prst="textNoShape">
                <a:avLst/>
              </a:prstTxWarp>
            </a:bodyPr>
            <a:lstStyle/>
            <a:p>
              <a:pPr>
                <a:lnSpc>
                  <a:spcPct val="120000"/>
                </a:lnSpc>
              </a:pPr>
              <a:endParaRPr lang="en-US" sz="24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7" name="Freeform 99"/>
            <p:cNvSpPr>
              <a:spLocks/>
            </p:cNvSpPr>
            <p:nvPr/>
          </p:nvSpPr>
          <p:spPr bwMode="auto">
            <a:xfrm>
              <a:off x="6913466" y="2058872"/>
              <a:ext cx="328336" cy="576306"/>
            </a:xfrm>
            <a:custGeom>
              <a:avLst/>
              <a:gdLst/>
              <a:ahLst/>
              <a:cxnLst>
                <a:cxn ang="0">
                  <a:pos x="87" y="56"/>
                </a:cxn>
                <a:cxn ang="0">
                  <a:pos x="71" y="9"/>
                </a:cxn>
                <a:cxn ang="0">
                  <a:pos x="61" y="0"/>
                </a:cxn>
                <a:cxn ang="0">
                  <a:pos x="26" y="0"/>
                </a:cxn>
                <a:cxn ang="0">
                  <a:pos x="18" y="4"/>
                </a:cxn>
                <a:cxn ang="0">
                  <a:pos x="17" y="6"/>
                </a:cxn>
                <a:cxn ang="0">
                  <a:pos x="17" y="6"/>
                </a:cxn>
                <a:cxn ang="0">
                  <a:pos x="16" y="7"/>
                </a:cxn>
                <a:cxn ang="0">
                  <a:pos x="1" y="56"/>
                </a:cxn>
                <a:cxn ang="0">
                  <a:pos x="5" y="64"/>
                </a:cxn>
                <a:cxn ang="0">
                  <a:pos x="13" y="60"/>
                </a:cxn>
                <a:cxn ang="0">
                  <a:pos x="25" y="21"/>
                </a:cxn>
                <a:cxn ang="0">
                  <a:pos x="26" y="21"/>
                </a:cxn>
                <a:cxn ang="0">
                  <a:pos x="27" y="21"/>
                </a:cxn>
                <a:cxn ang="0">
                  <a:pos x="9" y="91"/>
                </a:cxn>
                <a:cxn ang="0">
                  <a:pos x="28" y="91"/>
                </a:cxn>
                <a:cxn ang="0">
                  <a:pos x="28" y="146"/>
                </a:cxn>
                <a:cxn ang="0">
                  <a:pos x="35" y="153"/>
                </a:cxn>
                <a:cxn ang="0">
                  <a:pos x="42" y="146"/>
                </a:cxn>
                <a:cxn ang="0">
                  <a:pos x="42" y="91"/>
                </a:cxn>
                <a:cxn ang="0">
                  <a:pos x="46" y="91"/>
                </a:cxn>
                <a:cxn ang="0">
                  <a:pos x="46" y="146"/>
                </a:cxn>
                <a:cxn ang="0">
                  <a:pos x="54" y="153"/>
                </a:cxn>
                <a:cxn ang="0">
                  <a:pos x="61" y="146"/>
                </a:cxn>
                <a:cxn ang="0">
                  <a:pos x="61" y="91"/>
                </a:cxn>
                <a:cxn ang="0">
                  <a:pos x="80" y="91"/>
                </a:cxn>
                <a:cxn ang="0">
                  <a:pos x="60" y="21"/>
                </a:cxn>
                <a:cxn ang="0">
                  <a:pos x="61" y="21"/>
                </a:cxn>
                <a:cxn ang="0">
                  <a:pos x="62" y="21"/>
                </a:cxn>
                <a:cxn ang="0">
                  <a:pos x="75" y="60"/>
                </a:cxn>
                <a:cxn ang="0">
                  <a:pos x="83" y="64"/>
                </a:cxn>
                <a:cxn ang="0">
                  <a:pos x="87" y="56"/>
                </a:cxn>
              </a:cxnLst>
              <a:rect l="0" t="0" r="r" b="b"/>
              <a:pathLst>
                <a:path w="88" h="153">
                  <a:moveTo>
                    <a:pt x="87" y="56"/>
                  </a:moveTo>
                  <a:cubicBezTo>
                    <a:pt x="71" y="9"/>
                    <a:pt x="71" y="9"/>
                    <a:pt x="71" y="9"/>
                  </a:cubicBezTo>
                  <a:cubicBezTo>
                    <a:pt x="71" y="4"/>
                    <a:pt x="67" y="0"/>
                    <a:pt x="61" y="0"/>
                  </a:cubicBezTo>
                  <a:cubicBezTo>
                    <a:pt x="26" y="0"/>
                    <a:pt x="26" y="0"/>
                    <a:pt x="26" y="0"/>
                  </a:cubicBezTo>
                  <a:cubicBezTo>
                    <a:pt x="23" y="0"/>
                    <a:pt x="19" y="1"/>
                    <a:pt x="18" y="4"/>
                  </a:cubicBezTo>
                  <a:cubicBezTo>
                    <a:pt x="17" y="5"/>
                    <a:pt x="17" y="5"/>
                    <a:pt x="17" y="6"/>
                  </a:cubicBezTo>
                  <a:cubicBezTo>
                    <a:pt x="17" y="6"/>
                    <a:pt x="17" y="6"/>
                    <a:pt x="17" y="6"/>
                  </a:cubicBezTo>
                  <a:cubicBezTo>
                    <a:pt x="17" y="7"/>
                    <a:pt x="16" y="7"/>
                    <a:pt x="16" y="7"/>
                  </a:cubicBezTo>
                  <a:cubicBezTo>
                    <a:pt x="1" y="56"/>
                    <a:pt x="1" y="56"/>
                    <a:pt x="1" y="56"/>
                  </a:cubicBezTo>
                  <a:cubicBezTo>
                    <a:pt x="0" y="60"/>
                    <a:pt x="2" y="63"/>
                    <a:pt x="5" y="64"/>
                  </a:cubicBezTo>
                  <a:cubicBezTo>
                    <a:pt x="8" y="65"/>
                    <a:pt x="12" y="63"/>
                    <a:pt x="13" y="60"/>
                  </a:cubicBezTo>
                  <a:cubicBezTo>
                    <a:pt x="25" y="21"/>
                    <a:pt x="25" y="21"/>
                    <a:pt x="25" y="21"/>
                  </a:cubicBezTo>
                  <a:cubicBezTo>
                    <a:pt x="25" y="21"/>
                    <a:pt x="26" y="21"/>
                    <a:pt x="26" y="21"/>
                  </a:cubicBezTo>
                  <a:cubicBezTo>
                    <a:pt x="27" y="21"/>
                    <a:pt x="27" y="21"/>
                    <a:pt x="27" y="21"/>
                  </a:cubicBezTo>
                  <a:cubicBezTo>
                    <a:pt x="9" y="91"/>
                    <a:pt x="9" y="91"/>
                    <a:pt x="9" y="91"/>
                  </a:cubicBezTo>
                  <a:cubicBezTo>
                    <a:pt x="28" y="91"/>
                    <a:pt x="28" y="91"/>
                    <a:pt x="28" y="91"/>
                  </a:cubicBezTo>
                  <a:cubicBezTo>
                    <a:pt x="28" y="146"/>
                    <a:pt x="28" y="146"/>
                    <a:pt x="28" y="146"/>
                  </a:cubicBezTo>
                  <a:cubicBezTo>
                    <a:pt x="28" y="150"/>
                    <a:pt x="31" y="153"/>
                    <a:pt x="35" y="153"/>
                  </a:cubicBezTo>
                  <a:cubicBezTo>
                    <a:pt x="39" y="153"/>
                    <a:pt x="42" y="150"/>
                    <a:pt x="42" y="146"/>
                  </a:cubicBezTo>
                  <a:cubicBezTo>
                    <a:pt x="42" y="91"/>
                    <a:pt x="42" y="91"/>
                    <a:pt x="42" y="91"/>
                  </a:cubicBezTo>
                  <a:cubicBezTo>
                    <a:pt x="46" y="91"/>
                    <a:pt x="46" y="91"/>
                    <a:pt x="46" y="91"/>
                  </a:cubicBezTo>
                  <a:cubicBezTo>
                    <a:pt x="46" y="146"/>
                    <a:pt x="46" y="146"/>
                    <a:pt x="46" y="146"/>
                  </a:cubicBezTo>
                  <a:cubicBezTo>
                    <a:pt x="46" y="150"/>
                    <a:pt x="50" y="153"/>
                    <a:pt x="54" y="153"/>
                  </a:cubicBezTo>
                  <a:cubicBezTo>
                    <a:pt x="58" y="153"/>
                    <a:pt x="61" y="150"/>
                    <a:pt x="61" y="146"/>
                  </a:cubicBezTo>
                  <a:cubicBezTo>
                    <a:pt x="61" y="91"/>
                    <a:pt x="61" y="91"/>
                    <a:pt x="61" y="91"/>
                  </a:cubicBezTo>
                  <a:cubicBezTo>
                    <a:pt x="80" y="91"/>
                    <a:pt x="80" y="91"/>
                    <a:pt x="80" y="91"/>
                  </a:cubicBezTo>
                  <a:cubicBezTo>
                    <a:pt x="60" y="21"/>
                    <a:pt x="60" y="21"/>
                    <a:pt x="60" y="21"/>
                  </a:cubicBezTo>
                  <a:cubicBezTo>
                    <a:pt x="61" y="21"/>
                    <a:pt x="61" y="21"/>
                    <a:pt x="61" y="21"/>
                  </a:cubicBezTo>
                  <a:cubicBezTo>
                    <a:pt x="62" y="21"/>
                    <a:pt x="62" y="21"/>
                    <a:pt x="62" y="21"/>
                  </a:cubicBezTo>
                  <a:cubicBezTo>
                    <a:pt x="75" y="60"/>
                    <a:pt x="75" y="60"/>
                    <a:pt x="75" y="60"/>
                  </a:cubicBezTo>
                  <a:cubicBezTo>
                    <a:pt x="77" y="63"/>
                    <a:pt x="80" y="65"/>
                    <a:pt x="83" y="64"/>
                  </a:cubicBezTo>
                  <a:cubicBezTo>
                    <a:pt x="87" y="63"/>
                    <a:pt x="88" y="59"/>
                    <a:pt x="87" y="56"/>
                  </a:cubicBezTo>
                  <a:close/>
                </a:path>
              </a:pathLst>
            </a:custGeom>
            <a:grpFill/>
            <a:ln w="9525">
              <a:noFill/>
              <a:round/>
              <a:headEnd/>
              <a:tailEnd/>
            </a:ln>
          </p:spPr>
          <p:txBody>
            <a:bodyPr vert="horz" wrap="square" lIns="99229" tIns="49615" rIns="99229" bIns="49615" numCol="1" anchor="t" anchorCtr="0" compatLnSpc="1">
              <a:prstTxWarp prst="textNoShape">
                <a:avLst/>
              </a:prstTxWarp>
            </a:bodyPr>
            <a:lstStyle/>
            <a:p>
              <a:pPr>
                <a:lnSpc>
                  <a:spcPct val="120000"/>
                </a:lnSpc>
              </a:pPr>
              <a:endParaRPr lang="en-US" sz="24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0" name="Group 179"/>
          <p:cNvGrpSpPr/>
          <p:nvPr/>
        </p:nvGrpSpPr>
        <p:grpSpPr>
          <a:xfrm>
            <a:off x="6895306" y="4359444"/>
            <a:ext cx="149998" cy="383893"/>
            <a:chOff x="5054600" y="1652588"/>
            <a:chExt cx="187325" cy="479424"/>
          </a:xfrm>
          <a:solidFill>
            <a:schemeClr val="accent3"/>
          </a:solidFill>
        </p:grpSpPr>
        <p:sp>
          <p:nvSpPr>
            <p:cNvPr id="61" name="Freeform 96"/>
            <p:cNvSpPr>
              <a:spLocks/>
            </p:cNvSpPr>
            <p:nvPr/>
          </p:nvSpPr>
          <p:spPr bwMode="auto">
            <a:xfrm>
              <a:off x="5054600" y="1733550"/>
              <a:ext cx="187325" cy="398462"/>
            </a:xfrm>
            <a:custGeom>
              <a:avLst/>
              <a:gdLst/>
              <a:ahLst/>
              <a:cxnLst>
                <a:cxn ang="0">
                  <a:pos x="55" y="1"/>
                </a:cxn>
                <a:cxn ang="0">
                  <a:pos x="19" y="0"/>
                </a:cxn>
                <a:cxn ang="0">
                  <a:pos x="0" y="16"/>
                </a:cxn>
                <a:cxn ang="0">
                  <a:pos x="0" y="16"/>
                </a:cxn>
                <a:cxn ang="0">
                  <a:pos x="0" y="18"/>
                </a:cxn>
                <a:cxn ang="0">
                  <a:pos x="0" y="69"/>
                </a:cxn>
                <a:cxn ang="0">
                  <a:pos x="6" y="75"/>
                </a:cxn>
                <a:cxn ang="0">
                  <a:pos x="12" y="69"/>
                </a:cxn>
                <a:cxn ang="0">
                  <a:pos x="12" y="25"/>
                </a:cxn>
                <a:cxn ang="0">
                  <a:pos x="18" y="25"/>
                </a:cxn>
                <a:cxn ang="0">
                  <a:pos x="18" y="68"/>
                </a:cxn>
                <a:cxn ang="0">
                  <a:pos x="18" y="69"/>
                </a:cxn>
                <a:cxn ang="0">
                  <a:pos x="18" y="145"/>
                </a:cxn>
                <a:cxn ang="0">
                  <a:pos x="26" y="153"/>
                </a:cxn>
                <a:cxn ang="0">
                  <a:pos x="34" y="145"/>
                </a:cxn>
                <a:cxn ang="0">
                  <a:pos x="34" y="78"/>
                </a:cxn>
                <a:cxn ang="0">
                  <a:pos x="39" y="78"/>
                </a:cxn>
                <a:cxn ang="0">
                  <a:pos x="39" y="145"/>
                </a:cxn>
                <a:cxn ang="0">
                  <a:pos x="47" y="153"/>
                </a:cxn>
                <a:cxn ang="0">
                  <a:pos x="55" y="145"/>
                </a:cxn>
                <a:cxn ang="0">
                  <a:pos x="55" y="68"/>
                </a:cxn>
                <a:cxn ang="0">
                  <a:pos x="55" y="67"/>
                </a:cxn>
                <a:cxn ang="0">
                  <a:pos x="55" y="25"/>
                </a:cxn>
                <a:cxn ang="0">
                  <a:pos x="60" y="25"/>
                </a:cxn>
                <a:cxn ang="0">
                  <a:pos x="60" y="69"/>
                </a:cxn>
                <a:cxn ang="0">
                  <a:pos x="66" y="75"/>
                </a:cxn>
                <a:cxn ang="0">
                  <a:pos x="73" y="69"/>
                </a:cxn>
                <a:cxn ang="0">
                  <a:pos x="73" y="18"/>
                </a:cxn>
                <a:cxn ang="0">
                  <a:pos x="73" y="16"/>
                </a:cxn>
                <a:cxn ang="0">
                  <a:pos x="73" y="15"/>
                </a:cxn>
                <a:cxn ang="0">
                  <a:pos x="55" y="1"/>
                </a:cxn>
              </a:cxnLst>
              <a:rect l="0" t="0" r="r" b="b"/>
              <a:pathLst>
                <a:path w="73" h="153">
                  <a:moveTo>
                    <a:pt x="55" y="1"/>
                  </a:moveTo>
                  <a:cubicBezTo>
                    <a:pt x="19" y="0"/>
                    <a:pt x="19" y="0"/>
                    <a:pt x="19" y="0"/>
                  </a:cubicBezTo>
                  <a:cubicBezTo>
                    <a:pt x="5" y="1"/>
                    <a:pt x="0" y="12"/>
                    <a:pt x="0" y="16"/>
                  </a:cubicBezTo>
                  <a:cubicBezTo>
                    <a:pt x="0" y="16"/>
                    <a:pt x="0" y="16"/>
                    <a:pt x="0" y="16"/>
                  </a:cubicBezTo>
                  <a:cubicBezTo>
                    <a:pt x="0" y="18"/>
                    <a:pt x="0" y="18"/>
                    <a:pt x="0" y="18"/>
                  </a:cubicBezTo>
                  <a:cubicBezTo>
                    <a:pt x="0" y="69"/>
                    <a:pt x="0" y="69"/>
                    <a:pt x="0" y="69"/>
                  </a:cubicBezTo>
                  <a:cubicBezTo>
                    <a:pt x="0" y="73"/>
                    <a:pt x="3" y="75"/>
                    <a:pt x="6" y="75"/>
                  </a:cubicBezTo>
                  <a:cubicBezTo>
                    <a:pt x="10" y="75"/>
                    <a:pt x="12" y="73"/>
                    <a:pt x="12" y="69"/>
                  </a:cubicBezTo>
                  <a:cubicBezTo>
                    <a:pt x="12" y="25"/>
                    <a:pt x="12" y="25"/>
                    <a:pt x="12" y="25"/>
                  </a:cubicBezTo>
                  <a:cubicBezTo>
                    <a:pt x="18" y="25"/>
                    <a:pt x="18" y="25"/>
                    <a:pt x="18" y="25"/>
                  </a:cubicBezTo>
                  <a:cubicBezTo>
                    <a:pt x="18" y="68"/>
                    <a:pt x="18" y="68"/>
                    <a:pt x="18" y="68"/>
                  </a:cubicBezTo>
                  <a:cubicBezTo>
                    <a:pt x="18" y="68"/>
                    <a:pt x="18" y="69"/>
                    <a:pt x="18" y="69"/>
                  </a:cubicBezTo>
                  <a:cubicBezTo>
                    <a:pt x="18" y="145"/>
                    <a:pt x="18" y="145"/>
                    <a:pt x="18" y="145"/>
                  </a:cubicBezTo>
                  <a:cubicBezTo>
                    <a:pt x="18" y="150"/>
                    <a:pt x="21" y="153"/>
                    <a:pt x="26" y="153"/>
                  </a:cubicBezTo>
                  <a:cubicBezTo>
                    <a:pt x="31" y="153"/>
                    <a:pt x="34" y="150"/>
                    <a:pt x="34" y="145"/>
                  </a:cubicBezTo>
                  <a:cubicBezTo>
                    <a:pt x="34" y="78"/>
                    <a:pt x="34" y="78"/>
                    <a:pt x="34" y="78"/>
                  </a:cubicBezTo>
                  <a:cubicBezTo>
                    <a:pt x="39" y="78"/>
                    <a:pt x="39" y="78"/>
                    <a:pt x="39" y="78"/>
                  </a:cubicBezTo>
                  <a:cubicBezTo>
                    <a:pt x="39" y="145"/>
                    <a:pt x="39" y="145"/>
                    <a:pt x="39" y="145"/>
                  </a:cubicBezTo>
                  <a:cubicBezTo>
                    <a:pt x="39" y="150"/>
                    <a:pt x="42" y="153"/>
                    <a:pt x="47" y="153"/>
                  </a:cubicBezTo>
                  <a:cubicBezTo>
                    <a:pt x="52" y="153"/>
                    <a:pt x="55" y="150"/>
                    <a:pt x="55" y="145"/>
                  </a:cubicBezTo>
                  <a:cubicBezTo>
                    <a:pt x="55" y="68"/>
                    <a:pt x="55" y="68"/>
                    <a:pt x="55" y="68"/>
                  </a:cubicBezTo>
                  <a:cubicBezTo>
                    <a:pt x="55" y="67"/>
                    <a:pt x="55" y="67"/>
                    <a:pt x="55" y="67"/>
                  </a:cubicBezTo>
                  <a:cubicBezTo>
                    <a:pt x="55" y="25"/>
                    <a:pt x="55" y="25"/>
                    <a:pt x="55" y="25"/>
                  </a:cubicBezTo>
                  <a:cubicBezTo>
                    <a:pt x="60" y="25"/>
                    <a:pt x="60" y="25"/>
                    <a:pt x="60" y="25"/>
                  </a:cubicBezTo>
                  <a:cubicBezTo>
                    <a:pt x="60" y="69"/>
                    <a:pt x="60" y="69"/>
                    <a:pt x="60" y="69"/>
                  </a:cubicBezTo>
                  <a:cubicBezTo>
                    <a:pt x="60" y="73"/>
                    <a:pt x="63" y="75"/>
                    <a:pt x="66" y="75"/>
                  </a:cubicBezTo>
                  <a:cubicBezTo>
                    <a:pt x="70" y="75"/>
                    <a:pt x="73" y="73"/>
                    <a:pt x="73" y="69"/>
                  </a:cubicBezTo>
                  <a:cubicBezTo>
                    <a:pt x="73" y="18"/>
                    <a:pt x="73" y="18"/>
                    <a:pt x="73" y="18"/>
                  </a:cubicBezTo>
                  <a:cubicBezTo>
                    <a:pt x="73" y="16"/>
                    <a:pt x="73" y="16"/>
                    <a:pt x="73" y="16"/>
                  </a:cubicBezTo>
                  <a:cubicBezTo>
                    <a:pt x="73" y="15"/>
                    <a:pt x="73" y="15"/>
                    <a:pt x="73" y="15"/>
                  </a:cubicBezTo>
                  <a:cubicBezTo>
                    <a:pt x="73" y="10"/>
                    <a:pt x="67" y="1"/>
                    <a:pt x="55" y="1"/>
                  </a:cubicBezTo>
                  <a:close/>
                </a:path>
              </a:pathLst>
            </a:custGeom>
            <a:grpFill/>
            <a:ln w="9525">
              <a:noFill/>
              <a:round/>
              <a:headEnd/>
              <a:tailEnd/>
            </a:ln>
          </p:spPr>
          <p:txBody>
            <a:bodyPr vert="horz" wrap="square" lIns="99229" tIns="49615" rIns="99229" bIns="49615" numCol="1" anchor="t" anchorCtr="0" compatLnSpc="1">
              <a:prstTxWarp prst="textNoShape">
                <a:avLst/>
              </a:prstTxWarp>
            </a:bodyPr>
            <a:lstStyle/>
            <a:p>
              <a:pPr>
                <a:lnSpc>
                  <a:spcPct val="120000"/>
                </a:lnSpc>
              </a:pPr>
              <a:endParaRPr lang="en-US" sz="24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2" name="Oval 97"/>
            <p:cNvSpPr>
              <a:spLocks noChangeArrowheads="1"/>
            </p:cNvSpPr>
            <p:nvPr/>
          </p:nvSpPr>
          <p:spPr bwMode="auto">
            <a:xfrm>
              <a:off x="5110163" y="1652588"/>
              <a:ext cx="74613" cy="76200"/>
            </a:xfrm>
            <a:prstGeom prst="ellipse">
              <a:avLst/>
            </a:prstGeom>
            <a:grpFill/>
            <a:ln w="9525">
              <a:noFill/>
              <a:round/>
              <a:headEnd/>
              <a:tailEnd/>
            </a:ln>
          </p:spPr>
          <p:txBody>
            <a:bodyPr vert="horz" wrap="square" lIns="99229" tIns="49615" rIns="99229" bIns="49615" numCol="1" anchor="t" anchorCtr="0" compatLnSpc="1">
              <a:prstTxWarp prst="textNoShape">
                <a:avLst/>
              </a:prstTxWarp>
            </a:bodyPr>
            <a:lstStyle/>
            <a:p>
              <a:pPr>
                <a:lnSpc>
                  <a:spcPct val="120000"/>
                </a:lnSpc>
              </a:pPr>
              <a:endParaRPr lang="en-US" sz="2400" dirty="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64" name="TextBox 63"/>
          <p:cNvSpPr txBox="1"/>
          <p:nvPr/>
        </p:nvSpPr>
        <p:spPr>
          <a:xfrm>
            <a:off x="8411658" y="4336164"/>
            <a:ext cx="2873108" cy="281872"/>
          </a:xfrm>
          <a:prstGeom prst="rect">
            <a:avLst/>
          </a:prstGeom>
          <a:noFill/>
        </p:spPr>
        <p:txBody>
          <a:bodyPr wrap="square" lIns="0" tIns="0" rIns="0" bIns="0" rtlCol="0">
            <a:spAutoFit/>
          </a:bodyPr>
          <a:lstStyle/>
          <a:p>
            <a:pPr defTabSz="992210">
              <a:lnSpc>
                <a:spcPct val="120000"/>
              </a:lnSpc>
              <a:spcBef>
                <a:spcPct val="20000"/>
              </a:spcBef>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7" name="TextBox 66"/>
          <p:cNvSpPr txBox="1"/>
          <p:nvPr/>
        </p:nvSpPr>
        <p:spPr>
          <a:xfrm>
            <a:off x="8411658" y="2434977"/>
            <a:ext cx="2873108" cy="281872"/>
          </a:xfrm>
          <a:prstGeom prst="rect">
            <a:avLst/>
          </a:prstGeom>
          <a:noFill/>
        </p:spPr>
        <p:txBody>
          <a:bodyPr wrap="square" lIns="0" tIns="0" rIns="0" bIns="0" rtlCol="0">
            <a:spAutoFit/>
          </a:bodyPr>
          <a:lstStyle/>
          <a:p>
            <a:pPr defTabSz="992210">
              <a:lnSpc>
                <a:spcPct val="120000"/>
              </a:lnSpc>
              <a:spcBef>
                <a:spcPct val="20000"/>
              </a:spcBef>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0" name="TextBox 69"/>
          <p:cNvSpPr txBox="1"/>
          <p:nvPr/>
        </p:nvSpPr>
        <p:spPr>
          <a:xfrm>
            <a:off x="8411658" y="3385571"/>
            <a:ext cx="2873110" cy="281872"/>
          </a:xfrm>
          <a:prstGeom prst="rect">
            <a:avLst/>
          </a:prstGeom>
          <a:noFill/>
        </p:spPr>
        <p:txBody>
          <a:bodyPr wrap="square" lIns="0" tIns="0" rIns="0" bIns="0" rtlCol="0">
            <a:spAutoFit/>
          </a:bodyPr>
          <a:lstStyle/>
          <a:p>
            <a:pPr defTabSz="992210">
              <a:lnSpc>
                <a:spcPct val="120000"/>
              </a:lnSpc>
              <a:spcBef>
                <a:spcPct val="20000"/>
              </a:spcBef>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2" name="Text Placeholder 3"/>
          <p:cNvSpPr txBox="1">
            <a:spLocks/>
          </p:cNvSpPr>
          <p:nvPr/>
        </p:nvSpPr>
        <p:spPr>
          <a:xfrm>
            <a:off x="7177672" y="2375478"/>
            <a:ext cx="923330" cy="603691"/>
          </a:xfrm>
          <a:prstGeom prst="rect">
            <a:avLst/>
          </a:prstGeom>
        </p:spPr>
        <p:txBody>
          <a:bodyPr wrap="none" lIns="0" tIns="0" rIns="0" bIns="0" anchor="ctr">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992210">
              <a:lnSpc>
                <a:spcPct val="120000"/>
              </a:lnSpc>
              <a:spcBef>
                <a:spcPct val="20000"/>
              </a:spcBef>
              <a:defRPr/>
            </a:pPr>
            <a:r>
              <a:rPr lang="en-US" sz="36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35%</a:t>
            </a:r>
          </a:p>
        </p:txBody>
      </p:sp>
      <p:sp>
        <p:nvSpPr>
          <p:cNvPr id="73" name="Text Placeholder 3"/>
          <p:cNvSpPr txBox="1">
            <a:spLocks/>
          </p:cNvSpPr>
          <p:nvPr/>
        </p:nvSpPr>
        <p:spPr>
          <a:xfrm>
            <a:off x="7203706" y="3305909"/>
            <a:ext cx="923330" cy="603691"/>
          </a:xfrm>
          <a:prstGeom prst="rect">
            <a:avLst/>
          </a:prstGeom>
        </p:spPr>
        <p:txBody>
          <a:bodyPr wrap="none" lIns="0" tIns="0" rIns="0" bIns="0" anchor="ctr">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992210">
              <a:lnSpc>
                <a:spcPct val="120000"/>
              </a:lnSpc>
              <a:spcBef>
                <a:spcPct val="20000"/>
              </a:spcBef>
              <a:defRPr/>
            </a:pPr>
            <a:r>
              <a:rPr lang="en-US" sz="3600" dirty="0">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rPr>
              <a:t>50%</a:t>
            </a:r>
          </a:p>
        </p:txBody>
      </p:sp>
      <p:sp>
        <p:nvSpPr>
          <p:cNvPr id="74" name="Text Placeholder 3"/>
          <p:cNvSpPr txBox="1">
            <a:spLocks/>
          </p:cNvSpPr>
          <p:nvPr/>
        </p:nvSpPr>
        <p:spPr>
          <a:xfrm>
            <a:off x="7141690" y="4237435"/>
            <a:ext cx="923330" cy="603691"/>
          </a:xfrm>
          <a:prstGeom prst="rect">
            <a:avLst/>
          </a:prstGeom>
        </p:spPr>
        <p:txBody>
          <a:bodyPr wrap="none" lIns="0" tIns="0" rIns="0" bIns="0" anchor="ctr">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992210">
              <a:lnSpc>
                <a:spcPct val="120000"/>
              </a:lnSpc>
              <a:spcBef>
                <a:spcPct val="20000"/>
              </a:spcBef>
              <a:defRPr/>
            </a:pPr>
            <a:r>
              <a:rPr lang="en-US" sz="3600" dirty="0">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rPr>
              <a:t>15%</a:t>
            </a:r>
          </a:p>
        </p:txBody>
      </p:sp>
      <p:sp>
        <p:nvSpPr>
          <p:cNvPr id="112" name="Text Placeholder 3"/>
          <p:cNvSpPr txBox="1">
            <a:spLocks/>
          </p:cNvSpPr>
          <p:nvPr/>
        </p:nvSpPr>
        <p:spPr>
          <a:xfrm>
            <a:off x="2931558" y="5472012"/>
            <a:ext cx="1256754" cy="236219"/>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992210">
              <a:lnSpc>
                <a:spcPct val="120000"/>
              </a:lnSpc>
              <a:defRPr/>
            </a:pPr>
            <a:r>
              <a:rPr lang="zh-CN" altLang="en-US"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3" name="Text Placeholder 3"/>
          <p:cNvSpPr txBox="1">
            <a:spLocks/>
          </p:cNvSpPr>
          <p:nvPr/>
        </p:nvSpPr>
        <p:spPr>
          <a:xfrm>
            <a:off x="2931579" y="5710864"/>
            <a:ext cx="2023530" cy="590931"/>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992210">
              <a:lnSpc>
                <a:spcPct val="120000"/>
              </a:lnSpc>
              <a:spcBef>
                <a:spcPct val="20000"/>
              </a:spcBef>
              <a:defRPr/>
            </a:pPr>
            <a:r>
              <a:rPr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点击添加相关标题</a:t>
            </a:r>
            <a:r>
              <a:rPr lang="zh-CN" altLang="en-US"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文字</a:t>
            </a: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4" name="Text Placeholder 3"/>
          <p:cNvSpPr txBox="1">
            <a:spLocks/>
          </p:cNvSpPr>
          <p:nvPr/>
        </p:nvSpPr>
        <p:spPr>
          <a:xfrm>
            <a:off x="2368920" y="5768146"/>
            <a:ext cx="455253" cy="492443"/>
          </a:xfrm>
          <a:prstGeom prst="rect">
            <a:avLst/>
          </a:prstGeom>
        </p:spPr>
        <p:txBody>
          <a:bodyPr wrap="none" lIns="0" tIns="0" rIns="0" bIns="0" anchor="b">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992210">
              <a:spcBef>
                <a:spcPct val="20000"/>
              </a:spcBef>
              <a:defRPr/>
            </a:pPr>
            <a:r>
              <a:rPr lang="en-US" sz="3200" b="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01</a:t>
            </a:r>
          </a:p>
        </p:txBody>
      </p:sp>
      <p:sp>
        <p:nvSpPr>
          <p:cNvPr id="115" name="Text Placeholder 3"/>
          <p:cNvSpPr txBox="1">
            <a:spLocks/>
          </p:cNvSpPr>
          <p:nvPr/>
        </p:nvSpPr>
        <p:spPr>
          <a:xfrm>
            <a:off x="5838250" y="5472012"/>
            <a:ext cx="1256754" cy="236219"/>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992210">
              <a:lnSpc>
                <a:spcPct val="120000"/>
              </a:lnSpc>
              <a:defRPr/>
            </a:pPr>
            <a:r>
              <a:rPr lang="zh-CN" altLang="en-US"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6" name="Text Placeholder 3"/>
          <p:cNvSpPr txBox="1">
            <a:spLocks/>
          </p:cNvSpPr>
          <p:nvPr/>
        </p:nvSpPr>
        <p:spPr>
          <a:xfrm>
            <a:off x="5838261" y="5710864"/>
            <a:ext cx="2023530" cy="590931"/>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992210">
              <a:lnSpc>
                <a:spcPct val="120000"/>
              </a:lnSpc>
              <a:spcBef>
                <a:spcPct val="20000"/>
              </a:spcBef>
              <a:defRPr/>
            </a:pPr>
            <a:r>
              <a:rPr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点击添加相关标题</a:t>
            </a:r>
            <a:r>
              <a:rPr lang="zh-CN" altLang="en-US"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文字</a:t>
            </a: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7" name="Text Placeholder 3"/>
          <p:cNvSpPr txBox="1">
            <a:spLocks/>
          </p:cNvSpPr>
          <p:nvPr/>
        </p:nvSpPr>
        <p:spPr>
          <a:xfrm>
            <a:off x="5193926" y="5768146"/>
            <a:ext cx="455253" cy="492443"/>
          </a:xfrm>
          <a:prstGeom prst="rect">
            <a:avLst/>
          </a:prstGeom>
        </p:spPr>
        <p:txBody>
          <a:bodyPr wrap="none" lIns="0" tIns="0" rIns="0" bIns="0" anchor="b">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992210">
              <a:spcBef>
                <a:spcPct val="20000"/>
              </a:spcBef>
              <a:defRPr/>
            </a:pPr>
            <a:r>
              <a:rPr lang="en-US" sz="3200" b="0" dirty="0">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rPr>
              <a:t>02</a:t>
            </a:r>
          </a:p>
        </p:txBody>
      </p:sp>
      <p:sp>
        <p:nvSpPr>
          <p:cNvPr id="118" name="Text Placeholder 3"/>
          <p:cNvSpPr txBox="1">
            <a:spLocks/>
          </p:cNvSpPr>
          <p:nvPr/>
        </p:nvSpPr>
        <p:spPr>
          <a:xfrm>
            <a:off x="8729369" y="5472012"/>
            <a:ext cx="1256754" cy="236219"/>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992210">
              <a:lnSpc>
                <a:spcPct val="120000"/>
              </a:lnSpc>
              <a:defRPr/>
            </a:pPr>
            <a:r>
              <a:rPr lang="zh-CN" altLang="en-US"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9" name="Text Placeholder 3"/>
          <p:cNvSpPr txBox="1">
            <a:spLocks/>
          </p:cNvSpPr>
          <p:nvPr/>
        </p:nvSpPr>
        <p:spPr>
          <a:xfrm>
            <a:off x="8729379" y="5710864"/>
            <a:ext cx="2023530" cy="590931"/>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992210">
              <a:lnSpc>
                <a:spcPct val="120000"/>
              </a:lnSpc>
              <a:spcBef>
                <a:spcPct val="20000"/>
              </a:spcBef>
              <a:defRPr/>
            </a:pPr>
            <a:r>
              <a:rPr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点击添加相关标题</a:t>
            </a:r>
            <a:r>
              <a:rPr lang="zh-CN" altLang="en-US"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文字</a:t>
            </a: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0" name="Text Placeholder 3"/>
          <p:cNvSpPr txBox="1">
            <a:spLocks/>
          </p:cNvSpPr>
          <p:nvPr/>
        </p:nvSpPr>
        <p:spPr>
          <a:xfrm>
            <a:off x="8095380" y="5768146"/>
            <a:ext cx="455253" cy="492443"/>
          </a:xfrm>
          <a:prstGeom prst="rect">
            <a:avLst/>
          </a:prstGeom>
        </p:spPr>
        <p:txBody>
          <a:bodyPr wrap="none" lIns="0" tIns="0" rIns="0" bIns="0" anchor="b">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992210">
              <a:spcBef>
                <a:spcPct val="20000"/>
              </a:spcBef>
              <a:defRPr/>
            </a:pPr>
            <a:r>
              <a:rPr lang="en-US" sz="3200" b="0" dirty="0">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rPr>
              <a:t>03</a:t>
            </a:r>
          </a:p>
        </p:txBody>
      </p:sp>
      <p:sp>
        <p:nvSpPr>
          <p:cNvPr id="47" name="Content Placeholder 2"/>
          <p:cNvSpPr txBox="1">
            <a:spLocks/>
          </p:cNvSpPr>
          <p:nvPr/>
        </p:nvSpPr>
        <p:spPr>
          <a:xfrm>
            <a:off x="4895850" y="328184"/>
            <a:ext cx="3067050" cy="369332"/>
          </a:xfrm>
          <a:prstGeom prst="rect">
            <a:avLst/>
          </a:prstGeom>
        </p:spPr>
        <p:txBody>
          <a:bodyPr vert="horz" lIns="0" tIns="0" rIns="0" bIns="0" rtlCol="0" anchor="t" anchorCtr="0">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zh-CN" altLang="en-US" sz="2400" dirty="0">
                <a:solidFill>
                  <a:schemeClr val="accent1"/>
                </a:solidFill>
                <a:latin typeface="方正稚艺简体" panose="03000509000000000000" pitchFamily="65" charset="-122"/>
                <a:ea typeface="方正稚艺简体" panose="03000509000000000000" pitchFamily="65" charset="-122"/>
                <a:cs typeface="+mn-ea"/>
                <a:sym typeface="Arial" panose="020B0604020202020204" pitchFamily="34" charset="0"/>
              </a:rPr>
              <a:t>点击添加相关标题文字</a:t>
            </a:r>
            <a:endParaRPr lang="en-US" sz="2400" dirty="0">
              <a:solidFill>
                <a:schemeClr val="accent1"/>
              </a:solidFill>
              <a:latin typeface="方正稚艺简体" panose="03000509000000000000" pitchFamily="65" charset="-122"/>
              <a:ea typeface="方正稚艺简体" panose="03000509000000000000" pitchFamily="65" charset="-122"/>
              <a:cs typeface="+mn-ea"/>
              <a:sym typeface="Arial" panose="020B0604020202020204" pitchFamily="34" charset="0"/>
            </a:endParaRPr>
          </a:p>
        </p:txBody>
      </p:sp>
    </p:spTree>
    <p:extLst>
      <p:ext uri="{BB962C8B-B14F-4D97-AF65-F5344CB8AC3E}">
        <p14:creationId xmlns:p14="http://schemas.microsoft.com/office/powerpoint/2010/main" val="4248866038"/>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accel="50000" decel="50000" fill="hold" nodeType="after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500" fill="hold"/>
                                        <p:tgtEl>
                                          <p:spTgt spid="15"/>
                                        </p:tgtEl>
                                        <p:attrNameLst>
                                          <p:attrName>ppt_x</p:attrName>
                                        </p:attrNameLst>
                                      </p:cBhvr>
                                      <p:tavLst>
                                        <p:tav tm="0">
                                          <p:val>
                                            <p:strVal val="0-#ppt_w/2"/>
                                          </p:val>
                                        </p:tav>
                                        <p:tav tm="100000">
                                          <p:val>
                                            <p:strVal val="#ppt_x"/>
                                          </p:val>
                                        </p:tav>
                                      </p:tavLst>
                                    </p:anim>
                                    <p:anim calcmode="lin" valueType="num">
                                      <p:cBhvr additive="base">
                                        <p:cTn id="8" dur="500" fill="hold"/>
                                        <p:tgtEl>
                                          <p:spTgt spid="15"/>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3" presetClass="entr" presetSubtype="32" fill="hold" nodeType="afterEffect">
                                  <p:stCondLst>
                                    <p:cond delay="0"/>
                                  </p:stCondLst>
                                  <p:childTnLst>
                                    <p:set>
                                      <p:cBhvr>
                                        <p:cTn id="11" dur="1" fill="hold">
                                          <p:stCondLst>
                                            <p:cond delay="0"/>
                                          </p:stCondLst>
                                        </p:cTn>
                                        <p:tgtEl>
                                          <p:spTgt spid="14"/>
                                        </p:tgtEl>
                                        <p:attrNameLst>
                                          <p:attrName>style.visibility</p:attrName>
                                        </p:attrNameLst>
                                      </p:cBhvr>
                                      <p:to>
                                        <p:strVal val="visible"/>
                                      </p:to>
                                    </p:set>
                                    <p:anim calcmode="lin" valueType="num">
                                      <p:cBhvr>
                                        <p:cTn id="12" dur="500" fill="hold"/>
                                        <p:tgtEl>
                                          <p:spTgt spid="14"/>
                                        </p:tgtEl>
                                        <p:attrNameLst>
                                          <p:attrName>ppt_w</p:attrName>
                                        </p:attrNameLst>
                                      </p:cBhvr>
                                      <p:tavLst>
                                        <p:tav tm="0">
                                          <p:val>
                                            <p:strVal val="4*#ppt_w"/>
                                          </p:val>
                                        </p:tav>
                                        <p:tav tm="100000">
                                          <p:val>
                                            <p:strVal val="#ppt_w"/>
                                          </p:val>
                                        </p:tav>
                                      </p:tavLst>
                                    </p:anim>
                                    <p:anim calcmode="lin" valueType="num">
                                      <p:cBhvr>
                                        <p:cTn id="13" dur="500" fill="hold"/>
                                        <p:tgtEl>
                                          <p:spTgt spid="14"/>
                                        </p:tgtEl>
                                        <p:attrNameLst>
                                          <p:attrName>ppt_h</p:attrName>
                                        </p:attrNameLst>
                                      </p:cBhvr>
                                      <p:tavLst>
                                        <p:tav tm="0">
                                          <p:val>
                                            <p:strVal val="4*#ppt_h"/>
                                          </p:val>
                                        </p:tav>
                                        <p:tav tm="100000">
                                          <p:val>
                                            <p:strVal val="#ppt_h"/>
                                          </p:val>
                                        </p:tav>
                                      </p:tavLst>
                                    </p:anim>
                                  </p:childTnLst>
                                </p:cTn>
                              </p:par>
                            </p:childTnLst>
                          </p:cTn>
                        </p:par>
                        <p:par>
                          <p:cTn id="14" fill="hold">
                            <p:stCondLst>
                              <p:cond delay="1000"/>
                            </p:stCondLst>
                            <p:childTnLst>
                              <p:par>
                                <p:cTn id="15" presetID="18" presetClass="entr" presetSubtype="6" fill="hold" nodeType="afterEffect">
                                  <p:stCondLst>
                                    <p:cond delay="0"/>
                                  </p:stCondLst>
                                  <p:childTnLst>
                                    <p:set>
                                      <p:cBhvr>
                                        <p:cTn id="16" dur="1" fill="hold">
                                          <p:stCondLst>
                                            <p:cond delay="0"/>
                                          </p:stCondLst>
                                        </p:cTn>
                                        <p:tgtEl>
                                          <p:spTgt spid="33"/>
                                        </p:tgtEl>
                                        <p:attrNameLst>
                                          <p:attrName>style.visibility</p:attrName>
                                        </p:attrNameLst>
                                      </p:cBhvr>
                                      <p:to>
                                        <p:strVal val="visible"/>
                                      </p:to>
                                    </p:set>
                                    <p:animEffect transition="in" filter="strips(downRight)">
                                      <p:cBhvr>
                                        <p:cTn id="17" dur="500"/>
                                        <p:tgtEl>
                                          <p:spTgt spid="33"/>
                                        </p:tgtEl>
                                      </p:cBhvr>
                                    </p:animEffect>
                                  </p:childTnLst>
                                </p:cTn>
                              </p:par>
                              <p:par>
                                <p:cTn id="18" presetID="2" presetClass="entr" presetSubtype="2" accel="50000" decel="50000" fill="hold" nodeType="withEffect">
                                  <p:stCondLst>
                                    <p:cond delay="0"/>
                                  </p:stCondLst>
                                  <p:childTnLst>
                                    <p:set>
                                      <p:cBhvr>
                                        <p:cTn id="19" dur="1" fill="hold">
                                          <p:stCondLst>
                                            <p:cond delay="0"/>
                                          </p:stCondLst>
                                        </p:cTn>
                                        <p:tgtEl>
                                          <p:spTgt spid="28"/>
                                        </p:tgtEl>
                                        <p:attrNameLst>
                                          <p:attrName>style.visibility</p:attrName>
                                        </p:attrNameLst>
                                      </p:cBhvr>
                                      <p:to>
                                        <p:strVal val="visible"/>
                                      </p:to>
                                    </p:set>
                                    <p:anim calcmode="lin" valueType="num">
                                      <p:cBhvr additive="base">
                                        <p:cTn id="20" dur="500" fill="hold"/>
                                        <p:tgtEl>
                                          <p:spTgt spid="28"/>
                                        </p:tgtEl>
                                        <p:attrNameLst>
                                          <p:attrName>ppt_x</p:attrName>
                                        </p:attrNameLst>
                                      </p:cBhvr>
                                      <p:tavLst>
                                        <p:tav tm="0">
                                          <p:val>
                                            <p:strVal val="1+#ppt_w/2"/>
                                          </p:val>
                                        </p:tav>
                                        <p:tav tm="100000">
                                          <p:val>
                                            <p:strVal val="#ppt_x"/>
                                          </p:val>
                                        </p:tav>
                                      </p:tavLst>
                                    </p:anim>
                                    <p:anim calcmode="lin" valueType="num">
                                      <p:cBhvr additive="base">
                                        <p:cTn id="21" dur="500" fill="hold"/>
                                        <p:tgtEl>
                                          <p:spTgt spid="28"/>
                                        </p:tgtEl>
                                        <p:attrNameLst>
                                          <p:attrName>ppt_y</p:attrName>
                                        </p:attrNameLst>
                                      </p:cBhvr>
                                      <p:tavLst>
                                        <p:tav tm="0">
                                          <p:val>
                                            <p:strVal val="#ppt_y"/>
                                          </p:val>
                                        </p:tav>
                                        <p:tav tm="100000">
                                          <p:val>
                                            <p:strVal val="#ppt_y"/>
                                          </p:val>
                                        </p:tav>
                                      </p:tavLst>
                                    </p:anim>
                                  </p:childTnLst>
                                </p:cTn>
                              </p:par>
                            </p:childTnLst>
                          </p:cTn>
                        </p:par>
                        <p:par>
                          <p:cTn id="22" fill="hold">
                            <p:stCondLst>
                              <p:cond delay="1500"/>
                            </p:stCondLst>
                            <p:childTnLst>
                              <p:par>
                                <p:cTn id="23" presetID="2" presetClass="entr" presetSubtype="2" accel="50000" decel="50000" fill="hold" nodeType="afterEffect">
                                  <p:stCondLst>
                                    <p:cond delay="0"/>
                                  </p:stCondLst>
                                  <p:childTnLst>
                                    <p:set>
                                      <p:cBhvr>
                                        <p:cTn id="24" dur="1" fill="hold">
                                          <p:stCondLst>
                                            <p:cond delay="0"/>
                                          </p:stCondLst>
                                        </p:cTn>
                                        <p:tgtEl>
                                          <p:spTgt spid="48"/>
                                        </p:tgtEl>
                                        <p:attrNameLst>
                                          <p:attrName>style.visibility</p:attrName>
                                        </p:attrNameLst>
                                      </p:cBhvr>
                                      <p:to>
                                        <p:strVal val="visible"/>
                                      </p:to>
                                    </p:set>
                                    <p:anim calcmode="lin" valueType="num">
                                      <p:cBhvr additive="base">
                                        <p:cTn id="25" dur="500" fill="hold"/>
                                        <p:tgtEl>
                                          <p:spTgt spid="48"/>
                                        </p:tgtEl>
                                        <p:attrNameLst>
                                          <p:attrName>ppt_x</p:attrName>
                                        </p:attrNameLst>
                                      </p:cBhvr>
                                      <p:tavLst>
                                        <p:tav tm="0">
                                          <p:val>
                                            <p:strVal val="1+#ppt_w/2"/>
                                          </p:val>
                                        </p:tav>
                                        <p:tav tm="100000">
                                          <p:val>
                                            <p:strVal val="#ppt_x"/>
                                          </p:val>
                                        </p:tav>
                                      </p:tavLst>
                                    </p:anim>
                                    <p:anim calcmode="lin" valueType="num">
                                      <p:cBhvr additive="base">
                                        <p:cTn id="26" dur="500" fill="hold"/>
                                        <p:tgtEl>
                                          <p:spTgt spid="48"/>
                                        </p:tgtEl>
                                        <p:attrNameLst>
                                          <p:attrName>ppt_y</p:attrName>
                                        </p:attrNameLst>
                                      </p:cBhvr>
                                      <p:tavLst>
                                        <p:tav tm="0">
                                          <p:val>
                                            <p:strVal val="#ppt_y"/>
                                          </p:val>
                                        </p:tav>
                                        <p:tav tm="100000">
                                          <p:val>
                                            <p:strVal val="#ppt_y"/>
                                          </p:val>
                                        </p:tav>
                                      </p:tavLst>
                                    </p:anim>
                                  </p:childTnLst>
                                </p:cTn>
                              </p:par>
                            </p:childTnLst>
                          </p:cTn>
                        </p:par>
                        <p:par>
                          <p:cTn id="27" fill="hold">
                            <p:stCondLst>
                              <p:cond delay="2000"/>
                            </p:stCondLst>
                            <p:childTnLst>
                              <p:par>
                                <p:cTn id="28" presetID="53" presetClass="entr" presetSubtype="0" fill="hold" grpId="0" nodeType="afterEffect">
                                  <p:stCondLst>
                                    <p:cond delay="0"/>
                                  </p:stCondLst>
                                  <p:childTnLst>
                                    <p:set>
                                      <p:cBhvr>
                                        <p:cTn id="29" dur="1" fill="hold">
                                          <p:stCondLst>
                                            <p:cond delay="0"/>
                                          </p:stCondLst>
                                        </p:cTn>
                                        <p:tgtEl>
                                          <p:spTgt spid="72"/>
                                        </p:tgtEl>
                                        <p:attrNameLst>
                                          <p:attrName>style.visibility</p:attrName>
                                        </p:attrNameLst>
                                      </p:cBhvr>
                                      <p:to>
                                        <p:strVal val="visible"/>
                                      </p:to>
                                    </p:set>
                                    <p:anim calcmode="lin" valueType="num">
                                      <p:cBhvr>
                                        <p:cTn id="30" dur="500" fill="hold"/>
                                        <p:tgtEl>
                                          <p:spTgt spid="72"/>
                                        </p:tgtEl>
                                        <p:attrNameLst>
                                          <p:attrName>ppt_w</p:attrName>
                                        </p:attrNameLst>
                                      </p:cBhvr>
                                      <p:tavLst>
                                        <p:tav tm="0">
                                          <p:val>
                                            <p:fltVal val="0"/>
                                          </p:val>
                                        </p:tav>
                                        <p:tav tm="100000">
                                          <p:val>
                                            <p:strVal val="#ppt_w"/>
                                          </p:val>
                                        </p:tav>
                                      </p:tavLst>
                                    </p:anim>
                                    <p:anim calcmode="lin" valueType="num">
                                      <p:cBhvr>
                                        <p:cTn id="31" dur="500" fill="hold"/>
                                        <p:tgtEl>
                                          <p:spTgt spid="72"/>
                                        </p:tgtEl>
                                        <p:attrNameLst>
                                          <p:attrName>ppt_h</p:attrName>
                                        </p:attrNameLst>
                                      </p:cBhvr>
                                      <p:tavLst>
                                        <p:tav tm="0">
                                          <p:val>
                                            <p:fltVal val="0"/>
                                          </p:val>
                                        </p:tav>
                                        <p:tav tm="100000">
                                          <p:val>
                                            <p:strVal val="#ppt_h"/>
                                          </p:val>
                                        </p:tav>
                                      </p:tavLst>
                                    </p:anim>
                                    <p:animEffect transition="in" filter="fade">
                                      <p:cBhvr>
                                        <p:cTn id="32" dur="500"/>
                                        <p:tgtEl>
                                          <p:spTgt spid="72"/>
                                        </p:tgtEl>
                                      </p:cBhvr>
                                    </p:animEffect>
                                  </p:childTnLst>
                                </p:cTn>
                              </p:par>
                              <p:par>
                                <p:cTn id="33" presetID="2" presetClass="entr" presetSubtype="2" accel="50000" decel="50000" fill="hold" grpId="0" nodeType="withEffect">
                                  <p:stCondLst>
                                    <p:cond delay="0"/>
                                  </p:stCondLst>
                                  <p:childTnLst>
                                    <p:set>
                                      <p:cBhvr>
                                        <p:cTn id="34" dur="1" fill="hold">
                                          <p:stCondLst>
                                            <p:cond delay="0"/>
                                          </p:stCondLst>
                                        </p:cTn>
                                        <p:tgtEl>
                                          <p:spTgt spid="67"/>
                                        </p:tgtEl>
                                        <p:attrNameLst>
                                          <p:attrName>style.visibility</p:attrName>
                                        </p:attrNameLst>
                                      </p:cBhvr>
                                      <p:to>
                                        <p:strVal val="visible"/>
                                      </p:to>
                                    </p:set>
                                    <p:anim calcmode="lin" valueType="num">
                                      <p:cBhvr additive="base">
                                        <p:cTn id="35" dur="500" fill="hold"/>
                                        <p:tgtEl>
                                          <p:spTgt spid="67"/>
                                        </p:tgtEl>
                                        <p:attrNameLst>
                                          <p:attrName>ppt_x</p:attrName>
                                        </p:attrNameLst>
                                      </p:cBhvr>
                                      <p:tavLst>
                                        <p:tav tm="0">
                                          <p:val>
                                            <p:strVal val="1+#ppt_w/2"/>
                                          </p:val>
                                        </p:tav>
                                        <p:tav tm="100000">
                                          <p:val>
                                            <p:strVal val="#ppt_x"/>
                                          </p:val>
                                        </p:tav>
                                      </p:tavLst>
                                    </p:anim>
                                    <p:anim calcmode="lin" valueType="num">
                                      <p:cBhvr additive="base">
                                        <p:cTn id="36" dur="500" fill="hold"/>
                                        <p:tgtEl>
                                          <p:spTgt spid="67"/>
                                        </p:tgtEl>
                                        <p:attrNameLst>
                                          <p:attrName>ppt_y</p:attrName>
                                        </p:attrNameLst>
                                      </p:cBhvr>
                                      <p:tavLst>
                                        <p:tav tm="0">
                                          <p:val>
                                            <p:strVal val="#ppt_y"/>
                                          </p:val>
                                        </p:tav>
                                        <p:tav tm="100000">
                                          <p:val>
                                            <p:strVal val="#ppt_y"/>
                                          </p:val>
                                        </p:tav>
                                      </p:tavLst>
                                    </p:anim>
                                  </p:childTnLst>
                                </p:cTn>
                              </p:par>
                            </p:childTnLst>
                          </p:cTn>
                        </p:par>
                        <p:par>
                          <p:cTn id="37" fill="hold">
                            <p:stCondLst>
                              <p:cond delay="2500"/>
                            </p:stCondLst>
                            <p:childTnLst>
                              <p:par>
                                <p:cTn id="38" presetID="18" presetClass="entr" presetSubtype="6" fill="hold" nodeType="afterEffect">
                                  <p:stCondLst>
                                    <p:cond delay="0"/>
                                  </p:stCondLst>
                                  <p:childTnLst>
                                    <p:set>
                                      <p:cBhvr>
                                        <p:cTn id="39" dur="1" fill="hold">
                                          <p:stCondLst>
                                            <p:cond delay="0"/>
                                          </p:stCondLst>
                                        </p:cTn>
                                        <p:tgtEl>
                                          <p:spTgt spid="34"/>
                                        </p:tgtEl>
                                        <p:attrNameLst>
                                          <p:attrName>style.visibility</p:attrName>
                                        </p:attrNameLst>
                                      </p:cBhvr>
                                      <p:to>
                                        <p:strVal val="visible"/>
                                      </p:to>
                                    </p:set>
                                    <p:animEffect transition="in" filter="strips(downRight)">
                                      <p:cBhvr>
                                        <p:cTn id="40" dur="500"/>
                                        <p:tgtEl>
                                          <p:spTgt spid="34"/>
                                        </p:tgtEl>
                                      </p:cBhvr>
                                    </p:animEffect>
                                  </p:childTnLst>
                                </p:cTn>
                              </p:par>
                              <p:par>
                                <p:cTn id="41" presetID="2" presetClass="entr" presetSubtype="2" accel="50000" decel="50000" fill="hold" nodeType="withEffect">
                                  <p:stCondLst>
                                    <p:cond delay="0"/>
                                  </p:stCondLst>
                                  <p:childTnLst>
                                    <p:set>
                                      <p:cBhvr>
                                        <p:cTn id="42" dur="1" fill="hold">
                                          <p:stCondLst>
                                            <p:cond delay="0"/>
                                          </p:stCondLst>
                                        </p:cTn>
                                        <p:tgtEl>
                                          <p:spTgt spid="24"/>
                                        </p:tgtEl>
                                        <p:attrNameLst>
                                          <p:attrName>style.visibility</p:attrName>
                                        </p:attrNameLst>
                                      </p:cBhvr>
                                      <p:to>
                                        <p:strVal val="visible"/>
                                      </p:to>
                                    </p:set>
                                    <p:anim calcmode="lin" valueType="num">
                                      <p:cBhvr additive="base">
                                        <p:cTn id="43" dur="500" fill="hold"/>
                                        <p:tgtEl>
                                          <p:spTgt spid="24"/>
                                        </p:tgtEl>
                                        <p:attrNameLst>
                                          <p:attrName>ppt_x</p:attrName>
                                        </p:attrNameLst>
                                      </p:cBhvr>
                                      <p:tavLst>
                                        <p:tav tm="0">
                                          <p:val>
                                            <p:strVal val="1+#ppt_w/2"/>
                                          </p:val>
                                        </p:tav>
                                        <p:tav tm="100000">
                                          <p:val>
                                            <p:strVal val="#ppt_x"/>
                                          </p:val>
                                        </p:tav>
                                      </p:tavLst>
                                    </p:anim>
                                    <p:anim calcmode="lin" valueType="num">
                                      <p:cBhvr additive="base">
                                        <p:cTn id="44" dur="500" fill="hold"/>
                                        <p:tgtEl>
                                          <p:spTgt spid="24"/>
                                        </p:tgtEl>
                                        <p:attrNameLst>
                                          <p:attrName>ppt_y</p:attrName>
                                        </p:attrNameLst>
                                      </p:cBhvr>
                                      <p:tavLst>
                                        <p:tav tm="0">
                                          <p:val>
                                            <p:strVal val="#ppt_y"/>
                                          </p:val>
                                        </p:tav>
                                        <p:tav tm="100000">
                                          <p:val>
                                            <p:strVal val="#ppt_y"/>
                                          </p:val>
                                        </p:tav>
                                      </p:tavLst>
                                    </p:anim>
                                  </p:childTnLst>
                                </p:cTn>
                              </p:par>
                            </p:childTnLst>
                          </p:cTn>
                        </p:par>
                        <p:par>
                          <p:cTn id="45" fill="hold">
                            <p:stCondLst>
                              <p:cond delay="3000"/>
                            </p:stCondLst>
                            <p:childTnLst>
                              <p:par>
                                <p:cTn id="46" presetID="2" presetClass="entr" presetSubtype="2" accel="50000" decel="50000" fill="hold" nodeType="afterEffect">
                                  <p:stCondLst>
                                    <p:cond delay="0"/>
                                  </p:stCondLst>
                                  <p:childTnLst>
                                    <p:set>
                                      <p:cBhvr>
                                        <p:cTn id="47" dur="1" fill="hold">
                                          <p:stCondLst>
                                            <p:cond delay="0"/>
                                          </p:stCondLst>
                                        </p:cTn>
                                        <p:tgtEl>
                                          <p:spTgt spid="55"/>
                                        </p:tgtEl>
                                        <p:attrNameLst>
                                          <p:attrName>style.visibility</p:attrName>
                                        </p:attrNameLst>
                                      </p:cBhvr>
                                      <p:to>
                                        <p:strVal val="visible"/>
                                      </p:to>
                                    </p:set>
                                    <p:anim calcmode="lin" valueType="num">
                                      <p:cBhvr additive="base">
                                        <p:cTn id="48" dur="500" fill="hold"/>
                                        <p:tgtEl>
                                          <p:spTgt spid="55"/>
                                        </p:tgtEl>
                                        <p:attrNameLst>
                                          <p:attrName>ppt_x</p:attrName>
                                        </p:attrNameLst>
                                      </p:cBhvr>
                                      <p:tavLst>
                                        <p:tav tm="0">
                                          <p:val>
                                            <p:strVal val="1+#ppt_w/2"/>
                                          </p:val>
                                        </p:tav>
                                        <p:tav tm="100000">
                                          <p:val>
                                            <p:strVal val="#ppt_x"/>
                                          </p:val>
                                        </p:tav>
                                      </p:tavLst>
                                    </p:anim>
                                    <p:anim calcmode="lin" valueType="num">
                                      <p:cBhvr additive="base">
                                        <p:cTn id="49" dur="500" fill="hold"/>
                                        <p:tgtEl>
                                          <p:spTgt spid="55"/>
                                        </p:tgtEl>
                                        <p:attrNameLst>
                                          <p:attrName>ppt_y</p:attrName>
                                        </p:attrNameLst>
                                      </p:cBhvr>
                                      <p:tavLst>
                                        <p:tav tm="0">
                                          <p:val>
                                            <p:strVal val="#ppt_y"/>
                                          </p:val>
                                        </p:tav>
                                        <p:tav tm="100000">
                                          <p:val>
                                            <p:strVal val="#ppt_y"/>
                                          </p:val>
                                        </p:tav>
                                      </p:tavLst>
                                    </p:anim>
                                  </p:childTnLst>
                                </p:cTn>
                              </p:par>
                            </p:childTnLst>
                          </p:cTn>
                        </p:par>
                        <p:par>
                          <p:cTn id="50" fill="hold">
                            <p:stCondLst>
                              <p:cond delay="3500"/>
                            </p:stCondLst>
                            <p:childTnLst>
                              <p:par>
                                <p:cTn id="51" presetID="53" presetClass="entr" presetSubtype="0" fill="hold" grpId="0" nodeType="afterEffect">
                                  <p:stCondLst>
                                    <p:cond delay="0"/>
                                  </p:stCondLst>
                                  <p:childTnLst>
                                    <p:set>
                                      <p:cBhvr>
                                        <p:cTn id="52" dur="1" fill="hold">
                                          <p:stCondLst>
                                            <p:cond delay="0"/>
                                          </p:stCondLst>
                                        </p:cTn>
                                        <p:tgtEl>
                                          <p:spTgt spid="73"/>
                                        </p:tgtEl>
                                        <p:attrNameLst>
                                          <p:attrName>style.visibility</p:attrName>
                                        </p:attrNameLst>
                                      </p:cBhvr>
                                      <p:to>
                                        <p:strVal val="visible"/>
                                      </p:to>
                                    </p:set>
                                    <p:anim calcmode="lin" valueType="num">
                                      <p:cBhvr>
                                        <p:cTn id="53" dur="500" fill="hold"/>
                                        <p:tgtEl>
                                          <p:spTgt spid="73"/>
                                        </p:tgtEl>
                                        <p:attrNameLst>
                                          <p:attrName>ppt_w</p:attrName>
                                        </p:attrNameLst>
                                      </p:cBhvr>
                                      <p:tavLst>
                                        <p:tav tm="0">
                                          <p:val>
                                            <p:fltVal val="0"/>
                                          </p:val>
                                        </p:tav>
                                        <p:tav tm="100000">
                                          <p:val>
                                            <p:strVal val="#ppt_w"/>
                                          </p:val>
                                        </p:tav>
                                      </p:tavLst>
                                    </p:anim>
                                    <p:anim calcmode="lin" valueType="num">
                                      <p:cBhvr>
                                        <p:cTn id="54" dur="500" fill="hold"/>
                                        <p:tgtEl>
                                          <p:spTgt spid="73"/>
                                        </p:tgtEl>
                                        <p:attrNameLst>
                                          <p:attrName>ppt_h</p:attrName>
                                        </p:attrNameLst>
                                      </p:cBhvr>
                                      <p:tavLst>
                                        <p:tav tm="0">
                                          <p:val>
                                            <p:fltVal val="0"/>
                                          </p:val>
                                        </p:tav>
                                        <p:tav tm="100000">
                                          <p:val>
                                            <p:strVal val="#ppt_h"/>
                                          </p:val>
                                        </p:tav>
                                      </p:tavLst>
                                    </p:anim>
                                    <p:animEffect transition="in" filter="fade">
                                      <p:cBhvr>
                                        <p:cTn id="55" dur="500"/>
                                        <p:tgtEl>
                                          <p:spTgt spid="73"/>
                                        </p:tgtEl>
                                      </p:cBhvr>
                                    </p:animEffect>
                                  </p:childTnLst>
                                </p:cTn>
                              </p:par>
                              <p:par>
                                <p:cTn id="56" presetID="2" presetClass="entr" presetSubtype="2" accel="50000" decel="50000" fill="hold" grpId="0" nodeType="withEffect">
                                  <p:stCondLst>
                                    <p:cond delay="0"/>
                                  </p:stCondLst>
                                  <p:childTnLst>
                                    <p:set>
                                      <p:cBhvr>
                                        <p:cTn id="57" dur="1" fill="hold">
                                          <p:stCondLst>
                                            <p:cond delay="0"/>
                                          </p:stCondLst>
                                        </p:cTn>
                                        <p:tgtEl>
                                          <p:spTgt spid="70"/>
                                        </p:tgtEl>
                                        <p:attrNameLst>
                                          <p:attrName>style.visibility</p:attrName>
                                        </p:attrNameLst>
                                      </p:cBhvr>
                                      <p:to>
                                        <p:strVal val="visible"/>
                                      </p:to>
                                    </p:set>
                                    <p:anim calcmode="lin" valueType="num">
                                      <p:cBhvr additive="base">
                                        <p:cTn id="58" dur="500" fill="hold"/>
                                        <p:tgtEl>
                                          <p:spTgt spid="70"/>
                                        </p:tgtEl>
                                        <p:attrNameLst>
                                          <p:attrName>ppt_x</p:attrName>
                                        </p:attrNameLst>
                                      </p:cBhvr>
                                      <p:tavLst>
                                        <p:tav tm="0">
                                          <p:val>
                                            <p:strVal val="1+#ppt_w/2"/>
                                          </p:val>
                                        </p:tav>
                                        <p:tav tm="100000">
                                          <p:val>
                                            <p:strVal val="#ppt_x"/>
                                          </p:val>
                                        </p:tav>
                                      </p:tavLst>
                                    </p:anim>
                                    <p:anim calcmode="lin" valueType="num">
                                      <p:cBhvr additive="base">
                                        <p:cTn id="59" dur="500" fill="hold"/>
                                        <p:tgtEl>
                                          <p:spTgt spid="70"/>
                                        </p:tgtEl>
                                        <p:attrNameLst>
                                          <p:attrName>ppt_y</p:attrName>
                                        </p:attrNameLst>
                                      </p:cBhvr>
                                      <p:tavLst>
                                        <p:tav tm="0">
                                          <p:val>
                                            <p:strVal val="#ppt_y"/>
                                          </p:val>
                                        </p:tav>
                                        <p:tav tm="100000">
                                          <p:val>
                                            <p:strVal val="#ppt_y"/>
                                          </p:val>
                                        </p:tav>
                                      </p:tavLst>
                                    </p:anim>
                                  </p:childTnLst>
                                </p:cTn>
                              </p:par>
                            </p:childTnLst>
                          </p:cTn>
                        </p:par>
                        <p:par>
                          <p:cTn id="60" fill="hold">
                            <p:stCondLst>
                              <p:cond delay="4000"/>
                            </p:stCondLst>
                            <p:childTnLst>
                              <p:par>
                                <p:cTn id="61" presetID="18" presetClass="entr" presetSubtype="6" fill="hold" nodeType="afterEffect">
                                  <p:stCondLst>
                                    <p:cond delay="0"/>
                                  </p:stCondLst>
                                  <p:childTnLst>
                                    <p:set>
                                      <p:cBhvr>
                                        <p:cTn id="62" dur="1" fill="hold">
                                          <p:stCondLst>
                                            <p:cond delay="0"/>
                                          </p:stCondLst>
                                        </p:cTn>
                                        <p:tgtEl>
                                          <p:spTgt spid="35"/>
                                        </p:tgtEl>
                                        <p:attrNameLst>
                                          <p:attrName>style.visibility</p:attrName>
                                        </p:attrNameLst>
                                      </p:cBhvr>
                                      <p:to>
                                        <p:strVal val="visible"/>
                                      </p:to>
                                    </p:set>
                                    <p:animEffect transition="in" filter="strips(downRight)">
                                      <p:cBhvr>
                                        <p:cTn id="63" dur="500"/>
                                        <p:tgtEl>
                                          <p:spTgt spid="35"/>
                                        </p:tgtEl>
                                      </p:cBhvr>
                                    </p:animEffect>
                                  </p:childTnLst>
                                </p:cTn>
                              </p:par>
                              <p:par>
                                <p:cTn id="64" presetID="2" presetClass="entr" presetSubtype="2" accel="50000" decel="50000" fill="hold" nodeType="withEffect">
                                  <p:stCondLst>
                                    <p:cond delay="0"/>
                                  </p:stCondLst>
                                  <p:childTnLst>
                                    <p:set>
                                      <p:cBhvr>
                                        <p:cTn id="65" dur="1" fill="hold">
                                          <p:stCondLst>
                                            <p:cond delay="0"/>
                                          </p:stCondLst>
                                        </p:cTn>
                                        <p:tgtEl>
                                          <p:spTgt spid="20"/>
                                        </p:tgtEl>
                                        <p:attrNameLst>
                                          <p:attrName>style.visibility</p:attrName>
                                        </p:attrNameLst>
                                      </p:cBhvr>
                                      <p:to>
                                        <p:strVal val="visible"/>
                                      </p:to>
                                    </p:set>
                                    <p:anim calcmode="lin" valueType="num">
                                      <p:cBhvr additive="base">
                                        <p:cTn id="66" dur="500" fill="hold"/>
                                        <p:tgtEl>
                                          <p:spTgt spid="20"/>
                                        </p:tgtEl>
                                        <p:attrNameLst>
                                          <p:attrName>ppt_x</p:attrName>
                                        </p:attrNameLst>
                                      </p:cBhvr>
                                      <p:tavLst>
                                        <p:tav tm="0">
                                          <p:val>
                                            <p:strVal val="1+#ppt_w/2"/>
                                          </p:val>
                                        </p:tav>
                                        <p:tav tm="100000">
                                          <p:val>
                                            <p:strVal val="#ppt_x"/>
                                          </p:val>
                                        </p:tav>
                                      </p:tavLst>
                                    </p:anim>
                                    <p:anim calcmode="lin" valueType="num">
                                      <p:cBhvr additive="base">
                                        <p:cTn id="67" dur="500" fill="hold"/>
                                        <p:tgtEl>
                                          <p:spTgt spid="20"/>
                                        </p:tgtEl>
                                        <p:attrNameLst>
                                          <p:attrName>ppt_y</p:attrName>
                                        </p:attrNameLst>
                                      </p:cBhvr>
                                      <p:tavLst>
                                        <p:tav tm="0">
                                          <p:val>
                                            <p:strVal val="#ppt_y"/>
                                          </p:val>
                                        </p:tav>
                                        <p:tav tm="100000">
                                          <p:val>
                                            <p:strVal val="#ppt_y"/>
                                          </p:val>
                                        </p:tav>
                                      </p:tavLst>
                                    </p:anim>
                                  </p:childTnLst>
                                </p:cTn>
                              </p:par>
                            </p:childTnLst>
                          </p:cTn>
                        </p:par>
                        <p:par>
                          <p:cTn id="68" fill="hold">
                            <p:stCondLst>
                              <p:cond delay="4500"/>
                            </p:stCondLst>
                            <p:childTnLst>
                              <p:par>
                                <p:cTn id="69" presetID="2" presetClass="entr" presetSubtype="2" accel="50000" decel="50000" fill="hold" nodeType="afterEffect">
                                  <p:stCondLst>
                                    <p:cond delay="0"/>
                                  </p:stCondLst>
                                  <p:childTnLst>
                                    <p:set>
                                      <p:cBhvr>
                                        <p:cTn id="70" dur="1" fill="hold">
                                          <p:stCondLst>
                                            <p:cond delay="0"/>
                                          </p:stCondLst>
                                        </p:cTn>
                                        <p:tgtEl>
                                          <p:spTgt spid="60"/>
                                        </p:tgtEl>
                                        <p:attrNameLst>
                                          <p:attrName>style.visibility</p:attrName>
                                        </p:attrNameLst>
                                      </p:cBhvr>
                                      <p:to>
                                        <p:strVal val="visible"/>
                                      </p:to>
                                    </p:set>
                                    <p:anim calcmode="lin" valueType="num">
                                      <p:cBhvr additive="base">
                                        <p:cTn id="71" dur="500" fill="hold"/>
                                        <p:tgtEl>
                                          <p:spTgt spid="60"/>
                                        </p:tgtEl>
                                        <p:attrNameLst>
                                          <p:attrName>ppt_x</p:attrName>
                                        </p:attrNameLst>
                                      </p:cBhvr>
                                      <p:tavLst>
                                        <p:tav tm="0">
                                          <p:val>
                                            <p:strVal val="1+#ppt_w/2"/>
                                          </p:val>
                                        </p:tav>
                                        <p:tav tm="100000">
                                          <p:val>
                                            <p:strVal val="#ppt_x"/>
                                          </p:val>
                                        </p:tav>
                                      </p:tavLst>
                                    </p:anim>
                                    <p:anim calcmode="lin" valueType="num">
                                      <p:cBhvr additive="base">
                                        <p:cTn id="72" dur="500" fill="hold"/>
                                        <p:tgtEl>
                                          <p:spTgt spid="60"/>
                                        </p:tgtEl>
                                        <p:attrNameLst>
                                          <p:attrName>ppt_y</p:attrName>
                                        </p:attrNameLst>
                                      </p:cBhvr>
                                      <p:tavLst>
                                        <p:tav tm="0">
                                          <p:val>
                                            <p:strVal val="#ppt_y"/>
                                          </p:val>
                                        </p:tav>
                                        <p:tav tm="100000">
                                          <p:val>
                                            <p:strVal val="#ppt_y"/>
                                          </p:val>
                                        </p:tav>
                                      </p:tavLst>
                                    </p:anim>
                                  </p:childTnLst>
                                </p:cTn>
                              </p:par>
                            </p:childTnLst>
                          </p:cTn>
                        </p:par>
                        <p:par>
                          <p:cTn id="73" fill="hold">
                            <p:stCondLst>
                              <p:cond delay="5000"/>
                            </p:stCondLst>
                            <p:childTnLst>
                              <p:par>
                                <p:cTn id="74" presetID="53" presetClass="entr" presetSubtype="0" fill="hold" grpId="0" nodeType="afterEffect">
                                  <p:stCondLst>
                                    <p:cond delay="0"/>
                                  </p:stCondLst>
                                  <p:childTnLst>
                                    <p:set>
                                      <p:cBhvr>
                                        <p:cTn id="75" dur="1" fill="hold">
                                          <p:stCondLst>
                                            <p:cond delay="0"/>
                                          </p:stCondLst>
                                        </p:cTn>
                                        <p:tgtEl>
                                          <p:spTgt spid="74"/>
                                        </p:tgtEl>
                                        <p:attrNameLst>
                                          <p:attrName>style.visibility</p:attrName>
                                        </p:attrNameLst>
                                      </p:cBhvr>
                                      <p:to>
                                        <p:strVal val="visible"/>
                                      </p:to>
                                    </p:set>
                                    <p:anim calcmode="lin" valueType="num">
                                      <p:cBhvr>
                                        <p:cTn id="76" dur="500" fill="hold"/>
                                        <p:tgtEl>
                                          <p:spTgt spid="74"/>
                                        </p:tgtEl>
                                        <p:attrNameLst>
                                          <p:attrName>ppt_w</p:attrName>
                                        </p:attrNameLst>
                                      </p:cBhvr>
                                      <p:tavLst>
                                        <p:tav tm="0">
                                          <p:val>
                                            <p:fltVal val="0"/>
                                          </p:val>
                                        </p:tav>
                                        <p:tav tm="100000">
                                          <p:val>
                                            <p:strVal val="#ppt_w"/>
                                          </p:val>
                                        </p:tav>
                                      </p:tavLst>
                                    </p:anim>
                                    <p:anim calcmode="lin" valueType="num">
                                      <p:cBhvr>
                                        <p:cTn id="77" dur="500" fill="hold"/>
                                        <p:tgtEl>
                                          <p:spTgt spid="74"/>
                                        </p:tgtEl>
                                        <p:attrNameLst>
                                          <p:attrName>ppt_h</p:attrName>
                                        </p:attrNameLst>
                                      </p:cBhvr>
                                      <p:tavLst>
                                        <p:tav tm="0">
                                          <p:val>
                                            <p:fltVal val="0"/>
                                          </p:val>
                                        </p:tav>
                                        <p:tav tm="100000">
                                          <p:val>
                                            <p:strVal val="#ppt_h"/>
                                          </p:val>
                                        </p:tav>
                                      </p:tavLst>
                                    </p:anim>
                                    <p:animEffect transition="in" filter="fade">
                                      <p:cBhvr>
                                        <p:cTn id="78" dur="500"/>
                                        <p:tgtEl>
                                          <p:spTgt spid="74"/>
                                        </p:tgtEl>
                                      </p:cBhvr>
                                    </p:animEffect>
                                  </p:childTnLst>
                                </p:cTn>
                              </p:par>
                              <p:par>
                                <p:cTn id="79" presetID="2" presetClass="entr" presetSubtype="2" accel="50000" decel="50000" fill="hold" grpId="0" nodeType="withEffect">
                                  <p:stCondLst>
                                    <p:cond delay="0"/>
                                  </p:stCondLst>
                                  <p:childTnLst>
                                    <p:set>
                                      <p:cBhvr>
                                        <p:cTn id="80" dur="1" fill="hold">
                                          <p:stCondLst>
                                            <p:cond delay="0"/>
                                          </p:stCondLst>
                                        </p:cTn>
                                        <p:tgtEl>
                                          <p:spTgt spid="64"/>
                                        </p:tgtEl>
                                        <p:attrNameLst>
                                          <p:attrName>style.visibility</p:attrName>
                                        </p:attrNameLst>
                                      </p:cBhvr>
                                      <p:to>
                                        <p:strVal val="visible"/>
                                      </p:to>
                                    </p:set>
                                    <p:anim calcmode="lin" valueType="num">
                                      <p:cBhvr additive="base">
                                        <p:cTn id="81" dur="500" fill="hold"/>
                                        <p:tgtEl>
                                          <p:spTgt spid="64"/>
                                        </p:tgtEl>
                                        <p:attrNameLst>
                                          <p:attrName>ppt_x</p:attrName>
                                        </p:attrNameLst>
                                      </p:cBhvr>
                                      <p:tavLst>
                                        <p:tav tm="0">
                                          <p:val>
                                            <p:strVal val="1+#ppt_w/2"/>
                                          </p:val>
                                        </p:tav>
                                        <p:tav tm="100000">
                                          <p:val>
                                            <p:strVal val="#ppt_x"/>
                                          </p:val>
                                        </p:tav>
                                      </p:tavLst>
                                    </p:anim>
                                    <p:anim calcmode="lin" valueType="num">
                                      <p:cBhvr additive="base">
                                        <p:cTn id="82" dur="500" fill="hold"/>
                                        <p:tgtEl>
                                          <p:spTgt spid="64"/>
                                        </p:tgtEl>
                                        <p:attrNameLst>
                                          <p:attrName>ppt_y</p:attrName>
                                        </p:attrNameLst>
                                      </p:cBhvr>
                                      <p:tavLst>
                                        <p:tav tm="0">
                                          <p:val>
                                            <p:strVal val="#ppt_y"/>
                                          </p:val>
                                        </p:tav>
                                        <p:tav tm="100000">
                                          <p:val>
                                            <p:strVal val="#ppt_y"/>
                                          </p:val>
                                        </p:tav>
                                      </p:tavLst>
                                    </p:anim>
                                  </p:childTnLst>
                                </p:cTn>
                              </p:par>
                            </p:childTnLst>
                          </p:cTn>
                        </p:par>
                        <p:par>
                          <p:cTn id="83" fill="hold">
                            <p:stCondLst>
                              <p:cond delay="5500"/>
                            </p:stCondLst>
                            <p:childTnLst>
                              <p:par>
                                <p:cTn id="84" presetID="2" presetClass="entr" presetSubtype="4" accel="50000" decel="50000" fill="hold" grpId="0" nodeType="afterEffect">
                                  <p:stCondLst>
                                    <p:cond delay="0"/>
                                  </p:stCondLst>
                                  <p:childTnLst>
                                    <p:set>
                                      <p:cBhvr>
                                        <p:cTn id="85" dur="1" fill="hold">
                                          <p:stCondLst>
                                            <p:cond delay="0"/>
                                          </p:stCondLst>
                                        </p:cTn>
                                        <p:tgtEl>
                                          <p:spTgt spid="114"/>
                                        </p:tgtEl>
                                        <p:attrNameLst>
                                          <p:attrName>style.visibility</p:attrName>
                                        </p:attrNameLst>
                                      </p:cBhvr>
                                      <p:to>
                                        <p:strVal val="visible"/>
                                      </p:to>
                                    </p:set>
                                    <p:anim calcmode="lin" valueType="num">
                                      <p:cBhvr additive="base">
                                        <p:cTn id="86" dur="500" fill="hold"/>
                                        <p:tgtEl>
                                          <p:spTgt spid="114"/>
                                        </p:tgtEl>
                                        <p:attrNameLst>
                                          <p:attrName>ppt_x</p:attrName>
                                        </p:attrNameLst>
                                      </p:cBhvr>
                                      <p:tavLst>
                                        <p:tav tm="0">
                                          <p:val>
                                            <p:strVal val="#ppt_x"/>
                                          </p:val>
                                        </p:tav>
                                        <p:tav tm="100000">
                                          <p:val>
                                            <p:strVal val="#ppt_x"/>
                                          </p:val>
                                        </p:tav>
                                      </p:tavLst>
                                    </p:anim>
                                    <p:anim calcmode="lin" valueType="num">
                                      <p:cBhvr additive="base">
                                        <p:cTn id="87" dur="500" fill="hold"/>
                                        <p:tgtEl>
                                          <p:spTgt spid="114"/>
                                        </p:tgtEl>
                                        <p:attrNameLst>
                                          <p:attrName>ppt_y</p:attrName>
                                        </p:attrNameLst>
                                      </p:cBhvr>
                                      <p:tavLst>
                                        <p:tav tm="0">
                                          <p:val>
                                            <p:strVal val="1+#ppt_h/2"/>
                                          </p:val>
                                        </p:tav>
                                        <p:tav tm="100000">
                                          <p:val>
                                            <p:strVal val="#ppt_y"/>
                                          </p:val>
                                        </p:tav>
                                      </p:tavLst>
                                    </p:anim>
                                  </p:childTnLst>
                                </p:cTn>
                              </p:par>
                            </p:childTnLst>
                          </p:cTn>
                        </p:par>
                        <p:par>
                          <p:cTn id="88" fill="hold">
                            <p:stCondLst>
                              <p:cond delay="6000"/>
                            </p:stCondLst>
                            <p:childTnLst>
                              <p:par>
                                <p:cTn id="89" presetID="2" presetClass="entr" presetSubtype="2" accel="50000" decel="50000" fill="hold" grpId="0" nodeType="afterEffect">
                                  <p:stCondLst>
                                    <p:cond delay="0"/>
                                  </p:stCondLst>
                                  <p:childTnLst>
                                    <p:set>
                                      <p:cBhvr>
                                        <p:cTn id="90" dur="1" fill="hold">
                                          <p:stCondLst>
                                            <p:cond delay="0"/>
                                          </p:stCondLst>
                                        </p:cTn>
                                        <p:tgtEl>
                                          <p:spTgt spid="112"/>
                                        </p:tgtEl>
                                        <p:attrNameLst>
                                          <p:attrName>style.visibility</p:attrName>
                                        </p:attrNameLst>
                                      </p:cBhvr>
                                      <p:to>
                                        <p:strVal val="visible"/>
                                      </p:to>
                                    </p:set>
                                    <p:anim calcmode="lin" valueType="num">
                                      <p:cBhvr additive="base">
                                        <p:cTn id="91" dur="500" fill="hold"/>
                                        <p:tgtEl>
                                          <p:spTgt spid="112"/>
                                        </p:tgtEl>
                                        <p:attrNameLst>
                                          <p:attrName>ppt_x</p:attrName>
                                        </p:attrNameLst>
                                      </p:cBhvr>
                                      <p:tavLst>
                                        <p:tav tm="0">
                                          <p:val>
                                            <p:strVal val="1+#ppt_w/2"/>
                                          </p:val>
                                        </p:tav>
                                        <p:tav tm="100000">
                                          <p:val>
                                            <p:strVal val="#ppt_x"/>
                                          </p:val>
                                        </p:tav>
                                      </p:tavLst>
                                    </p:anim>
                                    <p:anim calcmode="lin" valueType="num">
                                      <p:cBhvr additive="base">
                                        <p:cTn id="92" dur="500" fill="hold"/>
                                        <p:tgtEl>
                                          <p:spTgt spid="112"/>
                                        </p:tgtEl>
                                        <p:attrNameLst>
                                          <p:attrName>ppt_y</p:attrName>
                                        </p:attrNameLst>
                                      </p:cBhvr>
                                      <p:tavLst>
                                        <p:tav tm="0">
                                          <p:val>
                                            <p:strVal val="#ppt_y"/>
                                          </p:val>
                                        </p:tav>
                                        <p:tav tm="100000">
                                          <p:val>
                                            <p:strVal val="#ppt_y"/>
                                          </p:val>
                                        </p:tav>
                                      </p:tavLst>
                                    </p:anim>
                                  </p:childTnLst>
                                </p:cTn>
                              </p:par>
                              <p:par>
                                <p:cTn id="93" presetID="2" presetClass="entr" presetSubtype="4" accel="50000" decel="50000" fill="hold" grpId="0" nodeType="withEffect">
                                  <p:stCondLst>
                                    <p:cond delay="0"/>
                                  </p:stCondLst>
                                  <p:childTnLst>
                                    <p:set>
                                      <p:cBhvr>
                                        <p:cTn id="94" dur="1" fill="hold">
                                          <p:stCondLst>
                                            <p:cond delay="0"/>
                                          </p:stCondLst>
                                        </p:cTn>
                                        <p:tgtEl>
                                          <p:spTgt spid="113"/>
                                        </p:tgtEl>
                                        <p:attrNameLst>
                                          <p:attrName>style.visibility</p:attrName>
                                        </p:attrNameLst>
                                      </p:cBhvr>
                                      <p:to>
                                        <p:strVal val="visible"/>
                                      </p:to>
                                    </p:set>
                                    <p:anim calcmode="lin" valueType="num">
                                      <p:cBhvr additive="base">
                                        <p:cTn id="95" dur="500" fill="hold"/>
                                        <p:tgtEl>
                                          <p:spTgt spid="113"/>
                                        </p:tgtEl>
                                        <p:attrNameLst>
                                          <p:attrName>ppt_x</p:attrName>
                                        </p:attrNameLst>
                                      </p:cBhvr>
                                      <p:tavLst>
                                        <p:tav tm="0">
                                          <p:val>
                                            <p:strVal val="#ppt_x"/>
                                          </p:val>
                                        </p:tav>
                                        <p:tav tm="100000">
                                          <p:val>
                                            <p:strVal val="#ppt_x"/>
                                          </p:val>
                                        </p:tav>
                                      </p:tavLst>
                                    </p:anim>
                                    <p:anim calcmode="lin" valueType="num">
                                      <p:cBhvr additive="base">
                                        <p:cTn id="96" dur="500" fill="hold"/>
                                        <p:tgtEl>
                                          <p:spTgt spid="113"/>
                                        </p:tgtEl>
                                        <p:attrNameLst>
                                          <p:attrName>ppt_y</p:attrName>
                                        </p:attrNameLst>
                                      </p:cBhvr>
                                      <p:tavLst>
                                        <p:tav tm="0">
                                          <p:val>
                                            <p:strVal val="1+#ppt_h/2"/>
                                          </p:val>
                                        </p:tav>
                                        <p:tav tm="100000">
                                          <p:val>
                                            <p:strVal val="#ppt_y"/>
                                          </p:val>
                                        </p:tav>
                                      </p:tavLst>
                                    </p:anim>
                                  </p:childTnLst>
                                </p:cTn>
                              </p:par>
                            </p:childTnLst>
                          </p:cTn>
                        </p:par>
                        <p:par>
                          <p:cTn id="97" fill="hold">
                            <p:stCondLst>
                              <p:cond delay="6500"/>
                            </p:stCondLst>
                            <p:childTnLst>
                              <p:par>
                                <p:cTn id="98" presetID="2" presetClass="entr" presetSubtype="4" accel="50000" decel="50000" fill="hold" grpId="0" nodeType="afterEffect">
                                  <p:stCondLst>
                                    <p:cond delay="0"/>
                                  </p:stCondLst>
                                  <p:childTnLst>
                                    <p:set>
                                      <p:cBhvr>
                                        <p:cTn id="99" dur="1" fill="hold">
                                          <p:stCondLst>
                                            <p:cond delay="0"/>
                                          </p:stCondLst>
                                        </p:cTn>
                                        <p:tgtEl>
                                          <p:spTgt spid="117"/>
                                        </p:tgtEl>
                                        <p:attrNameLst>
                                          <p:attrName>style.visibility</p:attrName>
                                        </p:attrNameLst>
                                      </p:cBhvr>
                                      <p:to>
                                        <p:strVal val="visible"/>
                                      </p:to>
                                    </p:set>
                                    <p:anim calcmode="lin" valueType="num">
                                      <p:cBhvr additive="base">
                                        <p:cTn id="100" dur="500" fill="hold"/>
                                        <p:tgtEl>
                                          <p:spTgt spid="117"/>
                                        </p:tgtEl>
                                        <p:attrNameLst>
                                          <p:attrName>ppt_x</p:attrName>
                                        </p:attrNameLst>
                                      </p:cBhvr>
                                      <p:tavLst>
                                        <p:tav tm="0">
                                          <p:val>
                                            <p:strVal val="#ppt_x"/>
                                          </p:val>
                                        </p:tav>
                                        <p:tav tm="100000">
                                          <p:val>
                                            <p:strVal val="#ppt_x"/>
                                          </p:val>
                                        </p:tav>
                                      </p:tavLst>
                                    </p:anim>
                                    <p:anim calcmode="lin" valueType="num">
                                      <p:cBhvr additive="base">
                                        <p:cTn id="101" dur="500" fill="hold"/>
                                        <p:tgtEl>
                                          <p:spTgt spid="117"/>
                                        </p:tgtEl>
                                        <p:attrNameLst>
                                          <p:attrName>ppt_y</p:attrName>
                                        </p:attrNameLst>
                                      </p:cBhvr>
                                      <p:tavLst>
                                        <p:tav tm="0">
                                          <p:val>
                                            <p:strVal val="1+#ppt_h/2"/>
                                          </p:val>
                                        </p:tav>
                                        <p:tav tm="100000">
                                          <p:val>
                                            <p:strVal val="#ppt_y"/>
                                          </p:val>
                                        </p:tav>
                                      </p:tavLst>
                                    </p:anim>
                                  </p:childTnLst>
                                </p:cTn>
                              </p:par>
                            </p:childTnLst>
                          </p:cTn>
                        </p:par>
                        <p:par>
                          <p:cTn id="102" fill="hold">
                            <p:stCondLst>
                              <p:cond delay="7000"/>
                            </p:stCondLst>
                            <p:childTnLst>
                              <p:par>
                                <p:cTn id="103" presetID="2" presetClass="entr" presetSubtype="2" accel="50000" decel="50000" fill="hold" grpId="0" nodeType="afterEffect">
                                  <p:stCondLst>
                                    <p:cond delay="0"/>
                                  </p:stCondLst>
                                  <p:childTnLst>
                                    <p:set>
                                      <p:cBhvr>
                                        <p:cTn id="104" dur="1" fill="hold">
                                          <p:stCondLst>
                                            <p:cond delay="0"/>
                                          </p:stCondLst>
                                        </p:cTn>
                                        <p:tgtEl>
                                          <p:spTgt spid="115"/>
                                        </p:tgtEl>
                                        <p:attrNameLst>
                                          <p:attrName>style.visibility</p:attrName>
                                        </p:attrNameLst>
                                      </p:cBhvr>
                                      <p:to>
                                        <p:strVal val="visible"/>
                                      </p:to>
                                    </p:set>
                                    <p:anim calcmode="lin" valueType="num">
                                      <p:cBhvr additive="base">
                                        <p:cTn id="105" dur="500" fill="hold"/>
                                        <p:tgtEl>
                                          <p:spTgt spid="115"/>
                                        </p:tgtEl>
                                        <p:attrNameLst>
                                          <p:attrName>ppt_x</p:attrName>
                                        </p:attrNameLst>
                                      </p:cBhvr>
                                      <p:tavLst>
                                        <p:tav tm="0">
                                          <p:val>
                                            <p:strVal val="1+#ppt_w/2"/>
                                          </p:val>
                                        </p:tav>
                                        <p:tav tm="100000">
                                          <p:val>
                                            <p:strVal val="#ppt_x"/>
                                          </p:val>
                                        </p:tav>
                                      </p:tavLst>
                                    </p:anim>
                                    <p:anim calcmode="lin" valueType="num">
                                      <p:cBhvr additive="base">
                                        <p:cTn id="106" dur="500" fill="hold"/>
                                        <p:tgtEl>
                                          <p:spTgt spid="115"/>
                                        </p:tgtEl>
                                        <p:attrNameLst>
                                          <p:attrName>ppt_y</p:attrName>
                                        </p:attrNameLst>
                                      </p:cBhvr>
                                      <p:tavLst>
                                        <p:tav tm="0">
                                          <p:val>
                                            <p:strVal val="#ppt_y"/>
                                          </p:val>
                                        </p:tav>
                                        <p:tav tm="100000">
                                          <p:val>
                                            <p:strVal val="#ppt_y"/>
                                          </p:val>
                                        </p:tav>
                                      </p:tavLst>
                                    </p:anim>
                                  </p:childTnLst>
                                </p:cTn>
                              </p:par>
                              <p:par>
                                <p:cTn id="107" presetID="2" presetClass="entr" presetSubtype="4" accel="50000" decel="50000" fill="hold" grpId="0" nodeType="withEffect">
                                  <p:stCondLst>
                                    <p:cond delay="0"/>
                                  </p:stCondLst>
                                  <p:childTnLst>
                                    <p:set>
                                      <p:cBhvr>
                                        <p:cTn id="108" dur="1" fill="hold">
                                          <p:stCondLst>
                                            <p:cond delay="0"/>
                                          </p:stCondLst>
                                        </p:cTn>
                                        <p:tgtEl>
                                          <p:spTgt spid="116"/>
                                        </p:tgtEl>
                                        <p:attrNameLst>
                                          <p:attrName>style.visibility</p:attrName>
                                        </p:attrNameLst>
                                      </p:cBhvr>
                                      <p:to>
                                        <p:strVal val="visible"/>
                                      </p:to>
                                    </p:set>
                                    <p:anim calcmode="lin" valueType="num">
                                      <p:cBhvr additive="base">
                                        <p:cTn id="109" dur="500" fill="hold"/>
                                        <p:tgtEl>
                                          <p:spTgt spid="116"/>
                                        </p:tgtEl>
                                        <p:attrNameLst>
                                          <p:attrName>ppt_x</p:attrName>
                                        </p:attrNameLst>
                                      </p:cBhvr>
                                      <p:tavLst>
                                        <p:tav tm="0">
                                          <p:val>
                                            <p:strVal val="#ppt_x"/>
                                          </p:val>
                                        </p:tav>
                                        <p:tav tm="100000">
                                          <p:val>
                                            <p:strVal val="#ppt_x"/>
                                          </p:val>
                                        </p:tav>
                                      </p:tavLst>
                                    </p:anim>
                                    <p:anim calcmode="lin" valueType="num">
                                      <p:cBhvr additive="base">
                                        <p:cTn id="110" dur="500" fill="hold"/>
                                        <p:tgtEl>
                                          <p:spTgt spid="116"/>
                                        </p:tgtEl>
                                        <p:attrNameLst>
                                          <p:attrName>ppt_y</p:attrName>
                                        </p:attrNameLst>
                                      </p:cBhvr>
                                      <p:tavLst>
                                        <p:tav tm="0">
                                          <p:val>
                                            <p:strVal val="1+#ppt_h/2"/>
                                          </p:val>
                                        </p:tav>
                                        <p:tav tm="100000">
                                          <p:val>
                                            <p:strVal val="#ppt_y"/>
                                          </p:val>
                                        </p:tav>
                                      </p:tavLst>
                                    </p:anim>
                                  </p:childTnLst>
                                </p:cTn>
                              </p:par>
                            </p:childTnLst>
                          </p:cTn>
                        </p:par>
                        <p:par>
                          <p:cTn id="111" fill="hold">
                            <p:stCondLst>
                              <p:cond delay="7500"/>
                            </p:stCondLst>
                            <p:childTnLst>
                              <p:par>
                                <p:cTn id="112" presetID="2" presetClass="entr" presetSubtype="4" accel="50000" decel="50000" fill="hold" grpId="0" nodeType="afterEffect">
                                  <p:stCondLst>
                                    <p:cond delay="0"/>
                                  </p:stCondLst>
                                  <p:childTnLst>
                                    <p:set>
                                      <p:cBhvr>
                                        <p:cTn id="113" dur="1" fill="hold">
                                          <p:stCondLst>
                                            <p:cond delay="0"/>
                                          </p:stCondLst>
                                        </p:cTn>
                                        <p:tgtEl>
                                          <p:spTgt spid="120"/>
                                        </p:tgtEl>
                                        <p:attrNameLst>
                                          <p:attrName>style.visibility</p:attrName>
                                        </p:attrNameLst>
                                      </p:cBhvr>
                                      <p:to>
                                        <p:strVal val="visible"/>
                                      </p:to>
                                    </p:set>
                                    <p:anim calcmode="lin" valueType="num">
                                      <p:cBhvr additive="base">
                                        <p:cTn id="114" dur="500" fill="hold"/>
                                        <p:tgtEl>
                                          <p:spTgt spid="120"/>
                                        </p:tgtEl>
                                        <p:attrNameLst>
                                          <p:attrName>ppt_x</p:attrName>
                                        </p:attrNameLst>
                                      </p:cBhvr>
                                      <p:tavLst>
                                        <p:tav tm="0">
                                          <p:val>
                                            <p:strVal val="#ppt_x"/>
                                          </p:val>
                                        </p:tav>
                                        <p:tav tm="100000">
                                          <p:val>
                                            <p:strVal val="#ppt_x"/>
                                          </p:val>
                                        </p:tav>
                                      </p:tavLst>
                                    </p:anim>
                                    <p:anim calcmode="lin" valueType="num">
                                      <p:cBhvr additive="base">
                                        <p:cTn id="115" dur="500" fill="hold"/>
                                        <p:tgtEl>
                                          <p:spTgt spid="120"/>
                                        </p:tgtEl>
                                        <p:attrNameLst>
                                          <p:attrName>ppt_y</p:attrName>
                                        </p:attrNameLst>
                                      </p:cBhvr>
                                      <p:tavLst>
                                        <p:tav tm="0">
                                          <p:val>
                                            <p:strVal val="1+#ppt_h/2"/>
                                          </p:val>
                                        </p:tav>
                                        <p:tav tm="100000">
                                          <p:val>
                                            <p:strVal val="#ppt_y"/>
                                          </p:val>
                                        </p:tav>
                                      </p:tavLst>
                                    </p:anim>
                                  </p:childTnLst>
                                </p:cTn>
                              </p:par>
                            </p:childTnLst>
                          </p:cTn>
                        </p:par>
                        <p:par>
                          <p:cTn id="116" fill="hold">
                            <p:stCondLst>
                              <p:cond delay="8000"/>
                            </p:stCondLst>
                            <p:childTnLst>
                              <p:par>
                                <p:cTn id="117" presetID="2" presetClass="entr" presetSubtype="2" accel="50000" decel="50000" fill="hold" grpId="0" nodeType="afterEffect">
                                  <p:stCondLst>
                                    <p:cond delay="0"/>
                                  </p:stCondLst>
                                  <p:childTnLst>
                                    <p:set>
                                      <p:cBhvr>
                                        <p:cTn id="118" dur="1" fill="hold">
                                          <p:stCondLst>
                                            <p:cond delay="0"/>
                                          </p:stCondLst>
                                        </p:cTn>
                                        <p:tgtEl>
                                          <p:spTgt spid="118"/>
                                        </p:tgtEl>
                                        <p:attrNameLst>
                                          <p:attrName>style.visibility</p:attrName>
                                        </p:attrNameLst>
                                      </p:cBhvr>
                                      <p:to>
                                        <p:strVal val="visible"/>
                                      </p:to>
                                    </p:set>
                                    <p:anim calcmode="lin" valueType="num">
                                      <p:cBhvr additive="base">
                                        <p:cTn id="119" dur="500" fill="hold"/>
                                        <p:tgtEl>
                                          <p:spTgt spid="118"/>
                                        </p:tgtEl>
                                        <p:attrNameLst>
                                          <p:attrName>ppt_x</p:attrName>
                                        </p:attrNameLst>
                                      </p:cBhvr>
                                      <p:tavLst>
                                        <p:tav tm="0">
                                          <p:val>
                                            <p:strVal val="1+#ppt_w/2"/>
                                          </p:val>
                                        </p:tav>
                                        <p:tav tm="100000">
                                          <p:val>
                                            <p:strVal val="#ppt_x"/>
                                          </p:val>
                                        </p:tav>
                                      </p:tavLst>
                                    </p:anim>
                                    <p:anim calcmode="lin" valueType="num">
                                      <p:cBhvr additive="base">
                                        <p:cTn id="120" dur="500" fill="hold"/>
                                        <p:tgtEl>
                                          <p:spTgt spid="118"/>
                                        </p:tgtEl>
                                        <p:attrNameLst>
                                          <p:attrName>ppt_y</p:attrName>
                                        </p:attrNameLst>
                                      </p:cBhvr>
                                      <p:tavLst>
                                        <p:tav tm="0">
                                          <p:val>
                                            <p:strVal val="#ppt_y"/>
                                          </p:val>
                                        </p:tav>
                                        <p:tav tm="100000">
                                          <p:val>
                                            <p:strVal val="#ppt_y"/>
                                          </p:val>
                                        </p:tav>
                                      </p:tavLst>
                                    </p:anim>
                                  </p:childTnLst>
                                </p:cTn>
                              </p:par>
                              <p:par>
                                <p:cTn id="121" presetID="2" presetClass="entr" presetSubtype="4" accel="50000" decel="50000" fill="hold" grpId="0" nodeType="withEffect">
                                  <p:stCondLst>
                                    <p:cond delay="0"/>
                                  </p:stCondLst>
                                  <p:childTnLst>
                                    <p:set>
                                      <p:cBhvr>
                                        <p:cTn id="122" dur="1" fill="hold">
                                          <p:stCondLst>
                                            <p:cond delay="0"/>
                                          </p:stCondLst>
                                        </p:cTn>
                                        <p:tgtEl>
                                          <p:spTgt spid="119"/>
                                        </p:tgtEl>
                                        <p:attrNameLst>
                                          <p:attrName>style.visibility</p:attrName>
                                        </p:attrNameLst>
                                      </p:cBhvr>
                                      <p:to>
                                        <p:strVal val="visible"/>
                                      </p:to>
                                    </p:set>
                                    <p:anim calcmode="lin" valueType="num">
                                      <p:cBhvr additive="base">
                                        <p:cTn id="123" dur="500" fill="hold"/>
                                        <p:tgtEl>
                                          <p:spTgt spid="119"/>
                                        </p:tgtEl>
                                        <p:attrNameLst>
                                          <p:attrName>ppt_x</p:attrName>
                                        </p:attrNameLst>
                                      </p:cBhvr>
                                      <p:tavLst>
                                        <p:tav tm="0">
                                          <p:val>
                                            <p:strVal val="#ppt_x"/>
                                          </p:val>
                                        </p:tav>
                                        <p:tav tm="100000">
                                          <p:val>
                                            <p:strVal val="#ppt_x"/>
                                          </p:val>
                                        </p:tav>
                                      </p:tavLst>
                                    </p:anim>
                                    <p:anim calcmode="lin" valueType="num">
                                      <p:cBhvr additive="base">
                                        <p:cTn id="124" dur="500" fill="hold"/>
                                        <p:tgtEl>
                                          <p:spTgt spid="11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4" grpId="0"/>
      <p:bldP spid="67" grpId="0"/>
      <p:bldP spid="70" grpId="0"/>
      <p:bldP spid="72" grpId="0"/>
      <p:bldP spid="73" grpId="0"/>
      <p:bldP spid="74" grpId="0"/>
      <p:bldP spid="112" grpId="0"/>
      <p:bldP spid="113" grpId="0"/>
      <p:bldP spid="114" grpId="0"/>
      <p:bldP spid="115" grpId="0"/>
      <p:bldP spid="116" grpId="0"/>
      <p:bldP spid="117" grpId="0"/>
      <p:bldP spid="118" grpId="0"/>
      <p:bldP spid="119" grpId="0"/>
      <p:bldP spid="120"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 name="Chart 9"/>
          <p:cNvGraphicFramePr/>
          <p:nvPr>
            <p:extLst/>
          </p:nvPr>
        </p:nvGraphicFramePr>
        <p:xfrm>
          <a:off x="5573787" y="2104157"/>
          <a:ext cx="6398407" cy="3748987"/>
        </p:xfrm>
        <a:graphic>
          <a:graphicData uri="http://schemas.openxmlformats.org/drawingml/2006/chart">
            <c:chart xmlns:c="http://schemas.openxmlformats.org/drawingml/2006/chart" xmlns:r="http://schemas.openxmlformats.org/officeDocument/2006/relationships" r:id="rId3"/>
          </a:graphicData>
        </a:graphic>
      </p:graphicFrame>
      <p:sp>
        <p:nvSpPr>
          <p:cNvPr id="11" name="Content Placeholder 2"/>
          <p:cNvSpPr txBox="1">
            <a:spLocks/>
          </p:cNvSpPr>
          <p:nvPr/>
        </p:nvSpPr>
        <p:spPr>
          <a:xfrm>
            <a:off x="1829371" y="2480444"/>
            <a:ext cx="3173854" cy="281872"/>
          </a:xfrm>
          <a:prstGeom prst="rect">
            <a:avLst/>
          </a:prstGeom>
        </p:spPr>
        <p:txBody>
          <a:bodyPr vert="horz" wrap="square"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just">
              <a:lnSpc>
                <a:spcPct val="120000"/>
              </a:lnSpc>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2" name="Content Placeholder 2"/>
          <p:cNvSpPr txBox="1">
            <a:spLocks/>
          </p:cNvSpPr>
          <p:nvPr/>
        </p:nvSpPr>
        <p:spPr>
          <a:xfrm>
            <a:off x="1813592" y="3362328"/>
            <a:ext cx="3173854" cy="281872"/>
          </a:xfrm>
          <a:prstGeom prst="rect">
            <a:avLst/>
          </a:prstGeom>
        </p:spPr>
        <p:txBody>
          <a:bodyPr vert="horz" wrap="square"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just">
              <a:lnSpc>
                <a:spcPct val="120000"/>
              </a:lnSpc>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3" name="Content Placeholder 2"/>
          <p:cNvSpPr txBox="1">
            <a:spLocks/>
          </p:cNvSpPr>
          <p:nvPr/>
        </p:nvSpPr>
        <p:spPr>
          <a:xfrm>
            <a:off x="1813592" y="4244212"/>
            <a:ext cx="3173854" cy="282770"/>
          </a:xfrm>
          <a:prstGeom prst="rect">
            <a:avLst/>
          </a:prstGeom>
        </p:spPr>
        <p:txBody>
          <a:bodyPr vert="horz" wrap="square"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just">
              <a:lnSpc>
                <a:spcPct val="120000"/>
              </a:lnSpc>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4" name="Content Placeholder 2"/>
          <p:cNvSpPr txBox="1">
            <a:spLocks/>
          </p:cNvSpPr>
          <p:nvPr/>
        </p:nvSpPr>
        <p:spPr>
          <a:xfrm>
            <a:off x="1829371" y="5126097"/>
            <a:ext cx="3173854" cy="282770"/>
          </a:xfrm>
          <a:prstGeom prst="rect">
            <a:avLst/>
          </a:prstGeom>
        </p:spPr>
        <p:txBody>
          <a:bodyPr vert="horz" wrap="square"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just">
              <a:lnSpc>
                <a:spcPct val="120000"/>
              </a:lnSpc>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7" name="Content Placeholder 2"/>
          <p:cNvSpPr txBox="1">
            <a:spLocks/>
          </p:cNvSpPr>
          <p:nvPr/>
        </p:nvSpPr>
        <p:spPr>
          <a:xfrm>
            <a:off x="4895850" y="328184"/>
            <a:ext cx="3067050" cy="369332"/>
          </a:xfrm>
          <a:prstGeom prst="rect">
            <a:avLst/>
          </a:prstGeom>
        </p:spPr>
        <p:txBody>
          <a:bodyPr vert="horz" lIns="0" tIns="0" rIns="0" bIns="0" rtlCol="0" anchor="t" anchorCtr="0">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zh-CN" altLang="en-US" sz="2400" dirty="0">
                <a:solidFill>
                  <a:schemeClr val="accent1"/>
                </a:solidFill>
                <a:latin typeface="方正稚艺简体" panose="03000509000000000000" pitchFamily="65" charset="-122"/>
                <a:ea typeface="方正稚艺简体" panose="03000509000000000000" pitchFamily="65" charset="-122"/>
                <a:cs typeface="+mn-ea"/>
                <a:sym typeface="Arial" panose="020B0604020202020204" pitchFamily="34" charset="0"/>
              </a:rPr>
              <a:t>点击添加相关标题文字</a:t>
            </a:r>
            <a:endParaRPr lang="en-US" sz="2400" dirty="0">
              <a:solidFill>
                <a:schemeClr val="accent1"/>
              </a:solidFill>
              <a:latin typeface="方正稚艺简体" panose="03000509000000000000" pitchFamily="65" charset="-122"/>
              <a:ea typeface="方正稚艺简体" panose="03000509000000000000" pitchFamily="65" charset="-122"/>
              <a:cs typeface="+mn-ea"/>
              <a:sym typeface="Arial" panose="020B0604020202020204" pitchFamily="34" charset="0"/>
            </a:endParaRPr>
          </a:p>
        </p:txBody>
      </p:sp>
    </p:spTree>
    <p:extLst>
      <p:ext uri="{BB962C8B-B14F-4D97-AF65-F5344CB8AC3E}">
        <p14:creationId xmlns:p14="http://schemas.microsoft.com/office/powerpoint/2010/main" val="3813792443"/>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withEffect">
                                  <p:stCondLst>
                                    <p:cond delay="2500"/>
                                  </p:stCondLst>
                                  <p:childTnLst>
                                    <p:set>
                                      <p:cBhvr>
                                        <p:cTn id="6" dur="1" fill="hold">
                                          <p:stCondLst>
                                            <p:cond delay="0"/>
                                          </p:stCondLst>
                                        </p:cTn>
                                        <p:tgtEl>
                                          <p:spTgt spid="10">
                                            <p:graphicEl>
                                              <a:chart seriesIdx="-3" categoryIdx="-3" bldStep="gridLegend"/>
                                            </p:graphicEl>
                                          </p:spTgt>
                                        </p:tgtEl>
                                        <p:attrNameLst>
                                          <p:attrName>style.visibility</p:attrName>
                                        </p:attrNameLst>
                                      </p:cBhvr>
                                      <p:to>
                                        <p:strVal val="visible"/>
                                      </p:to>
                                    </p:set>
                                    <p:animEffect transition="in" filter="wheel(1)">
                                      <p:cBhvr>
                                        <p:cTn id="7" dur="2000"/>
                                        <p:tgtEl>
                                          <p:spTgt spid="10">
                                            <p:graphicEl>
                                              <a:chart seriesIdx="-3" categoryIdx="-3" bldStep="gridLegend"/>
                                            </p:graphicEl>
                                          </p:spTgt>
                                        </p:tgtEl>
                                      </p:cBhvr>
                                    </p:animEffect>
                                  </p:childTnLst>
                                </p:cTn>
                              </p:par>
                              <p:par>
                                <p:cTn id="8" presetID="21" presetClass="entr" presetSubtype="1" fill="hold" grpId="0" nodeType="withEffect">
                                  <p:stCondLst>
                                    <p:cond delay="500"/>
                                  </p:stCondLst>
                                  <p:childTnLst>
                                    <p:set>
                                      <p:cBhvr>
                                        <p:cTn id="9" dur="1" fill="hold">
                                          <p:stCondLst>
                                            <p:cond delay="0"/>
                                          </p:stCondLst>
                                        </p:cTn>
                                        <p:tgtEl>
                                          <p:spTgt spid="10">
                                            <p:graphicEl>
                                              <a:chart seriesIdx="0" categoryIdx="-4" bldStep="series"/>
                                            </p:graphicEl>
                                          </p:spTgt>
                                        </p:tgtEl>
                                        <p:attrNameLst>
                                          <p:attrName>style.visibility</p:attrName>
                                        </p:attrNameLst>
                                      </p:cBhvr>
                                      <p:to>
                                        <p:strVal val="visible"/>
                                      </p:to>
                                    </p:set>
                                    <p:animEffect transition="in" filter="wheel(1)">
                                      <p:cBhvr>
                                        <p:cTn id="10" dur="2000"/>
                                        <p:tgtEl>
                                          <p:spTgt spid="10">
                                            <p:graphicEl>
                                              <a:chart seriesIdx="0" categoryIdx="-4" bldStep="series"/>
                                            </p:graphicEl>
                                          </p:spTgt>
                                        </p:tgtEl>
                                      </p:cBhvr>
                                    </p:animEffect>
                                  </p:childTnLst>
                                </p:cTn>
                              </p:par>
                              <p:par>
                                <p:cTn id="11" presetID="22" presetClass="entr" presetSubtype="8" fill="hold" grpId="0" nodeType="withEffect">
                                  <p:stCondLst>
                                    <p:cond delay="3250"/>
                                  </p:stCondLst>
                                  <p:childTnLst>
                                    <p:set>
                                      <p:cBhvr>
                                        <p:cTn id="12" dur="1" fill="hold">
                                          <p:stCondLst>
                                            <p:cond delay="0"/>
                                          </p:stCondLst>
                                        </p:cTn>
                                        <p:tgtEl>
                                          <p:spTgt spid="11"/>
                                        </p:tgtEl>
                                        <p:attrNameLst>
                                          <p:attrName>style.visibility</p:attrName>
                                        </p:attrNameLst>
                                      </p:cBhvr>
                                      <p:to>
                                        <p:strVal val="visible"/>
                                      </p:to>
                                    </p:set>
                                    <p:animEffect transition="in" filter="wipe(left)">
                                      <p:cBhvr>
                                        <p:cTn id="13" dur="750"/>
                                        <p:tgtEl>
                                          <p:spTgt spid="11"/>
                                        </p:tgtEl>
                                      </p:cBhvr>
                                    </p:animEffect>
                                  </p:childTnLst>
                                </p:cTn>
                              </p:par>
                              <p:par>
                                <p:cTn id="14" presetID="22" presetClass="entr" presetSubtype="8" fill="hold" grpId="0" nodeType="withEffect">
                                  <p:stCondLst>
                                    <p:cond delay="3250"/>
                                  </p:stCondLst>
                                  <p:childTnLst>
                                    <p:set>
                                      <p:cBhvr>
                                        <p:cTn id="15" dur="1" fill="hold">
                                          <p:stCondLst>
                                            <p:cond delay="0"/>
                                          </p:stCondLst>
                                        </p:cTn>
                                        <p:tgtEl>
                                          <p:spTgt spid="12"/>
                                        </p:tgtEl>
                                        <p:attrNameLst>
                                          <p:attrName>style.visibility</p:attrName>
                                        </p:attrNameLst>
                                      </p:cBhvr>
                                      <p:to>
                                        <p:strVal val="visible"/>
                                      </p:to>
                                    </p:set>
                                    <p:animEffect transition="in" filter="wipe(left)">
                                      <p:cBhvr>
                                        <p:cTn id="16" dur="750"/>
                                        <p:tgtEl>
                                          <p:spTgt spid="12"/>
                                        </p:tgtEl>
                                      </p:cBhvr>
                                    </p:animEffect>
                                  </p:childTnLst>
                                </p:cTn>
                              </p:par>
                              <p:par>
                                <p:cTn id="17" presetID="22" presetClass="entr" presetSubtype="8" fill="hold" grpId="0" nodeType="withEffect">
                                  <p:stCondLst>
                                    <p:cond delay="3250"/>
                                  </p:stCondLst>
                                  <p:childTnLst>
                                    <p:set>
                                      <p:cBhvr>
                                        <p:cTn id="18" dur="1" fill="hold">
                                          <p:stCondLst>
                                            <p:cond delay="0"/>
                                          </p:stCondLst>
                                        </p:cTn>
                                        <p:tgtEl>
                                          <p:spTgt spid="13"/>
                                        </p:tgtEl>
                                        <p:attrNameLst>
                                          <p:attrName>style.visibility</p:attrName>
                                        </p:attrNameLst>
                                      </p:cBhvr>
                                      <p:to>
                                        <p:strVal val="visible"/>
                                      </p:to>
                                    </p:set>
                                    <p:animEffect transition="in" filter="wipe(left)">
                                      <p:cBhvr>
                                        <p:cTn id="19" dur="750"/>
                                        <p:tgtEl>
                                          <p:spTgt spid="13"/>
                                        </p:tgtEl>
                                      </p:cBhvr>
                                    </p:animEffect>
                                  </p:childTnLst>
                                </p:cTn>
                              </p:par>
                              <p:par>
                                <p:cTn id="20" presetID="22" presetClass="entr" presetSubtype="8" fill="hold" grpId="0" nodeType="withEffect">
                                  <p:stCondLst>
                                    <p:cond delay="3250"/>
                                  </p:stCondLst>
                                  <p:childTnLst>
                                    <p:set>
                                      <p:cBhvr>
                                        <p:cTn id="21" dur="1" fill="hold">
                                          <p:stCondLst>
                                            <p:cond delay="0"/>
                                          </p:stCondLst>
                                        </p:cTn>
                                        <p:tgtEl>
                                          <p:spTgt spid="14"/>
                                        </p:tgtEl>
                                        <p:attrNameLst>
                                          <p:attrName>style.visibility</p:attrName>
                                        </p:attrNameLst>
                                      </p:cBhvr>
                                      <p:to>
                                        <p:strVal val="visible"/>
                                      </p:to>
                                    </p:set>
                                    <p:animEffect transition="in" filter="wipe(left)">
                                      <p:cBhvr>
                                        <p:cTn id="22" dur="75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0" grpId="0">
        <p:bldSub>
          <a:bldChart bld="series"/>
        </p:bldSub>
      </p:bldGraphic>
      <p:bldP spid="11" grpId="0"/>
      <p:bldP spid="12" grpId="0"/>
      <p:bldP spid="13" grpId="0"/>
      <p:bldP spid="14"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Freeform 17"/>
          <p:cNvSpPr/>
          <p:nvPr/>
        </p:nvSpPr>
        <p:spPr>
          <a:xfrm flipV="1">
            <a:off x="5905275" y="1168053"/>
            <a:ext cx="797103" cy="2102414"/>
          </a:xfrm>
          <a:custGeom>
            <a:avLst/>
            <a:gdLst>
              <a:gd name="connsiteX0" fmla="*/ 0 w 870318"/>
              <a:gd name="connsiteY0" fmla="*/ 2295525 h 2295525"/>
              <a:gd name="connsiteX1" fmla="*/ 752475 w 870318"/>
              <a:gd name="connsiteY1" fmla="*/ 1295400 h 2295525"/>
              <a:gd name="connsiteX2" fmla="*/ 857250 w 870318"/>
              <a:gd name="connsiteY2" fmla="*/ 0 h 2295525"/>
            </a:gdLst>
            <a:ahLst/>
            <a:cxnLst>
              <a:cxn ang="0">
                <a:pos x="connsiteX0" y="connsiteY0"/>
              </a:cxn>
              <a:cxn ang="0">
                <a:pos x="connsiteX1" y="connsiteY1"/>
              </a:cxn>
              <a:cxn ang="0">
                <a:pos x="connsiteX2" y="connsiteY2"/>
              </a:cxn>
            </a:cxnLst>
            <a:rect l="l" t="t" r="r" b="b"/>
            <a:pathLst>
              <a:path w="870318" h="2295525">
                <a:moveTo>
                  <a:pt x="0" y="2295525"/>
                </a:moveTo>
                <a:cubicBezTo>
                  <a:pt x="304800" y="1986756"/>
                  <a:pt x="609600" y="1677987"/>
                  <a:pt x="752475" y="1295400"/>
                </a:cubicBezTo>
                <a:cubicBezTo>
                  <a:pt x="895350" y="912813"/>
                  <a:pt x="876300" y="456406"/>
                  <a:pt x="857250" y="0"/>
                </a:cubicBezTo>
              </a:path>
            </a:pathLst>
          </a:custGeom>
          <a:noFill/>
          <a:ln w="28575">
            <a:solidFill>
              <a:schemeClr val="accent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IN" sz="1600">
              <a:latin typeface="Arial" panose="020B0604020202020204" pitchFamily="34" charset="0"/>
              <a:ea typeface="微软雅黑" panose="020B0503020204020204" pitchFamily="34" charset="-122"/>
              <a:sym typeface="Arial" panose="020B0604020202020204" pitchFamily="34" charset="0"/>
            </a:endParaRPr>
          </a:p>
        </p:txBody>
      </p:sp>
      <p:grpSp>
        <p:nvGrpSpPr>
          <p:cNvPr id="6" name="Group 4"/>
          <p:cNvGrpSpPr>
            <a:grpSpLocks noChangeAspect="1"/>
          </p:cNvGrpSpPr>
          <p:nvPr/>
        </p:nvGrpSpPr>
        <p:grpSpPr bwMode="auto">
          <a:xfrm>
            <a:off x="5722789" y="4613048"/>
            <a:ext cx="2157665" cy="2394011"/>
            <a:chOff x="1538" y="671"/>
            <a:chExt cx="2684" cy="2978"/>
          </a:xfrm>
          <a:solidFill>
            <a:schemeClr val="accent3"/>
          </a:solidFill>
          <a:effectLst/>
        </p:grpSpPr>
        <p:sp>
          <p:nvSpPr>
            <p:cNvPr id="7" name="Freeform 6"/>
            <p:cNvSpPr>
              <a:spLocks noEditPoints="1"/>
            </p:cNvSpPr>
            <p:nvPr/>
          </p:nvSpPr>
          <p:spPr bwMode="auto">
            <a:xfrm>
              <a:off x="2191" y="1042"/>
              <a:ext cx="1416" cy="1838"/>
            </a:xfrm>
            <a:custGeom>
              <a:avLst/>
              <a:gdLst>
                <a:gd name="T0" fmla="*/ 1860 w 3667"/>
                <a:gd name="T1" fmla="*/ 0 h 4758"/>
                <a:gd name="T2" fmla="*/ 2373 w 3667"/>
                <a:gd name="T3" fmla="*/ 56 h 4758"/>
                <a:gd name="T4" fmla="*/ 2532 w 3667"/>
                <a:gd name="T5" fmla="*/ 231 h 4758"/>
                <a:gd name="T6" fmla="*/ 2580 w 3667"/>
                <a:gd name="T7" fmla="*/ 802 h 4758"/>
                <a:gd name="T8" fmla="*/ 3099 w 3667"/>
                <a:gd name="T9" fmla="*/ 1905 h 4758"/>
                <a:gd name="T10" fmla="*/ 3529 w 3667"/>
                <a:gd name="T11" fmla="*/ 2674 h 4758"/>
                <a:gd name="T12" fmla="*/ 2104 w 3667"/>
                <a:gd name="T13" fmla="*/ 4696 h 4758"/>
                <a:gd name="T14" fmla="*/ 695 w 3667"/>
                <a:gd name="T15" fmla="*/ 4349 h 4758"/>
                <a:gd name="T16" fmla="*/ 169 w 3667"/>
                <a:gd name="T17" fmla="*/ 2730 h 4758"/>
                <a:gd name="T18" fmla="*/ 679 w 3667"/>
                <a:gd name="T19" fmla="*/ 1619 h 4758"/>
                <a:gd name="T20" fmla="*/ 1130 w 3667"/>
                <a:gd name="T21" fmla="*/ 247 h 4758"/>
                <a:gd name="T22" fmla="*/ 1306 w 3667"/>
                <a:gd name="T23" fmla="*/ 52 h 4758"/>
                <a:gd name="T24" fmla="*/ 1860 w 3667"/>
                <a:gd name="T25" fmla="*/ 0 h 4758"/>
                <a:gd name="T26" fmla="*/ 1864 w 3667"/>
                <a:gd name="T27" fmla="*/ 538 h 4758"/>
                <a:gd name="T28" fmla="*/ 1414 w 3667"/>
                <a:gd name="T29" fmla="*/ 575 h 4758"/>
                <a:gd name="T30" fmla="*/ 1262 w 3667"/>
                <a:gd name="T31" fmla="*/ 745 h 4758"/>
                <a:gd name="T32" fmla="*/ 930 w 3667"/>
                <a:gd name="T33" fmla="*/ 1797 h 4758"/>
                <a:gd name="T34" fmla="*/ 493 w 3667"/>
                <a:gd name="T35" fmla="*/ 2720 h 4758"/>
                <a:gd name="T36" fmla="*/ 1226 w 3667"/>
                <a:gd name="T37" fmla="*/ 4217 h 4758"/>
                <a:gd name="T38" fmla="*/ 2684 w 3667"/>
                <a:gd name="T39" fmla="*/ 4088 h 4758"/>
                <a:gd name="T40" fmla="*/ 2929 w 3667"/>
                <a:gd name="T41" fmla="*/ 2179 h 4758"/>
                <a:gd name="T42" fmla="*/ 2393 w 3667"/>
                <a:gd name="T43" fmla="*/ 728 h 4758"/>
                <a:gd name="T44" fmla="*/ 2270 w 3667"/>
                <a:gd name="T45" fmla="*/ 585 h 4758"/>
                <a:gd name="T46" fmla="*/ 1864 w 3667"/>
                <a:gd name="T47" fmla="*/ 538 h 47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3667" h="4758">
                  <a:moveTo>
                    <a:pt x="1860" y="0"/>
                  </a:moveTo>
                  <a:cubicBezTo>
                    <a:pt x="2022" y="18"/>
                    <a:pt x="2197" y="39"/>
                    <a:pt x="2373" y="56"/>
                  </a:cubicBezTo>
                  <a:cubicBezTo>
                    <a:pt x="2483" y="66"/>
                    <a:pt x="2525" y="130"/>
                    <a:pt x="2532" y="231"/>
                  </a:cubicBezTo>
                  <a:cubicBezTo>
                    <a:pt x="2546" y="422"/>
                    <a:pt x="2549" y="614"/>
                    <a:pt x="2580" y="802"/>
                  </a:cubicBezTo>
                  <a:cubicBezTo>
                    <a:pt x="2650" y="1216"/>
                    <a:pt x="2871" y="1564"/>
                    <a:pt x="3099" y="1905"/>
                  </a:cubicBezTo>
                  <a:cubicBezTo>
                    <a:pt x="3263" y="2151"/>
                    <a:pt x="3476" y="2369"/>
                    <a:pt x="3529" y="2674"/>
                  </a:cubicBezTo>
                  <a:cubicBezTo>
                    <a:pt x="3667" y="3478"/>
                    <a:pt x="3304" y="4551"/>
                    <a:pt x="2104" y="4696"/>
                  </a:cubicBezTo>
                  <a:cubicBezTo>
                    <a:pt x="1592" y="4758"/>
                    <a:pt x="1118" y="4641"/>
                    <a:pt x="695" y="4349"/>
                  </a:cubicBezTo>
                  <a:cubicBezTo>
                    <a:pt x="203" y="4010"/>
                    <a:pt x="0" y="3366"/>
                    <a:pt x="169" y="2730"/>
                  </a:cubicBezTo>
                  <a:cubicBezTo>
                    <a:pt x="276" y="2330"/>
                    <a:pt x="431" y="1949"/>
                    <a:pt x="679" y="1619"/>
                  </a:cubicBezTo>
                  <a:cubicBezTo>
                    <a:pt x="988" y="1209"/>
                    <a:pt x="1136" y="757"/>
                    <a:pt x="1130" y="247"/>
                  </a:cubicBezTo>
                  <a:cubicBezTo>
                    <a:pt x="1129" y="93"/>
                    <a:pt x="1152" y="71"/>
                    <a:pt x="1306" y="52"/>
                  </a:cubicBezTo>
                  <a:cubicBezTo>
                    <a:pt x="1485" y="30"/>
                    <a:pt x="1665" y="18"/>
                    <a:pt x="1860" y="0"/>
                  </a:cubicBezTo>
                  <a:close/>
                  <a:moveTo>
                    <a:pt x="1864" y="538"/>
                  </a:moveTo>
                  <a:cubicBezTo>
                    <a:pt x="1696" y="552"/>
                    <a:pt x="1555" y="563"/>
                    <a:pt x="1414" y="575"/>
                  </a:cubicBezTo>
                  <a:cubicBezTo>
                    <a:pt x="1309" y="583"/>
                    <a:pt x="1261" y="631"/>
                    <a:pt x="1262" y="745"/>
                  </a:cubicBezTo>
                  <a:cubicBezTo>
                    <a:pt x="1263" y="1129"/>
                    <a:pt x="1167" y="1481"/>
                    <a:pt x="930" y="1797"/>
                  </a:cubicBezTo>
                  <a:cubicBezTo>
                    <a:pt x="724" y="2072"/>
                    <a:pt x="585" y="2385"/>
                    <a:pt x="493" y="2720"/>
                  </a:cubicBezTo>
                  <a:cubicBezTo>
                    <a:pt x="311" y="3380"/>
                    <a:pt x="593" y="3975"/>
                    <a:pt x="1226" y="4217"/>
                  </a:cubicBezTo>
                  <a:cubicBezTo>
                    <a:pt x="1729" y="4409"/>
                    <a:pt x="2228" y="4407"/>
                    <a:pt x="2684" y="4088"/>
                  </a:cubicBezTo>
                  <a:cubicBezTo>
                    <a:pt x="3280" y="3670"/>
                    <a:pt x="3388" y="2790"/>
                    <a:pt x="2929" y="2179"/>
                  </a:cubicBezTo>
                  <a:cubicBezTo>
                    <a:pt x="2605" y="1749"/>
                    <a:pt x="2370" y="1287"/>
                    <a:pt x="2393" y="728"/>
                  </a:cubicBezTo>
                  <a:cubicBezTo>
                    <a:pt x="2396" y="646"/>
                    <a:pt x="2356" y="595"/>
                    <a:pt x="2270" y="585"/>
                  </a:cubicBezTo>
                  <a:cubicBezTo>
                    <a:pt x="2126" y="569"/>
                    <a:pt x="1983" y="552"/>
                    <a:pt x="1864" y="53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8" tIns="41874" rIns="83748" bIns="41874" numCol="1" anchor="t" anchorCtr="0" compatLnSpc="1">
              <a:prstTxWarp prst="textNoShape">
                <a:avLst/>
              </a:prstTxWarp>
            </a:bodyPr>
            <a:lstStyle/>
            <a:p>
              <a:pPr>
                <a:lnSpc>
                  <a:spcPct val="120000"/>
                </a:lnSpc>
              </a:pPr>
              <a:endParaRPr lang="en-IN" sz="1600">
                <a:latin typeface="Arial" panose="020B0604020202020204" pitchFamily="34" charset="0"/>
                <a:ea typeface="微软雅黑" panose="020B0503020204020204" pitchFamily="34" charset="-122"/>
                <a:sym typeface="Arial" panose="020B0604020202020204" pitchFamily="34" charset="0"/>
              </a:endParaRPr>
            </a:p>
          </p:txBody>
        </p:sp>
        <p:sp>
          <p:nvSpPr>
            <p:cNvPr id="8" name="Freeform 6"/>
            <p:cNvSpPr>
              <a:spLocks/>
            </p:cNvSpPr>
            <p:nvPr/>
          </p:nvSpPr>
          <p:spPr bwMode="auto">
            <a:xfrm>
              <a:off x="2673" y="671"/>
              <a:ext cx="459" cy="189"/>
            </a:xfrm>
            <a:custGeom>
              <a:avLst/>
              <a:gdLst>
                <a:gd name="T0" fmla="*/ 0 w 1188"/>
                <a:gd name="T1" fmla="*/ 489 h 489"/>
                <a:gd name="T2" fmla="*/ 596 w 1188"/>
                <a:gd name="T3" fmla="*/ 1 h 489"/>
                <a:gd name="T4" fmla="*/ 1188 w 1188"/>
                <a:gd name="T5" fmla="*/ 489 h 489"/>
                <a:gd name="T6" fmla="*/ 0 w 1188"/>
                <a:gd name="T7" fmla="*/ 489 h 489"/>
              </a:gdLst>
              <a:ahLst/>
              <a:cxnLst>
                <a:cxn ang="0">
                  <a:pos x="T0" y="T1"/>
                </a:cxn>
                <a:cxn ang="0">
                  <a:pos x="T2" y="T3"/>
                </a:cxn>
                <a:cxn ang="0">
                  <a:pos x="T4" y="T5"/>
                </a:cxn>
                <a:cxn ang="0">
                  <a:pos x="T6" y="T7"/>
                </a:cxn>
              </a:cxnLst>
              <a:rect l="0" t="0" r="r" b="b"/>
              <a:pathLst>
                <a:path w="1188" h="489">
                  <a:moveTo>
                    <a:pt x="0" y="489"/>
                  </a:moveTo>
                  <a:cubicBezTo>
                    <a:pt x="44" y="214"/>
                    <a:pt x="306" y="0"/>
                    <a:pt x="596" y="1"/>
                  </a:cubicBezTo>
                  <a:cubicBezTo>
                    <a:pt x="883" y="2"/>
                    <a:pt x="1144" y="214"/>
                    <a:pt x="1188" y="489"/>
                  </a:cubicBezTo>
                  <a:cubicBezTo>
                    <a:pt x="792" y="489"/>
                    <a:pt x="396" y="489"/>
                    <a:pt x="0" y="48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8" tIns="41874" rIns="83748" bIns="41874" numCol="1" anchor="t" anchorCtr="0" compatLnSpc="1">
              <a:prstTxWarp prst="textNoShape">
                <a:avLst/>
              </a:prstTxWarp>
            </a:bodyPr>
            <a:lstStyle/>
            <a:p>
              <a:pPr>
                <a:lnSpc>
                  <a:spcPct val="120000"/>
                </a:lnSpc>
              </a:pPr>
              <a:endParaRPr lang="en-IN" sz="1600">
                <a:latin typeface="Arial" panose="020B0604020202020204" pitchFamily="34" charset="0"/>
                <a:ea typeface="微软雅黑" panose="020B0503020204020204" pitchFamily="34" charset="-122"/>
                <a:sym typeface="Arial" panose="020B0604020202020204" pitchFamily="34" charset="0"/>
              </a:endParaRPr>
            </a:p>
          </p:txBody>
        </p:sp>
        <p:sp>
          <p:nvSpPr>
            <p:cNvPr id="9" name="Freeform 7"/>
            <p:cNvSpPr>
              <a:spLocks/>
            </p:cNvSpPr>
            <p:nvPr/>
          </p:nvSpPr>
          <p:spPr bwMode="auto">
            <a:xfrm>
              <a:off x="2655" y="891"/>
              <a:ext cx="496" cy="33"/>
            </a:xfrm>
            <a:custGeom>
              <a:avLst/>
              <a:gdLst>
                <a:gd name="T0" fmla="*/ 637 w 1284"/>
                <a:gd name="T1" fmla="*/ 1 h 85"/>
                <a:gd name="T2" fmla="*/ 1209 w 1284"/>
                <a:gd name="T3" fmla="*/ 3 h 85"/>
                <a:gd name="T4" fmla="*/ 1284 w 1284"/>
                <a:gd name="T5" fmla="*/ 38 h 85"/>
                <a:gd name="T6" fmla="*/ 1214 w 1284"/>
                <a:gd name="T7" fmla="*/ 82 h 85"/>
                <a:gd name="T8" fmla="*/ 69 w 1284"/>
                <a:gd name="T9" fmla="*/ 82 h 85"/>
                <a:gd name="T10" fmla="*/ 0 w 1284"/>
                <a:gd name="T11" fmla="*/ 37 h 85"/>
                <a:gd name="T12" fmla="*/ 75 w 1284"/>
                <a:gd name="T13" fmla="*/ 3 h 85"/>
                <a:gd name="T14" fmla="*/ 637 w 1284"/>
                <a:gd name="T15" fmla="*/ 1 h 8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84" h="85">
                  <a:moveTo>
                    <a:pt x="637" y="1"/>
                  </a:moveTo>
                  <a:cubicBezTo>
                    <a:pt x="828" y="1"/>
                    <a:pt x="1018" y="0"/>
                    <a:pt x="1209" y="3"/>
                  </a:cubicBezTo>
                  <a:cubicBezTo>
                    <a:pt x="1234" y="3"/>
                    <a:pt x="1259" y="26"/>
                    <a:pt x="1284" y="38"/>
                  </a:cubicBezTo>
                  <a:cubicBezTo>
                    <a:pt x="1261" y="54"/>
                    <a:pt x="1237" y="82"/>
                    <a:pt x="1214" y="82"/>
                  </a:cubicBezTo>
                  <a:cubicBezTo>
                    <a:pt x="832" y="85"/>
                    <a:pt x="451" y="85"/>
                    <a:pt x="69" y="82"/>
                  </a:cubicBezTo>
                  <a:cubicBezTo>
                    <a:pt x="46" y="82"/>
                    <a:pt x="23" y="53"/>
                    <a:pt x="0" y="37"/>
                  </a:cubicBezTo>
                  <a:cubicBezTo>
                    <a:pt x="25" y="25"/>
                    <a:pt x="50" y="3"/>
                    <a:pt x="75" y="3"/>
                  </a:cubicBezTo>
                  <a:cubicBezTo>
                    <a:pt x="263" y="0"/>
                    <a:pt x="450" y="1"/>
                    <a:pt x="637"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8" tIns="41874" rIns="83748" bIns="41874" numCol="1" anchor="t" anchorCtr="0" compatLnSpc="1">
              <a:prstTxWarp prst="textNoShape">
                <a:avLst/>
              </a:prstTxWarp>
            </a:bodyPr>
            <a:lstStyle/>
            <a:p>
              <a:pPr>
                <a:lnSpc>
                  <a:spcPct val="120000"/>
                </a:lnSpc>
              </a:pPr>
              <a:endParaRPr lang="en-IN" sz="1600">
                <a:latin typeface="Arial" panose="020B0604020202020204" pitchFamily="34" charset="0"/>
                <a:ea typeface="微软雅黑" panose="020B0503020204020204" pitchFamily="34" charset="-122"/>
                <a:sym typeface="Arial" panose="020B0604020202020204" pitchFamily="34" charset="0"/>
              </a:endParaRPr>
            </a:p>
          </p:txBody>
        </p:sp>
        <p:sp>
          <p:nvSpPr>
            <p:cNvPr id="10" name="Freeform 8"/>
            <p:cNvSpPr>
              <a:spLocks/>
            </p:cNvSpPr>
            <p:nvPr/>
          </p:nvSpPr>
          <p:spPr bwMode="auto">
            <a:xfrm>
              <a:off x="2656" y="943"/>
              <a:ext cx="495" cy="33"/>
            </a:xfrm>
            <a:custGeom>
              <a:avLst/>
              <a:gdLst>
                <a:gd name="T0" fmla="*/ 636 w 1283"/>
                <a:gd name="T1" fmla="*/ 2 h 85"/>
                <a:gd name="T2" fmla="*/ 1199 w 1283"/>
                <a:gd name="T3" fmla="*/ 4 h 85"/>
                <a:gd name="T4" fmla="*/ 1283 w 1283"/>
                <a:gd name="T5" fmla="*/ 47 h 85"/>
                <a:gd name="T6" fmla="*/ 1197 w 1283"/>
                <a:gd name="T7" fmla="*/ 83 h 85"/>
                <a:gd name="T8" fmla="*/ 82 w 1283"/>
                <a:gd name="T9" fmla="*/ 83 h 85"/>
                <a:gd name="T10" fmla="*/ 0 w 1283"/>
                <a:gd name="T11" fmla="*/ 44 h 85"/>
                <a:gd name="T12" fmla="*/ 84 w 1283"/>
                <a:gd name="T13" fmla="*/ 4 h 85"/>
                <a:gd name="T14" fmla="*/ 636 w 1283"/>
                <a:gd name="T15" fmla="*/ 2 h 8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83" h="85">
                  <a:moveTo>
                    <a:pt x="636" y="2"/>
                  </a:moveTo>
                  <a:cubicBezTo>
                    <a:pt x="824" y="2"/>
                    <a:pt x="1012" y="0"/>
                    <a:pt x="1199" y="4"/>
                  </a:cubicBezTo>
                  <a:cubicBezTo>
                    <a:pt x="1228" y="5"/>
                    <a:pt x="1255" y="32"/>
                    <a:pt x="1283" y="47"/>
                  </a:cubicBezTo>
                  <a:cubicBezTo>
                    <a:pt x="1255" y="59"/>
                    <a:pt x="1226" y="82"/>
                    <a:pt x="1197" y="83"/>
                  </a:cubicBezTo>
                  <a:cubicBezTo>
                    <a:pt x="826" y="85"/>
                    <a:pt x="454" y="85"/>
                    <a:pt x="82" y="83"/>
                  </a:cubicBezTo>
                  <a:cubicBezTo>
                    <a:pt x="55" y="82"/>
                    <a:pt x="27" y="58"/>
                    <a:pt x="0" y="44"/>
                  </a:cubicBezTo>
                  <a:cubicBezTo>
                    <a:pt x="28" y="30"/>
                    <a:pt x="56" y="5"/>
                    <a:pt x="84" y="4"/>
                  </a:cubicBezTo>
                  <a:cubicBezTo>
                    <a:pt x="268" y="0"/>
                    <a:pt x="452" y="2"/>
                    <a:pt x="636"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8" tIns="41874" rIns="83748" bIns="41874" numCol="1" anchor="t" anchorCtr="0" compatLnSpc="1">
              <a:prstTxWarp prst="textNoShape">
                <a:avLst/>
              </a:prstTxWarp>
            </a:bodyPr>
            <a:lstStyle/>
            <a:p>
              <a:pPr>
                <a:lnSpc>
                  <a:spcPct val="120000"/>
                </a:lnSpc>
              </a:pPr>
              <a:endParaRPr lang="en-IN" sz="1600">
                <a:latin typeface="Arial" panose="020B0604020202020204" pitchFamily="34" charset="0"/>
                <a:ea typeface="微软雅黑" panose="020B0503020204020204" pitchFamily="34" charset="-122"/>
                <a:sym typeface="Arial" panose="020B0604020202020204" pitchFamily="34" charset="0"/>
              </a:endParaRPr>
            </a:p>
          </p:txBody>
        </p:sp>
        <p:sp>
          <p:nvSpPr>
            <p:cNvPr id="11" name="Freeform 9"/>
            <p:cNvSpPr>
              <a:spLocks/>
            </p:cNvSpPr>
            <p:nvPr/>
          </p:nvSpPr>
          <p:spPr bwMode="auto">
            <a:xfrm>
              <a:off x="2904" y="3253"/>
              <a:ext cx="45" cy="396"/>
            </a:xfrm>
            <a:custGeom>
              <a:avLst/>
              <a:gdLst>
                <a:gd name="T0" fmla="*/ 18 w 118"/>
                <a:gd name="T1" fmla="*/ 491 h 1025"/>
                <a:gd name="T2" fmla="*/ 0 w 118"/>
                <a:gd name="T3" fmla="*/ 88 h 1025"/>
                <a:gd name="T4" fmla="*/ 36 w 118"/>
                <a:gd name="T5" fmla="*/ 0 h 1025"/>
                <a:gd name="T6" fmla="*/ 82 w 118"/>
                <a:gd name="T7" fmla="*/ 78 h 1025"/>
                <a:gd name="T8" fmla="*/ 117 w 118"/>
                <a:gd name="T9" fmla="*/ 936 h 1025"/>
                <a:gd name="T10" fmla="*/ 81 w 118"/>
                <a:gd name="T11" fmla="*/ 1025 h 1025"/>
                <a:gd name="T12" fmla="*/ 35 w 118"/>
                <a:gd name="T13" fmla="*/ 936 h 1025"/>
                <a:gd name="T14" fmla="*/ 12 w 118"/>
                <a:gd name="T15" fmla="*/ 491 h 1025"/>
                <a:gd name="T16" fmla="*/ 18 w 118"/>
                <a:gd name="T17" fmla="*/ 491 h 10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8" h="1025">
                  <a:moveTo>
                    <a:pt x="18" y="491"/>
                  </a:moveTo>
                  <a:cubicBezTo>
                    <a:pt x="11" y="357"/>
                    <a:pt x="2" y="223"/>
                    <a:pt x="0" y="88"/>
                  </a:cubicBezTo>
                  <a:cubicBezTo>
                    <a:pt x="0" y="59"/>
                    <a:pt x="23" y="29"/>
                    <a:pt x="36" y="0"/>
                  </a:cubicBezTo>
                  <a:cubicBezTo>
                    <a:pt x="52" y="26"/>
                    <a:pt x="80" y="51"/>
                    <a:pt x="82" y="78"/>
                  </a:cubicBezTo>
                  <a:cubicBezTo>
                    <a:pt x="97" y="364"/>
                    <a:pt x="108" y="650"/>
                    <a:pt x="117" y="936"/>
                  </a:cubicBezTo>
                  <a:cubicBezTo>
                    <a:pt x="118" y="965"/>
                    <a:pt x="94" y="995"/>
                    <a:pt x="81" y="1025"/>
                  </a:cubicBezTo>
                  <a:cubicBezTo>
                    <a:pt x="65" y="995"/>
                    <a:pt x="37" y="967"/>
                    <a:pt x="35" y="936"/>
                  </a:cubicBezTo>
                  <a:cubicBezTo>
                    <a:pt x="23" y="788"/>
                    <a:pt x="19" y="640"/>
                    <a:pt x="12" y="491"/>
                  </a:cubicBezTo>
                  <a:cubicBezTo>
                    <a:pt x="14" y="491"/>
                    <a:pt x="16" y="491"/>
                    <a:pt x="18" y="49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8" tIns="41874" rIns="83748" bIns="41874" numCol="1" anchor="t" anchorCtr="0" compatLnSpc="1">
              <a:prstTxWarp prst="textNoShape">
                <a:avLst/>
              </a:prstTxWarp>
            </a:bodyPr>
            <a:lstStyle/>
            <a:p>
              <a:pPr>
                <a:lnSpc>
                  <a:spcPct val="120000"/>
                </a:lnSpc>
              </a:pPr>
              <a:endParaRPr lang="en-IN" sz="1600">
                <a:latin typeface="Arial" panose="020B0604020202020204" pitchFamily="34" charset="0"/>
                <a:ea typeface="微软雅黑" panose="020B0503020204020204" pitchFamily="34" charset="-122"/>
                <a:sym typeface="Arial" panose="020B0604020202020204" pitchFamily="34" charset="0"/>
              </a:endParaRPr>
            </a:p>
          </p:txBody>
        </p:sp>
        <p:sp>
          <p:nvSpPr>
            <p:cNvPr id="12" name="Freeform 10"/>
            <p:cNvSpPr>
              <a:spLocks/>
            </p:cNvSpPr>
            <p:nvPr/>
          </p:nvSpPr>
          <p:spPr bwMode="auto">
            <a:xfrm>
              <a:off x="3846" y="2352"/>
              <a:ext cx="376" cy="143"/>
            </a:xfrm>
            <a:custGeom>
              <a:avLst/>
              <a:gdLst>
                <a:gd name="T0" fmla="*/ 929 w 973"/>
                <a:gd name="T1" fmla="*/ 370 h 370"/>
                <a:gd name="T2" fmla="*/ 863 w 973"/>
                <a:gd name="T3" fmla="*/ 348 h 370"/>
                <a:gd name="T4" fmla="*/ 79 w 973"/>
                <a:gd name="T5" fmla="*/ 90 h 370"/>
                <a:gd name="T6" fmla="*/ 0 w 973"/>
                <a:gd name="T7" fmla="*/ 25 h 370"/>
                <a:gd name="T8" fmla="*/ 97 w 973"/>
                <a:gd name="T9" fmla="*/ 9 h 370"/>
                <a:gd name="T10" fmla="*/ 911 w 973"/>
                <a:gd name="T11" fmla="*/ 277 h 370"/>
                <a:gd name="T12" fmla="*/ 973 w 973"/>
                <a:gd name="T13" fmla="*/ 335 h 370"/>
                <a:gd name="T14" fmla="*/ 929 w 973"/>
                <a:gd name="T15" fmla="*/ 370 h 3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73" h="370">
                  <a:moveTo>
                    <a:pt x="929" y="370"/>
                  </a:moveTo>
                  <a:cubicBezTo>
                    <a:pt x="903" y="361"/>
                    <a:pt x="883" y="355"/>
                    <a:pt x="863" y="348"/>
                  </a:cubicBezTo>
                  <a:cubicBezTo>
                    <a:pt x="601" y="263"/>
                    <a:pt x="340" y="179"/>
                    <a:pt x="79" y="90"/>
                  </a:cubicBezTo>
                  <a:cubicBezTo>
                    <a:pt x="49" y="80"/>
                    <a:pt x="26" y="47"/>
                    <a:pt x="0" y="25"/>
                  </a:cubicBezTo>
                  <a:cubicBezTo>
                    <a:pt x="33" y="19"/>
                    <a:pt x="69" y="0"/>
                    <a:pt x="97" y="9"/>
                  </a:cubicBezTo>
                  <a:cubicBezTo>
                    <a:pt x="370" y="95"/>
                    <a:pt x="641" y="185"/>
                    <a:pt x="911" y="277"/>
                  </a:cubicBezTo>
                  <a:cubicBezTo>
                    <a:pt x="935" y="285"/>
                    <a:pt x="953" y="315"/>
                    <a:pt x="973" y="335"/>
                  </a:cubicBezTo>
                  <a:cubicBezTo>
                    <a:pt x="958" y="347"/>
                    <a:pt x="943" y="359"/>
                    <a:pt x="929" y="37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8" tIns="41874" rIns="83748" bIns="41874" numCol="1" anchor="t" anchorCtr="0" compatLnSpc="1">
              <a:prstTxWarp prst="textNoShape">
                <a:avLst/>
              </a:prstTxWarp>
            </a:bodyPr>
            <a:lstStyle/>
            <a:p>
              <a:pPr>
                <a:lnSpc>
                  <a:spcPct val="120000"/>
                </a:lnSpc>
              </a:pPr>
              <a:endParaRPr lang="en-IN" sz="1600">
                <a:latin typeface="Arial" panose="020B0604020202020204" pitchFamily="34" charset="0"/>
                <a:ea typeface="微软雅黑" panose="020B0503020204020204" pitchFamily="34" charset="-122"/>
                <a:sym typeface="Arial" panose="020B0604020202020204" pitchFamily="34" charset="0"/>
              </a:endParaRPr>
            </a:p>
          </p:txBody>
        </p:sp>
        <p:sp>
          <p:nvSpPr>
            <p:cNvPr id="13" name="Freeform 11"/>
            <p:cNvSpPr>
              <a:spLocks/>
            </p:cNvSpPr>
            <p:nvPr/>
          </p:nvSpPr>
          <p:spPr bwMode="auto">
            <a:xfrm>
              <a:off x="3737" y="1439"/>
              <a:ext cx="338" cy="216"/>
            </a:xfrm>
            <a:custGeom>
              <a:avLst/>
              <a:gdLst>
                <a:gd name="T0" fmla="*/ 833 w 875"/>
                <a:gd name="T1" fmla="*/ 0 h 559"/>
                <a:gd name="T2" fmla="*/ 868 w 875"/>
                <a:gd name="T3" fmla="*/ 19 h 559"/>
                <a:gd name="T4" fmla="*/ 866 w 875"/>
                <a:gd name="T5" fmla="*/ 67 h 559"/>
                <a:gd name="T6" fmla="*/ 807 w 875"/>
                <a:gd name="T7" fmla="*/ 110 h 559"/>
                <a:gd name="T8" fmla="*/ 101 w 875"/>
                <a:gd name="T9" fmla="*/ 541 h 559"/>
                <a:gd name="T10" fmla="*/ 0 w 875"/>
                <a:gd name="T11" fmla="*/ 559 h 559"/>
                <a:gd name="T12" fmla="*/ 52 w 875"/>
                <a:gd name="T13" fmla="*/ 475 h 559"/>
                <a:gd name="T14" fmla="*/ 774 w 875"/>
                <a:gd name="T15" fmla="*/ 30 h 559"/>
                <a:gd name="T16" fmla="*/ 833 w 875"/>
                <a:gd name="T17" fmla="*/ 0 h 5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75" h="559">
                  <a:moveTo>
                    <a:pt x="833" y="0"/>
                  </a:moveTo>
                  <a:cubicBezTo>
                    <a:pt x="846" y="6"/>
                    <a:pt x="864" y="10"/>
                    <a:pt x="868" y="19"/>
                  </a:cubicBezTo>
                  <a:cubicBezTo>
                    <a:pt x="874" y="33"/>
                    <a:pt x="875" y="57"/>
                    <a:pt x="866" y="67"/>
                  </a:cubicBezTo>
                  <a:cubicBezTo>
                    <a:pt x="851" y="85"/>
                    <a:pt x="828" y="97"/>
                    <a:pt x="807" y="110"/>
                  </a:cubicBezTo>
                  <a:cubicBezTo>
                    <a:pt x="572" y="255"/>
                    <a:pt x="338" y="400"/>
                    <a:pt x="101" y="541"/>
                  </a:cubicBezTo>
                  <a:cubicBezTo>
                    <a:pt x="74" y="558"/>
                    <a:pt x="34" y="553"/>
                    <a:pt x="0" y="559"/>
                  </a:cubicBezTo>
                  <a:cubicBezTo>
                    <a:pt x="17" y="530"/>
                    <a:pt x="27" y="491"/>
                    <a:pt x="52" y="475"/>
                  </a:cubicBezTo>
                  <a:cubicBezTo>
                    <a:pt x="291" y="324"/>
                    <a:pt x="533" y="178"/>
                    <a:pt x="774" y="30"/>
                  </a:cubicBezTo>
                  <a:cubicBezTo>
                    <a:pt x="792" y="19"/>
                    <a:pt x="811" y="11"/>
                    <a:pt x="83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8" tIns="41874" rIns="83748" bIns="41874" numCol="1" anchor="t" anchorCtr="0" compatLnSpc="1">
              <a:prstTxWarp prst="textNoShape">
                <a:avLst/>
              </a:prstTxWarp>
            </a:bodyPr>
            <a:lstStyle/>
            <a:p>
              <a:pPr>
                <a:lnSpc>
                  <a:spcPct val="120000"/>
                </a:lnSpc>
              </a:pPr>
              <a:endParaRPr lang="en-IN" sz="1600">
                <a:latin typeface="Arial" panose="020B0604020202020204" pitchFamily="34" charset="0"/>
                <a:ea typeface="微软雅黑" panose="020B0503020204020204" pitchFamily="34" charset="-122"/>
                <a:sym typeface="Arial" panose="020B0604020202020204" pitchFamily="34" charset="0"/>
              </a:endParaRPr>
            </a:p>
          </p:txBody>
        </p:sp>
        <p:sp>
          <p:nvSpPr>
            <p:cNvPr id="14" name="Freeform 12"/>
            <p:cNvSpPr>
              <a:spLocks/>
            </p:cNvSpPr>
            <p:nvPr/>
          </p:nvSpPr>
          <p:spPr bwMode="auto">
            <a:xfrm>
              <a:off x="2009" y="2999"/>
              <a:ext cx="190" cy="356"/>
            </a:xfrm>
            <a:custGeom>
              <a:avLst/>
              <a:gdLst>
                <a:gd name="T0" fmla="*/ 484 w 494"/>
                <a:gd name="T1" fmla="*/ 4 h 920"/>
                <a:gd name="T2" fmla="*/ 483 w 494"/>
                <a:gd name="T3" fmla="*/ 86 h 920"/>
                <a:gd name="T4" fmla="*/ 296 w 494"/>
                <a:gd name="T5" fmla="*/ 454 h 920"/>
                <a:gd name="T6" fmla="*/ 82 w 494"/>
                <a:gd name="T7" fmla="*/ 868 h 920"/>
                <a:gd name="T8" fmla="*/ 15 w 494"/>
                <a:gd name="T9" fmla="*/ 920 h 920"/>
                <a:gd name="T10" fmla="*/ 11 w 494"/>
                <a:gd name="T11" fmla="*/ 829 h 920"/>
                <a:gd name="T12" fmla="*/ 405 w 494"/>
                <a:gd name="T13" fmla="*/ 55 h 920"/>
                <a:gd name="T14" fmla="*/ 448 w 494"/>
                <a:gd name="T15" fmla="*/ 0 h 920"/>
                <a:gd name="T16" fmla="*/ 484 w 494"/>
                <a:gd name="T17" fmla="*/ 4 h 9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94" h="920">
                  <a:moveTo>
                    <a:pt x="484" y="4"/>
                  </a:moveTo>
                  <a:cubicBezTo>
                    <a:pt x="484" y="31"/>
                    <a:pt x="494" y="63"/>
                    <a:pt x="483" y="86"/>
                  </a:cubicBezTo>
                  <a:cubicBezTo>
                    <a:pt x="423" y="210"/>
                    <a:pt x="359" y="332"/>
                    <a:pt x="296" y="454"/>
                  </a:cubicBezTo>
                  <a:cubicBezTo>
                    <a:pt x="225" y="592"/>
                    <a:pt x="156" y="731"/>
                    <a:pt x="82" y="868"/>
                  </a:cubicBezTo>
                  <a:cubicBezTo>
                    <a:pt x="70" y="890"/>
                    <a:pt x="38" y="902"/>
                    <a:pt x="15" y="920"/>
                  </a:cubicBezTo>
                  <a:cubicBezTo>
                    <a:pt x="13" y="889"/>
                    <a:pt x="0" y="853"/>
                    <a:pt x="11" y="829"/>
                  </a:cubicBezTo>
                  <a:cubicBezTo>
                    <a:pt x="140" y="570"/>
                    <a:pt x="272" y="313"/>
                    <a:pt x="405" y="55"/>
                  </a:cubicBezTo>
                  <a:cubicBezTo>
                    <a:pt x="415" y="35"/>
                    <a:pt x="433" y="18"/>
                    <a:pt x="448" y="0"/>
                  </a:cubicBezTo>
                  <a:cubicBezTo>
                    <a:pt x="460" y="1"/>
                    <a:pt x="472" y="2"/>
                    <a:pt x="484"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8" tIns="41874" rIns="83748" bIns="41874" numCol="1" anchor="t" anchorCtr="0" compatLnSpc="1">
              <a:prstTxWarp prst="textNoShape">
                <a:avLst/>
              </a:prstTxWarp>
            </a:bodyPr>
            <a:lstStyle/>
            <a:p>
              <a:pPr>
                <a:lnSpc>
                  <a:spcPct val="120000"/>
                </a:lnSpc>
              </a:pPr>
              <a:endParaRPr lang="en-IN" sz="1600">
                <a:latin typeface="Arial" panose="020B0604020202020204" pitchFamily="34" charset="0"/>
                <a:ea typeface="微软雅黑" panose="020B0503020204020204" pitchFamily="34" charset="-122"/>
                <a:sym typeface="Arial" panose="020B0604020202020204" pitchFamily="34" charset="0"/>
              </a:endParaRPr>
            </a:p>
          </p:txBody>
        </p:sp>
        <p:sp>
          <p:nvSpPr>
            <p:cNvPr id="15" name="Freeform 13"/>
            <p:cNvSpPr>
              <a:spLocks/>
            </p:cNvSpPr>
            <p:nvPr/>
          </p:nvSpPr>
          <p:spPr bwMode="auto">
            <a:xfrm>
              <a:off x="3597" y="2924"/>
              <a:ext cx="255" cy="314"/>
            </a:xfrm>
            <a:custGeom>
              <a:avLst/>
              <a:gdLst>
                <a:gd name="T0" fmla="*/ 0 w 660"/>
                <a:gd name="T1" fmla="*/ 38 h 814"/>
                <a:gd name="T2" fmla="*/ 33 w 660"/>
                <a:gd name="T3" fmla="*/ 2 h 814"/>
                <a:gd name="T4" fmla="*/ 93 w 660"/>
                <a:gd name="T5" fmla="*/ 33 h 814"/>
                <a:gd name="T6" fmla="*/ 338 w 660"/>
                <a:gd name="T7" fmla="*/ 340 h 814"/>
                <a:gd name="T8" fmla="*/ 646 w 660"/>
                <a:gd name="T9" fmla="*/ 731 h 814"/>
                <a:gd name="T10" fmla="*/ 652 w 660"/>
                <a:gd name="T11" fmla="*/ 814 h 814"/>
                <a:gd name="T12" fmla="*/ 582 w 660"/>
                <a:gd name="T13" fmla="*/ 784 h 814"/>
                <a:gd name="T14" fmla="*/ 28 w 660"/>
                <a:gd name="T15" fmla="*/ 88 h 814"/>
                <a:gd name="T16" fmla="*/ 0 w 660"/>
                <a:gd name="T17" fmla="*/ 38 h 8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60" h="814">
                  <a:moveTo>
                    <a:pt x="0" y="38"/>
                  </a:moveTo>
                  <a:cubicBezTo>
                    <a:pt x="12" y="25"/>
                    <a:pt x="25" y="0"/>
                    <a:pt x="33" y="2"/>
                  </a:cubicBezTo>
                  <a:cubicBezTo>
                    <a:pt x="55" y="6"/>
                    <a:pt x="80" y="17"/>
                    <a:pt x="93" y="33"/>
                  </a:cubicBezTo>
                  <a:cubicBezTo>
                    <a:pt x="176" y="134"/>
                    <a:pt x="257" y="237"/>
                    <a:pt x="338" y="340"/>
                  </a:cubicBezTo>
                  <a:cubicBezTo>
                    <a:pt x="441" y="470"/>
                    <a:pt x="546" y="599"/>
                    <a:pt x="646" y="731"/>
                  </a:cubicBezTo>
                  <a:cubicBezTo>
                    <a:pt x="660" y="750"/>
                    <a:pt x="650" y="786"/>
                    <a:pt x="652" y="814"/>
                  </a:cubicBezTo>
                  <a:cubicBezTo>
                    <a:pt x="628" y="805"/>
                    <a:pt x="596" y="802"/>
                    <a:pt x="582" y="784"/>
                  </a:cubicBezTo>
                  <a:cubicBezTo>
                    <a:pt x="395" y="554"/>
                    <a:pt x="212" y="321"/>
                    <a:pt x="28" y="88"/>
                  </a:cubicBezTo>
                  <a:cubicBezTo>
                    <a:pt x="17" y="75"/>
                    <a:pt x="11" y="58"/>
                    <a:pt x="0" y="3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8" tIns="41874" rIns="83748" bIns="41874" numCol="1" anchor="t" anchorCtr="0" compatLnSpc="1">
              <a:prstTxWarp prst="textNoShape">
                <a:avLst/>
              </a:prstTxWarp>
            </a:bodyPr>
            <a:lstStyle/>
            <a:p>
              <a:pPr>
                <a:lnSpc>
                  <a:spcPct val="120000"/>
                </a:lnSpc>
              </a:pPr>
              <a:endParaRPr lang="en-IN" sz="1600">
                <a:latin typeface="Arial" panose="020B0604020202020204" pitchFamily="34" charset="0"/>
                <a:ea typeface="微软雅黑" panose="020B0503020204020204" pitchFamily="34" charset="-122"/>
                <a:sym typeface="Arial" panose="020B0604020202020204" pitchFamily="34" charset="0"/>
              </a:endParaRPr>
            </a:p>
          </p:txBody>
        </p:sp>
        <p:sp>
          <p:nvSpPr>
            <p:cNvPr id="16" name="Freeform 14"/>
            <p:cNvSpPr>
              <a:spLocks/>
            </p:cNvSpPr>
            <p:nvPr/>
          </p:nvSpPr>
          <p:spPr bwMode="auto">
            <a:xfrm>
              <a:off x="1765" y="1406"/>
              <a:ext cx="309" cy="263"/>
            </a:xfrm>
            <a:custGeom>
              <a:avLst/>
              <a:gdLst>
                <a:gd name="T0" fmla="*/ 780 w 800"/>
                <a:gd name="T1" fmla="*/ 680 h 680"/>
                <a:gd name="T2" fmla="*/ 698 w 800"/>
                <a:gd name="T3" fmla="*/ 623 h 680"/>
                <a:gd name="T4" fmla="*/ 46 w 800"/>
                <a:gd name="T5" fmla="*/ 83 h 680"/>
                <a:gd name="T6" fmla="*/ 0 w 800"/>
                <a:gd name="T7" fmla="*/ 0 h 680"/>
                <a:gd name="T8" fmla="*/ 98 w 800"/>
                <a:gd name="T9" fmla="*/ 19 h 680"/>
                <a:gd name="T10" fmla="*/ 760 w 800"/>
                <a:gd name="T11" fmla="*/ 563 h 680"/>
                <a:gd name="T12" fmla="*/ 797 w 800"/>
                <a:gd name="T13" fmla="*/ 632 h 680"/>
                <a:gd name="T14" fmla="*/ 780 w 800"/>
                <a:gd name="T15" fmla="*/ 680 h 6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00" h="680">
                  <a:moveTo>
                    <a:pt x="780" y="680"/>
                  </a:moveTo>
                  <a:cubicBezTo>
                    <a:pt x="738" y="651"/>
                    <a:pt x="717" y="638"/>
                    <a:pt x="698" y="623"/>
                  </a:cubicBezTo>
                  <a:cubicBezTo>
                    <a:pt x="480" y="443"/>
                    <a:pt x="262" y="264"/>
                    <a:pt x="46" y="83"/>
                  </a:cubicBezTo>
                  <a:cubicBezTo>
                    <a:pt x="24" y="64"/>
                    <a:pt x="15" y="28"/>
                    <a:pt x="0" y="0"/>
                  </a:cubicBezTo>
                  <a:cubicBezTo>
                    <a:pt x="33" y="6"/>
                    <a:pt x="75" y="1"/>
                    <a:pt x="98" y="19"/>
                  </a:cubicBezTo>
                  <a:cubicBezTo>
                    <a:pt x="321" y="198"/>
                    <a:pt x="541" y="380"/>
                    <a:pt x="760" y="563"/>
                  </a:cubicBezTo>
                  <a:cubicBezTo>
                    <a:pt x="779" y="579"/>
                    <a:pt x="791" y="607"/>
                    <a:pt x="797" y="632"/>
                  </a:cubicBezTo>
                  <a:cubicBezTo>
                    <a:pt x="800" y="646"/>
                    <a:pt x="786" y="664"/>
                    <a:pt x="780" y="6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8" tIns="41874" rIns="83748" bIns="41874" numCol="1" anchor="t" anchorCtr="0" compatLnSpc="1">
              <a:prstTxWarp prst="textNoShape">
                <a:avLst/>
              </a:prstTxWarp>
            </a:bodyPr>
            <a:lstStyle/>
            <a:p>
              <a:pPr>
                <a:lnSpc>
                  <a:spcPct val="120000"/>
                </a:lnSpc>
              </a:pPr>
              <a:endParaRPr lang="en-IN" sz="1600">
                <a:latin typeface="Arial" panose="020B0604020202020204" pitchFamily="34" charset="0"/>
                <a:ea typeface="微软雅黑" panose="020B0503020204020204" pitchFamily="34" charset="-122"/>
                <a:sym typeface="Arial" panose="020B0604020202020204" pitchFamily="34" charset="0"/>
              </a:endParaRPr>
            </a:p>
          </p:txBody>
        </p:sp>
        <p:sp>
          <p:nvSpPr>
            <p:cNvPr id="17" name="Freeform 15"/>
            <p:cNvSpPr>
              <a:spLocks/>
            </p:cNvSpPr>
            <p:nvPr/>
          </p:nvSpPr>
          <p:spPr bwMode="auto">
            <a:xfrm>
              <a:off x="1538" y="2321"/>
              <a:ext cx="395" cy="59"/>
            </a:xfrm>
            <a:custGeom>
              <a:avLst/>
              <a:gdLst>
                <a:gd name="T0" fmla="*/ 0 w 1023"/>
                <a:gd name="T1" fmla="*/ 104 h 153"/>
                <a:gd name="T2" fmla="*/ 85 w 1023"/>
                <a:gd name="T3" fmla="*/ 68 h 153"/>
                <a:gd name="T4" fmla="*/ 930 w 1023"/>
                <a:gd name="T5" fmla="*/ 2 h 153"/>
                <a:gd name="T6" fmla="*/ 1023 w 1023"/>
                <a:gd name="T7" fmla="*/ 36 h 153"/>
                <a:gd name="T8" fmla="*/ 932 w 1023"/>
                <a:gd name="T9" fmla="*/ 83 h 153"/>
                <a:gd name="T10" fmla="*/ 119 w 1023"/>
                <a:gd name="T11" fmla="*/ 150 h 153"/>
                <a:gd name="T12" fmla="*/ 10 w 1023"/>
                <a:gd name="T13" fmla="*/ 144 h 153"/>
                <a:gd name="T14" fmla="*/ 0 w 1023"/>
                <a:gd name="T15" fmla="*/ 104 h 15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23" h="153">
                  <a:moveTo>
                    <a:pt x="0" y="104"/>
                  </a:moveTo>
                  <a:cubicBezTo>
                    <a:pt x="28" y="91"/>
                    <a:pt x="56" y="70"/>
                    <a:pt x="85" y="68"/>
                  </a:cubicBezTo>
                  <a:cubicBezTo>
                    <a:pt x="367" y="43"/>
                    <a:pt x="648" y="21"/>
                    <a:pt x="930" y="2"/>
                  </a:cubicBezTo>
                  <a:cubicBezTo>
                    <a:pt x="960" y="0"/>
                    <a:pt x="992" y="24"/>
                    <a:pt x="1023" y="36"/>
                  </a:cubicBezTo>
                  <a:cubicBezTo>
                    <a:pt x="993" y="52"/>
                    <a:pt x="964" y="80"/>
                    <a:pt x="932" y="83"/>
                  </a:cubicBezTo>
                  <a:cubicBezTo>
                    <a:pt x="661" y="108"/>
                    <a:pt x="390" y="129"/>
                    <a:pt x="119" y="150"/>
                  </a:cubicBezTo>
                  <a:cubicBezTo>
                    <a:pt x="83" y="153"/>
                    <a:pt x="46" y="146"/>
                    <a:pt x="10" y="144"/>
                  </a:cubicBezTo>
                  <a:cubicBezTo>
                    <a:pt x="7" y="131"/>
                    <a:pt x="3" y="117"/>
                    <a:pt x="0" y="10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8" tIns="41874" rIns="83748" bIns="41874" numCol="1" anchor="t" anchorCtr="0" compatLnSpc="1">
              <a:prstTxWarp prst="textNoShape">
                <a:avLst/>
              </a:prstTxWarp>
            </a:bodyPr>
            <a:lstStyle/>
            <a:p>
              <a:pPr>
                <a:lnSpc>
                  <a:spcPct val="120000"/>
                </a:lnSpc>
              </a:pPr>
              <a:endParaRPr lang="en-IN" sz="160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9" name="Group 4"/>
          <p:cNvGrpSpPr>
            <a:grpSpLocks noChangeAspect="1"/>
          </p:cNvGrpSpPr>
          <p:nvPr/>
        </p:nvGrpSpPr>
        <p:grpSpPr bwMode="auto">
          <a:xfrm>
            <a:off x="6386939" y="3300125"/>
            <a:ext cx="636298" cy="992642"/>
            <a:chOff x="2191" y="671"/>
            <a:chExt cx="1416" cy="2209"/>
          </a:xfrm>
          <a:solidFill>
            <a:schemeClr val="accent1"/>
          </a:solidFill>
        </p:grpSpPr>
        <p:sp>
          <p:nvSpPr>
            <p:cNvPr id="20" name="Freeform 19"/>
            <p:cNvSpPr>
              <a:spLocks noEditPoints="1"/>
            </p:cNvSpPr>
            <p:nvPr/>
          </p:nvSpPr>
          <p:spPr bwMode="auto">
            <a:xfrm>
              <a:off x="2191" y="1042"/>
              <a:ext cx="1416" cy="1838"/>
            </a:xfrm>
            <a:custGeom>
              <a:avLst/>
              <a:gdLst>
                <a:gd name="T0" fmla="*/ 1860 w 3667"/>
                <a:gd name="T1" fmla="*/ 0 h 4758"/>
                <a:gd name="T2" fmla="*/ 2373 w 3667"/>
                <a:gd name="T3" fmla="*/ 56 h 4758"/>
                <a:gd name="T4" fmla="*/ 2532 w 3667"/>
                <a:gd name="T5" fmla="*/ 231 h 4758"/>
                <a:gd name="T6" fmla="*/ 2580 w 3667"/>
                <a:gd name="T7" fmla="*/ 802 h 4758"/>
                <a:gd name="T8" fmla="*/ 3099 w 3667"/>
                <a:gd name="T9" fmla="*/ 1905 h 4758"/>
                <a:gd name="T10" fmla="*/ 3529 w 3667"/>
                <a:gd name="T11" fmla="*/ 2674 h 4758"/>
                <a:gd name="T12" fmla="*/ 2104 w 3667"/>
                <a:gd name="T13" fmla="*/ 4696 h 4758"/>
                <a:gd name="T14" fmla="*/ 695 w 3667"/>
                <a:gd name="T15" fmla="*/ 4349 h 4758"/>
                <a:gd name="T16" fmla="*/ 169 w 3667"/>
                <a:gd name="T17" fmla="*/ 2730 h 4758"/>
                <a:gd name="T18" fmla="*/ 679 w 3667"/>
                <a:gd name="T19" fmla="*/ 1619 h 4758"/>
                <a:gd name="T20" fmla="*/ 1130 w 3667"/>
                <a:gd name="T21" fmla="*/ 247 h 4758"/>
                <a:gd name="T22" fmla="*/ 1306 w 3667"/>
                <a:gd name="T23" fmla="*/ 52 h 4758"/>
                <a:gd name="T24" fmla="*/ 1860 w 3667"/>
                <a:gd name="T25" fmla="*/ 0 h 4758"/>
                <a:gd name="T26" fmla="*/ 1864 w 3667"/>
                <a:gd name="T27" fmla="*/ 538 h 4758"/>
                <a:gd name="T28" fmla="*/ 1414 w 3667"/>
                <a:gd name="T29" fmla="*/ 575 h 4758"/>
                <a:gd name="T30" fmla="*/ 1262 w 3667"/>
                <a:gd name="T31" fmla="*/ 745 h 4758"/>
                <a:gd name="T32" fmla="*/ 930 w 3667"/>
                <a:gd name="T33" fmla="*/ 1797 h 4758"/>
                <a:gd name="T34" fmla="*/ 493 w 3667"/>
                <a:gd name="T35" fmla="*/ 2720 h 4758"/>
                <a:gd name="T36" fmla="*/ 1226 w 3667"/>
                <a:gd name="T37" fmla="*/ 4217 h 4758"/>
                <a:gd name="T38" fmla="*/ 2684 w 3667"/>
                <a:gd name="T39" fmla="*/ 4088 h 4758"/>
                <a:gd name="T40" fmla="*/ 2929 w 3667"/>
                <a:gd name="T41" fmla="*/ 2179 h 4758"/>
                <a:gd name="T42" fmla="*/ 2393 w 3667"/>
                <a:gd name="T43" fmla="*/ 728 h 4758"/>
                <a:gd name="T44" fmla="*/ 2270 w 3667"/>
                <a:gd name="T45" fmla="*/ 585 h 4758"/>
                <a:gd name="T46" fmla="*/ 1864 w 3667"/>
                <a:gd name="T47" fmla="*/ 538 h 47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3667" h="4758">
                  <a:moveTo>
                    <a:pt x="1860" y="0"/>
                  </a:moveTo>
                  <a:cubicBezTo>
                    <a:pt x="2022" y="18"/>
                    <a:pt x="2197" y="39"/>
                    <a:pt x="2373" y="56"/>
                  </a:cubicBezTo>
                  <a:cubicBezTo>
                    <a:pt x="2483" y="66"/>
                    <a:pt x="2525" y="130"/>
                    <a:pt x="2532" y="231"/>
                  </a:cubicBezTo>
                  <a:cubicBezTo>
                    <a:pt x="2546" y="422"/>
                    <a:pt x="2549" y="614"/>
                    <a:pt x="2580" y="802"/>
                  </a:cubicBezTo>
                  <a:cubicBezTo>
                    <a:pt x="2650" y="1216"/>
                    <a:pt x="2871" y="1564"/>
                    <a:pt x="3099" y="1905"/>
                  </a:cubicBezTo>
                  <a:cubicBezTo>
                    <a:pt x="3263" y="2151"/>
                    <a:pt x="3476" y="2369"/>
                    <a:pt x="3529" y="2674"/>
                  </a:cubicBezTo>
                  <a:cubicBezTo>
                    <a:pt x="3667" y="3478"/>
                    <a:pt x="3304" y="4551"/>
                    <a:pt x="2104" y="4696"/>
                  </a:cubicBezTo>
                  <a:cubicBezTo>
                    <a:pt x="1592" y="4758"/>
                    <a:pt x="1118" y="4641"/>
                    <a:pt x="695" y="4349"/>
                  </a:cubicBezTo>
                  <a:cubicBezTo>
                    <a:pt x="203" y="4010"/>
                    <a:pt x="0" y="3366"/>
                    <a:pt x="169" y="2730"/>
                  </a:cubicBezTo>
                  <a:cubicBezTo>
                    <a:pt x="276" y="2330"/>
                    <a:pt x="431" y="1949"/>
                    <a:pt x="679" y="1619"/>
                  </a:cubicBezTo>
                  <a:cubicBezTo>
                    <a:pt x="988" y="1209"/>
                    <a:pt x="1136" y="757"/>
                    <a:pt x="1130" y="247"/>
                  </a:cubicBezTo>
                  <a:cubicBezTo>
                    <a:pt x="1129" y="93"/>
                    <a:pt x="1152" y="71"/>
                    <a:pt x="1306" y="52"/>
                  </a:cubicBezTo>
                  <a:cubicBezTo>
                    <a:pt x="1485" y="30"/>
                    <a:pt x="1665" y="18"/>
                    <a:pt x="1860" y="0"/>
                  </a:cubicBezTo>
                  <a:close/>
                  <a:moveTo>
                    <a:pt x="1864" y="538"/>
                  </a:moveTo>
                  <a:cubicBezTo>
                    <a:pt x="1696" y="552"/>
                    <a:pt x="1555" y="563"/>
                    <a:pt x="1414" y="575"/>
                  </a:cubicBezTo>
                  <a:cubicBezTo>
                    <a:pt x="1309" y="583"/>
                    <a:pt x="1261" y="631"/>
                    <a:pt x="1262" y="745"/>
                  </a:cubicBezTo>
                  <a:cubicBezTo>
                    <a:pt x="1263" y="1129"/>
                    <a:pt x="1167" y="1481"/>
                    <a:pt x="930" y="1797"/>
                  </a:cubicBezTo>
                  <a:cubicBezTo>
                    <a:pt x="724" y="2072"/>
                    <a:pt x="585" y="2385"/>
                    <a:pt x="493" y="2720"/>
                  </a:cubicBezTo>
                  <a:cubicBezTo>
                    <a:pt x="311" y="3380"/>
                    <a:pt x="593" y="3975"/>
                    <a:pt x="1226" y="4217"/>
                  </a:cubicBezTo>
                  <a:cubicBezTo>
                    <a:pt x="1729" y="4409"/>
                    <a:pt x="2228" y="4407"/>
                    <a:pt x="2684" y="4088"/>
                  </a:cubicBezTo>
                  <a:cubicBezTo>
                    <a:pt x="3280" y="3670"/>
                    <a:pt x="3388" y="2790"/>
                    <a:pt x="2929" y="2179"/>
                  </a:cubicBezTo>
                  <a:cubicBezTo>
                    <a:pt x="2605" y="1749"/>
                    <a:pt x="2370" y="1287"/>
                    <a:pt x="2393" y="728"/>
                  </a:cubicBezTo>
                  <a:cubicBezTo>
                    <a:pt x="2396" y="646"/>
                    <a:pt x="2356" y="595"/>
                    <a:pt x="2270" y="585"/>
                  </a:cubicBezTo>
                  <a:cubicBezTo>
                    <a:pt x="2126" y="569"/>
                    <a:pt x="1983" y="552"/>
                    <a:pt x="1864" y="53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8" tIns="41874" rIns="83748" bIns="41874" numCol="1" anchor="t" anchorCtr="0" compatLnSpc="1">
              <a:prstTxWarp prst="textNoShape">
                <a:avLst/>
              </a:prstTxWarp>
            </a:bodyPr>
            <a:lstStyle/>
            <a:p>
              <a:pPr>
                <a:lnSpc>
                  <a:spcPct val="120000"/>
                </a:lnSpc>
              </a:pPr>
              <a:endParaRPr lang="en-IN" sz="1600">
                <a:latin typeface="Arial" panose="020B0604020202020204" pitchFamily="34" charset="0"/>
                <a:ea typeface="微软雅黑" panose="020B0503020204020204" pitchFamily="34" charset="-122"/>
                <a:sym typeface="Arial" panose="020B0604020202020204" pitchFamily="34" charset="0"/>
              </a:endParaRPr>
            </a:p>
          </p:txBody>
        </p:sp>
        <p:sp>
          <p:nvSpPr>
            <p:cNvPr id="21" name="Freeform 6"/>
            <p:cNvSpPr>
              <a:spLocks/>
            </p:cNvSpPr>
            <p:nvPr/>
          </p:nvSpPr>
          <p:spPr bwMode="auto">
            <a:xfrm>
              <a:off x="2673" y="671"/>
              <a:ext cx="459" cy="189"/>
            </a:xfrm>
            <a:custGeom>
              <a:avLst/>
              <a:gdLst>
                <a:gd name="T0" fmla="*/ 0 w 1188"/>
                <a:gd name="T1" fmla="*/ 489 h 489"/>
                <a:gd name="T2" fmla="*/ 596 w 1188"/>
                <a:gd name="T3" fmla="*/ 1 h 489"/>
                <a:gd name="T4" fmla="*/ 1188 w 1188"/>
                <a:gd name="T5" fmla="*/ 489 h 489"/>
                <a:gd name="T6" fmla="*/ 0 w 1188"/>
                <a:gd name="T7" fmla="*/ 489 h 489"/>
              </a:gdLst>
              <a:ahLst/>
              <a:cxnLst>
                <a:cxn ang="0">
                  <a:pos x="T0" y="T1"/>
                </a:cxn>
                <a:cxn ang="0">
                  <a:pos x="T2" y="T3"/>
                </a:cxn>
                <a:cxn ang="0">
                  <a:pos x="T4" y="T5"/>
                </a:cxn>
                <a:cxn ang="0">
                  <a:pos x="T6" y="T7"/>
                </a:cxn>
              </a:cxnLst>
              <a:rect l="0" t="0" r="r" b="b"/>
              <a:pathLst>
                <a:path w="1188" h="489">
                  <a:moveTo>
                    <a:pt x="0" y="489"/>
                  </a:moveTo>
                  <a:cubicBezTo>
                    <a:pt x="44" y="214"/>
                    <a:pt x="306" y="0"/>
                    <a:pt x="596" y="1"/>
                  </a:cubicBezTo>
                  <a:cubicBezTo>
                    <a:pt x="883" y="2"/>
                    <a:pt x="1144" y="214"/>
                    <a:pt x="1188" y="489"/>
                  </a:cubicBezTo>
                  <a:cubicBezTo>
                    <a:pt x="792" y="489"/>
                    <a:pt x="396" y="489"/>
                    <a:pt x="0" y="48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8" tIns="41874" rIns="83748" bIns="41874" numCol="1" anchor="t" anchorCtr="0" compatLnSpc="1">
              <a:prstTxWarp prst="textNoShape">
                <a:avLst/>
              </a:prstTxWarp>
            </a:bodyPr>
            <a:lstStyle/>
            <a:p>
              <a:pPr>
                <a:lnSpc>
                  <a:spcPct val="120000"/>
                </a:lnSpc>
              </a:pPr>
              <a:endParaRPr lang="en-IN" sz="1600">
                <a:latin typeface="Arial" panose="020B0604020202020204" pitchFamily="34" charset="0"/>
                <a:ea typeface="微软雅黑" panose="020B0503020204020204" pitchFamily="34" charset="-122"/>
                <a:sym typeface="Arial" panose="020B0604020202020204" pitchFamily="34" charset="0"/>
              </a:endParaRPr>
            </a:p>
          </p:txBody>
        </p:sp>
        <p:sp>
          <p:nvSpPr>
            <p:cNvPr id="22" name="Freeform 7"/>
            <p:cNvSpPr>
              <a:spLocks/>
            </p:cNvSpPr>
            <p:nvPr/>
          </p:nvSpPr>
          <p:spPr bwMode="auto">
            <a:xfrm>
              <a:off x="2655" y="891"/>
              <a:ext cx="496" cy="33"/>
            </a:xfrm>
            <a:custGeom>
              <a:avLst/>
              <a:gdLst>
                <a:gd name="T0" fmla="*/ 637 w 1284"/>
                <a:gd name="T1" fmla="*/ 1 h 85"/>
                <a:gd name="T2" fmla="*/ 1209 w 1284"/>
                <a:gd name="T3" fmla="*/ 3 h 85"/>
                <a:gd name="T4" fmla="*/ 1284 w 1284"/>
                <a:gd name="T5" fmla="*/ 38 h 85"/>
                <a:gd name="T6" fmla="*/ 1214 w 1284"/>
                <a:gd name="T7" fmla="*/ 82 h 85"/>
                <a:gd name="T8" fmla="*/ 69 w 1284"/>
                <a:gd name="T9" fmla="*/ 82 h 85"/>
                <a:gd name="T10" fmla="*/ 0 w 1284"/>
                <a:gd name="T11" fmla="*/ 37 h 85"/>
                <a:gd name="T12" fmla="*/ 75 w 1284"/>
                <a:gd name="T13" fmla="*/ 3 h 85"/>
                <a:gd name="T14" fmla="*/ 637 w 1284"/>
                <a:gd name="T15" fmla="*/ 1 h 8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84" h="85">
                  <a:moveTo>
                    <a:pt x="637" y="1"/>
                  </a:moveTo>
                  <a:cubicBezTo>
                    <a:pt x="828" y="1"/>
                    <a:pt x="1018" y="0"/>
                    <a:pt x="1209" y="3"/>
                  </a:cubicBezTo>
                  <a:cubicBezTo>
                    <a:pt x="1234" y="3"/>
                    <a:pt x="1259" y="26"/>
                    <a:pt x="1284" y="38"/>
                  </a:cubicBezTo>
                  <a:cubicBezTo>
                    <a:pt x="1261" y="54"/>
                    <a:pt x="1237" y="82"/>
                    <a:pt x="1214" y="82"/>
                  </a:cubicBezTo>
                  <a:cubicBezTo>
                    <a:pt x="832" y="85"/>
                    <a:pt x="451" y="85"/>
                    <a:pt x="69" y="82"/>
                  </a:cubicBezTo>
                  <a:cubicBezTo>
                    <a:pt x="46" y="82"/>
                    <a:pt x="23" y="53"/>
                    <a:pt x="0" y="37"/>
                  </a:cubicBezTo>
                  <a:cubicBezTo>
                    <a:pt x="25" y="25"/>
                    <a:pt x="50" y="3"/>
                    <a:pt x="75" y="3"/>
                  </a:cubicBezTo>
                  <a:cubicBezTo>
                    <a:pt x="263" y="0"/>
                    <a:pt x="450" y="1"/>
                    <a:pt x="637"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8" tIns="41874" rIns="83748" bIns="41874" numCol="1" anchor="t" anchorCtr="0" compatLnSpc="1">
              <a:prstTxWarp prst="textNoShape">
                <a:avLst/>
              </a:prstTxWarp>
            </a:bodyPr>
            <a:lstStyle/>
            <a:p>
              <a:pPr>
                <a:lnSpc>
                  <a:spcPct val="120000"/>
                </a:lnSpc>
              </a:pPr>
              <a:endParaRPr lang="en-IN" sz="1600">
                <a:latin typeface="Arial" panose="020B0604020202020204" pitchFamily="34" charset="0"/>
                <a:ea typeface="微软雅黑" panose="020B0503020204020204" pitchFamily="34" charset="-122"/>
                <a:sym typeface="Arial" panose="020B0604020202020204" pitchFamily="34" charset="0"/>
              </a:endParaRPr>
            </a:p>
          </p:txBody>
        </p:sp>
        <p:sp>
          <p:nvSpPr>
            <p:cNvPr id="23" name="Freeform 8"/>
            <p:cNvSpPr>
              <a:spLocks/>
            </p:cNvSpPr>
            <p:nvPr/>
          </p:nvSpPr>
          <p:spPr bwMode="auto">
            <a:xfrm>
              <a:off x="2656" y="943"/>
              <a:ext cx="495" cy="33"/>
            </a:xfrm>
            <a:custGeom>
              <a:avLst/>
              <a:gdLst>
                <a:gd name="T0" fmla="*/ 636 w 1283"/>
                <a:gd name="T1" fmla="*/ 2 h 85"/>
                <a:gd name="T2" fmla="*/ 1199 w 1283"/>
                <a:gd name="T3" fmla="*/ 4 h 85"/>
                <a:gd name="T4" fmla="*/ 1283 w 1283"/>
                <a:gd name="T5" fmla="*/ 47 h 85"/>
                <a:gd name="T6" fmla="*/ 1197 w 1283"/>
                <a:gd name="T7" fmla="*/ 83 h 85"/>
                <a:gd name="T8" fmla="*/ 82 w 1283"/>
                <a:gd name="T9" fmla="*/ 83 h 85"/>
                <a:gd name="T10" fmla="*/ 0 w 1283"/>
                <a:gd name="T11" fmla="*/ 44 h 85"/>
                <a:gd name="T12" fmla="*/ 84 w 1283"/>
                <a:gd name="T13" fmla="*/ 4 h 85"/>
                <a:gd name="T14" fmla="*/ 636 w 1283"/>
                <a:gd name="T15" fmla="*/ 2 h 8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83" h="85">
                  <a:moveTo>
                    <a:pt x="636" y="2"/>
                  </a:moveTo>
                  <a:cubicBezTo>
                    <a:pt x="824" y="2"/>
                    <a:pt x="1012" y="0"/>
                    <a:pt x="1199" y="4"/>
                  </a:cubicBezTo>
                  <a:cubicBezTo>
                    <a:pt x="1228" y="5"/>
                    <a:pt x="1255" y="32"/>
                    <a:pt x="1283" y="47"/>
                  </a:cubicBezTo>
                  <a:cubicBezTo>
                    <a:pt x="1255" y="59"/>
                    <a:pt x="1226" y="82"/>
                    <a:pt x="1197" y="83"/>
                  </a:cubicBezTo>
                  <a:cubicBezTo>
                    <a:pt x="826" y="85"/>
                    <a:pt x="454" y="85"/>
                    <a:pt x="82" y="83"/>
                  </a:cubicBezTo>
                  <a:cubicBezTo>
                    <a:pt x="55" y="82"/>
                    <a:pt x="27" y="58"/>
                    <a:pt x="0" y="44"/>
                  </a:cubicBezTo>
                  <a:cubicBezTo>
                    <a:pt x="28" y="30"/>
                    <a:pt x="56" y="5"/>
                    <a:pt x="84" y="4"/>
                  </a:cubicBezTo>
                  <a:cubicBezTo>
                    <a:pt x="268" y="0"/>
                    <a:pt x="452" y="2"/>
                    <a:pt x="636"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8" tIns="41874" rIns="83748" bIns="41874" numCol="1" anchor="t" anchorCtr="0" compatLnSpc="1">
              <a:prstTxWarp prst="textNoShape">
                <a:avLst/>
              </a:prstTxWarp>
            </a:bodyPr>
            <a:lstStyle/>
            <a:p>
              <a:pPr>
                <a:lnSpc>
                  <a:spcPct val="120000"/>
                </a:lnSpc>
              </a:pPr>
              <a:endParaRPr lang="en-IN" sz="1600">
                <a:latin typeface="Arial" panose="020B0604020202020204" pitchFamily="34" charset="0"/>
                <a:ea typeface="微软雅黑" panose="020B0503020204020204" pitchFamily="34" charset="-122"/>
                <a:sym typeface="Arial" panose="020B0604020202020204" pitchFamily="34" charset="0"/>
              </a:endParaRPr>
            </a:p>
          </p:txBody>
        </p:sp>
      </p:grpSp>
      <p:sp>
        <p:nvSpPr>
          <p:cNvPr id="24" name="Freeform 23"/>
          <p:cNvSpPr/>
          <p:nvPr/>
        </p:nvSpPr>
        <p:spPr>
          <a:xfrm>
            <a:off x="5801141" y="1132682"/>
            <a:ext cx="797103" cy="2327437"/>
          </a:xfrm>
          <a:custGeom>
            <a:avLst/>
            <a:gdLst>
              <a:gd name="connsiteX0" fmla="*/ 0 w 870318"/>
              <a:gd name="connsiteY0" fmla="*/ 2295525 h 2295525"/>
              <a:gd name="connsiteX1" fmla="*/ 752475 w 870318"/>
              <a:gd name="connsiteY1" fmla="*/ 1295400 h 2295525"/>
              <a:gd name="connsiteX2" fmla="*/ 857250 w 870318"/>
              <a:gd name="connsiteY2" fmla="*/ 0 h 2295525"/>
            </a:gdLst>
            <a:ahLst/>
            <a:cxnLst>
              <a:cxn ang="0">
                <a:pos x="connsiteX0" y="connsiteY0"/>
              </a:cxn>
              <a:cxn ang="0">
                <a:pos x="connsiteX1" y="connsiteY1"/>
              </a:cxn>
              <a:cxn ang="0">
                <a:pos x="connsiteX2" y="connsiteY2"/>
              </a:cxn>
            </a:cxnLst>
            <a:rect l="l" t="t" r="r" b="b"/>
            <a:pathLst>
              <a:path w="870318" h="2295525">
                <a:moveTo>
                  <a:pt x="0" y="2295525"/>
                </a:moveTo>
                <a:cubicBezTo>
                  <a:pt x="304800" y="1986756"/>
                  <a:pt x="609600" y="1677987"/>
                  <a:pt x="752475" y="1295400"/>
                </a:cubicBezTo>
                <a:cubicBezTo>
                  <a:pt x="895350" y="912813"/>
                  <a:pt x="876300" y="456406"/>
                  <a:pt x="857250" y="0"/>
                </a:cubicBezTo>
              </a:path>
            </a:pathLst>
          </a:custGeom>
          <a:noFill/>
          <a:ln w="28575">
            <a:solidFill>
              <a:schemeClr val="accent2"/>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IN" sz="1600">
              <a:latin typeface="Arial" panose="020B0604020202020204" pitchFamily="34" charset="0"/>
              <a:ea typeface="微软雅黑" panose="020B0503020204020204" pitchFamily="34" charset="-122"/>
              <a:sym typeface="Arial" panose="020B0604020202020204" pitchFamily="34" charset="0"/>
            </a:endParaRPr>
          </a:p>
        </p:txBody>
      </p:sp>
      <p:sp>
        <p:nvSpPr>
          <p:cNvPr id="25" name="Freeform 24"/>
          <p:cNvSpPr/>
          <p:nvPr/>
        </p:nvSpPr>
        <p:spPr>
          <a:xfrm flipH="1">
            <a:off x="6019793" y="1168053"/>
            <a:ext cx="797103" cy="3453720"/>
          </a:xfrm>
          <a:custGeom>
            <a:avLst/>
            <a:gdLst>
              <a:gd name="connsiteX0" fmla="*/ 0 w 870318"/>
              <a:gd name="connsiteY0" fmla="*/ 2295525 h 2295525"/>
              <a:gd name="connsiteX1" fmla="*/ 752475 w 870318"/>
              <a:gd name="connsiteY1" fmla="*/ 1295400 h 2295525"/>
              <a:gd name="connsiteX2" fmla="*/ 857250 w 870318"/>
              <a:gd name="connsiteY2" fmla="*/ 0 h 2295525"/>
            </a:gdLst>
            <a:ahLst/>
            <a:cxnLst>
              <a:cxn ang="0">
                <a:pos x="connsiteX0" y="connsiteY0"/>
              </a:cxn>
              <a:cxn ang="0">
                <a:pos x="connsiteX1" y="connsiteY1"/>
              </a:cxn>
              <a:cxn ang="0">
                <a:pos x="connsiteX2" y="connsiteY2"/>
              </a:cxn>
            </a:cxnLst>
            <a:rect l="l" t="t" r="r" b="b"/>
            <a:pathLst>
              <a:path w="870318" h="2295525">
                <a:moveTo>
                  <a:pt x="0" y="2295525"/>
                </a:moveTo>
                <a:cubicBezTo>
                  <a:pt x="304800" y="1986756"/>
                  <a:pt x="609600" y="1677987"/>
                  <a:pt x="752475" y="1295400"/>
                </a:cubicBezTo>
                <a:cubicBezTo>
                  <a:pt x="895350" y="912813"/>
                  <a:pt x="876300" y="456406"/>
                  <a:pt x="857250" y="0"/>
                </a:cubicBezTo>
              </a:path>
            </a:pathLst>
          </a:custGeom>
          <a:noFill/>
          <a:ln w="28575">
            <a:solidFill>
              <a:schemeClr val="accent3"/>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IN" sz="1600">
              <a:latin typeface="Arial" panose="020B0604020202020204" pitchFamily="34" charset="0"/>
              <a:ea typeface="微软雅黑" panose="020B0503020204020204" pitchFamily="34" charset="-122"/>
              <a:sym typeface="Arial" panose="020B0604020202020204" pitchFamily="34" charset="0"/>
            </a:endParaRPr>
          </a:p>
        </p:txBody>
      </p:sp>
      <p:grpSp>
        <p:nvGrpSpPr>
          <p:cNvPr id="26" name="Group 4"/>
          <p:cNvGrpSpPr>
            <a:grpSpLocks noChangeAspect="1"/>
          </p:cNvGrpSpPr>
          <p:nvPr/>
        </p:nvGrpSpPr>
        <p:grpSpPr bwMode="auto">
          <a:xfrm>
            <a:off x="5417602" y="3435809"/>
            <a:ext cx="777488" cy="1212904"/>
            <a:chOff x="2191" y="671"/>
            <a:chExt cx="1416" cy="2209"/>
          </a:xfrm>
          <a:solidFill>
            <a:schemeClr val="accent2"/>
          </a:solidFill>
        </p:grpSpPr>
        <p:sp>
          <p:nvSpPr>
            <p:cNvPr id="27" name="Freeform 26"/>
            <p:cNvSpPr>
              <a:spLocks noEditPoints="1"/>
            </p:cNvSpPr>
            <p:nvPr/>
          </p:nvSpPr>
          <p:spPr bwMode="auto">
            <a:xfrm>
              <a:off x="2191" y="1042"/>
              <a:ext cx="1416" cy="1838"/>
            </a:xfrm>
            <a:custGeom>
              <a:avLst/>
              <a:gdLst>
                <a:gd name="T0" fmla="*/ 1860 w 3667"/>
                <a:gd name="T1" fmla="*/ 0 h 4758"/>
                <a:gd name="T2" fmla="*/ 2373 w 3667"/>
                <a:gd name="T3" fmla="*/ 56 h 4758"/>
                <a:gd name="T4" fmla="*/ 2532 w 3667"/>
                <a:gd name="T5" fmla="*/ 231 h 4758"/>
                <a:gd name="T6" fmla="*/ 2580 w 3667"/>
                <a:gd name="T7" fmla="*/ 802 h 4758"/>
                <a:gd name="T8" fmla="*/ 3099 w 3667"/>
                <a:gd name="T9" fmla="*/ 1905 h 4758"/>
                <a:gd name="T10" fmla="*/ 3529 w 3667"/>
                <a:gd name="T11" fmla="*/ 2674 h 4758"/>
                <a:gd name="T12" fmla="*/ 2104 w 3667"/>
                <a:gd name="T13" fmla="*/ 4696 h 4758"/>
                <a:gd name="T14" fmla="*/ 695 w 3667"/>
                <a:gd name="T15" fmla="*/ 4349 h 4758"/>
                <a:gd name="T16" fmla="*/ 169 w 3667"/>
                <a:gd name="T17" fmla="*/ 2730 h 4758"/>
                <a:gd name="T18" fmla="*/ 679 w 3667"/>
                <a:gd name="T19" fmla="*/ 1619 h 4758"/>
                <a:gd name="T20" fmla="*/ 1130 w 3667"/>
                <a:gd name="T21" fmla="*/ 247 h 4758"/>
                <a:gd name="T22" fmla="*/ 1306 w 3667"/>
                <a:gd name="T23" fmla="*/ 52 h 4758"/>
                <a:gd name="T24" fmla="*/ 1860 w 3667"/>
                <a:gd name="T25" fmla="*/ 0 h 4758"/>
                <a:gd name="T26" fmla="*/ 1864 w 3667"/>
                <a:gd name="T27" fmla="*/ 538 h 4758"/>
                <a:gd name="T28" fmla="*/ 1414 w 3667"/>
                <a:gd name="T29" fmla="*/ 575 h 4758"/>
                <a:gd name="T30" fmla="*/ 1262 w 3667"/>
                <a:gd name="T31" fmla="*/ 745 h 4758"/>
                <a:gd name="T32" fmla="*/ 930 w 3667"/>
                <a:gd name="T33" fmla="*/ 1797 h 4758"/>
                <a:gd name="T34" fmla="*/ 493 w 3667"/>
                <a:gd name="T35" fmla="*/ 2720 h 4758"/>
                <a:gd name="T36" fmla="*/ 1226 w 3667"/>
                <a:gd name="T37" fmla="*/ 4217 h 4758"/>
                <a:gd name="T38" fmla="*/ 2684 w 3667"/>
                <a:gd name="T39" fmla="*/ 4088 h 4758"/>
                <a:gd name="T40" fmla="*/ 2929 w 3667"/>
                <a:gd name="T41" fmla="*/ 2179 h 4758"/>
                <a:gd name="T42" fmla="*/ 2393 w 3667"/>
                <a:gd name="T43" fmla="*/ 728 h 4758"/>
                <a:gd name="T44" fmla="*/ 2270 w 3667"/>
                <a:gd name="T45" fmla="*/ 585 h 4758"/>
                <a:gd name="T46" fmla="*/ 1864 w 3667"/>
                <a:gd name="T47" fmla="*/ 538 h 47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3667" h="4758">
                  <a:moveTo>
                    <a:pt x="1860" y="0"/>
                  </a:moveTo>
                  <a:cubicBezTo>
                    <a:pt x="2022" y="18"/>
                    <a:pt x="2197" y="39"/>
                    <a:pt x="2373" y="56"/>
                  </a:cubicBezTo>
                  <a:cubicBezTo>
                    <a:pt x="2483" y="66"/>
                    <a:pt x="2525" y="130"/>
                    <a:pt x="2532" y="231"/>
                  </a:cubicBezTo>
                  <a:cubicBezTo>
                    <a:pt x="2546" y="422"/>
                    <a:pt x="2549" y="614"/>
                    <a:pt x="2580" y="802"/>
                  </a:cubicBezTo>
                  <a:cubicBezTo>
                    <a:pt x="2650" y="1216"/>
                    <a:pt x="2871" y="1564"/>
                    <a:pt x="3099" y="1905"/>
                  </a:cubicBezTo>
                  <a:cubicBezTo>
                    <a:pt x="3263" y="2151"/>
                    <a:pt x="3476" y="2369"/>
                    <a:pt x="3529" y="2674"/>
                  </a:cubicBezTo>
                  <a:cubicBezTo>
                    <a:pt x="3667" y="3478"/>
                    <a:pt x="3304" y="4551"/>
                    <a:pt x="2104" y="4696"/>
                  </a:cubicBezTo>
                  <a:cubicBezTo>
                    <a:pt x="1592" y="4758"/>
                    <a:pt x="1118" y="4641"/>
                    <a:pt x="695" y="4349"/>
                  </a:cubicBezTo>
                  <a:cubicBezTo>
                    <a:pt x="203" y="4010"/>
                    <a:pt x="0" y="3366"/>
                    <a:pt x="169" y="2730"/>
                  </a:cubicBezTo>
                  <a:cubicBezTo>
                    <a:pt x="276" y="2330"/>
                    <a:pt x="431" y="1949"/>
                    <a:pt x="679" y="1619"/>
                  </a:cubicBezTo>
                  <a:cubicBezTo>
                    <a:pt x="988" y="1209"/>
                    <a:pt x="1136" y="757"/>
                    <a:pt x="1130" y="247"/>
                  </a:cubicBezTo>
                  <a:cubicBezTo>
                    <a:pt x="1129" y="93"/>
                    <a:pt x="1152" y="71"/>
                    <a:pt x="1306" y="52"/>
                  </a:cubicBezTo>
                  <a:cubicBezTo>
                    <a:pt x="1485" y="30"/>
                    <a:pt x="1665" y="18"/>
                    <a:pt x="1860" y="0"/>
                  </a:cubicBezTo>
                  <a:close/>
                  <a:moveTo>
                    <a:pt x="1864" y="538"/>
                  </a:moveTo>
                  <a:cubicBezTo>
                    <a:pt x="1696" y="552"/>
                    <a:pt x="1555" y="563"/>
                    <a:pt x="1414" y="575"/>
                  </a:cubicBezTo>
                  <a:cubicBezTo>
                    <a:pt x="1309" y="583"/>
                    <a:pt x="1261" y="631"/>
                    <a:pt x="1262" y="745"/>
                  </a:cubicBezTo>
                  <a:cubicBezTo>
                    <a:pt x="1263" y="1129"/>
                    <a:pt x="1167" y="1481"/>
                    <a:pt x="930" y="1797"/>
                  </a:cubicBezTo>
                  <a:cubicBezTo>
                    <a:pt x="724" y="2072"/>
                    <a:pt x="585" y="2385"/>
                    <a:pt x="493" y="2720"/>
                  </a:cubicBezTo>
                  <a:cubicBezTo>
                    <a:pt x="311" y="3380"/>
                    <a:pt x="593" y="3975"/>
                    <a:pt x="1226" y="4217"/>
                  </a:cubicBezTo>
                  <a:cubicBezTo>
                    <a:pt x="1729" y="4409"/>
                    <a:pt x="2228" y="4407"/>
                    <a:pt x="2684" y="4088"/>
                  </a:cubicBezTo>
                  <a:cubicBezTo>
                    <a:pt x="3280" y="3670"/>
                    <a:pt x="3388" y="2790"/>
                    <a:pt x="2929" y="2179"/>
                  </a:cubicBezTo>
                  <a:cubicBezTo>
                    <a:pt x="2605" y="1749"/>
                    <a:pt x="2370" y="1287"/>
                    <a:pt x="2393" y="728"/>
                  </a:cubicBezTo>
                  <a:cubicBezTo>
                    <a:pt x="2396" y="646"/>
                    <a:pt x="2356" y="595"/>
                    <a:pt x="2270" y="585"/>
                  </a:cubicBezTo>
                  <a:cubicBezTo>
                    <a:pt x="2126" y="569"/>
                    <a:pt x="1983" y="552"/>
                    <a:pt x="1864" y="53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8" tIns="41874" rIns="83748" bIns="41874" numCol="1" anchor="t" anchorCtr="0" compatLnSpc="1">
              <a:prstTxWarp prst="textNoShape">
                <a:avLst/>
              </a:prstTxWarp>
            </a:bodyPr>
            <a:lstStyle/>
            <a:p>
              <a:pPr>
                <a:lnSpc>
                  <a:spcPct val="120000"/>
                </a:lnSpc>
              </a:pPr>
              <a:endParaRPr lang="en-IN" sz="1600">
                <a:latin typeface="Arial" panose="020B0604020202020204" pitchFamily="34" charset="0"/>
                <a:ea typeface="微软雅黑" panose="020B0503020204020204" pitchFamily="34" charset="-122"/>
                <a:sym typeface="Arial" panose="020B0604020202020204" pitchFamily="34" charset="0"/>
              </a:endParaRPr>
            </a:p>
          </p:txBody>
        </p:sp>
        <p:sp>
          <p:nvSpPr>
            <p:cNvPr id="28" name="Freeform 6"/>
            <p:cNvSpPr>
              <a:spLocks/>
            </p:cNvSpPr>
            <p:nvPr/>
          </p:nvSpPr>
          <p:spPr bwMode="auto">
            <a:xfrm>
              <a:off x="2673" y="671"/>
              <a:ext cx="459" cy="189"/>
            </a:xfrm>
            <a:custGeom>
              <a:avLst/>
              <a:gdLst>
                <a:gd name="T0" fmla="*/ 0 w 1188"/>
                <a:gd name="T1" fmla="*/ 489 h 489"/>
                <a:gd name="T2" fmla="*/ 596 w 1188"/>
                <a:gd name="T3" fmla="*/ 1 h 489"/>
                <a:gd name="T4" fmla="*/ 1188 w 1188"/>
                <a:gd name="T5" fmla="*/ 489 h 489"/>
                <a:gd name="T6" fmla="*/ 0 w 1188"/>
                <a:gd name="T7" fmla="*/ 489 h 489"/>
              </a:gdLst>
              <a:ahLst/>
              <a:cxnLst>
                <a:cxn ang="0">
                  <a:pos x="T0" y="T1"/>
                </a:cxn>
                <a:cxn ang="0">
                  <a:pos x="T2" y="T3"/>
                </a:cxn>
                <a:cxn ang="0">
                  <a:pos x="T4" y="T5"/>
                </a:cxn>
                <a:cxn ang="0">
                  <a:pos x="T6" y="T7"/>
                </a:cxn>
              </a:cxnLst>
              <a:rect l="0" t="0" r="r" b="b"/>
              <a:pathLst>
                <a:path w="1188" h="489">
                  <a:moveTo>
                    <a:pt x="0" y="489"/>
                  </a:moveTo>
                  <a:cubicBezTo>
                    <a:pt x="44" y="214"/>
                    <a:pt x="306" y="0"/>
                    <a:pt x="596" y="1"/>
                  </a:cubicBezTo>
                  <a:cubicBezTo>
                    <a:pt x="883" y="2"/>
                    <a:pt x="1144" y="214"/>
                    <a:pt x="1188" y="489"/>
                  </a:cubicBezTo>
                  <a:cubicBezTo>
                    <a:pt x="792" y="489"/>
                    <a:pt x="396" y="489"/>
                    <a:pt x="0" y="48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8" tIns="41874" rIns="83748" bIns="41874" numCol="1" anchor="t" anchorCtr="0" compatLnSpc="1">
              <a:prstTxWarp prst="textNoShape">
                <a:avLst/>
              </a:prstTxWarp>
            </a:bodyPr>
            <a:lstStyle/>
            <a:p>
              <a:pPr>
                <a:lnSpc>
                  <a:spcPct val="120000"/>
                </a:lnSpc>
              </a:pPr>
              <a:endParaRPr lang="en-IN" sz="1600">
                <a:latin typeface="Arial" panose="020B0604020202020204" pitchFamily="34" charset="0"/>
                <a:ea typeface="微软雅黑" panose="020B0503020204020204" pitchFamily="34" charset="-122"/>
                <a:sym typeface="Arial" panose="020B0604020202020204" pitchFamily="34" charset="0"/>
              </a:endParaRPr>
            </a:p>
          </p:txBody>
        </p:sp>
        <p:sp>
          <p:nvSpPr>
            <p:cNvPr id="29" name="Freeform 7"/>
            <p:cNvSpPr>
              <a:spLocks/>
            </p:cNvSpPr>
            <p:nvPr/>
          </p:nvSpPr>
          <p:spPr bwMode="auto">
            <a:xfrm>
              <a:off x="2655" y="891"/>
              <a:ext cx="496" cy="33"/>
            </a:xfrm>
            <a:custGeom>
              <a:avLst/>
              <a:gdLst>
                <a:gd name="T0" fmla="*/ 637 w 1284"/>
                <a:gd name="T1" fmla="*/ 1 h 85"/>
                <a:gd name="T2" fmla="*/ 1209 w 1284"/>
                <a:gd name="T3" fmla="*/ 3 h 85"/>
                <a:gd name="T4" fmla="*/ 1284 w 1284"/>
                <a:gd name="T5" fmla="*/ 38 h 85"/>
                <a:gd name="T6" fmla="*/ 1214 w 1284"/>
                <a:gd name="T7" fmla="*/ 82 h 85"/>
                <a:gd name="T8" fmla="*/ 69 w 1284"/>
                <a:gd name="T9" fmla="*/ 82 h 85"/>
                <a:gd name="T10" fmla="*/ 0 w 1284"/>
                <a:gd name="T11" fmla="*/ 37 h 85"/>
                <a:gd name="T12" fmla="*/ 75 w 1284"/>
                <a:gd name="T13" fmla="*/ 3 h 85"/>
                <a:gd name="T14" fmla="*/ 637 w 1284"/>
                <a:gd name="T15" fmla="*/ 1 h 8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84" h="85">
                  <a:moveTo>
                    <a:pt x="637" y="1"/>
                  </a:moveTo>
                  <a:cubicBezTo>
                    <a:pt x="828" y="1"/>
                    <a:pt x="1018" y="0"/>
                    <a:pt x="1209" y="3"/>
                  </a:cubicBezTo>
                  <a:cubicBezTo>
                    <a:pt x="1234" y="3"/>
                    <a:pt x="1259" y="26"/>
                    <a:pt x="1284" y="38"/>
                  </a:cubicBezTo>
                  <a:cubicBezTo>
                    <a:pt x="1261" y="54"/>
                    <a:pt x="1237" y="82"/>
                    <a:pt x="1214" y="82"/>
                  </a:cubicBezTo>
                  <a:cubicBezTo>
                    <a:pt x="832" y="85"/>
                    <a:pt x="451" y="85"/>
                    <a:pt x="69" y="82"/>
                  </a:cubicBezTo>
                  <a:cubicBezTo>
                    <a:pt x="46" y="82"/>
                    <a:pt x="23" y="53"/>
                    <a:pt x="0" y="37"/>
                  </a:cubicBezTo>
                  <a:cubicBezTo>
                    <a:pt x="25" y="25"/>
                    <a:pt x="50" y="3"/>
                    <a:pt x="75" y="3"/>
                  </a:cubicBezTo>
                  <a:cubicBezTo>
                    <a:pt x="263" y="0"/>
                    <a:pt x="450" y="1"/>
                    <a:pt x="637"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8" tIns="41874" rIns="83748" bIns="41874" numCol="1" anchor="t" anchorCtr="0" compatLnSpc="1">
              <a:prstTxWarp prst="textNoShape">
                <a:avLst/>
              </a:prstTxWarp>
            </a:bodyPr>
            <a:lstStyle/>
            <a:p>
              <a:pPr>
                <a:lnSpc>
                  <a:spcPct val="120000"/>
                </a:lnSpc>
              </a:pPr>
              <a:endParaRPr lang="en-IN" sz="1600">
                <a:latin typeface="Arial" panose="020B0604020202020204" pitchFamily="34" charset="0"/>
                <a:ea typeface="微软雅黑" panose="020B0503020204020204" pitchFamily="34" charset="-122"/>
                <a:sym typeface="Arial" panose="020B0604020202020204" pitchFamily="34" charset="0"/>
              </a:endParaRPr>
            </a:p>
          </p:txBody>
        </p:sp>
        <p:sp>
          <p:nvSpPr>
            <p:cNvPr id="30" name="Freeform 8"/>
            <p:cNvSpPr>
              <a:spLocks/>
            </p:cNvSpPr>
            <p:nvPr/>
          </p:nvSpPr>
          <p:spPr bwMode="auto">
            <a:xfrm>
              <a:off x="2656" y="943"/>
              <a:ext cx="495" cy="33"/>
            </a:xfrm>
            <a:custGeom>
              <a:avLst/>
              <a:gdLst>
                <a:gd name="T0" fmla="*/ 636 w 1283"/>
                <a:gd name="T1" fmla="*/ 2 h 85"/>
                <a:gd name="T2" fmla="*/ 1199 w 1283"/>
                <a:gd name="T3" fmla="*/ 4 h 85"/>
                <a:gd name="T4" fmla="*/ 1283 w 1283"/>
                <a:gd name="T5" fmla="*/ 47 h 85"/>
                <a:gd name="T6" fmla="*/ 1197 w 1283"/>
                <a:gd name="T7" fmla="*/ 83 h 85"/>
                <a:gd name="T8" fmla="*/ 82 w 1283"/>
                <a:gd name="T9" fmla="*/ 83 h 85"/>
                <a:gd name="T10" fmla="*/ 0 w 1283"/>
                <a:gd name="T11" fmla="*/ 44 h 85"/>
                <a:gd name="T12" fmla="*/ 84 w 1283"/>
                <a:gd name="T13" fmla="*/ 4 h 85"/>
                <a:gd name="T14" fmla="*/ 636 w 1283"/>
                <a:gd name="T15" fmla="*/ 2 h 8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83" h="85">
                  <a:moveTo>
                    <a:pt x="636" y="2"/>
                  </a:moveTo>
                  <a:cubicBezTo>
                    <a:pt x="824" y="2"/>
                    <a:pt x="1012" y="0"/>
                    <a:pt x="1199" y="4"/>
                  </a:cubicBezTo>
                  <a:cubicBezTo>
                    <a:pt x="1228" y="5"/>
                    <a:pt x="1255" y="32"/>
                    <a:pt x="1283" y="47"/>
                  </a:cubicBezTo>
                  <a:cubicBezTo>
                    <a:pt x="1255" y="59"/>
                    <a:pt x="1226" y="82"/>
                    <a:pt x="1197" y="83"/>
                  </a:cubicBezTo>
                  <a:cubicBezTo>
                    <a:pt x="826" y="85"/>
                    <a:pt x="454" y="85"/>
                    <a:pt x="82" y="83"/>
                  </a:cubicBezTo>
                  <a:cubicBezTo>
                    <a:pt x="55" y="82"/>
                    <a:pt x="27" y="58"/>
                    <a:pt x="0" y="44"/>
                  </a:cubicBezTo>
                  <a:cubicBezTo>
                    <a:pt x="28" y="30"/>
                    <a:pt x="56" y="5"/>
                    <a:pt x="84" y="4"/>
                  </a:cubicBezTo>
                  <a:cubicBezTo>
                    <a:pt x="268" y="0"/>
                    <a:pt x="452" y="2"/>
                    <a:pt x="636"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8" tIns="41874" rIns="83748" bIns="41874" numCol="1" anchor="t" anchorCtr="0" compatLnSpc="1">
              <a:prstTxWarp prst="textNoShape">
                <a:avLst/>
              </a:prstTxWarp>
            </a:bodyPr>
            <a:lstStyle/>
            <a:p>
              <a:pPr>
                <a:lnSpc>
                  <a:spcPct val="120000"/>
                </a:lnSpc>
              </a:pPr>
              <a:endParaRPr lang="en-IN" sz="1600">
                <a:latin typeface="Arial" panose="020B0604020202020204" pitchFamily="34" charset="0"/>
                <a:ea typeface="微软雅黑" panose="020B0503020204020204" pitchFamily="34" charset="-122"/>
                <a:sym typeface="Arial" panose="020B0604020202020204" pitchFamily="34" charset="0"/>
              </a:endParaRPr>
            </a:p>
          </p:txBody>
        </p:sp>
      </p:grpSp>
      <p:sp>
        <p:nvSpPr>
          <p:cNvPr id="31" name="TextBox 30"/>
          <p:cNvSpPr txBox="1"/>
          <p:nvPr/>
        </p:nvSpPr>
        <p:spPr>
          <a:xfrm>
            <a:off x="7313376" y="3167867"/>
            <a:ext cx="585417" cy="609398"/>
          </a:xfrm>
          <a:prstGeom prst="rect">
            <a:avLst/>
          </a:prstGeom>
          <a:noFill/>
        </p:spPr>
        <p:txBody>
          <a:bodyPr wrap="none" rtlCol="0">
            <a:spAutoFit/>
          </a:bodyPr>
          <a:lstStyle/>
          <a:p>
            <a:pPr>
              <a:lnSpc>
                <a:spcPct val="120000"/>
              </a:lnSpc>
            </a:pPr>
            <a:r>
              <a:rPr lang="en-US" sz="2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01</a:t>
            </a:r>
          </a:p>
        </p:txBody>
      </p:sp>
      <p:sp>
        <p:nvSpPr>
          <p:cNvPr id="32" name="Rectangle 31"/>
          <p:cNvSpPr/>
          <p:nvPr/>
        </p:nvSpPr>
        <p:spPr>
          <a:xfrm>
            <a:off x="7820036" y="3266818"/>
            <a:ext cx="1393627" cy="577338"/>
          </a:xfrm>
          <a:prstGeom prst="rect">
            <a:avLst/>
          </a:prstGeom>
        </p:spPr>
        <p:txBody>
          <a:bodyPr wrap="square" lIns="0" tIns="0" rIns="0" bIns="0">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3" name="TextBox 32"/>
          <p:cNvSpPr txBox="1"/>
          <p:nvPr/>
        </p:nvSpPr>
        <p:spPr>
          <a:xfrm>
            <a:off x="7815732" y="3006805"/>
            <a:ext cx="1256754" cy="258532"/>
          </a:xfrm>
          <a:prstGeom prst="rect">
            <a:avLst/>
          </a:prstGeom>
          <a:noFill/>
        </p:spPr>
        <p:txBody>
          <a:bodyPr wrap="none" lIns="0" tIns="0" rIns="0" bIns="0"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4" name="TextBox 33"/>
          <p:cNvSpPr txBox="1"/>
          <p:nvPr/>
        </p:nvSpPr>
        <p:spPr>
          <a:xfrm>
            <a:off x="2799354" y="3780322"/>
            <a:ext cx="585417" cy="561885"/>
          </a:xfrm>
          <a:prstGeom prst="rect">
            <a:avLst/>
          </a:prstGeom>
          <a:noFill/>
        </p:spPr>
        <p:txBody>
          <a:bodyPr wrap="none" rtlCol="0">
            <a:spAutoFit/>
          </a:bodyPr>
          <a:lstStyle/>
          <a:p>
            <a:pPr>
              <a:lnSpc>
                <a:spcPct val="120000"/>
              </a:lnSpc>
            </a:pPr>
            <a:r>
              <a:rPr lang="en-US" sz="2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02</a:t>
            </a:r>
          </a:p>
        </p:txBody>
      </p:sp>
      <p:sp>
        <p:nvSpPr>
          <p:cNvPr id="35" name="Rectangle 34"/>
          <p:cNvSpPr/>
          <p:nvPr/>
        </p:nvSpPr>
        <p:spPr>
          <a:xfrm>
            <a:off x="3333188" y="3879273"/>
            <a:ext cx="1302894" cy="725070"/>
          </a:xfrm>
          <a:prstGeom prst="rect">
            <a:avLst/>
          </a:prstGeom>
        </p:spPr>
        <p:txBody>
          <a:bodyPr wrap="square" lIns="0" tIns="0" rIns="0" bIns="0">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6" name="TextBox 35"/>
          <p:cNvSpPr txBox="1"/>
          <p:nvPr/>
        </p:nvSpPr>
        <p:spPr>
          <a:xfrm>
            <a:off x="3167839" y="3619260"/>
            <a:ext cx="1256755" cy="236219"/>
          </a:xfrm>
          <a:prstGeom prst="rect">
            <a:avLst/>
          </a:prstGeom>
          <a:noFill/>
        </p:spPr>
        <p:txBody>
          <a:bodyPr wrap="none" lIns="0" tIns="0" rIns="0" bIns="0" rtlCol="0">
            <a:spAutoFit/>
          </a:bodyPr>
          <a:lstStyle/>
          <a:p>
            <a:pPr algn="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7" name="TextBox 36"/>
          <p:cNvSpPr txBox="1"/>
          <p:nvPr/>
        </p:nvSpPr>
        <p:spPr>
          <a:xfrm>
            <a:off x="3307491" y="5674167"/>
            <a:ext cx="585417" cy="609398"/>
          </a:xfrm>
          <a:prstGeom prst="rect">
            <a:avLst/>
          </a:prstGeom>
          <a:noFill/>
        </p:spPr>
        <p:txBody>
          <a:bodyPr wrap="none" rtlCol="0">
            <a:spAutoFit/>
          </a:bodyPr>
          <a:lstStyle/>
          <a:p>
            <a:pPr>
              <a:lnSpc>
                <a:spcPct val="120000"/>
              </a:lnSpc>
            </a:pPr>
            <a:r>
              <a:rPr lang="en-US" sz="2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03</a:t>
            </a:r>
          </a:p>
        </p:txBody>
      </p:sp>
      <p:sp>
        <p:nvSpPr>
          <p:cNvPr id="38" name="Rectangle 37"/>
          <p:cNvSpPr/>
          <p:nvPr/>
        </p:nvSpPr>
        <p:spPr>
          <a:xfrm>
            <a:off x="3841325" y="5773118"/>
            <a:ext cx="1302894" cy="725070"/>
          </a:xfrm>
          <a:prstGeom prst="rect">
            <a:avLst/>
          </a:prstGeom>
        </p:spPr>
        <p:txBody>
          <a:bodyPr wrap="square" lIns="0" tIns="0" rIns="0" bIns="0">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9" name="TextBox 38"/>
          <p:cNvSpPr txBox="1"/>
          <p:nvPr/>
        </p:nvSpPr>
        <p:spPr>
          <a:xfrm>
            <a:off x="3675977" y="5513104"/>
            <a:ext cx="1256755" cy="258532"/>
          </a:xfrm>
          <a:prstGeom prst="rect">
            <a:avLst/>
          </a:prstGeom>
          <a:noFill/>
        </p:spPr>
        <p:txBody>
          <a:bodyPr wrap="none" lIns="0" tIns="0" rIns="0" bIns="0" rtlCol="0">
            <a:spAutoFit/>
          </a:bodyPr>
          <a:lstStyle/>
          <a:p>
            <a:pPr algn="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9" name="Freeform 48"/>
          <p:cNvSpPr>
            <a:spLocks noEditPoints="1"/>
          </p:cNvSpPr>
          <p:nvPr/>
        </p:nvSpPr>
        <p:spPr bwMode="auto">
          <a:xfrm>
            <a:off x="2389385" y="3839919"/>
            <a:ext cx="402872" cy="411876"/>
          </a:xfrm>
          <a:custGeom>
            <a:avLst/>
            <a:gdLst>
              <a:gd name="T0" fmla="*/ 203 w 360"/>
              <a:gd name="T1" fmla="*/ 271 h 368"/>
              <a:gd name="T2" fmla="*/ 261 w 360"/>
              <a:gd name="T3" fmla="*/ 202 h 368"/>
              <a:gd name="T4" fmla="*/ 360 w 360"/>
              <a:gd name="T5" fmla="*/ 51 h 368"/>
              <a:gd name="T6" fmla="*/ 346 w 360"/>
              <a:gd name="T7" fmla="*/ 37 h 368"/>
              <a:gd name="T8" fmla="*/ 277 w 360"/>
              <a:gd name="T9" fmla="*/ 37 h 368"/>
              <a:gd name="T10" fmla="*/ 180 w 360"/>
              <a:gd name="T11" fmla="*/ 0 h 368"/>
              <a:gd name="T12" fmla="*/ 83 w 360"/>
              <a:gd name="T13" fmla="*/ 37 h 368"/>
              <a:gd name="T14" fmla="*/ 14 w 360"/>
              <a:gd name="T15" fmla="*/ 37 h 368"/>
              <a:gd name="T16" fmla="*/ 0 w 360"/>
              <a:gd name="T17" fmla="*/ 51 h 368"/>
              <a:gd name="T18" fmla="*/ 98 w 360"/>
              <a:gd name="T19" fmla="*/ 202 h 368"/>
              <a:gd name="T20" fmla="*/ 156 w 360"/>
              <a:gd name="T21" fmla="*/ 271 h 368"/>
              <a:gd name="T22" fmla="*/ 156 w 360"/>
              <a:gd name="T23" fmla="*/ 297 h 368"/>
              <a:gd name="T24" fmla="*/ 91 w 360"/>
              <a:gd name="T25" fmla="*/ 332 h 368"/>
              <a:gd name="T26" fmla="*/ 180 w 360"/>
              <a:gd name="T27" fmla="*/ 368 h 368"/>
              <a:gd name="T28" fmla="*/ 269 w 360"/>
              <a:gd name="T29" fmla="*/ 332 h 368"/>
              <a:gd name="T30" fmla="*/ 203 w 360"/>
              <a:gd name="T31" fmla="*/ 297 h 368"/>
              <a:gd name="T32" fmla="*/ 203 w 360"/>
              <a:gd name="T33" fmla="*/ 271 h 368"/>
              <a:gd name="T34" fmla="*/ 259 w 360"/>
              <a:gd name="T35" fmla="*/ 170 h 368"/>
              <a:gd name="T36" fmla="*/ 281 w 360"/>
              <a:gd name="T37" fmla="*/ 65 h 368"/>
              <a:gd name="T38" fmla="*/ 331 w 360"/>
              <a:gd name="T39" fmla="*/ 65 h 368"/>
              <a:gd name="T40" fmla="*/ 259 w 360"/>
              <a:gd name="T41" fmla="*/ 170 h 368"/>
              <a:gd name="T42" fmla="*/ 180 w 360"/>
              <a:gd name="T43" fmla="*/ 24 h 368"/>
              <a:gd name="T44" fmla="*/ 256 w 360"/>
              <a:gd name="T45" fmla="*/ 55 h 368"/>
              <a:gd name="T46" fmla="*/ 180 w 360"/>
              <a:gd name="T47" fmla="*/ 86 h 368"/>
              <a:gd name="T48" fmla="*/ 104 w 360"/>
              <a:gd name="T49" fmla="*/ 55 h 368"/>
              <a:gd name="T50" fmla="*/ 180 w 360"/>
              <a:gd name="T51" fmla="*/ 24 h 368"/>
              <a:gd name="T52" fmla="*/ 29 w 360"/>
              <a:gd name="T53" fmla="*/ 65 h 368"/>
              <a:gd name="T54" fmla="*/ 79 w 360"/>
              <a:gd name="T55" fmla="*/ 65 h 368"/>
              <a:gd name="T56" fmla="*/ 101 w 360"/>
              <a:gd name="T57" fmla="*/ 170 h 368"/>
              <a:gd name="T58" fmla="*/ 29 w 360"/>
              <a:gd name="T59" fmla="*/ 65 h 3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360" h="368">
                <a:moveTo>
                  <a:pt x="203" y="271"/>
                </a:moveTo>
                <a:cubicBezTo>
                  <a:pt x="203" y="242"/>
                  <a:pt x="225" y="226"/>
                  <a:pt x="261" y="202"/>
                </a:cubicBezTo>
                <a:cubicBezTo>
                  <a:pt x="305" y="173"/>
                  <a:pt x="360" y="137"/>
                  <a:pt x="360" y="51"/>
                </a:cubicBezTo>
                <a:cubicBezTo>
                  <a:pt x="360" y="43"/>
                  <a:pt x="353" y="37"/>
                  <a:pt x="346" y="37"/>
                </a:cubicBezTo>
                <a:cubicBezTo>
                  <a:pt x="277" y="37"/>
                  <a:pt x="277" y="37"/>
                  <a:pt x="277" y="37"/>
                </a:cubicBezTo>
                <a:cubicBezTo>
                  <a:pt x="267" y="19"/>
                  <a:pt x="238" y="0"/>
                  <a:pt x="180" y="0"/>
                </a:cubicBezTo>
                <a:cubicBezTo>
                  <a:pt x="121" y="0"/>
                  <a:pt x="92" y="19"/>
                  <a:pt x="83" y="37"/>
                </a:cubicBezTo>
                <a:cubicBezTo>
                  <a:pt x="14" y="37"/>
                  <a:pt x="14" y="37"/>
                  <a:pt x="14" y="37"/>
                </a:cubicBezTo>
                <a:cubicBezTo>
                  <a:pt x="6" y="37"/>
                  <a:pt x="0" y="43"/>
                  <a:pt x="0" y="51"/>
                </a:cubicBezTo>
                <a:cubicBezTo>
                  <a:pt x="0" y="137"/>
                  <a:pt x="54" y="173"/>
                  <a:pt x="98" y="202"/>
                </a:cubicBezTo>
                <a:cubicBezTo>
                  <a:pt x="134" y="226"/>
                  <a:pt x="156" y="242"/>
                  <a:pt x="156" y="271"/>
                </a:cubicBezTo>
                <a:cubicBezTo>
                  <a:pt x="156" y="297"/>
                  <a:pt x="156" y="297"/>
                  <a:pt x="156" y="297"/>
                </a:cubicBezTo>
                <a:cubicBezTo>
                  <a:pt x="118" y="301"/>
                  <a:pt x="91" y="315"/>
                  <a:pt x="91" y="332"/>
                </a:cubicBezTo>
                <a:cubicBezTo>
                  <a:pt x="91" y="352"/>
                  <a:pt x="131" y="368"/>
                  <a:pt x="180" y="368"/>
                </a:cubicBezTo>
                <a:cubicBezTo>
                  <a:pt x="229" y="368"/>
                  <a:pt x="269" y="352"/>
                  <a:pt x="269" y="332"/>
                </a:cubicBezTo>
                <a:cubicBezTo>
                  <a:pt x="269" y="315"/>
                  <a:pt x="241" y="301"/>
                  <a:pt x="203" y="297"/>
                </a:cubicBezTo>
                <a:lnTo>
                  <a:pt x="203" y="271"/>
                </a:lnTo>
                <a:close/>
                <a:moveTo>
                  <a:pt x="259" y="170"/>
                </a:moveTo>
                <a:cubicBezTo>
                  <a:pt x="270" y="146"/>
                  <a:pt x="279" y="113"/>
                  <a:pt x="281" y="65"/>
                </a:cubicBezTo>
                <a:cubicBezTo>
                  <a:pt x="331" y="65"/>
                  <a:pt x="331" y="65"/>
                  <a:pt x="331" y="65"/>
                </a:cubicBezTo>
                <a:cubicBezTo>
                  <a:pt x="326" y="119"/>
                  <a:pt x="294" y="146"/>
                  <a:pt x="259" y="170"/>
                </a:cubicBezTo>
                <a:close/>
                <a:moveTo>
                  <a:pt x="180" y="24"/>
                </a:moveTo>
                <a:cubicBezTo>
                  <a:pt x="234" y="24"/>
                  <a:pt x="256" y="47"/>
                  <a:pt x="256" y="55"/>
                </a:cubicBezTo>
                <a:cubicBezTo>
                  <a:pt x="256" y="63"/>
                  <a:pt x="234" y="86"/>
                  <a:pt x="180" y="86"/>
                </a:cubicBezTo>
                <a:cubicBezTo>
                  <a:pt x="125" y="86"/>
                  <a:pt x="104" y="63"/>
                  <a:pt x="104" y="55"/>
                </a:cubicBezTo>
                <a:cubicBezTo>
                  <a:pt x="104" y="47"/>
                  <a:pt x="125" y="24"/>
                  <a:pt x="180" y="24"/>
                </a:cubicBezTo>
                <a:close/>
                <a:moveTo>
                  <a:pt x="29" y="65"/>
                </a:moveTo>
                <a:cubicBezTo>
                  <a:pt x="79" y="65"/>
                  <a:pt x="79" y="65"/>
                  <a:pt x="79" y="65"/>
                </a:cubicBezTo>
                <a:cubicBezTo>
                  <a:pt x="80" y="113"/>
                  <a:pt x="89" y="146"/>
                  <a:pt x="101" y="170"/>
                </a:cubicBezTo>
                <a:cubicBezTo>
                  <a:pt x="66" y="146"/>
                  <a:pt x="33" y="119"/>
                  <a:pt x="29" y="65"/>
                </a:cubicBezTo>
                <a:close/>
              </a:path>
            </a:pathLst>
          </a:custGeom>
          <a:solidFill>
            <a:schemeClr val="accent2"/>
          </a:solidFill>
          <a:ln>
            <a:noFill/>
          </a:ln>
        </p:spPr>
        <p:txBody>
          <a:bodyPr vert="horz" wrap="square" lIns="83748" tIns="41874" rIns="83748" bIns="41874" numCol="1" anchor="t" anchorCtr="0" compatLnSpc="1">
            <a:prstTxWarp prst="textNoShape">
              <a:avLst/>
            </a:prstTxWarp>
          </a:bodyPr>
          <a:lstStyle/>
          <a:p>
            <a:pPr>
              <a:lnSpc>
                <a:spcPct val="120000"/>
              </a:lnSpc>
            </a:pPr>
            <a:endParaRPr lang="en-US" sz="1600" dirty="0">
              <a:latin typeface="Arial" panose="020B0604020202020204" pitchFamily="34" charset="0"/>
              <a:ea typeface="微软雅黑" panose="020B0503020204020204" pitchFamily="34" charset="-122"/>
              <a:sym typeface="Arial" panose="020B0604020202020204" pitchFamily="34" charset="0"/>
            </a:endParaRPr>
          </a:p>
        </p:txBody>
      </p:sp>
      <p:sp>
        <p:nvSpPr>
          <p:cNvPr id="50" name="Freeform 49"/>
          <p:cNvSpPr>
            <a:spLocks noEditPoints="1"/>
          </p:cNvSpPr>
          <p:nvPr/>
        </p:nvSpPr>
        <p:spPr bwMode="auto">
          <a:xfrm>
            <a:off x="2909553" y="5712207"/>
            <a:ext cx="402872" cy="411876"/>
          </a:xfrm>
          <a:custGeom>
            <a:avLst/>
            <a:gdLst>
              <a:gd name="T0" fmla="*/ 203 w 360"/>
              <a:gd name="T1" fmla="*/ 271 h 368"/>
              <a:gd name="T2" fmla="*/ 261 w 360"/>
              <a:gd name="T3" fmla="*/ 202 h 368"/>
              <a:gd name="T4" fmla="*/ 360 w 360"/>
              <a:gd name="T5" fmla="*/ 51 h 368"/>
              <a:gd name="T6" fmla="*/ 346 w 360"/>
              <a:gd name="T7" fmla="*/ 37 h 368"/>
              <a:gd name="T8" fmla="*/ 277 w 360"/>
              <a:gd name="T9" fmla="*/ 37 h 368"/>
              <a:gd name="T10" fmla="*/ 180 w 360"/>
              <a:gd name="T11" fmla="*/ 0 h 368"/>
              <a:gd name="T12" fmla="*/ 83 w 360"/>
              <a:gd name="T13" fmla="*/ 37 h 368"/>
              <a:gd name="T14" fmla="*/ 14 w 360"/>
              <a:gd name="T15" fmla="*/ 37 h 368"/>
              <a:gd name="T16" fmla="*/ 0 w 360"/>
              <a:gd name="T17" fmla="*/ 51 h 368"/>
              <a:gd name="T18" fmla="*/ 98 w 360"/>
              <a:gd name="T19" fmla="*/ 202 h 368"/>
              <a:gd name="T20" fmla="*/ 156 w 360"/>
              <a:gd name="T21" fmla="*/ 271 h 368"/>
              <a:gd name="T22" fmla="*/ 156 w 360"/>
              <a:gd name="T23" fmla="*/ 297 h 368"/>
              <a:gd name="T24" fmla="*/ 91 w 360"/>
              <a:gd name="T25" fmla="*/ 332 h 368"/>
              <a:gd name="T26" fmla="*/ 180 w 360"/>
              <a:gd name="T27" fmla="*/ 368 h 368"/>
              <a:gd name="T28" fmla="*/ 269 w 360"/>
              <a:gd name="T29" fmla="*/ 332 h 368"/>
              <a:gd name="T30" fmla="*/ 203 w 360"/>
              <a:gd name="T31" fmla="*/ 297 h 368"/>
              <a:gd name="T32" fmla="*/ 203 w 360"/>
              <a:gd name="T33" fmla="*/ 271 h 368"/>
              <a:gd name="T34" fmla="*/ 259 w 360"/>
              <a:gd name="T35" fmla="*/ 170 h 368"/>
              <a:gd name="T36" fmla="*/ 281 w 360"/>
              <a:gd name="T37" fmla="*/ 65 h 368"/>
              <a:gd name="T38" fmla="*/ 331 w 360"/>
              <a:gd name="T39" fmla="*/ 65 h 368"/>
              <a:gd name="T40" fmla="*/ 259 w 360"/>
              <a:gd name="T41" fmla="*/ 170 h 368"/>
              <a:gd name="T42" fmla="*/ 180 w 360"/>
              <a:gd name="T43" fmla="*/ 24 h 368"/>
              <a:gd name="T44" fmla="*/ 256 w 360"/>
              <a:gd name="T45" fmla="*/ 55 h 368"/>
              <a:gd name="T46" fmla="*/ 180 w 360"/>
              <a:gd name="T47" fmla="*/ 86 h 368"/>
              <a:gd name="T48" fmla="*/ 104 w 360"/>
              <a:gd name="T49" fmla="*/ 55 h 368"/>
              <a:gd name="T50" fmla="*/ 180 w 360"/>
              <a:gd name="T51" fmla="*/ 24 h 368"/>
              <a:gd name="T52" fmla="*/ 29 w 360"/>
              <a:gd name="T53" fmla="*/ 65 h 368"/>
              <a:gd name="T54" fmla="*/ 79 w 360"/>
              <a:gd name="T55" fmla="*/ 65 h 368"/>
              <a:gd name="T56" fmla="*/ 101 w 360"/>
              <a:gd name="T57" fmla="*/ 170 h 368"/>
              <a:gd name="T58" fmla="*/ 29 w 360"/>
              <a:gd name="T59" fmla="*/ 65 h 3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360" h="368">
                <a:moveTo>
                  <a:pt x="203" y="271"/>
                </a:moveTo>
                <a:cubicBezTo>
                  <a:pt x="203" y="242"/>
                  <a:pt x="225" y="226"/>
                  <a:pt x="261" y="202"/>
                </a:cubicBezTo>
                <a:cubicBezTo>
                  <a:pt x="305" y="173"/>
                  <a:pt x="360" y="137"/>
                  <a:pt x="360" y="51"/>
                </a:cubicBezTo>
                <a:cubicBezTo>
                  <a:pt x="360" y="43"/>
                  <a:pt x="353" y="37"/>
                  <a:pt x="346" y="37"/>
                </a:cubicBezTo>
                <a:cubicBezTo>
                  <a:pt x="277" y="37"/>
                  <a:pt x="277" y="37"/>
                  <a:pt x="277" y="37"/>
                </a:cubicBezTo>
                <a:cubicBezTo>
                  <a:pt x="267" y="19"/>
                  <a:pt x="238" y="0"/>
                  <a:pt x="180" y="0"/>
                </a:cubicBezTo>
                <a:cubicBezTo>
                  <a:pt x="121" y="0"/>
                  <a:pt x="92" y="19"/>
                  <a:pt x="83" y="37"/>
                </a:cubicBezTo>
                <a:cubicBezTo>
                  <a:pt x="14" y="37"/>
                  <a:pt x="14" y="37"/>
                  <a:pt x="14" y="37"/>
                </a:cubicBezTo>
                <a:cubicBezTo>
                  <a:pt x="6" y="37"/>
                  <a:pt x="0" y="43"/>
                  <a:pt x="0" y="51"/>
                </a:cubicBezTo>
                <a:cubicBezTo>
                  <a:pt x="0" y="137"/>
                  <a:pt x="54" y="173"/>
                  <a:pt x="98" y="202"/>
                </a:cubicBezTo>
                <a:cubicBezTo>
                  <a:pt x="134" y="226"/>
                  <a:pt x="156" y="242"/>
                  <a:pt x="156" y="271"/>
                </a:cubicBezTo>
                <a:cubicBezTo>
                  <a:pt x="156" y="297"/>
                  <a:pt x="156" y="297"/>
                  <a:pt x="156" y="297"/>
                </a:cubicBezTo>
                <a:cubicBezTo>
                  <a:pt x="118" y="301"/>
                  <a:pt x="91" y="315"/>
                  <a:pt x="91" y="332"/>
                </a:cubicBezTo>
                <a:cubicBezTo>
                  <a:pt x="91" y="352"/>
                  <a:pt x="131" y="368"/>
                  <a:pt x="180" y="368"/>
                </a:cubicBezTo>
                <a:cubicBezTo>
                  <a:pt x="229" y="368"/>
                  <a:pt x="269" y="352"/>
                  <a:pt x="269" y="332"/>
                </a:cubicBezTo>
                <a:cubicBezTo>
                  <a:pt x="269" y="315"/>
                  <a:pt x="241" y="301"/>
                  <a:pt x="203" y="297"/>
                </a:cubicBezTo>
                <a:lnTo>
                  <a:pt x="203" y="271"/>
                </a:lnTo>
                <a:close/>
                <a:moveTo>
                  <a:pt x="259" y="170"/>
                </a:moveTo>
                <a:cubicBezTo>
                  <a:pt x="270" y="146"/>
                  <a:pt x="279" y="113"/>
                  <a:pt x="281" y="65"/>
                </a:cubicBezTo>
                <a:cubicBezTo>
                  <a:pt x="331" y="65"/>
                  <a:pt x="331" y="65"/>
                  <a:pt x="331" y="65"/>
                </a:cubicBezTo>
                <a:cubicBezTo>
                  <a:pt x="326" y="119"/>
                  <a:pt x="294" y="146"/>
                  <a:pt x="259" y="170"/>
                </a:cubicBezTo>
                <a:close/>
                <a:moveTo>
                  <a:pt x="180" y="24"/>
                </a:moveTo>
                <a:cubicBezTo>
                  <a:pt x="234" y="24"/>
                  <a:pt x="256" y="47"/>
                  <a:pt x="256" y="55"/>
                </a:cubicBezTo>
                <a:cubicBezTo>
                  <a:pt x="256" y="63"/>
                  <a:pt x="234" y="86"/>
                  <a:pt x="180" y="86"/>
                </a:cubicBezTo>
                <a:cubicBezTo>
                  <a:pt x="125" y="86"/>
                  <a:pt x="104" y="63"/>
                  <a:pt x="104" y="55"/>
                </a:cubicBezTo>
                <a:cubicBezTo>
                  <a:pt x="104" y="47"/>
                  <a:pt x="125" y="24"/>
                  <a:pt x="180" y="24"/>
                </a:cubicBezTo>
                <a:close/>
                <a:moveTo>
                  <a:pt x="29" y="65"/>
                </a:moveTo>
                <a:cubicBezTo>
                  <a:pt x="79" y="65"/>
                  <a:pt x="79" y="65"/>
                  <a:pt x="79" y="65"/>
                </a:cubicBezTo>
                <a:cubicBezTo>
                  <a:pt x="80" y="113"/>
                  <a:pt x="89" y="146"/>
                  <a:pt x="101" y="170"/>
                </a:cubicBezTo>
                <a:cubicBezTo>
                  <a:pt x="66" y="146"/>
                  <a:pt x="33" y="119"/>
                  <a:pt x="29" y="65"/>
                </a:cubicBezTo>
                <a:close/>
              </a:path>
            </a:pathLst>
          </a:custGeom>
          <a:solidFill>
            <a:schemeClr val="accent3"/>
          </a:solidFill>
          <a:ln>
            <a:noFill/>
          </a:ln>
        </p:spPr>
        <p:txBody>
          <a:bodyPr vert="horz" wrap="square" lIns="83748" tIns="41874" rIns="83748" bIns="41874" numCol="1" anchor="t" anchorCtr="0" compatLnSpc="1">
            <a:prstTxWarp prst="textNoShape">
              <a:avLst/>
            </a:prstTxWarp>
          </a:bodyPr>
          <a:lstStyle/>
          <a:p>
            <a:pPr>
              <a:lnSpc>
                <a:spcPct val="120000"/>
              </a:lnSpc>
            </a:pPr>
            <a:endParaRPr lang="en-US" sz="1600" dirty="0">
              <a:latin typeface="Arial" panose="020B0604020202020204" pitchFamily="34" charset="0"/>
              <a:ea typeface="微软雅黑" panose="020B0503020204020204" pitchFamily="34" charset="-122"/>
              <a:sym typeface="Arial" panose="020B0604020202020204" pitchFamily="34" charset="0"/>
            </a:endParaRPr>
          </a:p>
        </p:txBody>
      </p:sp>
      <p:sp>
        <p:nvSpPr>
          <p:cNvPr id="51" name="Freeform 50"/>
          <p:cNvSpPr>
            <a:spLocks noEditPoints="1"/>
          </p:cNvSpPr>
          <p:nvPr/>
        </p:nvSpPr>
        <p:spPr bwMode="auto">
          <a:xfrm>
            <a:off x="9420002" y="3210419"/>
            <a:ext cx="402872" cy="411876"/>
          </a:xfrm>
          <a:custGeom>
            <a:avLst/>
            <a:gdLst>
              <a:gd name="T0" fmla="*/ 203 w 360"/>
              <a:gd name="T1" fmla="*/ 271 h 368"/>
              <a:gd name="T2" fmla="*/ 261 w 360"/>
              <a:gd name="T3" fmla="*/ 202 h 368"/>
              <a:gd name="T4" fmla="*/ 360 w 360"/>
              <a:gd name="T5" fmla="*/ 51 h 368"/>
              <a:gd name="T6" fmla="*/ 346 w 360"/>
              <a:gd name="T7" fmla="*/ 37 h 368"/>
              <a:gd name="T8" fmla="*/ 277 w 360"/>
              <a:gd name="T9" fmla="*/ 37 h 368"/>
              <a:gd name="T10" fmla="*/ 180 w 360"/>
              <a:gd name="T11" fmla="*/ 0 h 368"/>
              <a:gd name="T12" fmla="*/ 83 w 360"/>
              <a:gd name="T13" fmla="*/ 37 h 368"/>
              <a:gd name="T14" fmla="*/ 14 w 360"/>
              <a:gd name="T15" fmla="*/ 37 h 368"/>
              <a:gd name="T16" fmla="*/ 0 w 360"/>
              <a:gd name="T17" fmla="*/ 51 h 368"/>
              <a:gd name="T18" fmla="*/ 98 w 360"/>
              <a:gd name="T19" fmla="*/ 202 h 368"/>
              <a:gd name="T20" fmla="*/ 156 w 360"/>
              <a:gd name="T21" fmla="*/ 271 h 368"/>
              <a:gd name="T22" fmla="*/ 156 w 360"/>
              <a:gd name="T23" fmla="*/ 297 h 368"/>
              <a:gd name="T24" fmla="*/ 91 w 360"/>
              <a:gd name="T25" fmla="*/ 332 h 368"/>
              <a:gd name="T26" fmla="*/ 180 w 360"/>
              <a:gd name="T27" fmla="*/ 368 h 368"/>
              <a:gd name="T28" fmla="*/ 269 w 360"/>
              <a:gd name="T29" fmla="*/ 332 h 368"/>
              <a:gd name="T30" fmla="*/ 203 w 360"/>
              <a:gd name="T31" fmla="*/ 297 h 368"/>
              <a:gd name="T32" fmla="*/ 203 w 360"/>
              <a:gd name="T33" fmla="*/ 271 h 368"/>
              <a:gd name="T34" fmla="*/ 259 w 360"/>
              <a:gd name="T35" fmla="*/ 170 h 368"/>
              <a:gd name="T36" fmla="*/ 281 w 360"/>
              <a:gd name="T37" fmla="*/ 65 h 368"/>
              <a:gd name="T38" fmla="*/ 331 w 360"/>
              <a:gd name="T39" fmla="*/ 65 h 368"/>
              <a:gd name="T40" fmla="*/ 259 w 360"/>
              <a:gd name="T41" fmla="*/ 170 h 368"/>
              <a:gd name="T42" fmla="*/ 180 w 360"/>
              <a:gd name="T43" fmla="*/ 24 h 368"/>
              <a:gd name="T44" fmla="*/ 256 w 360"/>
              <a:gd name="T45" fmla="*/ 55 h 368"/>
              <a:gd name="T46" fmla="*/ 180 w 360"/>
              <a:gd name="T47" fmla="*/ 86 h 368"/>
              <a:gd name="T48" fmla="*/ 104 w 360"/>
              <a:gd name="T49" fmla="*/ 55 h 368"/>
              <a:gd name="T50" fmla="*/ 180 w 360"/>
              <a:gd name="T51" fmla="*/ 24 h 368"/>
              <a:gd name="T52" fmla="*/ 29 w 360"/>
              <a:gd name="T53" fmla="*/ 65 h 368"/>
              <a:gd name="T54" fmla="*/ 79 w 360"/>
              <a:gd name="T55" fmla="*/ 65 h 368"/>
              <a:gd name="T56" fmla="*/ 101 w 360"/>
              <a:gd name="T57" fmla="*/ 170 h 368"/>
              <a:gd name="T58" fmla="*/ 29 w 360"/>
              <a:gd name="T59" fmla="*/ 65 h 3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360" h="368">
                <a:moveTo>
                  <a:pt x="203" y="271"/>
                </a:moveTo>
                <a:cubicBezTo>
                  <a:pt x="203" y="242"/>
                  <a:pt x="225" y="226"/>
                  <a:pt x="261" y="202"/>
                </a:cubicBezTo>
                <a:cubicBezTo>
                  <a:pt x="305" y="173"/>
                  <a:pt x="360" y="137"/>
                  <a:pt x="360" y="51"/>
                </a:cubicBezTo>
                <a:cubicBezTo>
                  <a:pt x="360" y="43"/>
                  <a:pt x="353" y="37"/>
                  <a:pt x="346" y="37"/>
                </a:cubicBezTo>
                <a:cubicBezTo>
                  <a:pt x="277" y="37"/>
                  <a:pt x="277" y="37"/>
                  <a:pt x="277" y="37"/>
                </a:cubicBezTo>
                <a:cubicBezTo>
                  <a:pt x="267" y="19"/>
                  <a:pt x="238" y="0"/>
                  <a:pt x="180" y="0"/>
                </a:cubicBezTo>
                <a:cubicBezTo>
                  <a:pt x="121" y="0"/>
                  <a:pt x="92" y="19"/>
                  <a:pt x="83" y="37"/>
                </a:cubicBezTo>
                <a:cubicBezTo>
                  <a:pt x="14" y="37"/>
                  <a:pt x="14" y="37"/>
                  <a:pt x="14" y="37"/>
                </a:cubicBezTo>
                <a:cubicBezTo>
                  <a:pt x="6" y="37"/>
                  <a:pt x="0" y="43"/>
                  <a:pt x="0" y="51"/>
                </a:cubicBezTo>
                <a:cubicBezTo>
                  <a:pt x="0" y="137"/>
                  <a:pt x="54" y="173"/>
                  <a:pt x="98" y="202"/>
                </a:cubicBezTo>
                <a:cubicBezTo>
                  <a:pt x="134" y="226"/>
                  <a:pt x="156" y="242"/>
                  <a:pt x="156" y="271"/>
                </a:cubicBezTo>
                <a:cubicBezTo>
                  <a:pt x="156" y="297"/>
                  <a:pt x="156" y="297"/>
                  <a:pt x="156" y="297"/>
                </a:cubicBezTo>
                <a:cubicBezTo>
                  <a:pt x="118" y="301"/>
                  <a:pt x="91" y="315"/>
                  <a:pt x="91" y="332"/>
                </a:cubicBezTo>
                <a:cubicBezTo>
                  <a:pt x="91" y="352"/>
                  <a:pt x="131" y="368"/>
                  <a:pt x="180" y="368"/>
                </a:cubicBezTo>
                <a:cubicBezTo>
                  <a:pt x="229" y="368"/>
                  <a:pt x="269" y="352"/>
                  <a:pt x="269" y="332"/>
                </a:cubicBezTo>
                <a:cubicBezTo>
                  <a:pt x="269" y="315"/>
                  <a:pt x="241" y="301"/>
                  <a:pt x="203" y="297"/>
                </a:cubicBezTo>
                <a:lnTo>
                  <a:pt x="203" y="271"/>
                </a:lnTo>
                <a:close/>
                <a:moveTo>
                  <a:pt x="259" y="170"/>
                </a:moveTo>
                <a:cubicBezTo>
                  <a:pt x="270" y="146"/>
                  <a:pt x="279" y="113"/>
                  <a:pt x="281" y="65"/>
                </a:cubicBezTo>
                <a:cubicBezTo>
                  <a:pt x="331" y="65"/>
                  <a:pt x="331" y="65"/>
                  <a:pt x="331" y="65"/>
                </a:cubicBezTo>
                <a:cubicBezTo>
                  <a:pt x="326" y="119"/>
                  <a:pt x="294" y="146"/>
                  <a:pt x="259" y="170"/>
                </a:cubicBezTo>
                <a:close/>
                <a:moveTo>
                  <a:pt x="180" y="24"/>
                </a:moveTo>
                <a:cubicBezTo>
                  <a:pt x="234" y="24"/>
                  <a:pt x="256" y="47"/>
                  <a:pt x="256" y="55"/>
                </a:cubicBezTo>
                <a:cubicBezTo>
                  <a:pt x="256" y="63"/>
                  <a:pt x="234" y="86"/>
                  <a:pt x="180" y="86"/>
                </a:cubicBezTo>
                <a:cubicBezTo>
                  <a:pt x="125" y="86"/>
                  <a:pt x="104" y="63"/>
                  <a:pt x="104" y="55"/>
                </a:cubicBezTo>
                <a:cubicBezTo>
                  <a:pt x="104" y="47"/>
                  <a:pt x="125" y="24"/>
                  <a:pt x="180" y="24"/>
                </a:cubicBezTo>
                <a:close/>
                <a:moveTo>
                  <a:pt x="29" y="65"/>
                </a:moveTo>
                <a:cubicBezTo>
                  <a:pt x="79" y="65"/>
                  <a:pt x="79" y="65"/>
                  <a:pt x="79" y="65"/>
                </a:cubicBezTo>
                <a:cubicBezTo>
                  <a:pt x="80" y="113"/>
                  <a:pt x="89" y="146"/>
                  <a:pt x="101" y="170"/>
                </a:cubicBezTo>
                <a:cubicBezTo>
                  <a:pt x="66" y="146"/>
                  <a:pt x="33" y="119"/>
                  <a:pt x="29" y="65"/>
                </a:cubicBezTo>
                <a:close/>
              </a:path>
            </a:pathLst>
          </a:custGeom>
          <a:solidFill>
            <a:schemeClr val="accent1"/>
          </a:solidFill>
          <a:ln>
            <a:noFill/>
          </a:ln>
        </p:spPr>
        <p:txBody>
          <a:bodyPr vert="horz" wrap="square" lIns="83748" tIns="41874" rIns="83748" bIns="41874" numCol="1" anchor="t" anchorCtr="0" compatLnSpc="1">
            <a:prstTxWarp prst="textNoShape">
              <a:avLst/>
            </a:prstTxWarp>
          </a:bodyPr>
          <a:lstStyle/>
          <a:p>
            <a:pPr>
              <a:lnSpc>
                <a:spcPct val="120000"/>
              </a:lnSpc>
            </a:pPr>
            <a:endParaRPr lang="en-US" sz="1600" dirty="0">
              <a:latin typeface="Arial" panose="020B0604020202020204" pitchFamily="34" charset="0"/>
              <a:ea typeface="微软雅黑" panose="020B0503020204020204" pitchFamily="34" charset="-122"/>
              <a:sym typeface="Arial" panose="020B0604020202020204" pitchFamily="34" charset="0"/>
            </a:endParaRPr>
          </a:p>
        </p:txBody>
      </p:sp>
      <p:sp>
        <p:nvSpPr>
          <p:cNvPr id="40" name="Content Placeholder 2"/>
          <p:cNvSpPr txBox="1">
            <a:spLocks/>
          </p:cNvSpPr>
          <p:nvPr/>
        </p:nvSpPr>
        <p:spPr>
          <a:xfrm>
            <a:off x="4895850" y="328184"/>
            <a:ext cx="3067050" cy="369332"/>
          </a:xfrm>
          <a:prstGeom prst="rect">
            <a:avLst/>
          </a:prstGeom>
        </p:spPr>
        <p:txBody>
          <a:bodyPr vert="horz" lIns="0" tIns="0" rIns="0" bIns="0" rtlCol="0" anchor="t" anchorCtr="0">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zh-CN" altLang="en-US" sz="2400" dirty="0">
                <a:solidFill>
                  <a:schemeClr val="accent1"/>
                </a:solidFill>
                <a:latin typeface="方正稚艺简体" panose="03000509000000000000" pitchFamily="65" charset="-122"/>
                <a:ea typeface="方正稚艺简体" panose="03000509000000000000" pitchFamily="65" charset="-122"/>
                <a:cs typeface="+mn-ea"/>
                <a:sym typeface="Arial" panose="020B0604020202020204" pitchFamily="34" charset="0"/>
              </a:rPr>
              <a:t>点击添加相关标题文字</a:t>
            </a:r>
            <a:endParaRPr lang="en-US" sz="2400" dirty="0">
              <a:solidFill>
                <a:schemeClr val="accent1"/>
              </a:solidFill>
              <a:latin typeface="方正稚艺简体" panose="03000509000000000000" pitchFamily="65" charset="-122"/>
              <a:ea typeface="方正稚艺简体" panose="03000509000000000000" pitchFamily="65" charset="-122"/>
              <a:cs typeface="+mn-ea"/>
              <a:sym typeface="Arial" panose="020B0604020202020204" pitchFamily="34" charset="0"/>
            </a:endParaRPr>
          </a:p>
        </p:txBody>
      </p:sp>
    </p:spTree>
    <p:extLst>
      <p:ext uri="{BB962C8B-B14F-4D97-AF65-F5344CB8AC3E}">
        <p14:creationId xmlns:p14="http://schemas.microsoft.com/office/powerpoint/2010/main" val="1203081464"/>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wipe(up)">
                                      <p:cBhvr>
                                        <p:cTn id="7" dur="500"/>
                                        <p:tgtEl>
                                          <p:spTgt spid="18"/>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19"/>
                                        </p:tgtEl>
                                        <p:attrNameLst>
                                          <p:attrName>style.visibility</p:attrName>
                                        </p:attrNameLst>
                                      </p:cBhvr>
                                      <p:to>
                                        <p:strVal val="visible"/>
                                      </p:to>
                                    </p:set>
                                    <p:animEffect transition="in" filter="fade">
                                      <p:cBhvr>
                                        <p:cTn id="11" dur="500"/>
                                        <p:tgtEl>
                                          <p:spTgt spid="19"/>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31"/>
                                        </p:tgtEl>
                                        <p:attrNameLst>
                                          <p:attrName>style.visibility</p:attrName>
                                        </p:attrNameLst>
                                      </p:cBhvr>
                                      <p:to>
                                        <p:strVal val="visible"/>
                                      </p:to>
                                    </p:set>
                                    <p:animEffect transition="in" filter="fade">
                                      <p:cBhvr>
                                        <p:cTn id="15" dur="500"/>
                                        <p:tgtEl>
                                          <p:spTgt spid="31"/>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33"/>
                                        </p:tgtEl>
                                        <p:attrNameLst>
                                          <p:attrName>style.visibility</p:attrName>
                                        </p:attrNameLst>
                                      </p:cBhvr>
                                      <p:to>
                                        <p:strVal val="visible"/>
                                      </p:to>
                                    </p:set>
                                    <p:animEffect transition="in" filter="fade">
                                      <p:cBhvr>
                                        <p:cTn id="19" dur="500"/>
                                        <p:tgtEl>
                                          <p:spTgt spid="33"/>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32"/>
                                        </p:tgtEl>
                                        <p:attrNameLst>
                                          <p:attrName>style.visibility</p:attrName>
                                        </p:attrNameLst>
                                      </p:cBhvr>
                                      <p:to>
                                        <p:strVal val="visible"/>
                                      </p:to>
                                    </p:set>
                                    <p:animEffect transition="in" filter="fade">
                                      <p:cBhvr>
                                        <p:cTn id="23" dur="500"/>
                                        <p:tgtEl>
                                          <p:spTgt spid="32"/>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51"/>
                                        </p:tgtEl>
                                        <p:attrNameLst>
                                          <p:attrName>style.visibility</p:attrName>
                                        </p:attrNameLst>
                                      </p:cBhvr>
                                      <p:to>
                                        <p:strVal val="visible"/>
                                      </p:to>
                                    </p:set>
                                    <p:animEffect transition="in" filter="fade">
                                      <p:cBhvr>
                                        <p:cTn id="27" dur="500"/>
                                        <p:tgtEl>
                                          <p:spTgt spid="51"/>
                                        </p:tgtEl>
                                      </p:cBhvr>
                                    </p:animEffect>
                                  </p:childTnLst>
                                </p:cTn>
                              </p:par>
                            </p:childTnLst>
                          </p:cTn>
                        </p:par>
                        <p:par>
                          <p:cTn id="28" fill="hold">
                            <p:stCondLst>
                              <p:cond delay="3000"/>
                            </p:stCondLst>
                            <p:childTnLst>
                              <p:par>
                                <p:cTn id="29" presetID="22" presetClass="entr" presetSubtype="1" fill="hold" grpId="0" nodeType="afterEffect">
                                  <p:stCondLst>
                                    <p:cond delay="0"/>
                                  </p:stCondLst>
                                  <p:childTnLst>
                                    <p:set>
                                      <p:cBhvr>
                                        <p:cTn id="30" dur="1" fill="hold">
                                          <p:stCondLst>
                                            <p:cond delay="0"/>
                                          </p:stCondLst>
                                        </p:cTn>
                                        <p:tgtEl>
                                          <p:spTgt spid="24"/>
                                        </p:tgtEl>
                                        <p:attrNameLst>
                                          <p:attrName>style.visibility</p:attrName>
                                        </p:attrNameLst>
                                      </p:cBhvr>
                                      <p:to>
                                        <p:strVal val="visible"/>
                                      </p:to>
                                    </p:set>
                                    <p:animEffect transition="in" filter="wipe(up)">
                                      <p:cBhvr>
                                        <p:cTn id="31" dur="500"/>
                                        <p:tgtEl>
                                          <p:spTgt spid="24"/>
                                        </p:tgtEl>
                                      </p:cBhvr>
                                    </p:animEffect>
                                  </p:childTnLst>
                                </p:cTn>
                              </p:par>
                            </p:childTnLst>
                          </p:cTn>
                        </p:par>
                        <p:par>
                          <p:cTn id="32" fill="hold">
                            <p:stCondLst>
                              <p:cond delay="3500"/>
                            </p:stCondLst>
                            <p:childTnLst>
                              <p:par>
                                <p:cTn id="33" presetID="10" presetClass="entr" presetSubtype="0" fill="hold" nodeType="afterEffect">
                                  <p:stCondLst>
                                    <p:cond delay="0"/>
                                  </p:stCondLst>
                                  <p:childTnLst>
                                    <p:set>
                                      <p:cBhvr>
                                        <p:cTn id="34" dur="1" fill="hold">
                                          <p:stCondLst>
                                            <p:cond delay="0"/>
                                          </p:stCondLst>
                                        </p:cTn>
                                        <p:tgtEl>
                                          <p:spTgt spid="26"/>
                                        </p:tgtEl>
                                        <p:attrNameLst>
                                          <p:attrName>style.visibility</p:attrName>
                                        </p:attrNameLst>
                                      </p:cBhvr>
                                      <p:to>
                                        <p:strVal val="visible"/>
                                      </p:to>
                                    </p:set>
                                    <p:animEffect transition="in" filter="fade">
                                      <p:cBhvr>
                                        <p:cTn id="35" dur="500"/>
                                        <p:tgtEl>
                                          <p:spTgt spid="26"/>
                                        </p:tgtEl>
                                      </p:cBhvr>
                                    </p:animEffect>
                                  </p:childTnLst>
                                </p:cTn>
                              </p:par>
                            </p:childTnLst>
                          </p:cTn>
                        </p:par>
                        <p:par>
                          <p:cTn id="36" fill="hold">
                            <p:stCondLst>
                              <p:cond delay="4000"/>
                            </p:stCondLst>
                            <p:childTnLst>
                              <p:par>
                                <p:cTn id="37" presetID="10" presetClass="entr" presetSubtype="0" fill="hold" grpId="0" nodeType="afterEffect">
                                  <p:stCondLst>
                                    <p:cond delay="0"/>
                                  </p:stCondLst>
                                  <p:childTnLst>
                                    <p:set>
                                      <p:cBhvr>
                                        <p:cTn id="38" dur="1" fill="hold">
                                          <p:stCondLst>
                                            <p:cond delay="0"/>
                                          </p:stCondLst>
                                        </p:cTn>
                                        <p:tgtEl>
                                          <p:spTgt spid="34"/>
                                        </p:tgtEl>
                                        <p:attrNameLst>
                                          <p:attrName>style.visibility</p:attrName>
                                        </p:attrNameLst>
                                      </p:cBhvr>
                                      <p:to>
                                        <p:strVal val="visible"/>
                                      </p:to>
                                    </p:set>
                                    <p:animEffect transition="in" filter="fade">
                                      <p:cBhvr>
                                        <p:cTn id="39" dur="500"/>
                                        <p:tgtEl>
                                          <p:spTgt spid="34"/>
                                        </p:tgtEl>
                                      </p:cBhvr>
                                    </p:animEffect>
                                  </p:childTnLst>
                                </p:cTn>
                              </p:par>
                            </p:childTnLst>
                          </p:cTn>
                        </p:par>
                        <p:par>
                          <p:cTn id="40" fill="hold">
                            <p:stCondLst>
                              <p:cond delay="4500"/>
                            </p:stCondLst>
                            <p:childTnLst>
                              <p:par>
                                <p:cTn id="41" presetID="10" presetClass="entr" presetSubtype="0" fill="hold" grpId="0" nodeType="afterEffect">
                                  <p:stCondLst>
                                    <p:cond delay="0"/>
                                  </p:stCondLst>
                                  <p:childTnLst>
                                    <p:set>
                                      <p:cBhvr>
                                        <p:cTn id="42" dur="1" fill="hold">
                                          <p:stCondLst>
                                            <p:cond delay="0"/>
                                          </p:stCondLst>
                                        </p:cTn>
                                        <p:tgtEl>
                                          <p:spTgt spid="36"/>
                                        </p:tgtEl>
                                        <p:attrNameLst>
                                          <p:attrName>style.visibility</p:attrName>
                                        </p:attrNameLst>
                                      </p:cBhvr>
                                      <p:to>
                                        <p:strVal val="visible"/>
                                      </p:to>
                                    </p:set>
                                    <p:animEffect transition="in" filter="fade">
                                      <p:cBhvr>
                                        <p:cTn id="43" dur="500"/>
                                        <p:tgtEl>
                                          <p:spTgt spid="36"/>
                                        </p:tgtEl>
                                      </p:cBhvr>
                                    </p:animEffect>
                                  </p:childTnLst>
                                </p:cTn>
                              </p:par>
                            </p:childTnLst>
                          </p:cTn>
                        </p:par>
                        <p:par>
                          <p:cTn id="44" fill="hold">
                            <p:stCondLst>
                              <p:cond delay="5000"/>
                            </p:stCondLst>
                            <p:childTnLst>
                              <p:par>
                                <p:cTn id="45" presetID="10" presetClass="entr" presetSubtype="0" fill="hold" grpId="0" nodeType="afterEffect">
                                  <p:stCondLst>
                                    <p:cond delay="0"/>
                                  </p:stCondLst>
                                  <p:childTnLst>
                                    <p:set>
                                      <p:cBhvr>
                                        <p:cTn id="46" dur="1" fill="hold">
                                          <p:stCondLst>
                                            <p:cond delay="0"/>
                                          </p:stCondLst>
                                        </p:cTn>
                                        <p:tgtEl>
                                          <p:spTgt spid="35"/>
                                        </p:tgtEl>
                                        <p:attrNameLst>
                                          <p:attrName>style.visibility</p:attrName>
                                        </p:attrNameLst>
                                      </p:cBhvr>
                                      <p:to>
                                        <p:strVal val="visible"/>
                                      </p:to>
                                    </p:set>
                                    <p:animEffect transition="in" filter="fade">
                                      <p:cBhvr>
                                        <p:cTn id="47" dur="500"/>
                                        <p:tgtEl>
                                          <p:spTgt spid="35"/>
                                        </p:tgtEl>
                                      </p:cBhvr>
                                    </p:animEffect>
                                  </p:childTnLst>
                                </p:cTn>
                              </p:par>
                            </p:childTnLst>
                          </p:cTn>
                        </p:par>
                        <p:par>
                          <p:cTn id="48" fill="hold">
                            <p:stCondLst>
                              <p:cond delay="5500"/>
                            </p:stCondLst>
                            <p:childTnLst>
                              <p:par>
                                <p:cTn id="49" presetID="10" presetClass="entr" presetSubtype="0" fill="hold" grpId="0" nodeType="afterEffect">
                                  <p:stCondLst>
                                    <p:cond delay="0"/>
                                  </p:stCondLst>
                                  <p:childTnLst>
                                    <p:set>
                                      <p:cBhvr>
                                        <p:cTn id="50" dur="1" fill="hold">
                                          <p:stCondLst>
                                            <p:cond delay="0"/>
                                          </p:stCondLst>
                                        </p:cTn>
                                        <p:tgtEl>
                                          <p:spTgt spid="49"/>
                                        </p:tgtEl>
                                        <p:attrNameLst>
                                          <p:attrName>style.visibility</p:attrName>
                                        </p:attrNameLst>
                                      </p:cBhvr>
                                      <p:to>
                                        <p:strVal val="visible"/>
                                      </p:to>
                                    </p:set>
                                    <p:animEffect transition="in" filter="fade">
                                      <p:cBhvr>
                                        <p:cTn id="51" dur="500"/>
                                        <p:tgtEl>
                                          <p:spTgt spid="49"/>
                                        </p:tgtEl>
                                      </p:cBhvr>
                                    </p:animEffect>
                                  </p:childTnLst>
                                </p:cTn>
                              </p:par>
                            </p:childTnLst>
                          </p:cTn>
                        </p:par>
                        <p:par>
                          <p:cTn id="52" fill="hold">
                            <p:stCondLst>
                              <p:cond delay="6000"/>
                            </p:stCondLst>
                            <p:childTnLst>
                              <p:par>
                                <p:cTn id="53" presetID="22" presetClass="entr" presetSubtype="1" fill="hold" grpId="0" nodeType="afterEffect">
                                  <p:stCondLst>
                                    <p:cond delay="0"/>
                                  </p:stCondLst>
                                  <p:childTnLst>
                                    <p:set>
                                      <p:cBhvr>
                                        <p:cTn id="54" dur="1" fill="hold">
                                          <p:stCondLst>
                                            <p:cond delay="0"/>
                                          </p:stCondLst>
                                        </p:cTn>
                                        <p:tgtEl>
                                          <p:spTgt spid="25"/>
                                        </p:tgtEl>
                                        <p:attrNameLst>
                                          <p:attrName>style.visibility</p:attrName>
                                        </p:attrNameLst>
                                      </p:cBhvr>
                                      <p:to>
                                        <p:strVal val="visible"/>
                                      </p:to>
                                    </p:set>
                                    <p:animEffect transition="in" filter="wipe(up)">
                                      <p:cBhvr>
                                        <p:cTn id="55" dur="500"/>
                                        <p:tgtEl>
                                          <p:spTgt spid="25"/>
                                        </p:tgtEl>
                                      </p:cBhvr>
                                    </p:animEffect>
                                  </p:childTnLst>
                                </p:cTn>
                              </p:par>
                            </p:childTnLst>
                          </p:cTn>
                        </p:par>
                        <p:par>
                          <p:cTn id="56" fill="hold">
                            <p:stCondLst>
                              <p:cond delay="6500"/>
                            </p:stCondLst>
                            <p:childTnLst>
                              <p:par>
                                <p:cTn id="57" presetID="10" presetClass="entr" presetSubtype="0" fill="hold" nodeType="afterEffect">
                                  <p:stCondLst>
                                    <p:cond delay="0"/>
                                  </p:stCondLst>
                                  <p:childTnLst>
                                    <p:set>
                                      <p:cBhvr>
                                        <p:cTn id="58" dur="1" fill="hold">
                                          <p:stCondLst>
                                            <p:cond delay="0"/>
                                          </p:stCondLst>
                                        </p:cTn>
                                        <p:tgtEl>
                                          <p:spTgt spid="6"/>
                                        </p:tgtEl>
                                        <p:attrNameLst>
                                          <p:attrName>style.visibility</p:attrName>
                                        </p:attrNameLst>
                                      </p:cBhvr>
                                      <p:to>
                                        <p:strVal val="visible"/>
                                      </p:to>
                                    </p:set>
                                    <p:animEffect transition="in" filter="fade">
                                      <p:cBhvr>
                                        <p:cTn id="59" dur="500"/>
                                        <p:tgtEl>
                                          <p:spTgt spid="6"/>
                                        </p:tgtEl>
                                      </p:cBhvr>
                                    </p:animEffect>
                                  </p:childTnLst>
                                </p:cTn>
                              </p:par>
                            </p:childTnLst>
                          </p:cTn>
                        </p:par>
                        <p:par>
                          <p:cTn id="60" fill="hold">
                            <p:stCondLst>
                              <p:cond delay="7000"/>
                            </p:stCondLst>
                            <p:childTnLst>
                              <p:par>
                                <p:cTn id="61" presetID="10" presetClass="entr" presetSubtype="0" fill="hold" grpId="0" nodeType="afterEffect">
                                  <p:stCondLst>
                                    <p:cond delay="0"/>
                                  </p:stCondLst>
                                  <p:childTnLst>
                                    <p:set>
                                      <p:cBhvr>
                                        <p:cTn id="62" dur="1" fill="hold">
                                          <p:stCondLst>
                                            <p:cond delay="0"/>
                                          </p:stCondLst>
                                        </p:cTn>
                                        <p:tgtEl>
                                          <p:spTgt spid="37"/>
                                        </p:tgtEl>
                                        <p:attrNameLst>
                                          <p:attrName>style.visibility</p:attrName>
                                        </p:attrNameLst>
                                      </p:cBhvr>
                                      <p:to>
                                        <p:strVal val="visible"/>
                                      </p:to>
                                    </p:set>
                                    <p:animEffect transition="in" filter="fade">
                                      <p:cBhvr>
                                        <p:cTn id="63" dur="500"/>
                                        <p:tgtEl>
                                          <p:spTgt spid="37"/>
                                        </p:tgtEl>
                                      </p:cBhvr>
                                    </p:animEffect>
                                  </p:childTnLst>
                                </p:cTn>
                              </p:par>
                            </p:childTnLst>
                          </p:cTn>
                        </p:par>
                        <p:par>
                          <p:cTn id="64" fill="hold">
                            <p:stCondLst>
                              <p:cond delay="7500"/>
                            </p:stCondLst>
                            <p:childTnLst>
                              <p:par>
                                <p:cTn id="65" presetID="10" presetClass="entr" presetSubtype="0" fill="hold" grpId="0" nodeType="afterEffect">
                                  <p:stCondLst>
                                    <p:cond delay="0"/>
                                  </p:stCondLst>
                                  <p:childTnLst>
                                    <p:set>
                                      <p:cBhvr>
                                        <p:cTn id="66" dur="1" fill="hold">
                                          <p:stCondLst>
                                            <p:cond delay="0"/>
                                          </p:stCondLst>
                                        </p:cTn>
                                        <p:tgtEl>
                                          <p:spTgt spid="39"/>
                                        </p:tgtEl>
                                        <p:attrNameLst>
                                          <p:attrName>style.visibility</p:attrName>
                                        </p:attrNameLst>
                                      </p:cBhvr>
                                      <p:to>
                                        <p:strVal val="visible"/>
                                      </p:to>
                                    </p:set>
                                    <p:animEffect transition="in" filter="fade">
                                      <p:cBhvr>
                                        <p:cTn id="67" dur="500"/>
                                        <p:tgtEl>
                                          <p:spTgt spid="39"/>
                                        </p:tgtEl>
                                      </p:cBhvr>
                                    </p:animEffect>
                                  </p:childTnLst>
                                </p:cTn>
                              </p:par>
                            </p:childTnLst>
                          </p:cTn>
                        </p:par>
                        <p:par>
                          <p:cTn id="68" fill="hold">
                            <p:stCondLst>
                              <p:cond delay="8000"/>
                            </p:stCondLst>
                            <p:childTnLst>
                              <p:par>
                                <p:cTn id="69" presetID="10" presetClass="entr" presetSubtype="0" fill="hold" grpId="0" nodeType="afterEffect">
                                  <p:stCondLst>
                                    <p:cond delay="0"/>
                                  </p:stCondLst>
                                  <p:childTnLst>
                                    <p:set>
                                      <p:cBhvr>
                                        <p:cTn id="70" dur="1" fill="hold">
                                          <p:stCondLst>
                                            <p:cond delay="0"/>
                                          </p:stCondLst>
                                        </p:cTn>
                                        <p:tgtEl>
                                          <p:spTgt spid="38"/>
                                        </p:tgtEl>
                                        <p:attrNameLst>
                                          <p:attrName>style.visibility</p:attrName>
                                        </p:attrNameLst>
                                      </p:cBhvr>
                                      <p:to>
                                        <p:strVal val="visible"/>
                                      </p:to>
                                    </p:set>
                                    <p:animEffect transition="in" filter="fade">
                                      <p:cBhvr>
                                        <p:cTn id="71" dur="500"/>
                                        <p:tgtEl>
                                          <p:spTgt spid="38"/>
                                        </p:tgtEl>
                                      </p:cBhvr>
                                    </p:animEffect>
                                  </p:childTnLst>
                                </p:cTn>
                              </p:par>
                            </p:childTnLst>
                          </p:cTn>
                        </p:par>
                        <p:par>
                          <p:cTn id="72" fill="hold">
                            <p:stCondLst>
                              <p:cond delay="8500"/>
                            </p:stCondLst>
                            <p:childTnLst>
                              <p:par>
                                <p:cTn id="73" presetID="10" presetClass="entr" presetSubtype="0" fill="hold" grpId="0" nodeType="afterEffect">
                                  <p:stCondLst>
                                    <p:cond delay="0"/>
                                  </p:stCondLst>
                                  <p:childTnLst>
                                    <p:set>
                                      <p:cBhvr>
                                        <p:cTn id="74" dur="1" fill="hold">
                                          <p:stCondLst>
                                            <p:cond delay="0"/>
                                          </p:stCondLst>
                                        </p:cTn>
                                        <p:tgtEl>
                                          <p:spTgt spid="50"/>
                                        </p:tgtEl>
                                        <p:attrNameLst>
                                          <p:attrName>style.visibility</p:attrName>
                                        </p:attrNameLst>
                                      </p:cBhvr>
                                      <p:to>
                                        <p:strVal val="visible"/>
                                      </p:to>
                                    </p:set>
                                    <p:animEffect transition="in" filter="fade">
                                      <p:cBhvr>
                                        <p:cTn id="75" dur="500"/>
                                        <p:tgtEl>
                                          <p:spTgt spid="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24" grpId="0" animBg="1"/>
      <p:bldP spid="25" grpId="0" animBg="1"/>
      <p:bldP spid="31" grpId="0"/>
      <p:bldP spid="32" grpId="0"/>
      <p:bldP spid="33" grpId="0"/>
      <p:bldP spid="34" grpId="0"/>
      <p:bldP spid="35" grpId="0"/>
      <p:bldP spid="36" grpId="0"/>
      <p:bldP spid="37" grpId="0"/>
      <p:bldP spid="38" grpId="0"/>
      <p:bldP spid="39" grpId="0"/>
      <p:bldP spid="49" grpId="0" animBg="1"/>
      <p:bldP spid="50" grpId="0" animBg="1"/>
      <p:bldP spid="51"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11138" y="1456084"/>
            <a:ext cx="12869887" cy="5776565"/>
          </a:xfrm>
          <a:prstGeom prst="rect">
            <a:avLst/>
          </a:prstGeom>
        </p:spPr>
      </p:pic>
      <p:sp>
        <p:nvSpPr>
          <p:cNvPr id="32" name="文本框 31"/>
          <p:cNvSpPr txBox="1"/>
          <p:nvPr/>
        </p:nvSpPr>
        <p:spPr>
          <a:xfrm>
            <a:off x="5695319" y="1240456"/>
            <a:ext cx="1468114" cy="1070930"/>
          </a:xfrm>
          <a:prstGeom prst="rect">
            <a:avLst/>
          </a:prstGeom>
          <a:noFill/>
          <a:effectLst/>
        </p:spPr>
        <p:txBody>
          <a:bodyPr lIns="0" tIns="0" rIns="0" bIns="0">
            <a:spAutoFit/>
          </a:bodyPr>
          <a:lstStyle/>
          <a:p>
            <a:pPr algn="ctr">
              <a:defRPr/>
            </a:pPr>
            <a:r>
              <a:rPr lang="en-US" altLang="zh-CN" sz="6959" dirty="0" smtClean="0">
                <a:solidFill>
                  <a:schemeClr val="accent1"/>
                </a:solidFill>
                <a:latin typeface="方正稚艺简体" panose="03000509000000000000" pitchFamily="65" charset="-122"/>
                <a:ea typeface="方正稚艺简体" panose="03000509000000000000" pitchFamily="65" charset="-122"/>
                <a:sym typeface="Arial" panose="020B0604020202020204" pitchFamily="34" charset="0"/>
              </a:rPr>
              <a:t>04</a:t>
            </a:r>
            <a:endParaRPr lang="zh-CN" altLang="en-US" sz="6959" dirty="0">
              <a:solidFill>
                <a:schemeClr val="accent1"/>
              </a:solidFill>
              <a:latin typeface="方正稚艺简体" panose="03000509000000000000" pitchFamily="65" charset="-122"/>
              <a:ea typeface="方正稚艺简体" panose="03000509000000000000" pitchFamily="65" charset="-122"/>
              <a:sym typeface="Arial" panose="020B0604020202020204" pitchFamily="34" charset="0"/>
            </a:endParaRPr>
          </a:p>
        </p:txBody>
      </p:sp>
      <p:cxnSp>
        <p:nvCxnSpPr>
          <p:cNvPr id="33" name="直接连接符 32"/>
          <p:cNvCxnSpPr/>
          <p:nvPr/>
        </p:nvCxnSpPr>
        <p:spPr>
          <a:xfrm>
            <a:off x="4587957" y="2415579"/>
            <a:ext cx="3682839" cy="0"/>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sp>
        <p:nvSpPr>
          <p:cNvPr id="34" name="文本框 17"/>
          <p:cNvSpPr txBox="1">
            <a:spLocks noChangeArrowheads="1"/>
          </p:cNvSpPr>
          <p:nvPr/>
        </p:nvSpPr>
        <p:spPr bwMode="auto">
          <a:xfrm>
            <a:off x="4476991" y="2576581"/>
            <a:ext cx="3904768" cy="58425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3797" dirty="0">
                <a:solidFill>
                  <a:schemeClr val="accent1"/>
                </a:solidFill>
                <a:latin typeface="方正稚艺简体" panose="03000509000000000000" pitchFamily="65" charset="-122"/>
                <a:ea typeface="方正稚艺简体" panose="03000509000000000000" pitchFamily="65" charset="-122"/>
                <a:sym typeface="Arial" panose="020B0604020202020204" pitchFamily="34" charset="0"/>
              </a:rPr>
              <a:t>请替换文字内容</a:t>
            </a:r>
          </a:p>
        </p:txBody>
      </p:sp>
    </p:spTree>
    <p:extLst>
      <p:ext uri="{BB962C8B-B14F-4D97-AF65-F5344CB8AC3E}">
        <p14:creationId xmlns:p14="http://schemas.microsoft.com/office/powerpoint/2010/main" val="1666119480"/>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56" presetClass="entr" presetSubtype="0" fill="hold" grpId="0" nodeType="clickEffect">
                                  <p:stCondLst>
                                    <p:cond delay="0"/>
                                  </p:stCondLst>
                                  <p:iterate type="lt">
                                    <p:tmPct val="10000"/>
                                  </p:iterate>
                                  <p:childTnLst>
                                    <p:set>
                                      <p:cBhvr>
                                        <p:cTn id="12" dur="1" fill="hold">
                                          <p:stCondLst>
                                            <p:cond delay="0"/>
                                          </p:stCondLst>
                                        </p:cTn>
                                        <p:tgtEl>
                                          <p:spTgt spid="32"/>
                                        </p:tgtEl>
                                        <p:attrNameLst>
                                          <p:attrName>style.visibility</p:attrName>
                                        </p:attrNameLst>
                                      </p:cBhvr>
                                      <p:to>
                                        <p:strVal val="visible"/>
                                      </p:to>
                                    </p:set>
                                    <p:anim by="(-#ppt_w*2)" calcmode="lin" valueType="num">
                                      <p:cBhvr rctx="PPT">
                                        <p:cTn id="13" dur="500" autoRev="1" fill="hold">
                                          <p:stCondLst>
                                            <p:cond delay="0"/>
                                          </p:stCondLst>
                                        </p:cTn>
                                        <p:tgtEl>
                                          <p:spTgt spid="32"/>
                                        </p:tgtEl>
                                        <p:attrNameLst>
                                          <p:attrName>ppt_w</p:attrName>
                                        </p:attrNameLst>
                                      </p:cBhvr>
                                    </p:anim>
                                    <p:anim by="(#ppt_w*0.50)" calcmode="lin" valueType="num">
                                      <p:cBhvr>
                                        <p:cTn id="14" dur="500" decel="50000" autoRev="1" fill="hold">
                                          <p:stCondLst>
                                            <p:cond delay="0"/>
                                          </p:stCondLst>
                                        </p:cTn>
                                        <p:tgtEl>
                                          <p:spTgt spid="32"/>
                                        </p:tgtEl>
                                        <p:attrNameLst>
                                          <p:attrName>ppt_x</p:attrName>
                                        </p:attrNameLst>
                                      </p:cBhvr>
                                    </p:anim>
                                    <p:anim from="(-#ppt_h/2)" to="(#ppt_y)" calcmode="lin" valueType="num">
                                      <p:cBhvr>
                                        <p:cTn id="15" dur="1000" fill="hold">
                                          <p:stCondLst>
                                            <p:cond delay="0"/>
                                          </p:stCondLst>
                                        </p:cTn>
                                        <p:tgtEl>
                                          <p:spTgt spid="32"/>
                                        </p:tgtEl>
                                        <p:attrNameLst>
                                          <p:attrName>ppt_y</p:attrName>
                                        </p:attrNameLst>
                                      </p:cBhvr>
                                    </p:anim>
                                    <p:animRot by="21600000">
                                      <p:cBhvr>
                                        <p:cTn id="16" dur="1000" fill="hold">
                                          <p:stCondLst>
                                            <p:cond delay="0"/>
                                          </p:stCondLst>
                                        </p:cTn>
                                        <p:tgtEl>
                                          <p:spTgt spid="32"/>
                                        </p:tgtEl>
                                        <p:attrNameLst>
                                          <p:attrName>r</p:attrName>
                                        </p:attrNameLst>
                                      </p:cBhvr>
                                    </p:animRot>
                                  </p:childTnLst>
                                </p:cTn>
                              </p:par>
                            </p:childTnLst>
                          </p:cTn>
                        </p:par>
                      </p:childTnLst>
                    </p:cTn>
                  </p:par>
                  <p:par>
                    <p:cTn id="17" fill="hold">
                      <p:stCondLst>
                        <p:cond delay="indefinite"/>
                      </p:stCondLst>
                      <p:childTnLst>
                        <p:par>
                          <p:cTn id="18" fill="hold">
                            <p:stCondLst>
                              <p:cond delay="0"/>
                            </p:stCondLst>
                            <p:childTnLst>
                              <p:par>
                                <p:cTn id="19" presetID="2" presetClass="entr" presetSubtype="8" fill="hold" nodeType="clickEffect">
                                  <p:stCondLst>
                                    <p:cond delay="0"/>
                                  </p:stCondLst>
                                  <p:childTnLst>
                                    <p:set>
                                      <p:cBhvr>
                                        <p:cTn id="20" dur="1" fill="hold">
                                          <p:stCondLst>
                                            <p:cond delay="0"/>
                                          </p:stCondLst>
                                        </p:cTn>
                                        <p:tgtEl>
                                          <p:spTgt spid="33"/>
                                        </p:tgtEl>
                                        <p:attrNameLst>
                                          <p:attrName>style.visibility</p:attrName>
                                        </p:attrNameLst>
                                      </p:cBhvr>
                                      <p:to>
                                        <p:strVal val="visible"/>
                                      </p:to>
                                    </p:set>
                                    <p:anim calcmode="lin" valueType="num">
                                      <p:cBhvr additive="base">
                                        <p:cTn id="21" dur="500" fill="hold"/>
                                        <p:tgtEl>
                                          <p:spTgt spid="33"/>
                                        </p:tgtEl>
                                        <p:attrNameLst>
                                          <p:attrName>ppt_x</p:attrName>
                                        </p:attrNameLst>
                                      </p:cBhvr>
                                      <p:tavLst>
                                        <p:tav tm="0">
                                          <p:val>
                                            <p:strVal val="0-#ppt_w/2"/>
                                          </p:val>
                                        </p:tav>
                                        <p:tav tm="100000">
                                          <p:val>
                                            <p:strVal val="#ppt_x"/>
                                          </p:val>
                                        </p:tav>
                                      </p:tavLst>
                                    </p:anim>
                                    <p:anim calcmode="lin" valueType="num">
                                      <p:cBhvr additive="base">
                                        <p:cTn id="22" dur="500" fill="hold"/>
                                        <p:tgtEl>
                                          <p:spTgt spid="33"/>
                                        </p:tgtEl>
                                        <p:attrNameLst>
                                          <p:attrName>ppt_y</p:attrName>
                                        </p:attrNameLst>
                                      </p:cBhvr>
                                      <p:tavLst>
                                        <p:tav tm="0">
                                          <p:val>
                                            <p:strVal val="#ppt_y"/>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56" presetClass="entr" presetSubtype="0" fill="hold" grpId="0" nodeType="clickEffect">
                                  <p:stCondLst>
                                    <p:cond delay="0"/>
                                  </p:stCondLst>
                                  <p:iterate type="lt">
                                    <p:tmPct val="10000"/>
                                  </p:iterate>
                                  <p:childTnLst>
                                    <p:set>
                                      <p:cBhvr>
                                        <p:cTn id="26" dur="1" fill="hold">
                                          <p:stCondLst>
                                            <p:cond delay="0"/>
                                          </p:stCondLst>
                                        </p:cTn>
                                        <p:tgtEl>
                                          <p:spTgt spid="34"/>
                                        </p:tgtEl>
                                        <p:attrNameLst>
                                          <p:attrName>style.visibility</p:attrName>
                                        </p:attrNameLst>
                                      </p:cBhvr>
                                      <p:to>
                                        <p:strVal val="visible"/>
                                      </p:to>
                                    </p:set>
                                    <p:anim by="(-#ppt_w*2)" calcmode="lin" valueType="num">
                                      <p:cBhvr rctx="PPT">
                                        <p:cTn id="27" dur="500" autoRev="1" fill="hold">
                                          <p:stCondLst>
                                            <p:cond delay="0"/>
                                          </p:stCondLst>
                                        </p:cTn>
                                        <p:tgtEl>
                                          <p:spTgt spid="34"/>
                                        </p:tgtEl>
                                        <p:attrNameLst>
                                          <p:attrName>ppt_w</p:attrName>
                                        </p:attrNameLst>
                                      </p:cBhvr>
                                    </p:anim>
                                    <p:anim by="(#ppt_w*0.50)" calcmode="lin" valueType="num">
                                      <p:cBhvr>
                                        <p:cTn id="28" dur="500" decel="50000" autoRev="1" fill="hold">
                                          <p:stCondLst>
                                            <p:cond delay="0"/>
                                          </p:stCondLst>
                                        </p:cTn>
                                        <p:tgtEl>
                                          <p:spTgt spid="34"/>
                                        </p:tgtEl>
                                        <p:attrNameLst>
                                          <p:attrName>ppt_x</p:attrName>
                                        </p:attrNameLst>
                                      </p:cBhvr>
                                    </p:anim>
                                    <p:anim from="(-#ppt_h/2)" to="(#ppt_y)" calcmode="lin" valueType="num">
                                      <p:cBhvr>
                                        <p:cTn id="29" dur="1000" fill="hold">
                                          <p:stCondLst>
                                            <p:cond delay="0"/>
                                          </p:stCondLst>
                                        </p:cTn>
                                        <p:tgtEl>
                                          <p:spTgt spid="34"/>
                                        </p:tgtEl>
                                        <p:attrNameLst>
                                          <p:attrName>ppt_y</p:attrName>
                                        </p:attrNameLst>
                                      </p:cBhvr>
                                    </p:anim>
                                    <p:animRot by="21600000">
                                      <p:cBhvr>
                                        <p:cTn id="30" dur="1000" fill="hold">
                                          <p:stCondLst>
                                            <p:cond delay="0"/>
                                          </p:stCondLst>
                                        </p:cTn>
                                        <p:tgtEl>
                                          <p:spTgt spid="34"/>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p:bldP spid="34"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70" name="Shape 2170"/>
          <p:cNvSpPr/>
          <p:nvPr/>
        </p:nvSpPr>
        <p:spPr>
          <a:xfrm>
            <a:off x="2240244" y="4897424"/>
            <a:ext cx="144607" cy="144607"/>
          </a:xfrm>
          <a:custGeom>
            <a:avLst/>
            <a:gdLst/>
            <a:ahLst/>
            <a:cxnLst>
              <a:cxn ang="0">
                <a:pos x="wd2" y="hd2"/>
              </a:cxn>
              <a:cxn ang="5400000">
                <a:pos x="wd2" y="hd2"/>
              </a:cxn>
              <a:cxn ang="10800000">
                <a:pos x="wd2" y="hd2"/>
              </a:cxn>
              <a:cxn ang="16200000">
                <a:pos x="wd2" y="hd2"/>
              </a:cxn>
            </a:cxnLst>
            <a:rect l="0" t="0" r="r" b="b"/>
            <a:pathLst>
              <a:path w="19678" h="19678"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1"/>
          </a:solidFill>
          <a:ln w="12700">
            <a:miter lim="400000"/>
          </a:ln>
        </p:spPr>
        <p:txBody>
          <a:bodyPr lIns="0" tIns="0" rIns="0" bIns="0" anchor="ctr"/>
          <a:lstStyle/>
          <a:p>
            <a:pPr lvl="0">
              <a:lnSpc>
                <a:spcPct val="120000"/>
              </a:lnSpc>
              <a:defRPr sz="3200"/>
            </a:pPr>
            <a:endParaRPr sz="1687">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2190" name="Group 2190"/>
          <p:cNvGrpSpPr/>
          <p:nvPr/>
        </p:nvGrpSpPr>
        <p:grpSpPr>
          <a:xfrm>
            <a:off x="1543650" y="1619659"/>
            <a:ext cx="9771451" cy="2828342"/>
            <a:chOff x="0" y="-17591"/>
            <a:chExt cx="18530583" cy="5363668"/>
          </a:xfrm>
        </p:grpSpPr>
        <p:sp>
          <p:nvSpPr>
            <p:cNvPr id="2171" name="Shape 2171"/>
            <p:cNvSpPr/>
            <p:nvPr/>
          </p:nvSpPr>
          <p:spPr>
            <a:xfrm>
              <a:off x="6325911" y="2400635"/>
              <a:ext cx="5077120" cy="1512415"/>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cubicBezTo>
                    <a:pt x="19657" y="18392"/>
                    <a:pt x="17864" y="14854"/>
                    <a:pt x="16242" y="11028"/>
                  </a:cubicBezTo>
                  <a:cubicBezTo>
                    <a:pt x="15413" y="9073"/>
                    <a:pt x="14630" y="7045"/>
                    <a:pt x="13761" y="5156"/>
                  </a:cubicBezTo>
                  <a:cubicBezTo>
                    <a:pt x="12900" y="3286"/>
                    <a:pt x="11960" y="1561"/>
                    <a:pt x="10950" y="0"/>
                  </a:cubicBezTo>
                  <a:cubicBezTo>
                    <a:pt x="10208" y="836"/>
                    <a:pt x="9529" y="1867"/>
                    <a:pt x="8932" y="3064"/>
                  </a:cubicBezTo>
                  <a:cubicBezTo>
                    <a:pt x="8277" y="4376"/>
                    <a:pt x="7729" y="5870"/>
                    <a:pt x="7158" y="7324"/>
                  </a:cubicBezTo>
                  <a:cubicBezTo>
                    <a:pt x="5075" y="12627"/>
                    <a:pt x="2672" y="17420"/>
                    <a:pt x="0" y="21600"/>
                  </a:cubicBezTo>
                  <a:close/>
                </a:path>
              </a:pathLst>
            </a:custGeom>
            <a:solidFill>
              <a:schemeClr val="accent3">
                <a:alpha val="70000"/>
              </a:schemeClr>
            </a:solidFill>
            <a:ln w="12700" cap="flat">
              <a:noFill/>
              <a:miter lim="400000"/>
            </a:ln>
            <a:effectLst/>
          </p:spPr>
          <p:txBody>
            <a:bodyPr wrap="square" lIns="0" tIns="0" rIns="0" bIns="0" numCol="1" anchor="ctr">
              <a:noAutofit/>
            </a:bodyPr>
            <a:lstStyle/>
            <a:p>
              <a:pPr lvl="0">
                <a:lnSpc>
                  <a:spcPct val="120000"/>
                </a:lnSpc>
                <a:defRPr sz="3200"/>
              </a:pPr>
              <a:endParaRPr sz="1687">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172" name="Shape 2172"/>
            <p:cNvSpPr/>
            <p:nvPr/>
          </p:nvSpPr>
          <p:spPr>
            <a:xfrm>
              <a:off x="74474" y="-17591"/>
              <a:ext cx="7638255" cy="3918454"/>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cubicBezTo>
                    <a:pt x="19657" y="18392"/>
                    <a:pt x="17864" y="14854"/>
                    <a:pt x="16242" y="11028"/>
                  </a:cubicBezTo>
                  <a:cubicBezTo>
                    <a:pt x="15413" y="9073"/>
                    <a:pt x="14630" y="7045"/>
                    <a:pt x="13761" y="5156"/>
                  </a:cubicBezTo>
                  <a:cubicBezTo>
                    <a:pt x="12900" y="3286"/>
                    <a:pt x="11960" y="1561"/>
                    <a:pt x="10950" y="0"/>
                  </a:cubicBezTo>
                  <a:cubicBezTo>
                    <a:pt x="10208" y="836"/>
                    <a:pt x="9529" y="1867"/>
                    <a:pt x="8932" y="3064"/>
                  </a:cubicBezTo>
                  <a:cubicBezTo>
                    <a:pt x="8277" y="4376"/>
                    <a:pt x="7729" y="5870"/>
                    <a:pt x="7158" y="7324"/>
                  </a:cubicBezTo>
                  <a:cubicBezTo>
                    <a:pt x="5075" y="12627"/>
                    <a:pt x="2672" y="17420"/>
                    <a:pt x="0" y="21600"/>
                  </a:cubicBezTo>
                  <a:close/>
                </a:path>
              </a:pathLst>
            </a:custGeom>
            <a:solidFill>
              <a:schemeClr val="accent1">
                <a:alpha val="80000"/>
              </a:schemeClr>
            </a:solidFill>
            <a:ln w="12700" cap="flat">
              <a:noFill/>
              <a:miter lim="400000"/>
            </a:ln>
            <a:effectLst/>
          </p:spPr>
          <p:txBody>
            <a:bodyPr wrap="square" lIns="0" tIns="0" rIns="0" bIns="0" numCol="1" anchor="ctr">
              <a:noAutofit/>
            </a:bodyPr>
            <a:lstStyle/>
            <a:p>
              <a:pPr lvl="0">
                <a:lnSpc>
                  <a:spcPct val="120000"/>
                </a:lnSpc>
                <a:defRPr sz="3200"/>
              </a:pPr>
              <a:endParaRPr sz="1687">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173" name="Shape 2173"/>
            <p:cNvSpPr/>
            <p:nvPr/>
          </p:nvSpPr>
          <p:spPr>
            <a:xfrm>
              <a:off x="3893601" y="876170"/>
              <a:ext cx="5077119" cy="3036881"/>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cubicBezTo>
                    <a:pt x="19657" y="18392"/>
                    <a:pt x="17864" y="14854"/>
                    <a:pt x="16242" y="11028"/>
                  </a:cubicBezTo>
                  <a:cubicBezTo>
                    <a:pt x="15413" y="9073"/>
                    <a:pt x="14630" y="7045"/>
                    <a:pt x="13761" y="5156"/>
                  </a:cubicBezTo>
                  <a:cubicBezTo>
                    <a:pt x="12900" y="3286"/>
                    <a:pt x="11960" y="1561"/>
                    <a:pt x="10950" y="0"/>
                  </a:cubicBezTo>
                  <a:cubicBezTo>
                    <a:pt x="10208" y="836"/>
                    <a:pt x="9529" y="1867"/>
                    <a:pt x="8932" y="3064"/>
                  </a:cubicBezTo>
                  <a:cubicBezTo>
                    <a:pt x="8277" y="4376"/>
                    <a:pt x="7729" y="5870"/>
                    <a:pt x="7158" y="7324"/>
                  </a:cubicBezTo>
                  <a:cubicBezTo>
                    <a:pt x="5075" y="12627"/>
                    <a:pt x="2672" y="17420"/>
                    <a:pt x="0" y="21600"/>
                  </a:cubicBezTo>
                  <a:close/>
                </a:path>
              </a:pathLst>
            </a:custGeom>
            <a:solidFill>
              <a:schemeClr val="accent2">
                <a:alpha val="70000"/>
              </a:schemeClr>
            </a:solidFill>
            <a:ln w="12700" cap="flat">
              <a:noFill/>
              <a:miter lim="400000"/>
            </a:ln>
            <a:effectLst/>
          </p:spPr>
          <p:txBody>
            <a:bodyPr wrap="square" lIns="0" tIns="0" rIns="0" bIns="0" numCol="1" anchor="ctr">
              <a:noAutofit/>
            </a:bodyPr>
            <a:lstStyle/>
            <a:p>
              <a:pPr lvl="0">
                <a:lnSpc>
                  <a:spcPct val="120000"/>
                </a:lnSpc>
                <a:defRPr sz="3200"/>
              </a:pPr>
              <a:endParaRPr sz="1687">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174" name="Shape 2174"/>
            <p:cNvSpPr/>
            <p:nvPr/>
          </p:nvSpPr>
          <p:spPr>
            <a:xfrm>
              <a:off x="8417327" y="1959711"/>
              <a:ext cx="5077118" cy="194744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cubicBezTo>
                    <a:pt x="19657" y="18392"/>
                    <a:pt x="17864" y="14854"/>
                    <a:pt x="16242" y="11028"/>
                  </a:cubicBezTo>
                  <a:cubicBezTo>
                    <a:pt x="15413" y="9073"/>
                    <a:pt x="14630" y="7045"/>
                    <a:pt x="13761" y="5156"/>
                  </a:cubicBezTo>
                  <a:cubicBezTo>
                    <a:pt x="12900" y="3286"/>
                    <a:pt x="11960" y="1561"/>
                    <a:pt x="10950" y="0"/>
                  </a:cubicBezTo>
                  <a:cubicBezTo>
                    <a:pt x="10208" y="836"/>
                    <a:pt x="9529" y="1867"/>
                    <a:pt x="8932" y="3064"/>
                  </a:cubicBezTo>
                  <a:cubicBezTo>
                    <a:pt x="8277" y="4376"/>
                    <a:pt x="7729" y="5870"/>
                    <a:pt x="7158" y="7324"/>
                  </a:cubicBezTo>
                  <a:cubicBezTo>
                    <a:pt x="5075" y="12627"/>
                    <a:pt x="2672" y="17420"/>
                    <a:pt x="0" y="21600"/>
                  </a:cubicBezTo>
                  <a:close/>
                </a:path>
              </a:pathLst>
            </a:custGeom>
            <a:solidFill>
              <a:schemeClr val="accent4">
                <a:alpha val="70000"/>
              </a:schemeClr>
            </a:solidFill>
            <a:ln w="12700" cap="flat">
              <a:noFill/>
              <a:miter lim="400000"/>
            </a:ln>
            <a:effectLst/>
          </p:spPr>
          <p:txBody>
            <a:bodyPr wrap="square" lIns="0" tIns="0" rIns="0" bIns="0" numCol="1" anchor="ctr">
              <a:noAutofit/>
            </a:bodyPr>
            <a:lstStyle/>
            <a:p>
              <a:pPr lvl="0">
                <a:lnSpc>
                  <a:spcPct val="120000"/>
                </a:lnSpc>
                <a:defRPr sz="3200"/>
              </a:pPr>
              <a:endParaRPr sz="1687">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175" name="Shape 2175"/>
            <p:cNvSpPr/>
            <p:nvPr/>
          </p:nvSpPr>
          <p:spPr>
            <a:xfrm>
              <a:off x="10342380" y="1606004"/>
              <a:ext cx="5077119" cy="2301154"/>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cubicBezTo>
                    <a:pt x="19657" y="18392"/>
                    <a:pt x="17864" y="14854"/>
                    <a:pt x="16242" y="11028"/>
                  </a:cubicBezTo>
                  <a:cubicBezTo>
                    <a:pt x="15413" y="9073"/>
                    <a:pt x="14630" y="7045"/>
                    <a:pt x="13761" y="5156"/>
                  </a:cubicBezTo>
                  <a:cubicBezTo>
                    <a:pt x="12900" y="3286"/>
                    <a:pt x="11960" y="1561"/>
                    <a:pt x="10950" y="0"/>
                  </a:cubicBezTo>
                  <a:cubicBezTo>
                    <a:pt x="10208" y="836"/>
                    <a:pt x="9529" y="1867"/>
                    <a:pt x="8932" y="3064"/>
                  </a:cubicBezTo>
                  <a:cubicBezTo>
                    <a:pt x="8277" y="4376"/>
                    <a:pt x="7729" y="5870"/>
                    <a:pt x="7158" y="7324"/>
                  </a:cubicBezTo>
                  <a:cubicBezTo>
                    <a:pt x="5075" y="12627"/>
                    <a:pt x="2672" y="17420"/>
                    <a:pt x="0" y="21600"/>
                  </a:cubicBezTo>
                  <a:close/>
                </a:path>
              </a:pathLst>
            </a:custGeom>
            <a:solidFill>
              <a:schemeClr val="accent5">
                <a:alpha val="70000"/>
              </a:schemeClr>
            </a:solidFill>
            <a:ln w="12700" cap="flat">
              <a:noFill/>
              <a:miter lim="400000"/>
            </a:ln>
            <a:effectLst/>
          </p:spPr>
          <p:txBody>
            <a:bodyPr wrap="square" lIns="0" tIns="0" rIns="0" bIns="0" numCol="1" anchor="ctr">
              <a:noAutofit/>
            </a:bodyPr>
            <a:lstStyle/>
            <a:p>
              <a:pPr lvl="0">
                <a:lnSpc>
                  <a:spcPct val="120000"/>
                </a:lnSpc>
                <a:defRPr sz="3200"/>
              </a:pPr>
              <a:endParaRPr sz="1687">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176" name="Shape 2176"/>
            <p:cNvSpPr/>
            <p:nvPr/>
          </p:nvSpPr>
          <p:spPr>
            <a:xfrm>
              <a:off x="13218076" y="1959824"/>
              <a:ext cx="5077119" cy="1947334"/>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cubicBezTo>
                    <a:pt x="19657" y="18392"/>
                    <a:pt x="17864" y="14854"/>
                    <a:pt x="16242" y="11028"/>
                  </a:cubicBezTo>
                  <a:cubicBezTo>
                    <a:pt x="15413" y="9073"/>
                    <a:pt x="14630" y="7045"/>
                    <a:pt x="13761" y="5156"/>
                  </a:cubicBezTo>
                  <a:cubicBezTo>
                    <a:pt x="12900" y="3286"/>
                    <a:pt x="11960" y="1561"/>
                    <a:pt x="10950" y="0"/>
                  </a:cubicBezTo>
                  <a:cubicBezTo>
                    <a:pt x="10208" y="836"/>
                    <a:pt x="9529" y="1867"/>
                    <a:pt x="8932" y="3064"/>
                  </a:cubicBezTo>
                  <a:cubicBezTo>
                    <a:pt x="8277" y="4376"/>
                    <a:pt x="7729" y="5870"/>
                    <a:pt x="7158" y="7324"/>
                  </a:cubicBezTo>
                  <a:cubicBezTo>
                    <a:pt x="5075" y="12627"/>
                    <a:pt x="2672" y="17420"/>
                    <a:pt x="0" y="21600"/>
                  </a:cubicBezTo>
                  <a:close/>
                </a:path>
              </a:pathLst>
            </a:custGeom>
            <a:solidFill>
              <a:schemeClr val="accent6">
                <a:alpha val="80686"/>
              </a:schemeClr>
            </a:solidFill>
            <a:ln w="12700" cap="flat">
              <a:noFill/>
              <a:miter lim="400000"/>
            </a:ln>
            <a:effectLst/>
          </p:spPr>
          <p:txBody>
            <a:bodyPr wrap="square" lIns="0" tIns="0" rIns="0" bIns="0" numCol="1" anchor="ctr">
              <a:noAutofit/>
            </a:bodyPr>
            <a:lstStyle/>
            <a:p>
              <a:pPr lvl="0">
                <a:lnSpc>
                  <a:spcPct val="120000"/>
                </a:lnSpc>
                <a:defRPr sz="3200"/>
              </a:pPr>
              <a:endParaRPr sz="1687">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177" name="Shape 2177"/>
            <p:cNvSpPr/>
            <p:nvPr/>
          </p:nvSpPr>
          <p:spPr>
            <a:xfrm>
              <a:off x="0" y="4306062"/>
              <a:ext cx="18530583" cy="170821"/>
            </a:xfrm>
            <a:prstGeom prst="roundRect">
              <a:avLst>
                <a:gd name="adj" fmla="val 50000"/>
              </a:avLst>
            </a:prstGeom>
            <a:solidFill>
              <a:srgbClr val="D4D2D6"/>
            </a:solidFill>
            <a:ln w="12700" cap="flat">
              <a:noFill/>
              <a:miter lim="400000"/>
            </a:ln>
            <a:effectLst/>
          </p:spPr>
          <p:txBody>
            <a:bodyPr wrap="square" lIns="0" tIns="0" rIns="0" bIns="0" numCol="1" anchor="ctr">
              <a:noAutofit/>
            </a:bodyPr>
            <a:lstStyle/>
            <a:p>
              <a:pPr lvl="0">
                <a:lnSpc>
                  <a:spcPct val="120000"/>
                </a:lnSpc>
                <a:defRPr sz="3200"/>
              </a:pPr>
              <a:endParaRPr sz="1687">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178" name="Shape 2178"/>
            <p:cNvSpPr/>
            <p:nvPr/>
          </p:nvSpPr>
          <p:spPr>
            <a:xfrm>
              <a:off x="3833390" y="4254349"/>
              <a:ext cx="274233" cy="274233"/>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1"/>
            </a:solidFill>
            <a:ln w="12700" cap="flat">
              <a:noFill/>
              <a:miter lim="400000"/>
            </a:ln>
            <a:effectLst/>
          </p:spPr>
          <p:txBody>
            <a:bodyPr wrap="square" lIns="0" tIns="0" rIns="0" bIns="0" numCol="1" anchor="ctr">
              <a:noAutofit/>
            </a:bodyPr>
            <a:lstStyle/>
            <a:p>
              <a:pPr lvl="0">
                <a:lnSpc>
                  <a:spcPct val="120000"/>
                </a:lnSpc>
                <a:defRPr sz="3200"/>
              </a:pPr>
              <a:endParaRPr sz="1687">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179" name="Shape 2179"/>
            <p:cNvSpPr/>
            <p:nvPr/>
          </p:nvSpPr>
          <p:spPr>
            <a:xfrm>
              <a:off x="6295037" y="4317355"/>
              <a:ext cx="274233" cy="274233"/>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2"/>
            </a:solidFill>
            <a:ln w="12700" cap="flat">
              <a:noFill/>
              <a:miter lim="400000"/>
            </a:ln>
            <a:effectLst/>
          </p:spPr>
          <p:txBody>
            <a:bodyPr wrap="square" lIns="0" tIns="0" rIns="0" bIns="0" numCol="1" anchor="ctr">
              <a:noAutofit/>
            </a:bodyPr>
            <a:lstStyle/>
            <a:p>
              <a:pPr lvl="0">
                <a:lnSpc>
                  <a:spcPct val="120000"/>
                </a:lnSpc>
                <a:defRPr sz="3200"/>
              </a:pPr>
              <a:endParaRPr sz="1687">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180" name="Shape 2180"/>
            <p:cNvSpPr/>
            <p:nvPr/>
          </p:nvSpPr>
          <p:spPr>
            <a:xfrm>
              <a:off x="10818762" y="4254349"/>
              <a:ext cx="274234" cy="274233"/>
            </a:xfrm>
            <a:custGeom>
              <a:avLst/>
              <a:gdLst/>
              <a:ahLst/>
              <a:cxnLst>
                <a:cxn ang="0">
                  <a:pos x="wd2" y="hd2"/>
                </a:cxn>
                <a:cxn ang="5400000">
                  <a:pos x="wd2" y="hd2"/>
                </a:cxn>
                <a:cxn ang="10800000">
                  <a:pos x="wd2" y="hd2"/>
                </a:cxn>
                <a:cxn ang="16200000">
                  <a:pos x="wd2" y="hd2"/>
                </a:cxn>
              </a:cxnLst>
              <a:rect l="0" t="0" r="r" b="b"/>
              <a:pathLst>
                <a:path w="19678"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4"/>
            </a:solidFill>
            <a:ln w="12700" cap="flat">
              <a:noFill/>
              <a:miter lim="400000"/>
            </a:ln>
            <a:effectLst/>
          </p:spPr>
          <p:txBody>
            <a:bodyPr wrap="square" lIns="0" tIns="0" rIns="0" bIns="0" numCol="1" anchor="ctr">
              <a:noAutofit/>
            </a:bodyPr>
            <a:lstStyle/>
            <a:p>
              <a:pPr lvl="0">
                <a:lnSpc>
                  <a:spcPct val="120000"/>
                </a:lnSpc>
                <a:defRPr sz="3200"/>
              </a:pPr>
              <a:endParaRPr sz="1687">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181" name="Shape 2181"/>
            <p:cNvSpPr/>
            <p:nvPr/>
          </p:nvSpPr>
          <p:spPr>
            <a:xfrm>
              <a:off x="12743723" y="4254349"/>
              <a:ext cx="274233" cy="274233"/>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5"/>
            </a:solidFill>
            <a:ln w="12700" cap="flat">
              <a:noFill/>
              <a:miter lim="400000"/>
            </a:ln>
            <a:effectLst/>
          </p:spPr>
          <p:txBody>
            <a:bodyPr wrap="square" lIns="0" tIns="0" rIns="0" bIns="0" numCol="1" anchor="ctr">
              <a:noAutofit/>
            </a:bodyPr>
            <a:lstStyle/>
            <a:p>
              <a:pPr lvl="0">
                <a:lnSpc>
                  <a:spcPct val="120000"/>
                </a:lnSpc>
                <a:defRPr sz="3200"/>
              </a:pPr>
              <a:endParaRPr sz="1687">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182" name="Shape 2182"/>
            <p:cNvSpPr/>
            <p:nvPr/>
          </p:nvSpPr>
          <p:spPr>
            <a:xfrm>
              <a:off x="15619511" y="4254349"/>
              <a:ext cx="274234" cy="274233"/>
            </a:xfrm>
            <a:custGeom>
              <a:avLst/>
              <a:gdLst/>
              <a:ahLst/>
              <a:cxnLst>
                <a:cxn ang="0">
                  <a:pos x="wd2" y="hd2"/>
                </a:cxn>
                <a:cxn ang="5400000">
                  <a:pos x="wd2" y="hd2"/>
                </a:cxn>
                <a:cxn ang="10800000">
                  <a:pos x="wd2" y="hd2"/>
                </a:cxn>
                <a:cxn ang="16200000">
                  <a:pos x="wd2" y="hd2"/>
                </a:cxn>
              </a:cxnLst>
              <a:rect l="0" t="0" r="r" b="b"/>
              <a:pathLst>
                <a:path w="19678"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6"/>
            </a:solidFill>
            <a:ln w="12700" cap="flat">
              <a:noFill/>
              <a:miter lim="400000"/>
            </a:ln>
            <a:effectLst/>
          </p:spPr>
          <p:txBody>
            <a:bodyPr wrap="square" lIns="0" tIns="0" rIns="0" bIns="0" numCol="1" anchor="ctr">
              <a:noAutofit/>
            </a:bodyPr>
            <a:lstStyle/>
            <a:p>
              <a:pPr lvl="0">
                <a:lnSpc>
                  <a:spcPct val="120000"/>
                </a:lnSpc>
                <a:defRPr sz="3200"/>
              </a:pPr>
              <a:endParaRPr sz="1687">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183" name="Shape 2183"/>
            <p:cNvSpPr/>
            <p:nvPr/>
          </p:nvSpPr>
          <p:spPr>
            <a:xfrm>
              <a:off x="8756684" y="4254349"/>
              <a:ext cx="274233" cy="274233"/>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3"/>
            </a:solidFill>
            <a:ln w="12700" cap="flat">
              <a:noFill/>
              <a:miter lim="400000"/>
            </a:ln>
            <a:effectLst/>
          </p:spPr>
          <p:txBody>
            <a:bodyPr wrap="square" lIns="0" tIns="0" rIns="0" bIns="0" numCol="1" anchor="ctr">
              <a:noAutofit/>
            </a:bodyPr>
            <a:lstStyle/>
            <a:p>
              <a:pPr lvl="0">
                <a:lnSpc>
                  <a:spcPct val="120000"/>
                </a:lnSpc>
                <a:defRPr sz="3200"/>
              </a:pPr>
              <a:endParaRPr sz="1687">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184" name="Shape 2184"/>
            <p:cNvSpPr/>
            <p:nvPr/>
          </p:nvSpPr>
          <p:spPr>
            <a:xfrm>
              <a:off x="3325501" y="4898111"/>
              <a:ext cx="1361890" cy="447966"/>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ctr">
              <a:spAutoFit/>
            </a:bodyPr>
            <a:lstStyle>
              <a:lvl1pPr defTabSz="457200">
                <a:defRPr sz="3400">
                  <a:solidFill>
                    <a:srgbClr val="828589"/>
                  </a:solidFill>
                  <a:latin typeface="STIXGeneral-Bold"/>
                  <a:ea typeface="STIXGeneral-Bold"/>
                  <a:cs typeface="STIXGeneral-Bold"/>
                  <a:sym typeface="STIXGeneral-Bold"/>
                </a:defRPr>
              </a:lvl1pPr>
            </a:lstStyle>
            <a:p>
              <a:pPr lvl="0" algn="ctr">
                <a:lnSpc>
                  <a:spcPct val="120000"/>
                </a:lnSpc>
                <a:defRPr sz="1800">
                  <a:solidFill>
                    <a:srgbClr val="000000"/>
                  </a:solidFill>
                </a:defRPr>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文字内容</a:t>
              </a:r>
              <a:endParaRPr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185" name="Shape 2185"/>
            <p:cNvSpPr/>
            <p:nvPr/>
          </p:nvSpPr>
          <p:spPr>
            <a:xfrm>
              <a:off x="5784926" y="4898111"/>
              <a:ext cx="1361890" cy="447966"/>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ctr">
              <a:spAutoFit/>
            </a:bodyPr>
            <a:lstStyle>
              <a:lvl1pPr defTabSz="457200">
                <a:defRPr sz="3400">
                  <a:solidFill>
                    <a:srgbClr val="828589"/>
                  </a:solidFill>
                  <a:latin typeface="STIXGeneral-Bold"/>
                  <a:ea typeface="STIXGeneral-Bold"/>
                  <a:cs typeface="STIXGeneral-Bold"/>
                  <a:sym typeface="STIXGeneral-Bold"/>
                </a:defRPr>
              </a:lvl1pPr>
            </a:lstStyle>
            <a:p>
              <a:pPr lvl="0" algn="ctr">
                <a:lnSpc>
                  <a:spcPct val="120000"/>
                </a:lnSpc>
                <a:defRPr sz="1800">
                  <a:solidFill>
                    <a:srgbClr val="000000"/>
                  </a:solidFill>
                </a:defRPr>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文字内容</a:t>
              </a:r>
              <a:endParaRPr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186" name="Shape 2186"/>
            <p:cNvSpPr/>
            <p:nvPr/>
          </p:nvSpPr>
          <p:spPr>
            <a:xfrm>
              <a:off x="8198581" y="4898111"/>
              <a:ext cx="1361890" cy="447966"/>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ctr">
              <a:spAutoFit/>
            </a:bodyPr>
            <a:lstStyle>
              <a:lvl1pPr defTabSz="457200">
                <a:defRPr sz="3400">
                  <a:solidFill>
                    <a:srgbClr val="828589"/>
                  </a:solidFill>
                  <a:latin typeface="STIXGeneral-Bold"/>
                  <a:ea typeface="STIXGeneral-Bold"/>
                  <a:cs typeface="STIXGeneral-Bold"/>
                  <a:sym typeface="STIXGeneral-Bold"/>
                </a:defRPr>
              </a:lvl1pPr>
            </a:lstStyle>
            <a:p>
              <a:pPr lvl="0" algn="ctr">
                <a:lnSpc>
                  <a:spcPct val="120000"/>
                </a:lnSpc>
                <a:defRPr sz="1800">
                  <a:solidFill>
                    <a:srgbClr val="000000"/>
                  </a:solidFill>
                </a:defRPr>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文字内容</a:t>
              </a:r>
              <a:endParaRPr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187" name="Shape 2187"/>
            <p:cNvSpPr/>
            <p:nvPr/>
          </p:nvSpPr>
          <p:spPr>
            <a:xfrm>
              <a:off x="10325833" y="4898111"/>
              <a:ext cx="1361890" cy="447966"/>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ctr">
              <a:spAutoFit/>
            </a:bodyPr>
            <a:lstStyle>
              <a:lvl1pPr defTabSz="457200">
                <a:defRPr sz="3400">
                  <a:solidFill>
                    <a:srgbClr val="828589"/>
                  </a:solidFill>
                  <a:latin typeface="STIXGeneral-Bold"/>
                  <a:ea typeface="STIXGeneral-Bold"/>
                  <a:cs typeface="STIXGeneral-Bold"/>
                  <a:sym typeface="STIXGeneral-Bold"/>
                </a:defRPr>
              </a:lvl1pPr>
            </a:lstStyle>
            <a:p>
              <a:pPr lvl="0" algn="ctr">
                <a:lnSpc>
                  <a:spcPct val="120000"/>
                </a:lnSpc>
                <a:defRPr sz="1800">
                  <a:solidFill>
                    <a:srgbClr val="000000"/>
                  </a:solidFill>
                </a:defRPr>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文字内容</a:t>
              </a:r>
              <a:endParaRPr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188" name="Shape 2188"/>
            <p:cNvSpPr/>
            <p:nvPr/>
          </p:nvSpPr>
          <p:spPr>
            <a:xfrm>
              <a:off x="12207614" y="4898111"/>
              <a:ext cx="1361890" cy="447966"/>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ctr">
              <a:spAutoFit/>
            </a:bodyPr>
            <a:lstStyle>
              <a:lvl1pPr defTabSz="457200">
                <a:defRPr sz="3400">
                  <a:solidFill>
                    <a:srgbClr val="828589"/>
                  </a:solidFill>
                  <a:latin typeface="STIXGeneral-Bold"/>
                  <a:ea typeface="STIXGeneral-Bold"/>
                  <a:cs typeface="STIXGeneral-Bold"/>
                  <a:sym typeface="STIXGeneral-Bold"/>
                </a:defRPr>
              </a:lvl1pPr>
            </a:lstStyle>
            <a:p>
              <a:pPr lvl="0" algn="ctr">
                <a:lnSpc>
                  <a:spcPct val="120000"/>
                </a:lnSpc>
                <a:defRPr sz="1800">
                  <a:solidFill>
                    <a:srgbClr val="000000"/>
                  </a:solidFill>
                </a:defRPr>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文字内容</a:t>
              </a:r>
              <a:endParaRPr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189" name="Shape 2189"/>
            <p:cNvSpPr/>
            <p:nvPr/>
          </p:nvSpPr>
          <p:spPr>
            <a:xfrm>
              <a:off x="15150333" y="4898111"/>
              <a:ext cx="1361890" cy="447966"/>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ctr">
              <a:spAutoFit/>
            </a:bodyPr>
            <a:lstStyle>
              <a:lvl1pPr defTabSz="457200">
                <a:defRPr sz="3400">
                  <a:solidFill>
                    <a:srgbClr val="828589"/>
                  </a:solidFill>
                  <a:latin typeface="STIXGeneral-Bold"/>
                  <a:ea typeface="STIXGeneral-Bold"/>
                  <a:cs typeface="STIXGeneral-Bold"/>
                  <a:sym typeface="STIXGeneral-Bold"/>
                </a:defRPr>
              </a:lvl1pPr>
            </a:lstStyle>
            <a:p>
              <a:pPr lvl="0" algn="ctr">
                <a:lnSpc>
                  <a:spcPct val="120000"/>
                </a:lnSpc>
                <a:defRPr sz="1800">
                  <a:solidFill>
                    <a:srgbClr val="000000"/>
                  </a:solidFill>
                </a:defRPr>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文字内容</a:t>
              </a:r>
              <a:endParaRPr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2191" name="Shape 2191"/>
          <p:cNvSpPr/>
          <p:nvPr/>
        </p:nvSpPr>
        <p:spPr>
          <a:xfrm>
            <a:off x="2496492" y="4840461"/>
            <a:ext cx="1077218" cy="236219"/>
          </a:xfrm>
          <a:prstGeom prst="rect">
            <a:avLst/>
          </a:prstGeom>
          <a:ln w="12700">
            <a:miter lim="400000"/>
          </a:ln>
          <a:extLst>
            <a:ext uri="{C572A759-6A51-4108-AA02-DFA0A04FC94B}">
              <ma14:wrappingTextBoxFlag xmlns:ma14="http://schemas.microsoft.com/office/mac/drawingml/2011/main" xmlns="" val="1"/>
            </a:ext>
          </a:extLst>
        </p:spPr>
        <p:txBody>
          <a:bodyPr wrap="none" lIns="0" tIns="0" rIns="0" bIns="0">
            <a:spAutoFit/>
          </a:bodyPr>
          <a:lstStyle>
            <a:lvl1pPr algn="l" defTabSz="457200">
              <a:defRPr sz="3400">
                <a:solidFill>
                  <a:srgbClr val="828589"/>
                </a:solidFill>
                <a:latin typeface="STIXGeneral-Bold"/>
                <a:ea typeface="STIXGeneral-Bold"/>
                <a:cs typeface="STIXGeneral-Bold"/>
                <a:sym typeface="STIXGeneral-Bold"/>
              </a:defRPr>
            </a:lvl1pPr>
          </a:lstStyle>
          <a:p>
            <a:pPr lvl="0">
              <a:lnSpc>
                <a:spcPct val="120000"/>
              </a:lnSpc>
              <a:defRPr sz="1800">
                <a:solidFill>
                  <a:srgbClr val="000000"/>
                </a:solidFill>
              </a:defRPr>
            </a:pPr>
            <a:r>
              <a:rPr lang="zh-CN" altLang="en-US" sz="14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a:t>
            </a:r>
            <a:endParaRPr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192" name="Shape 2192"/>
          <p:cNvSpPr/>
          <p:nvPr/>
        </p:nvSpPr>
        <p:spPr>
          <a:xfrm>
            <a:off x="2496493" y="5091930"/>
            <a:ext cx="1832581" cy="282770"/>
          </a:xfrm>
          <a:prstGeom prst="rect">
            <a:avLst/>
          </a:prstGeom>
          <a:ln w="12700">
            <a:miter lim="400000"/>
          </a:ln>
          <a:extLst>
            <a:ext uri="{C572A759-6A51-4108-AA02-DFA0A04FC94B}">
              <ma14:wrappingTextBoxFlag xmlns:ma14="http://schemas.microsoft.com/office/mac/drawingml/2011/main" xmlns="" val="1"/>
            </a:ext>
          </a:extLst>
        </p:spPr>
        <p:txBody>
          <a:bodyPr wrap="square" lIns="0" tIns="0" rIns="0" bIns="0">
            <a:spAutoFit/>
          </a:bodyPr>
          <a:lstStyle>
            <a:lvl1pPr algn="l" defTabSz="457200">
              <a:defRPr sz="1800">
                <a:solidFill>
                  <a:srgbClr val="828589"/>
                </a:solidFill>
                <a:latin typeface="STIXGeneral-Regular"/>
                <a:ea typeface="STIXGeneral-Regular"/>
                <a:cs typeface="STIXGeneral-Regular"/>
                <a:sym typeface="STIXGeneral-Regular"/>
              </a:defRPr>
            </a:lvl1pPr>
          </a:lstStyle>
          <a:p>
            <a:pPr lvl="0" defTabSz="964326" fontAlgn="auto">
              <a:lnSpc>
                <a:spcPct val="120000"/>
              </a:lnSpc>
              <a:spcBef>
                <a:spcPts val="0"/>
              </a:spcBef>
              <a:spcAft>
                <a:spcPts val="0"/>
              </a:spcAft>
              <a:defRPr/>
            </a:pPr>
            <a:r>
              <a:rPr lang="zh-CN" altLang="en-US" sz="800" kern="0" dirty="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rPr>
              <a:t>请替换文字内容</a:t>
            </a:r>
            <a:r>
              <a:rPr lang="zh-CN" altLang="en-US" sz="800" kern="0" dirty="0" smtClean="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rPr>
              <a:t>，修改</a:t>
            </a:r>
            <a:r>
              <a:rPr lang="zh-CN" altLang="en-US" sz="800" kern="0" dirty="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rPr>
              <a:t>文字内容，也可以直接复制你的内容到此。</a:t>
            </a:r>
            <a:endParaRPr sz="800" kern="0" dirty="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2193" name="Shape 2193"/>
          <p:cNvSpPr/>
          <p:nvPr/>
        </p:nvSpPr>
        <p:spPr>
          <a:xfrm>
            <a:off x="2240244" y="5798040"/>
            <a:ext cx="144607" cy="144607"/>
          </a:xfrm>
          <a:custGeom>
            <a:avLst/>
            <a:gdLst/>
            <a:ahLst/>
            <a:cxnLst>
              <a:cxn ang="0">
                <a:pos x="wd2" y="hd2"/>
              </a:cxn>
              <a:cxn ang="5400000">
                <a:pos x="wd2" y="hd2"/>
              </a:cxn>
              <a:cxn ang="10800000">
                <a:pos x="wd2" y="hd2"/>
              </a:cxn>
              <a:cxn ang="16200000">
                <a:pos x="wd2" y="hd2"/>
              </a:cxn>
            </a:cxnLst>
            <a:rect l="0" t="0" r="r" b="b"/>
            <a:pathLst>
              <a:path w="19678" h="19678"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4"/>
          </a:solidFill>
          <a:ln w="12700">
            <a:miter lim="400000"/>
          </a:ln>
        </p:spPr>
        <p:txBody>
          <a:bodyPr lIns="0" tIns="0" rIns="0" bIns="0" anchor="ctr"/>
          <a:lstStyle/>
          <a:p>
            <a:pPr lvl="0">
              <a:lnSpc>
                <a:spcPct val="120000"/>
              </a:lnSpc>
              <a:defRPr sz="3200"/>
            </a:pPr>
            <a:endParaRPr sz="1687">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194" name="Shape 2194"/>
          <p:cNvSpPr/>
          <p:nvPr/>
        </p:nvSpPr>
        <p:spPr>
          <a:xfrm>
            <a:off x="2496492" y="5741077"/>
            <a:ext cx="1077218" cy="236219"/>
          </a:xfrm>
          <a:prstGeom prst="rect">
            <a:avLst/>
          </a:prstGeom>
          <a:ln w="12700">
            <a:miter lim="400000"/>
          </a:ln>
          <a:extLst>
            <a:ext uri="{C572A759-6A51-4108-AA02-DFA0A04FC94B}">
              <ma14:wrappingTextBoxFlag xmlns:ma14="http://schemas.microsoft.com/office/mac/drawingml/2011/main" xmlns="" val="1"/>
            </a:ext>
          </a:extLst>
        </p:spPr>
        <p:txBody>
          <a:bodyPr wrap="none" lIns="0" tIns="0" rIns="0" bIns="0">
            <a:spAutoFit/>
          </a:bodyPr>
          <a:lstStyle>
            <a:lvl1pPr algn="l" defTabSz="457200">
              <a:defRPr sz="3400">
                <a:solidFill>
                  <a:srgbClr val="828589"/>
                </a:solidFill>
                <a:latin typeface="STIXGeneral-Bold"/>
                <a:ea typeface="STIXGeneral-Bold"/>
                <a:cs typeface="STIXGeneral-Bold"/>
                <a:sym typeface="STIXGeneral-Bold"/>
              </a:defRPr>
            </a:lvl1pPr>
          </a:lstStyle>
          <a:p>
            <a:pPr lvl="0">
              <a:lnSpc>
                <a:spcPct val="120000"/>
              </a:lnSpc>
              <a:defRPr sz="1800">
                <a:solidFill>
                  <a:srgbClr val="000000"/>
                </a:solidFill>
              </a:defRPr>
            </a:pPr>
            <a:r>
              <a:rPr lang="zh-CN" altLang="en-US" sz="140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a:t>
            </a:r>
            <a:endParaRPr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195" name="Shape 2195"/>
          <p:cNvSpPr/>
          <p:nvPr/>
        </p:nvSpPr>
        <p:spPr>
          <a:xfrm>
            <a:off x="2496493" y="5992547"/>
            <a:ext cx="1832581" cy="295466"/>
          </a:xfrm>
          <a:prstGeom prst="rect">
            <a:avLst/>
          </a:prstGeom>
          <a:ln w="12700">
            <a:miter lim="400000"/>
          </a:ln>
          <a:extLst>
            <a:ext uri="{C572A759-6A51-4108-AA02-DFA0A04FC94B}">
              <ma14:wrappingTextBoxFlag xmlns:ma14="http://schemas.microsoft.com/office/mac/drawingml/2011/main" xmlns="" val="1"/>
            </a:ext>
          </a:extLst>
        </p:spPr>
        <p:txBody>
          <a:bodyPr wrap="square" lIns="0" tIns="0" rIns="0" bIns="0">
            <a:spAutoFit/>
          </a:bodyPr>
          <a:lstStyle>
            <a:lvl1pPr algn="l" defTabSz="457200">
              <a:defRPr sz="1800">
                <a:solidFill>
                  <a:srgbClr val="828589"/>
                </a:solidFill>
                <a:latin typeface="STIXGeneral-Regular"/>
                <a:ea typeface="STIXGeneral-Regular"/>
                <a:cs typeface="STIXGeneral-Regular"/>
                <a:sym typeface="STIXGeneral-Regular"/>
              </a:defRPr>
            </a:lvl1pPr>
          </a:lstStyle>
          <a:p>
            <a:pPr lvl="0" defTabSz="964326" fontAlgn="auto">
              <a:lnSpc>
                <a:spcPct val="120000"/>
              </a:lnSpc>
              <a:spcBef>
                <a:spcPts val="0"/>
              </a:spcBef>
              <a:spcAft>
                <a:spcPts val="0"/>
              </a:spcAft>
              <a:defRPr/>
            </a:pPr>
            <a:r>
              <a:rPr lang="zh-CN" altLang="en-US" sz="800" kern="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请替换文字内容，修改文字内容，也可以直接复制你的内容到此。</a:t>
            </a:r>
          </a:p>
        </p:txBody>
      </p:sp>
      <p:sp>
        <p:nvSpPr>
          <p:cNvPr id="2196" name="Shape 2196"/>
          <p:cNvSpPr/>
          <p:nvPr/>
        </p:nvSpPr>
        <p:spPr>
          <a:xfrm>
            <a:off x="5392295" y="4897424"/>
            <a:ext cx="144607" cy="144607"/>
          </a:xfrm>
          <a:custGeom>
            <a:avLst/>
            <a:gdLst/>
            <a:ahLst/>
            <a:cxnLst>
              <a:cxn ang="0">
                <a:pos x="wd2" y="hd2"/>
              </a:cxn>
              <a:cxn ang="5400000">
                <a:pos x="wd2" y="hd2"/>
              </a:cxn>
              <a:cxn ang="10800000">
                <a:pos x="wd2" y="hd2"/>
              </a:cxn>
              <a:cxn ang="16200000">
                <a:pos x="wd2" y="hd2"/>
              </a:cxn>
            </a:cxnLst>
            <a:rect l="0" t="0" r="r" b="b"/>
            <a:pathLst>
              <a:path w="19678" h="19678"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2"/>
          </a:solidFill>
          <a:ln w="12700">
            <a:miter lim="400000"/>
          </a:ln>
        </p:spPr>
        <p:txBody>
          <a:bodyPr lIns="0" tIns="0" rIns="0" bIns="0" anchor="ctr"/>
          <a:lstStyle/>
          <a:p>
            <a:pPr lvl="0">
              <a:lnSpc>
                <a:spcPct val="120000"/>
              </a:lnSpc>
              <a:defRPr sz="3200"/>
            </a:pPr>
            <a:endParaRPr sz="1687">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197" name="Shape 2197"/>
          <p:cNvSpPr/>
          <p:nvPr/>
        </p:nvSpPr>
        <p:spPr>
          <a:xfrm>
            <a:off x="5648543" y="4840461"/>
            <a:ext cx="1077218" cy="236219"/>
          </a:xfrm>
          <a:prstGeom prst="rect">
            <a:avLst/>
          </a:prstGeom>
          <a:ln w="12700">
            <a:miter lim="400000"/>
          </a:ln>
          <a:extLst>
            <a:ext uri="{C572A759-6A51-4108-AA02-DFA0A04FC94B}">
              <ma14:wrappingTextBoxFlag xmlns:ma14="http://schemas.microsoft.com/office/mac/drawingml/2011/main" xmlns="" val="1"/>
            </a:ext>
          </a:extLst>
        </p:spPr>
        <p:txBody>
          <a:bodyPr wrap="none" lIns="0" tIns="0" rIns="0" bIns="0">
            <a:spAutoFit/>
          </a:bodyPr>
          <a:lstStyle>
            <a:lvl1pPr algn="l" defTabSz="457200">
              <a:defRPr sz="3400">
                <a:solidFill>
                  <a:srgbClr val="828589"/>
                </a:solidFill>
                <a:latin typeface="STIXGeneral-Bold"/>
                <a:ea typeface="STIXGeneral-Bold"/>
                <a:cs typeface="STIXGeneral-Bold"/>
                <a:sym typeface="STIXGeneral-Bold"/>
              </a:defRPr>
            </a:lvl1pPr>
          </a:lstStyle>
          <a:p>
            <a:pPr lvl="0">
              <a:lnSpc>
                <a:spcPct val="120000"/>
              </a:lnSpc>
              <a:defRPr sz="1800">
                <a:solidFill>
                  <a:srgbClr val="000000"/>
                </a:solidFill>
              </a:defRPr>
            </a:pPr>
            <a:r>
              <a:rPr lang="zh-CN" altLang="en-US" sz="140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a:t>
            </a:r>
            <a:endParaRPr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198" name="Shape 2198"/>
          <p:cNvSpPr/>
          <p:nvPr/>
        </p:nvSpPr>
        <p:spPr>
          <a:xfrm>
            <a:off x="5648544" y="5091930"/>
            <a:ext cx="1832581" cy="282770"/>
          </a:xfrm>
          <a:prstGeom prst="rect">
            <a:avLst/>
          </a:prstGeom>
          <a:ln w="12700">
            <a:miter lim="400000"/>
          </a:ln>
          <a:extLst>
            <a:ext uri="{C572A759-6A51-4108-AA02-DFA0A04FC94B}">
              <ma14:wrappingTextBoxFlag xmlns:ma14="http://schemas.microsoft.com/office/mac/drawingml/2011/main" xmlns="" val="1"/>
            </a:ext>
          </a:extLst>
        </p:spPr>
        <p:txBody>
          <a:bodyPr wrap="square" lIns="0" tIns="0" rIns="0" bIns="0">
            <a:spAutoFit/>
          </a:bodyPr>
          <a:lstStyle>
            <a:lvl1pPr algn="l" defTabSz="457200">
              <a:defRPr sz="1800">
                <a:solidFill>
                  <a:srgbClr val="828589"/>
                </a:solidFill>
                <a:latin typeface="STIXGeneral-Regular"/>
                <a:ea typeface="STIXGeneral-Regular"/>
                <a:cs typeface="STIXGeneral-Regular"/>
                <a:sym typeface="STIXGeneral-Regular"/>
              </a:defRPr>
            </a:lvl1pPr>
          </a:lstStyle>
          <a:p>
            <a:pPr lvl="0" defTabSz="964326" fontAlgn="auto">
              <a:lnSpc>
                <a:spcPct val="120000"/>
              </a:lnSpc>
              <a:spcBef>
                <a:spcPts val="0"/>
              </a:spcBef>
              <a:spcAft>
                <a:spcPts val="0"/>
              </a:spcAft>
              <a:defRPr/>
            </a:pPr>
            <a:r>
              <a:rPr lang="zh-CN" altLang="en-US" sz="800" kern="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请替换文字内容，修改文字内容，也可以直接复制你的内容到此。</a:t>
            </a:r>
          </a:p>
        </p:txBody>
      </p:sp>
      <p:sp>
        <p:nvSpPr>
          <p:cNvPr id="2199" name="Shape 2199"/>
          <p:cNvSpPr/>
          <p:nvPr/>
        </p:nvSpPr>
        <p:spPr>
          <a:xfrm>
            <a:off x="8544346" y="4897424"/>
            <a:ext cx="144607" cy="144607"/>
          </a:xfrm>
          <a:custGeom>
            <a:avLst/>
            <a:gdLst/>
            <a:ahLst/>
            <a:cxnLst>
              <a:cxn ang="0">
                <a:pos x="wd2" y="hd2"/>
              </a:cxn>
              <a:cxn ang="5400000">
                <a:pos x="wd2" y="hd2"/>
              </a:cxn>
              <a:cxn ang="10800000">
                <a:pos x="wd2" y="hd2"/>
              </a:cxn>
              <a:cxn ang="16200000">
                <a:pos x="wd2" y="hd2"/>
              </a:cxn>
            </a:cxnLst>
            <a:rect l="0" t="0" r="r" b="b"/>
            <a:pathLst>
              <a:path w="19678" h="19678"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3"/>
          </a:solidFill>
          <a:ln w="12700">
            <a:miter lim="400000"/>
          </a:ln>
        </p:spPr>
        <p:txBody>
          <a:bodyPr lIns="0" tIns="0" rIns="0" bIns="0" anchor="ctr"/>
          <a:lstStyle/>
          <a:p>
            <a:pPr lvl="0">
              <a:lnSpc>
                <a:spcPct val="120000"/>
              </a:lnSpc>
              <a:defRPr sz="3200"/>
            </a:pPr>
            <a:endParaRPr sz="1687">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200" name="Shape 2200"/>
          <p:cNvSpPr/>
          <p:nvPr/>
        </p:nvSpPr>
        <p:spPr>
          <a:xfrm>
            <a:off x="8800595" y="4840461"/>
            <a:ext cx="1077218" cy="236219"/>
          </a:xfrm>
          <a:prstGeom prst="rect">
            <a:avLst/>
          </a:prstGeom>
          <a:ln w="12700">
            <a:miter lim="400000"/>
          </a:ln>
          <a:extLst>
            <a:ext uri="{C572A759-6A51-4108-AA02-DFA0A04FC94B}">
              <ma14:wrappingTextBoxFlag xmlns:ma14="http://schemas.microsoft.com/office/mac/drawingml/2011/main" xmlns="" val="1"/>
            </a:ext>
          </a:extLst>
        </p:spPr>
        <p:txBody>
          <a:bodyPr wrap="none" lIns="0" tIns="0" rIns="0" bIns="0">
            <a:spAutoFit/>
          </a:bodyPr>
          <a:lstStyle>
            <a:lvl1pPr algn="l" defTabSz="457200">
              <a:defRPr sz="3400">
                <a:solidFill>
                  <a:srgbClr val="828589"/>
                </a:solidFill>
                <a:latin typeface="STIXGeneral-Bold"/>
                <a:ea typeface="STIXGeneral-Bold"/>
                <a:cs typeface="STIXGeneral-Bold"/>
                <a:sym typeface="STIXGeneral-Bold"/>
              </a:defRPr>
            </a:lvl1pPr>
          </a:lstStyle>
          <a:p>
            <a:pPr lvl="0">
              <a:lnSpc>
                <a:spcPct val="120000"/>
              </a:lnSpc>
              <a:defRPr sz="1800">
                <a:solidFill>
                  <a:srgbClr val="000000"/>
                </a:solidFill>
              </a:defRPr>
            </a:pPr>
            <a:r>
              <a:rPr lang="zh-CN" altLang="en-US" sz="14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a:t>
            </a:r>
            <a:endParaRPr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201" name="Shape 2201"/>
          <p:cNvSpPr/>
          <p:nvPr/>
        </p:nvSpPr>
        <p:spPr>
          <a:xfrm>
            <a:off x="8800595" y="5091930"/>
            <a:ext cx="1832582" cy="295466"/>
          </a:xfrm>
          <a:prstGeom prst="rect">
            <a:avLst/>
          </a:prstGeom>
          <a:ln w="12700">
            <a:miter lim="400000"/>
          </a:ln>
          <a:extLst>
            <a:ext uri="{C572A759-6A51-4108-AA02-DFA0A04FC94B}">
              <ma14:wrappingTextBoxFlag xmlns:ma14="http://schemas.microsoft.com/office/mac/drawingml/2011/main" xmlns="" val="1"/>
            </a:ext>
          </a:extLst>
        </p:spPr>
        <p:txBody>
          <a:bodyPr wrap="square" lIns="0" tIns="0" rIns="0" bIns="0">
            <a:spAutoFit/>
          </a:bodyPr>
          <a:lstStyle>
            <a:lvl1pPr algn="l" defTabSz="457200">
              <a:defRPr sz="1800">
                <a:solidFill>
                  <a:srgbClr val="828589"/>
                </a:solidFill>
                <a:latin typeface="STIXGeneral-Regular"/>
                <a:ea typeface="STIXGeneral-Regular"/>
                <a:cs typeface="STIXGeneral-Regular"/>
                <a:sym typeface="STIXGeneral-Regular"/>
              </a:defRPr>
            </a:lvl1pPr>
          </a:lstStyle>
          <a:p>
            <a:pPr lvl="0" defTabSz="964326" fontAlgn="auto">
              <a:lnSpc>
                <a:spcPct val="120000"/>
              </a:lnSpc>
              <a:spcBef>
                <a:spcPts val="0"/>
              </a:spcBef>
              <a:spcAft>
                <a:spcPts val="0"/>
              </a:spcAft>
              <a:defRPr/>
            </a:pPr>
            <a:r>
              <a:rPr lang="zh-CN" altLang="en-US" sz="800" kern="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请替换文字内容，修改文字内容，也可以直接复制你的内容到此。</a:t>
            </a:r>
          </a:p>
        </p:txBody>
      </p:sp>
      <p:sp>
        <p:nvSpPr>
          <p:cNvPr id="2202" name="Shape 2202"/>
          <p:cNvSpPr/>
          <p:nvPr/>
        </p:nvSpPr>
        <p:spPr>
          <a:xfrm>
            <a:off x="5392295" y="5798040"/>
            <a:ext cx="144607" cy="144607"/>
          </a:xfrm>
          <a:custGeom>
            <a:avLst/>
            <a:gdLst/>
            <a:ahLst/>
            <a:cxnLst>
              <a:cxn ang="0">
                <a:pos x="wd2" y="hd2"/>
              </a:cxn>
              <a:cxn ang="5400000">
                <a:pos x="wd2" y="hd2"/>
              </a:cxn>
              <a:cxn ang="10800000">
                <a:pos x="wd2" y="hd2"/>
              </a:cxn>
              <a:cxn ang="16200000">
                <a:pos x="wd2" y="hd2"/>
              </a:cxn>
            </a:cxnLst>
            <a:rect l="0" t="0" r="r" b="b"/>
            <a:pathLst>
              <a:path w="19678" h="19678"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5"/>
          </a:solidFill>
          <a:ln w="12700">
            <a:miter lim="400000"/>
          </a:ln>
        </p:spPr>
        <p:txBody>
          <a:bodyPr lIns="0" tIns="0" rIns="0" bIns="0" anchor="ctr"/>
          <a:lstStyle/>
          <a:p>
            <a:pPr lvl="0">
              <a:lnSpc>
                <a:spcPct val="120000"/>
              </a:lnSpc>
              <a:defRPr sz="3200"/>
            </a:pPr>
            <a:endParaRPr sz="1687">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203" name="Shape 2203"/>
          <p:cNvSpPr/>
          <p:nvPr/>
        </p:nvSpPr>
        <p:spPr>
          <a:xfrm>
            <a:off x="5648543" y="5741077"/>
            <a:ext cx="1077218" cy="236219"/>
          </a:xfrm>
          <a:prstGeom prst="rect">
            <a:avLst/>
          </a:prstGeom>
          <a:ln w="12700">
            <a:miter lim="400000"/>
          </a:ln>
          <a:extLst>
            <a:ext uri="{C572A759-6A51-4108-AA02-DFA0A04FC94B}">
              <ma14:wrappingTextBoxFlag xmlns:ma14="http://schemas.microsoft.com/office/mac/drawingml/2011/main" xmlns="" val="1"/>
            </a:ext>
          </a:extLst>
        </p:spPr>
        <p:txBody>
          <a:bodyPr wrap="none" lIns="0" tIns="0" rIns="0" bIns="0">
            <a:spAutoFit/>
          </a:bodyPr>
          <a:lstStyle>
            <a:lvl1pPr algn="l" defTabSz="457200">
              <a:defRPr sz="3400">
                <a:solidFill>
                  <a:srgbClr val="828589"/>
                </a:solidFill>
                <a:latin typeface="STIXGeneral-Bold"/>
                <a:ea typeface="STIXGeneral-Bold"/>
                <a:cs typeface="STIXGeneral-Bold"/>
                <a:sym typeface="STIXGeneral-Bold"/>
              </a:defRPr>
            </a:lvl1pPr>
          </a:lstStyle>
          <a:p>
            <a:pPr lvl="0">
              <a:lnSpc>
                <a:spcPct val="120000"/>
              </a:lnSpc>
              <a:defRPr sz="1800">
                <a:solidFill>
                  <a:srgbClr val="000000"/>
                </a:solidFill>
              </a:defRPr>
            </a:pPr>
            <a:r>
              <a:rPr lang="zh-CN" altLang="en-US" sz="140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a:t>
            </a:r>
            <a:endParaRPr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204" name="Shape 2204"/>
          <p:cNvSpPr/>
          <p:nvPr/>
        </p:nvSpPr>
        <p:spPr>
          <a:xfrm>
            <a:off x="5648544" y="5992547"/>
            <a:ext cx="1832581" cy="295466"/>
          </a:xfrm>
          <a:prstGeom prst="rect">
            <a:avLst/>
          </a:prstGeom>
          <a:ln w="12700">
            <a:miter lim="400000"/>
          </a:ln>
          <a:extLst>
            <a:ext uri="{C572A759-6A51-4108-AA02-DFA0A04FC94B}">
              <ma14:wrappingTextBoxFlag xmlns:ma14="http://schemas.microsoft.com/office/mac/drawingml/2011/main" xmlns="" val="1"/>
            </a:ext>
          </a:extLst>
        </p:spPr>
        <p:txBody>
          <a:bodyPr wrap="square" lIns="0" tIns="0" rIns="0" bIns="0">
            <a:spAutoFit/>
          </a:bodyPr>
          <a:lstStyle>
            <a:lvl1pPr algn="l" defTabSz="457200">
              <a:defRPr sz="1800">
                <a:solidFill>
                  <a:srgbClr val="828589"/>
                </a:solidFill>
                <a:latin typeface="STIXGeneral-Regular"/>
                <a:ea typeface="STIXGeneral-Regular"/>
                <a:cs typeface="STIXGeneral-Regular"/>
                <a:sym typeface="STIXGeneral-Regular"/>
              </a:defRPr>
            </a:lvl1pPr>
          </a:lstStyle>
          <a:p>
            <a:pPr lvl="0" defTabSz="964326" fontAlgn="auto">
              <a:lnSpc>
                <a:spcPct val="120000"/>
              </a:lnSpc>
              <a:spcBef>
                <a:spcPts val="0"/>
              </a:spcBef>
              <a:spcAft>
                <a:spcPts val="0"/>
              </a:spcAft>
              <a:defRPr/>
            </a:pPr>
            <a:r>
              <a:rPr lang="zh-CN" altLang="en-US" sz="800" kern="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请替换文字内容，修改文字内容，也可以直接复制你的内容到此。</a:t>
            </a:r>
          </a:p>
        </p:txBody>
      </p:sp>
      <p:sp>
        <p:nvSpPr>
          <p:cNvPr id="2205" name="Shape 2205"/>
          <p:cNvSpPr/>
          <p:nvPr/>
        </p:nvSpPr>
        <p:spPr>
          <a:xfrm>
            <a:off x="8544346" y="5798040"/>
            <a:ext cx="144607" cy="144607"/>
          </a:xfrm>
          <a:custGeom>
            <a:avLst/>
            <a:gdLst/>
            <a:ahLst/>
            <a:cxnLst>
              <a:cxn ang="0">
                <a:pos x="wd2" y="hd2"/>
              </a:cxn>
              <a:cxn ang="5400000">
                <a:pos x="wd2" y="hd2"/>
              </a:cxn>
              <a:cxn ang="10800000">
                <a:pos x="wd2" y="hd2"/>
              </a:cxn>
              <a:cxn ang="16200000">
                <a:pos x="wd2" y="hd2"/>
              </a:cxn>
            </a:cxnLst>
            <a:rect l="0" t="0" r="r" b="b"/>
            <a:pathLst>
              <a:path w="19678" h="19678"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6"/>
          </a:solidFill>
          <a:ln w="12700">
            <a:miter lim="400000"/>
          </a:ln>
        </p:spPr>
        <p:txBody>
          <a:bodyPr lIns="0" tIns="0" rIns="0" bIns="0" anchor="ctr"/>
          <a:lstStyle/>
          <a:p>
            <a:pPr lvl="0">
              <a:lnSpc>
                <a:spcPct val="120000"/>
              </a:lnSpc>
              <a:defRPr sz="3200"/>
            </a:pPr>
            <a:endParaRPr sz="1687">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206" name="Shape 2206"/>
          <p:cNvSpPr/>
          <p:nvPr/>
        </p:nvSpPr>
        <p:spPr>
          <a:xfrm>
            <a:off x="8800594" y="5741077"/>
            <a:ext cx="1077218" cy="236219"/>
          </a:xfrm>
          <a:prstGeom prst="rect">
            <a:avLst/>
          </a:prstGeom>
          <a:ln w="12700">
            <a:miter lim="400000"/>
          </a:ln>
          <a:extLst>
            <a:ext uri="{C572A759-6A51-4108-AA02-DFA0A04FC94B}">
              <ma14:wrappingTextBoxFlag xmlns:ma14="http://schemas.microsoft.com/office/mac/drawingml/2011/main" xmlns="" val="1"/>
            </a:ext>
          </a:extLst>
        </p:spPr>
        <p:txBody>
          <a:bodyPr wrap="none" lIns="0" tIns="0" rIns="0" bIns="0">
            <a:spAutoFit/>
          </a:bodyPr>
          <a:lstStyle>
            <a:lvl1pPr algn="l" defTabSz="457200">
              <a:defRPr sz="3400">
                <a:solidFill>
                  <a:srgbClr val="828589"/>
                </a:solidFill>
                <a:latin typeface="STIXGeneral-Bold"/>
                <a:ea typeface="STIXGeneral-Bold"/>
                <a:cs typeface="STIXGeneral-Bold"/>
                <a:sym typeface="STIXGeneral-Bold"/>
              </a:defRPr>
            </a:lvl1pPr>
          </a:lstStyle>
          <a:p>
            <a:pPr lvl="0">
              <a:lnSpc>
                <a:spcPct val="120000"/>
              </a:lnSpc>
              <a:defRPr sz="1800">
                <a:solidFill>
                  <a:srgbClr val="000000"/>
                </a:solidFill>
              </a:defRPr>
            </a:pPr>
            <a:r>
              <a:rPr lang="zh-CN" altLang="en-US" sz="14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a:t>
            </a:r>
            <a:endParaRPr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207" name="Shape 2207"/>
          <p:cNvSpPr/>
          <p:nvPr/>
        </p:nvSpPr>
        <p:spPr>
          <a:xfrm>
            <a:off x="8800595" y="5992547"/>
            <a:ext cx="1832582" cy="295466"/>
          </a:xfrm>
          <a:prstGeom prst="rect">
            <a:avLst/>
          </a:prstGeom>
          <a:ln w="12700">
            <a:miter lim="400000"/>
          </a:ln>
          <a:extLst>
            <a:ext uri="{C572A759-6A51-4108-AA02-DFA0A04FC94B}">
              <ma14:wrappingTextBoxFlag xmlns:ma14="http://schemas.microsoft.com/office/mac/drawingml/2011/main" xmlns="" val="1"/>
            </a:ext>
          </a:extLst>
        </p:spPr>
        <p:txBody>
          <a:bodyPr wrap="square" lIns="0" tIns="0" rIns="0" bIns="0">
            <a:spAutoFit/>
          </a:bodyPr>
          <a:lstStyle>
            <a:lvl1pPr algn="l" defTabSz="457200">
              <a:defRPr sz="1800">
                <a:solidFill>
                  <a:srgbClr val="828589"/>
                </a:solidFill>
                <a:latin typeface="STIXGeneral-Regular"/>
                <a:ea typeface="STIXGeneral-Regular"/>
                <a:cs typeface="STIXGeneral-Regular"/>
                <a:sym typeface="STIXGeneral-Regular"/>
              </a:defRPr>
            </a:lvl1pPr>
          </a:lstStyle>
          <a:p>
            <a:pPr lvl="0" defTabSz="964326" fontAlgn="auto">
              <a:lnSpc>
                <a:spcPct val="120000"/>
              </a:lnSpc>
              <a:spcBef>
                <a:spcPts val="0"/>
              </a:spcBef>
              <a:spcAft>
                <a:spcPts val="0"/>
              </a:spcAft>
              <a:defRPr/>
            </a:pPr>
            <a:r>
              <a:rPr lang="zh-CN" altLang="en-US" sz="800" kern="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请替换文字内容，修改文字内容，也可以直接复制你的内容到此。</a:t>
            </a:r>
          </a:p>
        </p:txBody>
      </p:sp>
      <p:sp>
        <p:nvSpPr>
          <p:cNvPr id="40" name="Content Placeholder 2"/>
          <p:cNvSpPr txBox="1">
            <a:spLocks/>
          </p:cNvSpPr>
          <p:nvPr/>
        </p:nvSpPr>
        <p:spPr>
          <a:xfrm>
            <a:off x="4895850" y="328184"/>
            <a:ext cx="3067050" cy="369332"/>
          </a:xfrm>
          <a:prstGeom prst="rect">
            <a:avLst/>
          </a:prstGeom>
        </p:spPr>
        <p:txBody>
          <a:bodyPr vert="horz" lIns="0" tIns="0" rIns="0" bIns="0" rtlCol="0" anchor="t" anchorCtr="0">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zh-CN" altLang="en-US" sz="2400" dirty="0">
                <a:solidFill>
                  <a:schemeClr val="accent1"/>
                </a:solidFill>
                <a:latin typeface="方正稚艺简体" panose="03000509000000000000" pitchFamily="65" charset="-122"/>
                <a:ea typeface="方正稚艺简体" panose="03000509000000000000" pitchFamily="65" charset="-122"/>
                <a:cs typeface="+mn-ea"/>
                <a:sym typeface="Arial" panose="020B0604020202020204" pitchFamily="34" charset="0"/>
              </a:rPr>
              <a:t>点击添加相关标题文字</a:t>
            </a:r>
            <a:endParaRPr lang="en-US" sz="2400" dirty="0">
              <a:solidFill>
                <a:schemeClr val="accent1"/>
              </a:solidFill>
              <a:latin typeface="方正稚艺简体" panose="03000509000000000000" pitchFamily="65" charset="-122"/>
              <a:ea typeface="方正稚艺简体" panose="03000509000000000000" pitchFamily="65" charset="-122"/>
              <a:cs typeface="+mn-ea"/>
              <a:sym typeface="Arial" panose="020B0604020202020204" pitchFamily="34" charset="0"/>
            </a:endParaRPr>
          </a:p>
        </p:txBody>
      </p:sp>
    </p:spTree>
    <p:extLst>
      <p:ext uri="{BB962C8B-B14F-4D97-AF65-F5344CB8AC3E}">
        <p14:creationId xmlns:p14="http://schemas.microsoft.com/office/powerpoint/2010/main" val="447598651"/>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fill="hold" nodeType="tmRoot">
          <p:childTnLst>
            <p:seq concurrent="1" prevAc="none" nextAc="seek">
              <p:cTn id="2" dur="indefinite" fill="hold"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iterate>
                                    <p:tmAbs val="0"/>
                                  </p:iterate>
                                  <p:childTnLst>
                                    <p:set>
                                      <p:cBhvr>
                                        <p:cTn id="6" fill="hold"/>
                                        <p:tgtEl>
                                          <p:spTgt spid="2190"/>
                                        </p:tgtEl>
                                        <p:attrNameLst>
                                          <p:attrName>style.visibility</p:attrName>
                                        </p:attrNameLst>
                                      </p:cBhvr>
                                      <p:to>
                                        <p:strVal val="visible"/>
                                      </p:to>
                                    </p:set>
                                    <p:animEffect transition="in" filter="wipe(down)">
                                      <p:cBhvr>
                                        <p:cTn id="7" dur="1000"/>
                                        <p:tgtEl>
                                          <p:spTgt spid="219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90" grpId="0" advAuto="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954" name="Group 1954"/>
          <p:cNvGrpSpPr/>
          <p:nvPr/>
        </p:nvGrpSpPr>
        <p:grpSpPr>
          <a:xfrm>
            <a:off x="5693165" y="2208918"/>
            <a:ext cx="1472421" cy="3834639"/>
            <a:chOff x="-15232" y="2"/>
            <a:chExt cx="2792299" cy="7272008"/>
          </a:xfrm>
          <a:effectLst/>
        </p:grpSpPr>
        <p:sp>
          <p:nvSpPr>
            <p:cNvPr id="1939" name="Shape 1939"/>
            <p:cNvSpPr/>
            <p:nvPr/>
          </p:nvSpPr>
          <p:spPr>
            <a:xfrm>
              <a:off x="-15232" y="4931767"/>
              <a:ext cx="2792299" cy="241108"/>
            </a:xfrm>
            <a:custGeom>
              <a:avLst/>
              <a:gdLst>
                <a:gd name="connsiteX0" fmla="*/ 0 w 21600"/>
                <a:gd name="connsiteY0" fmla="*/ 19914 h 28790"/>
                <a:gd name="connsiteX1" fmla="*/ 3498 w 21600"/>
                <a:gd name="connsiteY1" fmla="*/ 0 h 28790"/>
                <a:gd name="connsiteX2" fmla="*/ 21600 w 21600"/>
                <a:gd name="connsiteY2" fmla="*/ 0 h 28790"/>
                <a:gd name="connsiteX3" fmla="*/ 16483 w 21600"/>
                <a:gd name="connsiteY3" fmla="*/ 28790 h 28790"/>
                <a:gd name="connsiteX4" fmla="*/ 0 w 21600"/>
                <a:gd name="connsiteY4" fmla="*/ 19914 h 28790"/>
                <a:gd name="connsiteX0" fmla="*/ 0 w 21976"/>
                <a:gd name="connsiteY0" fmla="*/ 21352 h 28790"/>
                <a:gd name="connsiteX1" fmla="*/ 3874 w 21976"/>
                <a:gd name="connsiteY1" fmla="*/ 0 h 28790"/>
                <a:gd name="connsiteX2" fmla="*/ 21976 w 21976"/>
                <a:gd name="connsiteY2" fmla="*/ 0 h 28790"/>
                <a:gd name="connsiteX3" fmla="*/ 16859 w 21976"/>
                <a:gd name="connsiteY3" fmla="*/ 28790 h 28790"/>
                <a:gd name="connsiteX4" fmla="*/ 0 w 21976"/>
                <a:gd name="connsiteY4" fmla="*/ 21352 h 28790"/>
                <a:gd name="connsiteX0" fmla="*/ 0 w 21788"/>
                <a:gd name="connsiteY0" fmla="*/ 21352 h 28790"/>
                <a:gd name="connsiteX1" fmla="*/ 3686 w 21788"/>
                <a:gd name="connsiteY1" fmla="*/ 0 h 28790"/>
                <a:gd name="connsiteX2" fmla="*/ 21788 w 21788"/>
                <a:gd name="connsiteY2" fmla="*/ 0 h 28790"/>
                <a:gd name="connsiteX3" fmla="*/ 16671 w 21788"/>
                <a:gd name="connsiteY3" fmla="*/ 28790 h 28790"/>
                <a:gd name="connsiteX4" fmla="*/ 0 w 21788"/>
                <a:gd name="connsiteY4" fmla="*/ 21352 h 2879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788" h="28790" extrusionOk="0">
                  <a:moveTo>
                    <a:pt x="0" y="21352"/>
                  </a:moveTo>
                  <a:lnTo>
                    <a:pt x="3686" y="0"/>
                  </a:lnTo>
                  <a:lnTo>
                    <a:pt x="21788" y="0"/>
                  </a:lnTo>
                  <a:lnTo>
                    <a:pt x="16671" y="28790"/>
                  </a:lnTo>
                  <a:lnTo>
                    <a:pt x="0" y="21352"/>
                  </a:lnTo>
                  <a:close/>
                </a:path>
              </a:pathLst>
            </a:custGeom>
            <a:solidFill>
              <a:schemeClr val="accent4">
                <a:lumMod val="75000"/>
              </a:schemeClr>
            </a:solidFill>
            <a:ln w="12700" cap="flat">
              <a:noFill/>
              <a:miter lim="400000"/>
            </a:ln>
            <a:effectLst/>
          </p:spPr>
          <p:txBody>
            <a:bodyPr wrap="square" lIns="0" tIns="0" rIns="0" bIns="0" numCol="1" anchor="ctr">
              <a:noAutofit/>
            </a:bodyPr>
            <a:lstStyle/>
            <a:p>
              <a:pPr lvl="0">
                <a:lnSpc>
                  <a:spcPct val="120000"/>
                </a:lnSpc>
                <a:defRPr sz="3600">
                  <a:solidFill>
                    <a:srgbClr val="FFFFFF"/>
                  </a:solidFill>
                </a:defRPr>
              </a:pPr>
              <a:endParaRPr sz="1898">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940" name="Shape 1940"/>
            <p:cNvSpPr/>
            <p:nvPr/>
          </p:nvSpPr>
          <p:spPr>
            <a:xfrm>
              <a:off x="2065600" y="4939639"/>
              <a:ext cx="711467" cy="2332371"/>
            </a:xfrm>
            <a:custGeom>
              <a:avLst/>
              <a:gdLst/>
              <a:ahLst/>
              <a:cxnLst>
                <a:cxn ang="0">
                  <a:pos x="wd2" y="hd2"/>
                </a:cxn>
                <a:cxn ang="5400000">
                  <a:pos x="wd2" y="hd2"/>
                </a:cxn>
                <a:cxn ang="10800000">
                  <a:pos x="wd2" y="hd2"/>
                </a:cxn>
                <a:cxn ang="16200000">
                  <a:pos x="wd2" y="hd2"/>
                </a:cxn>
              </a:cxnLst>
              <a:rect l="0" t="0" r="r" b="b"/>
              <a:pathLst>
                <a:path w="21600" h="21600" extrusionOk="0">
                  <a:moveTo>
                    <a:pt x="0" y="2074"/>
                  </a:moveTo>
                  <a:lnTo>
                    <a:pt x="0" y="21600"/>
                  </a:lnTo>
                  <a:lnTo>
                    <a:pt x="21600" y="20126"/>
                  </a:lnTo>
                  <a:lnTo>
                    <a:pt x="20821" y="0"/>
                  </a:lnTo>
                  <a:lnTo>
                    <a:pt x="0" y="2074"/>
                  </a:lnTo>
                  <a:close/>
                </a:path>
              </a:pathLst>
            </a:custGeom>
            <a:solidFill>
              <a:schemeClr val="accent4">
                <a:lumMod val="75000"/>
              </a:schemeClr>
            </a:solidFill>
            <a:ln w="12700" cap="flat">
              <a:noFill/>
              <a:miter lim="400000"/>
            </a:ln>
            <a:effectLst/>
          </p:spPr>
          <p:txBody>
            <a:bodyPr wrap="square" lIns="0" tIns="0" rIns="0" bIns="0" numCol="1" anchor="ctr">
              <a:noAutofit/>
            </a:bodyPr>
            <a:lstStyle/>
            <a:p>
              <a:pPr lvl="0">
                <a:lnSpc>
                  <a:spcPct val="120000"/>
                </a:lnSpc>
                <a:defRPr sz="3600">
                  <a:solidFill>
                    <a:srgbClr val="FFFFFF"/>
                  </a:solidFill>
                </a:defRPr>
              </a:pPr>
              <a:endParaRPr sz="1898">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941" name="Shape 1941"/>
            <p:cNvSpPr/>
            <p:nvPr/>
          </p:nvSpPr>
          <p:spPr>
            <a:xfrm>
              <a:off x="8864" y="5112663"/>
              <a:ext cx="2054675" cy="2159345"/>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21600" y="21600"/>
                  </a:lnTo>
                  <a:lnTo>
                    <a:pt x="21600" y="378"/>
                  </a:lnTo>
                  <a:lnTo>
                    <a:pt x="0" y="0"/>
                  </a:lnTo>
                  <a:close/>
                </a:path>
              </a:pathLst>
            </a:custGeom>
            <a:solidFill>
              <a:schemeClr val="accent4"/>
            </a:solid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noAutofit/>
            </a:bodyPr>
            <a:lstStyle>
              <a:lvl1pPr>
                <a:defRPr sz="3600">
                  <a:solidFill>
                    <a:srgbClr val="FFFFFF"/>
                  </a:solidFill>
                </a:defRPr>
              </a:lvl1pPr>
            </a:lstStyle>
            <a:p>
              <a:pPr lvl="0">
                <a:lnSpc>
                  <a:spcPct val="120000"/>
                </a:lnSpc>
                <a:defRPr sz="1800">
                  <a:solidFill>
                    <a:srgbClr val="000000"/>
                  </a:solidFill>
                </a:defRPr>
              </a:pPr>
              <a:endParaRPr sz="1898"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942" name="Shape 1942"/>
            <p:cNvSpPr/>
            <p:nvPr/>
          </p:nvSpPr>
          <p:spPr>
            <a:xfrm>
              <a:off x="202234" y="3131733"/>
              <a:ext cx="2306485" cy="669103"/>
            </a:xfrm>
            <a:custGeom>
              <a:avLst/>
              <a:gdLst>
                <a:gd name="connsiteX0" fmla="*/ 0 w 21826"/>
                <a:gd name="connsiteY0" fmla="*/ 16789 h 21600"/>
                <a:gd name="connsiteX1" fmla="*/ 10166 w 21826"/>
                <a:gd name="connsiteY1" fmla="*/ 0 h 21600"/>
                <a:gd name="connsiteX2" fmla="*/ 21826 w 21826"/>
                <a:gd name="connsiteY2" fmla="*/ 10320 h 21600"/>
                <a:gd name="connsiteX3" fmla="*/ 13044 w 21826"/>
                <a:gd name="connsiteY3" fmla="*/ 21600 h 21600"/>
                <a:gd name="connsiteX4" fmla="*/ 0 w 21826"/>
                <a:gd name="connsiteY4" fmla="*/ 16789 h 21600"/>
                <a:gd name="connsiteX0" fmla="*/ 0 w 20924"/>
                <a:gd name="connsiteY0" fmla="*/ 16789 h 21600"/>
                <a:gd name="connsiteX1" fmla="*/ 10166 w 20924"/>
                <a:gd name="connsiteY1" fmla="*/ 0 h 21600"/>
                <a:gd name="connsiteX2" fmla="*/ 20924 w 20924"/>
                <a:gd name="connsiteY2" fmla="*/ 9973 h 21600"/>
                <a:gd name="connsiteX3" fmla="*/ 13044 w 20924"/>
                <a:gd name="connsiteY3" fmla="*/ 21600 h 21600"/>
                <a:gd name="connsiteX4" fmla="*/ 0 w 20924"/>
                <a:gd name="connsiteY4" fmla="*/ 16789 h 21600"/>
                <a:gd name="connsiteX0" fmla="*/ 0 w 21037"/>
                <a:gd name="connsiteY0" fmla="*/ 16789 h 21600"/>
                <a:gd name="connsiteX1" fmla="*/ 10166 w 21037"/>
                <a:gd name="connsiteY1" fmla="*/ 0 h 21600"/>
                <a:gd name="connsiteX2" fmla="*/ 21037 w 21037"/>
                <a:gd name="connsiteY2" fmla="*/ 11707 h 21600"/>
                <a:gd name="connsiteX3" fmla="*/ 13044 w 21037"/>
                <a:gd name="connsiteY3" fmla="*/ 21600 h 21600"/>
                <a:gd name="connsiteX4" fmla="*/ 0 w 21037"/>
                <a:gd name="connsiteY4" fmla="*/ 16789 h 21600"/>
                <a:gd name="connsiteX0" fmla="*/ 0 w 21037"/>
                <a:gd name="connsiteY0" fmla="*/ 15054 h 21600"/>
                <a:gd name="connsiteX1" fmla="*/ 10166 w 21037"/>
                <a:gd name="connsiteY1" fmla="*/ 0 h 21600"/>
                <a:gd name="connsiteX2" fmla="*/ 21037 w 21037"/>
                <a:gd name="connsiteY2" fmla="*/ 11707 h 21600"/>
                <a:gd name="connsiteX3" fmla="*/ 13044 w 21037"/>
                <a:gd name="connsiteY3" fmla="*/ 21600 h 21600"/>
                <a:gd name="connsiteX4" fmla="*/ 0 w 21037"/>
                <a:gd name="connsiteY4" fmla="*/ 15054 h 21600"/>
                <a:gd name="connsiteX0" fmla="*/ 0 w 21037"/>
                <a:gd name="connsiteY0" fmla="*/ 15748 h 21600"/>
                <a:gd name="connsiteX1" fmla="*/ 10166 w 21037"/>
                <a:gd name="connsiteY1" fmla="*/ 0 h 21600"/>
                <a:gd name="connsiteX2" fmla="*/ 21037 w 21037"/>
                <a:gd name="connsiteY2" fmla="*/ 11707 h 21600"/>
                <a:gd name="connsiteX3" fmla="*/ 13044 w 21037"/>
                <a:gd name="connsiteY3" fmla="*/ 21600 h 21600"/>
                <a:gd name="connsiteX4" fmla="*/ 0 w 21037"/>
                <a:gd name="connsiteY4" fmla="*/ 15748 h 21600"/>
                <a:gd name="connsiteX0" fmla="*/ 0 w 20924"/>
                <a:gd name="connsiteY0" fmla="*/ 15748 h 21600"/>
                <a:gd name="connsiteX1" fmla="*/ 10166 w 20924"/>
                <a:gd name="connsiteY1" fmla="*/ 0 h 21600"/>
                <a:gd name="connsiteX2" fmla="*/ 20924 w 20924"/>
                <a:gd name="connsiteY2" fmla="*/ 11360 h 21600"/>
                <a:gd name="connsiteX3" fmla="*/ 13044 w 20924"/>
                <a:gd name="connsiteY3" fmla="*/ 21600 h 21600"/>
                <a:gd name="connsiteX4" fmla="*/ 0 w 20924"/>
                <a:gd name="connsiteY4" fmla="*/ 15748 h 21600"/>
                <a:gd name="connsiteX0" fmla="*/ 0 w 21601"/>
                <a:gd name="connsiteY0" fmla="*/ 15748 h 21600"/>
                <a:gd name="connsiteX1" fmla="*/ 10166 w 21601"/>
                <a:gd name="connsiteY1" fmla="*/ 0 h 21600"/>
                <a:gd name="connsiteX2" fmla="*/ 21601 w 21601"/>
                <a:gd name="connsiteY2" fmla="*/ 9805 h 21600"/>
                <a:gd name="connsiteX3" fmla="*/ 13044 w 21601"/>
                <a:gd name="connsiteY3" fmla="*/ 21600 h 21600"/>
                <a:gd name="connsiteX4" fmla="*/ 0 w 21601"/>
                <a:gd name="connsiteY4" fmla="*/ 15748 h 216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601" h="21600" extrusionOk="0">
                  <a:moveTo>
                    <a:pt x="0" y="15748"/>
                  </a:moveTo>
                  <a:lnTo>
                    <a:pt x="10166" y="0"/>
                  </a:lnTo>
                  <a:lnTo>
                    <a:pt x="21601" y="9805"/>
                  </a:lnTo>
                  <a:lnTo>
                    <a:pt x="13044" y="21600"/>
                  </a:lnTo>
                  <a:lnTo>
                    <a:pt x="0" y="15748"/>
                  </a:lnTo>
                  <a:close/>
                </a:path>
              </a:pathLst>
            </a:custGeom>
            <a:solidFill>
              <a:schemeClr val="accent3">
                <a:lumMod val="75000"/>
              </a:schemeClr>
            </a:solidFill>
            <a:ln w="12700" cap="flat">
              <a:noFill/>
              <a:miter lim="400000"/>
            </a:ln>
            <a:effectLst/>
          </p:spPr>
          <p:txBody>
            <a:bodyPr wrap="square" lIns="0" tIns="0" rIns="0" bIns="0" numCol="1" anchor="ctr">
              <a:noAutofit/>
            </a:bodyPr>
            <a:lstStyle/>
            <a:p>
              <a:pPr lvl="0">
                <a:lnSpc>
                  <a:spcPct val="120000"/>
                </a:lnSpc>
                <a:defRPr sz="3600">
                  <a:solidFill>
                    <a:srgbClr val="FFFFFF"/>
                  </a:solidFill>
                </a:defRPr>
              </a:pPr>
              <a:endParaRPr sz="1898">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943" name="Shape 1943"/>
            <p:cNvSpPr/>
            <p:nvPr/>
          </p:nvSpPr>
          <p:spPr>
            <a:xfrm>
              <a:off x="1608071" y="3438591"/>
              <a:ext cx="924588" cy="1783219"/>
            </a:xfrm>
            <a:custGeom>
              <a:avLst/>
              <a:gdLst/>
              <a:ahLst/>
              <a:cxnLst>
                <a:cxn ang="0">
                  <a:pos x="wd2" y="hd2"/>
                </a:cxn>
                <a:cxn ang="5400000">
                  <a:pos x="wd2" y="hd2"/>
                </a:cxn>
                <a:cxn ang="10800000">
                  <a:pos x="wd2" y="hd2"/>
                </a:cxn>
                <a:cxn ang="16200000">
                  <a:pos x="wd2" y="hd2"/>
                </a:cxn>
              </a:cxnLst>
              <a:rect l="0" t="0" r="r" b="b"/>
              <a:pathLst>
                <a:path w="21600" h="21600" extrusionOk="0">
                  <a:moveTo>
                    <a:pt x="0" y="4361"/>
                  </a:moveTo>
                  <a:lnTo>
                    <a:pt x="21013" y="0"/>
                  </a:lnTo>
                  <a:lnTo>
                    <a:pt x="21600" y="16852"/>
                  </a:lnTo>
                  <a:lnTo>
                    <a:pt x="755" y="21600"/>
                  </a:lnTo>
                  <a:lnTo>
                    <a:pt x="0" y="4361"/>
                  </a:lnTo>
                  <a:close/>
                </a:path>
              </a:pathLst>
            </a:custGeom>
            <a:solidFill>
              <a:schemeClr val="accent3">
                <a:lumMod val="75000"/>
              </a:schemeClr>
            </a:solidFill>
            <a:ln w="12700" cap="flat">
              <a:noFill/>
              <a:miter lim="400000"/>
            </a:ln>
            <a:effectLst/>
          </p:spPr>
          <p:txBody>
            <a:bodyPr wrap="square" lIns="0" tIns="0" rIns="0" bIns="0" numCol="1" anchor="ctr">
              <a:noAutofit/>
            </a:bodyPr>
            <a:lstStyle/>
            <a:p>
              <a:pPr lvl="0">
                <a:lnSpc>
                  <a:spcPct val="120000"/>
                </a:lnSpc>
                <a:defRPr sz="3600">
                  <a:solidFill>
                    <a:srgbClr val="FFFFFF"/>
                  </a:solidFill>
                </a:defRPr>
              </a:pPr>
              <a:endParaRPr sz="1898">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944" name="Shape 1944"/>
            <p:cNvSpPr/>
            <p:nvPr/>
          </p:nvSpPr>
          <p:spPr>
            <a:xfrm>
              <a:off x="147373" y="1329332"/>
              <a:ext cx="2255745" cy="498643"/>
            </a:xfrm>
            <a:custGeom>
              <a:avLst/>
              <a:gdLst/>
              <a:ahLst/>
              <a:cxnLst>
                <a:cxn ang="0">
                  <a:pos x="wd2" y="hd2"/>
                </a:cxn>
                <a:cxn ang="5400000">
                  <a:pos x="wd2" y="hd2"/>
                </a:cxn>
                <a:cxn ang="10800000">
                  <a:pos x="wd2" y="hd2"/>
                </a:cxn>
                <a:cxn ang="16200000">
                  <a:pos x="wd2" y="hd2"/>
                </a:cxn>
              </a:cxnLst>
              <a:rect l="0" t="0" r="r" b="b"/>
              <a:pathLst>
                <a:path w="21600" h="21600" extrusionOk="0">
                  <a:moveTo>
                    <a:pt x="0" y="10189"/>
                  </a:moveTo>
                  <a:lnTo>
                    <a:pt x="13958" y="0"/>
                  </a:lnTo>
                  <a:lnTo>
                    <a:pt x="21600" y="15053"/>
                  </a:lnTo>
                  <a:lnTo>
                    <a:pt x="6771" y="21600"/>
                  </a:lnTo>
                  <a:lnTo>
                    <a:pt x="0" y="10189"/>
                  </a:lnTo>
                  <a:close/>
                </a:path>
              </a:pathLst>
            </a:custGeom>
            <a:solidFill>
              <a:schemeClr val="accent2">
                <a:lumMod val="75000"/>
              </a:schemeClr>
            </a:solidFill>
            <a:ln w="12700" cap="flat">
              <a:noFill/>
              <a:miter lim="400000"/>
            </a:ln>
            <a:effectLst/>
          </p:spPr>
          <p:txBody>
            <a:bodyPr wrap="square" lIns="0" tIns="0" rIns="0" bIns="0" numCol="1" anchor="ctr">
              <a:noAutofit/>
            </a:bodyPr>
            <a:lstStyle/>
            <a:p>
              <a:pPr lvl="0">
                <a:lnSpc>
                  <a:spcPct val="120000"/>
                </a:lnSpc>
                <a:defRPr sz="3600">
                  <a:solidFill>
                    <a:srgbClr val="FFFFFF"/>
                  </a:solidFill>
                </a:defRPr>
              </a:pPr>
              <a:endParaRPr sz="1898">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945" name="Shape 1945"/>
            <p:cNvSpPr/>
            <p:nvPr/>
          </p:nvSpPr>
          <p:spPr>
            <a:xfrm>
              <a:off x="89271" y="1559189"/>
              <a:ext cx="762093" cy="1823872"/>
            </a:xfrm>
            <a:custGeom>
              <a:avLst/>
              <a:gdLst/>
              <a:ahLst/>
              <a:cxnLst>
                <a:cxn ang="0">
                  <a:pos x="wd2" y="hd2"/>
                </a:cxn>
                <a:cxn ang="5400000">
                  <a:pos x="wd2" y="hd2"/>
                </a:cxn>
                <a:cxn ang="10800000">
                  <a:pos x="wd2" y="hd2"/>
                </a:cxn>
                <a:cxn ang="16200000">
                  <a:pos x="wd2" y="hd2"/>
                </a:cxn>
              </a:cxnLst>
              <a:rect l="0" t="0" r="r" b="b"/>
              <a:pathLst>
                <a:path w="21600" h="21600" extrusionOk="0">
                  <a:moveTo>
                    <a:pt x="709" y="0"/>
                  </a:moveTo>
                  <a:lnTo>
                    <a:pt x="21474" y="3120"/>
                  </a:lnTo>
                  <a:lnTo>
                    <a:pt x="21600" y="21600"/>
                  </a:lnTo>
                  <a:lnTo>
                    <a:pt x="0" y="19552"/>
                  </a:lnTo>
                  <a:lnTo>
                    <a:pt x="709" y="0"/>
                  </a:lnTo>
                  <a:close/>
                </a:path>
              </a:pathLst>
            </a:custGeom>
            <a:solidFill>
              <a:schemeClr val="accent2">
                <a:lumMod val="75000"/>
              </a:schemeClr>
            </a:solidFill>
            <a:ln w="12700" cap="flat">
              <a:noFill/>
              <a:miter lim="400000"/>
            </a:ln>
            <a:effectLst/>
          </p:spPr>
          <p:txBody>
            <a:bodyPr wrap="square" lIns="0" tIns="0" rIns="0" bIns="0" numCol="1" anchor="ctr">
              <a:noAutofit/>
            </a:bodyPr>
            <a:lstStyle/>
            <a:p>
              <a:pPr lvl="0">
                <a:lnSpc>
                  <a:spcPct val="120000"/>
                </a:lnSpc>
                <a:defRPr sz="3600">
                  <a:solidFill>
                    <a:srgbClr val="FFFFFF"/>
                  </a:solidFill>
                </a:defRPr>
              </a:pPr>
              <a:endParaRPr sz="1898">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946" name="Shape 1946"/>
            <p:cNvSpPr/>
            <p:nvPr/>
          </p:nvSpPr>
          <p:spPr>
            <a:xfrm>
              <a:off x="847262" y="1669653"/>
              <a:ext cx="1574602" cy="1727521"/>
            </a:xfrm>
            <a:custGeom>
              <a:avLst/>
              <a:gdLst/>
              <a:ahLst/>
              <a:cxnLst>
                <a:cxn ang="0">
                  <a:pos x="wd2" y="hd2"/>
                </a:cxn>
                <a:cxn ang="5400000">
                  <a:pos x="wd2" y="hd2"/>
                </a:cxn>
                <a:cxn ang="10800000">
                  <a:pos x="wd2" y="hd2"/>
                </a:cxn>
                <a:cxn ang="16200000">
                  <a:pos x="wd2" y="hd2"/>
                </a:cxn>
              </a:cxnLst>
              <a:rect l="0" t="0" r="r" b="b"/>
              <a:pathLst>
                <a:path w="21600" h="21600" extrusionOk="0">
                  <a:moveTo>
                    <a:pt x="21374" y="0"/>
                  </a:moveTo>
                  <a:lnTo>
                    <a:pt x="0" y="1984"/>
                  </a:lnTo>
                  <a:lnTo>
                    <a:pt x="0" y="21600"/>
                  </a:lnTo>
                  <a:lnTo>
                    <a:pt x="21600" y="20291"/>
                  </a:lnTo>
                  <a:lnTo>
                    <a:pt x="21374" y="0"/>
                  </a:lnTo>
                  <a:close/>
                </a:path>
              </a:pathLst>
            </a:custGeom>
            <a:solidFill>
              <a:schemeClr val="accent2"/>
            </a:solidFill>
            <a:ln w="12700" cap="flat">
              <a:noFill/>
              <a:miter lim="400000"/>
            </a:ln>
            <a:effectLst/>
          </p:spPr>
          <p:txBody>
            <a:bodyPr wrap="square" lIns="0" tIns="0" rIns="0" bIns="0" numCol="1" anchor="ctr">
              <a:noAutofit/>
            </a:bodyPr>
            <a:lstStyle/>
            <a:p>
              <a:pPr lvl="0">
                <a:lnSpc>
                  <a:spcPct val="120000"/>
                </a:lnSpc>
                <a:defRPr sz="3600">
                  <a:solidFill>
                    <a:srgbClr val="FFFFFF"/>
                  </a:solidFill>
                </a:defRPr>
              </a:pPr>
              <a:endParaRPr sz="1898">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947" name="Shape 1947"/>
            <p:cNvSpPr/>
            <p:nvPr/>
          </p:nvSpPr>
          <p:spPr>
            <a:xfrm>
              <a:off x="594121" y="132"/>
              <a:ext cx="1431021" cy="1616435"/>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21600" y="0"/>
                  </a:lnTo>
                  <a:lnTo>
                    <a:pt x="21600" y="21600"/>
                  </a:lnTo>
                  <a:lnTo>
                    <a:pt x="620" y="21600"/>
                  </a:lnTo>
                  <a:lnTo>
                    <a:pt x="0" y="0"/>
                  </a:lnTo>
                  <a:close/>
                </a:path>
              </a:pathLst>
            </a:custGeom>
            <a:solidFill>
              <a:schemeClr val="accent1"/>
            </a:solidFill>
            <a:ln w="12700" cap="flat">
              <a:noFill/>
              <a:miter lim="400000"/>
            </a:ln>
            <a:effectLst/>
          </p:spPr>
          <p:txBody>
            <a:bodyPr wrap="square" lIns="0" tIns="0" rIns="0" bIns="0" numCol="1" anchor="ctr">
              <a:noAutofit/>
            </a:bodyPr>
            <a:lstStyle/>
            <a:p>
              <a:pPr lvl="0">
                <a:lnSpc>
                  <a:spcPct val="120000"/>
                </a:lnSpc>
                <a:defRPr sz="3600">
                  <a:solidFill>
                    <a:srgbClr val="FFFFFF"/>
                  </a:solidFill>
                </a:defRPr>
              </a:pPr>
              <a:endParaRPr sz="1898">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948" name="Shape 1948"/>
            <p:cNvSpPr/>
            <p:nvPr/>
          </p:nvSpPr>
          <p:spPr>
            <a:xfrm>
              <a:off x="1993238" y="2"/>
              <a:ext cx="516204" cy="1600273"/>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21600" y="2148"/>
                  </a:lnTo>
                  <a:lnTo>
                    <a:pt x="21600" y="19119"/>
                  </a:lnTo>
                  <a:lnTo>
                    <a:pt x="740" y="21600"/>
                  </a:lnTo>
                  <a:lnTo>
                    <a:pt x="0" y="0"/>
                  </a:lnTo>
                  <a:close/>
                </a:path>
              </a:pathLst>
            </a:custGeom>
            <a:solidFill>
              <a:schemeClr val="accent1">
                <a:lumMod val="75000"/>
              </a:schemeClr>
            </a:solidFill>
            <a:ln w="12700" cap="flat">
              <a:noFill/>
              <a:miter lim="400000"/>
            </a:ln>
            <a:effectLst/>
          </p:spPr>
          <p:txBody>
            <a:bodyPr wrap="square" lIns="0" tIns="0" rIns="0" bIns="0" numCol="1" anchor="ctr">
              <a:noAutofit/>
            </a:bodyPr>
            <a:lstStyle/>
            <a:p>
              <a:pPr lvl="0">
                <a:lnSpc>
                  <a:spcPct val="120000"/>
                </a:lnSpc>
                <a:defRPr sz="3600">
                  <a:solidFill>
                    <a:srgbClr val="FFFFFF"/>
                  </a:solidFill>
                </a:defRPr>
              </a:pPr>
              <a:endParaRPr sz="1898">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949" name="Shape 1949"/>
            <p:cNvSpPr/>
            <p:nvPr/>
          </p:nvSpPr>
          <p:spPr>
            <a:xfrm>
              <a:off x="226351" y="3620161"/>
              <a:ext cx="1415257" cy="1622095"/>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19036"/>
                  </a:lnTo>
                  <a:lnTo>
                    <a:pt x="21600" y="21600"/>
                  </a:lnTo>
                  <a:lnTo>
                    <a:pt x="21408" y="2206"/>
                  </a:lnTo>
                  <a:lnTo>
                    <a:pt x="0" y="0"/>
                  </a:lnTo>
                  <a:close/>
                </a:path>
              </a:pathLst>
            </a:custGeom>
            <a:solidFill>
              <a:schemeClr val="accent3"/>
            </a:solidFill>
            <a:ln w="12700" cap="flat">
              <a:noFill/>
              <a:miter lim="400000"/>
            </a:ln>
            <a:effectLst/>
          </p:spPr>
          <p:txBody>
            <a:bodyPr wrap="square" lIns="0" tIns="0" rIns="0" bIns="0" numCol="1" anchor="ctr">
              <a:noAutofit/>
            </a:bodyPr>
            <a:lstStyle/>
            <a:p>
              <a:pPr lvl="0">
                <a:lnSpc>
                  <a:spcPct val="120000"/>
                </a:lnSpc>
                <a:defRPr sz="3600">
                  <a:solidFill>
                    <a:srgbClr val="FFFFFF"/>
                  </a:solidFill>
                </a:defRPr>
              </a:pPr>
              <a:endParaRPr sz="1898">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950" name="Shape 1950"/>
            <p:cNvSpPr/>
            <p:nvPr/>
          </p:nvSpPr>
          <p:spPr>
            <a:xfrm>
              <a:off x="867976" y="472983"/>
              <a:ext cx="1027498" cy="670732"/>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ctr">
              <a:spAutoFit/>
            </a:bodyPr>
            <a:lstStyle>
              <a:lvl1pPr>
                <a:defRPr sz="4000">
                  <a:solidFill>
                    <a:srgbClr val="F9FAFC"/>
                  </a:solidFill>
                  <a:latin typeface="STIXGeneral-Bold"/>
                  <a:ea typeface="STIXGeneral-Bold"/>
                  <a:cs typeface="STIXGeneral-Bold"/>
                  <a:sym typeface="STIXGeneral-Bold"/>
                </a:defRPr>
              </a:lvl1pPr>
            </a:lstStyle>
            <a:p>
              <a:pPr lvl="0">
                <a:lnSpc>
                  <a:spcPct val="120000"/>
                </a:lnSpc>
                <a:defRPr sz="1800">
                  <a:solidFill>
                    <a:srgbClr val="000000"/>
                  </a:solidFill>
                </a:defRPr>
              </a:pPr>
              <a:r>
                <a:rPr sz="2109">
                  <a:solidFill>
                    <a:schemeClr val="bg1"/>
                  </a:solidFill>
                  <a:latin typeface="Arial" panose="020B0604020202020204" pitchFamily="34" charset="0"/>
                  <a:ea typeface="微软雅黑" panose="020B0503020204020204" pitchFamily="34" charset="-122"/>
                  <a:sym typeface="Arial" panose="020B0604020202020204" pitchFamily="34" charset="0"/>
                </a:rPr>
                <a:t>13%</a:t>
              </a:r>
            </a:p>
          </p:txBody>
        </p:sp>
        <p:sp>
          <p:nvSpPr>
            <p:cNvPr id="1951" name="Shape 1951"/>
            <p:cNvSpPr/>
            <p:nvPr/>
          </p:nvSpPr>
          <p:spPr>
            <a:xfrm>
              <a:off x="1140210" y="2198047"/>
              <a:ext cx="1027498" cy="670732"/>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ctr">
              <a:spAutoFit/>
            </a:bodyPr>
            <a:lstStyle>
              <a:lvl1pPr>
                <a:defRPr sz="4000">
                  <a:solidFill>
                    <a:srgbClr val="F9FAFC"/>
                  </a:solidFill>
                  <a:latin typeface="STIXGeneral-Bold"/>
                  <a:ea typeface="STIXGeneral-Bold"/>
                  <a:cs typeface="STIXGeneral-Bold"/>
                  <a:sym typeface="STIXGeneral-Bold"/>
                </a:defRPr>
              </a:lvl1pPr>
            </a:lstStyle>
            <a:p>
              <a:pPr lvl="0">
                <a:lnSpc>
                  <a:spcPct val="120000"/>
                </a:lnSpc>
                <a:defRPr sz="1800">
                  <a:solidFill>
                    <a:srgbClr val="000000"/>
                  </a:solidFill>
                </a:defRPr>
              </a:pPr>
              <a:r>
                <a:rPr sz="2109">
                  <a:solidFill>
                    <a:schemeClr val="bg1"/>
                  </a:solidFill>
                  <a:latin typeface="Arial" panose="020B0604020202020204" pitchFamily="34" charset="0"/>
                  <a:ea typeface="微软雅黑" panose="020B0503020204020204" pitchFamily="34" charset="-122"/>
                  <a:sym typeface="Arial" panose="020B0604020202020204" pitchFamily="34" charset="0"/>
                </a:rPr>
                <a:t>13%</a:t>
              </a:r>
            </a:p>
          </p:txBody>
        </p:sp>
        <p:sp>
          <p:nvSpPr>
            <p:cNvPr id="1952" name="Shape 1952"/>
            <p:cNvSpPr/>
            <p:nvPr/>
          </p:nvSpPr>
          <p:spPr>
            <a:xfrm>
              <a:off x="432582" y="4122815"/>
              <a:ext cx="1027498" cy="670732"/>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ctr">
              <a:spAutoFit/>
            </a:bodyPr>
            <a:lstStyle>
              <a:lvl1pPr>
                <a:defRPr sz="4000">
                  <a:solidFill>
                    <a:srgbClr val="F9FAFC"/>
                  </a:solidFill>
                  <a:latin typeface="STIXGeneral-Bold"/>
                  <a:ea typeface="STIXGeneral-Bold"/>
                  <a:cs typeface="STIXGeneral-Bold"/>
                  <a:sym typeface="STIXGeneral-Bold"/>
                </a:defRPr>
              </a:lvl1pPr>
            </a:lstStyle>
            <a:p>
              <a:pPr lvl="0">
                <a:lnSpc>
                  <a:spcPct val="120000"/>
                </a:lnSpc>
                <a:defRPr sz="1800">
                  <a:solidFill>
                    <a:srgbClr val="000000"/>
                  </a:solidFill>
                </a:defRPr>
              </a:pPr>
              <a:r>
                <a:rPr sz="2109">
                  <a:solidFill>
                    <a:schemeClr val="bg1"/>
                  </a:solidFill>
                  <a:latin typeface="Arial" panose="020B0604020202020204" pitchFamily="34" charset="0"/>
                  <a:ea typeface="微软雅黑" panose="020B0503020204020204" pitchFamily="34" charset="-122"/>
                  <a:sym typeface="Arial" panose="020B0604020202020204" pitchFamily="34" charset="0"/>
                </a:rPr>
                <a:t>13%</a:t>
              </a:r>
            </a:p>
          </p:txBody>
        </p:sp>
        <p:sp>
          <p:nvSpPr>
            <p:cNvPr id="1953" name="Shape 1953"/>
            <p:cNvSpPr/>
            <p:nvPr/>
          </p:nvSpPr>
          <p:spPr>
            <a:xfrm>
              <a:off x="534804" y="5862498"/>
              <a:ext cx="1027498" cy="670732"/>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ctr">
              <a:spAutoFit/>
            </a:bodyPr>
            <a:lstStyle>
              <a:lvl1pPr>
                <a:defRPr sz="4000">
                  <a:solidFill>
                    <a:srgbClr val="F9FAFC"/>
                  </a:solidFill>
                  <a:latin typeface="STIXGeneral-Bold"/>
                  <a:ea typeface="STIXGeneral-Bold"/>
                  <a:cs typeface="STIXGeneral-Bold"/>
                  <a:sym typeface="STIXGeneral-Bold"/>
                </a:defRPr>
              </a:lvl1pPr>
            </a:lstStyle>
            <a:p>
              <a:pPr lvl="0">
                <a:lnSpc>
                  <a:spcPct val="120000"/>
                </a:lnSpc>
                <a:defRPr sz="1800">
                  <a:solidFill>
                    <a:srgbClr val="000000"/>
                  </a:solidFill>
                </a:defRPr>
              </a:pPr>
              <a:r>
                <a:rPr sz="2109" dirty="0">
                  <a:solidFill>
                    <a:schemeClr val="bg1"/>
                  </a:solidFill>
                  <a:latin typeface="Arial" panose="020B0604020202020204" pitchFamily="34" charset="0"/>
                  <a:ea typeface="微软雅黑" panose="020B0503020204020204" pitchFamily="34" charset="-122"/>
                  <a:sym typeface="Arial" panose="020B0604020202020204" pitchFamily="34" charset="0"/>
                </a:rPr>
                <a:t>13%</a:t>
              </a:r>
            </a:p>
          </p:txBody>
        </p:sp>
      </p:grpSp>
      <p:sp>
        <p:nvSpPr>
          <p:cNvPr id="35" name="Rectangle 50"/>
          <p:cNvSpPr/>
          <p:nvPr/>
        </p:nvSpPr>
        <p:spPr>
          <a:xfrm>
            <a:off x="7302836" y="2573632"/>
            <a:ext cx="2207044" cy="429605"/>
          </a:xfrm>
          <a:prstGeom prst="rect">
            <a:avLst/>
          </a:prstGeom>
        </p:spPr>
        <p:txBody>
          <a:bodyPr wrap="square" lIns="0" tIns="0" rIns="0" bIns="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6" name="TextBox 51"/>
          <p:cNvSpPr txBox="1"/>
          <p:nvPr/>
        </p:nvSpPr>
        <p:spPr>
          <a:xfrm>
            <a:off x="7302836" y="2274228"/>
            <a:ext cx="1342903" cy="236219"/>
          </a:xfrm>
          <a:prstGeom prst="rect">
            <a:avLst/>
          </a:prstGeom>
          <a:noFill/>
        </p:spPr>
        <p:txBody>
          <a:bodyPr wrap="square" lIns="0" tIns="0" rIns="0" bIns="0" rtlCol="0">
            <a:spAutoFit/>
          </a:bodyPr>
          <a:lstStyle/>
          <a:p>
            <a:pPr>
              <a:lnSpc>
                <a:spcPct val="120000"/>
              </a:lnSpc>
            </a:pPr>
            <a:r>
              <a:rPr lang="zh-CN" altLang="en-US" sz="14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7" name="Rectangle 50"/>
          <p:cNvSpPr/>
          <p:nvPr/>
        </p:nvSpPr>
        <p:spPr>
          <a:xfrm>
            <a:off x="3311407" y="3546089"/>
            <a:ext cx="2207044" cy="429605"/>
          </a:xfrm>
          <a:prstGeom prst="rect">
            <a:avLst/>
          </a:prstGeom>
        </p:spPr>
        <p:txBody>
          <a:bodyPr wrap="square" lIns="0" tIns="0" rIns="0" bIns="0">
            <a:spAutoFit/>
          </a:bodyPr>
          <a:lstStyle/>
          <a:p>
            <a:pPr algn="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8" name="TextBox 51"/>
          <p:cNvSpPr txBox="1"/>
          <p:nvPr/>
        </p:nvSpPr>
        <p:spPr>
          <a:xfrm>
            <a:off x="4175548" y="3246685"/>
            <a:ext cx="1342903" cy="236219"/>
          </a:xfrm>
          <a:prstGeom prst="rect">
            <a:avLst/>
          </a:prstGeom>
          <a:noFill/>
        </p:spPr>
        <p:txBody>
          <a:bodyPr wrap="square" lIns="0" tIns="0" rIns="0" bIns="0" rtlCol="0">
            <a:spAutoFit/>
          </a:bodyPr>
          <a:lstStyle/>
          <a:p>
            <a:pPr algn="r">
              <a:lnSpc>
                <a:spcPct val="120000"/>
              </a:lnSpc>
            </a:pPr>
            <a:r>
              <a:rPr lang="zh-CN" altLang="en-US" sz="14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9" name="Rectangle 50"/>
          <p:cNvSpPr/>
          <p:nvPr/>
        </p:nvSpPr>
        <p:spPr>
          <a:xfrm>
            <a:off x="7302836" y="4431461"/>
            <a:ext cx="2207044" cy="429605"/>
          </a:xfrm>
          <a:prstGeom prst="rect">
            <a:avLst/>
          </a:prstGeom>
        </p:spPr>
        <p:txBody>
          <a:bodyPr wrap="square" lIns="0" tIns="0" rIns="0" bIns="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0" name="TextBox 51"/>
          <p:cNvSpPr txBox="1"/>
          <p:nvPr/>
        </p:nvSpPr>
        <p:spPr>
          <a:xfrm>
            <a:off x="7302836" y="4132057"/>
            <a:ext cx="1342903" cy="236219"/>
          </a:xfrm>
          <a:prstGeom prst="rect">
            <a:avLst/>
          </a:prstGeom>
          <a:noFill/>
        </p:spPr>
        <p:txBody>
          <a:bodyPr wrap="square" lIns="0" tIns="0" rIns="0" bIns="0" rtlCol="0">
            <a:spAutoFit/>
          </a:bodyPr>
          <a:lstStyle/>
          <a:p>
            <a:pPr>
              <a:lnSpc>
                <a:spcPct val="120000"/>
              </a:lnSpc>
            </a:pPr>
            <a:r>
              <a:rPr lang="zh-CN" altLang="en-US" sz="14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1" name="Rectangle 50"/>
          <p:cNvSpPr/>
          <p:nvPr/>
        </p:nvSpPr>
        <p:spPr>
          <a:xfrm>
            <a:off x="3311407" y="5403918"/>
            <a:ext cx="2207044" cy="429605"/>
          </a:xfrm>
          <a:prstGeom prst="rect">
            <a:avLst/>
          </a:prstGeom>
        </p:spPr>
        <p:txBody>
          <a:bodyPr wrap="square" lIns="0" tIns="0" rIns="0" bIns="0">
            <a:spAutoFit/>
          </a:bodyPr>
          <a:lstStyle/>
          <a:p>
            <a:pPr algn="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2" name="TextBox 51"/>
          <p:cNvSpPr txBox="1"/>
          <p:nvPr/>
        </p:nvSpPr>
        <p:spPr>
          <a:xfrm>
            <a:off x="4175548" y="5104514"/>
            <a:ext cx="1342903" cy="236219"/>
          </a:xfrm>
          <a:prstGeom prst="rect">
            <a:avLst/>
          </a:prstGeom>
          <a:noFill/>
        </p:spPr>
        <p:txBody>
          <a:bodyPr wrap="square" lIns="0" tIns="0" rIns="0" bIns="0" rtlCol="0">
            <a:spAutoFit/>
          </a:bodyPr>
          <a:lstStyle/>
          <a:p>
            <a:pPr algn="r">
              <a:lnSpc>
                <a:spcPct val="120000"/>
              </a:lnSpc>
            </a:pPr>
            <a:r>
              <a:rPr lang="zh-CN" altLang="en-US" sz="14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6" name="Content Placeholder 2"/>
          <p:cNvSpPr txBox="1">
            <a:spLocks/>
          </p:cNvSpPr>
          <p:nvPr/>
        </p:nvSpPr>
        <p:spPr>
          <a:xfrm>
            <a:off x="4895850" y="328184"/>
            <a:ext cx="3067050" cy="369332"/>
          </a:xfrm>
          <a:prstGeom prst="rect">
            <a:avLst/>
          </a:prstGeom>
        </p:spPr>
        <p:txBody>
          <a:bodyPr vert="horz" lIns="0" tIns="0" rIns="0" bIns="0" rtlCol="0" anchor="t" anchorCtr="0">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zh-CN" altLang="en-US" sz="2400" dirty="0">
                <a:solidFill>
                  <a:schemeClr val="accent1"/>
                </a:solidFill>
                <a:latin typeface="方正稚艺简体" panose="03000509000000000000" pitchFamily="65" charset="-122"/>
                <a:ea typeface="方正稚艺简体" panose="03000509000000000000" pitchFamily="65" charset="-122"/>
                <a:cs typeface="+mn-ea"/>
                <a:sym typeface="Arial" panose="020B0604020202020204" pitchFamily="34" charset="0"/>
              </a:rPr>
              <a:t>点击添加相关标题文字</a:t>
            </a:r>
            <a:endParaRPr lang="en-US" sz="2400" dirty="0">
              <a:solidFill>
                <a:schemeClr val="accent1"/>
              </a:solidFill>
              <a:latin typeface="方正稚艺简体" panose="03000509000000000000" pitchFamily="65" charset="-122"/>
              <a:ea typeface="方正稚艺简体" panose="03000509000000000000" pitchFamily="65" charset="-122"/>
              <a:cs typeface="+mn-ea"/>
              <a:sym typeface="Arial" panose="020B0604020202020204" pitchFamily="34" charset="0"/>
            </a:endParaRPr>
          </a:p>
        </p:txBody>
      </p:sp>
    </p:spTree>
    <p:extLst>
      <p:ext uri="{BB962C8B-B14F-4D97-AF65-F5344CB8AC3E}">
        <p14:creationId xmlns:p14="http://schemas.microsoft.com/office/powerpoint/2010/main" val="1775391679"/>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fill="hold" nodeType="tmRoot">
          <p:childTnLst>
            <p:seq concurrent="1" prevAc="none" nextAc="seek">
              <p:cTn id="2" dur="indefinite" fill="hold" nodeType="mainSeq">
                <p:childTnLst>
                  <p:par>
                    <p:cTn id="3" fill="hold">
                      <p:stCondLst>
                        <p:cond delay="indefinite"/>
                      </p:stCondLst>
                      <p:childTnLst>
                        <p:par>
                          <p:cTn id="4" fill="hold">
                            <p:stCondLst>
                              <p:cond delay="0"/>
                            </p:stCondLst>
                            <p:childTnLst>
                              <p:par>
                                <p:cTn id="5" presetID="23" presetClass="entr" presetSubtype="32" fill="hold" grpId="0" nodeType="clickEffect">
                                  <p:stCondLst>
                                    <p:cond delay="0"/>
                                  </p:stCondLst>
                                  <p:iterate>
                                    <p:tmAbs val="0"/>
                                  </p:iterate>
                                  <p:childTnLst>
                                    <p:set>
                                      <p:cBhvr>
                                        <p:cTn id="6" fill="hold"/>
                                        <p:tgtEl>
                                          <p:spTgt spid="1954"/>
                                        </p:tgtEl>
                                        <p:attrNameLst>
                                          <p:attrName>style.visibility</p:attrName>
                                        </p:attrNameLst>
                                      </p:cBhvr>
                                      <p:to>
                                        <p:strVal val="visible"/>
                                      </p:to>
                                    </p:set>
                                    <p:anim calcmode="lin" valueType="num">
                                      <p:cBhvr>
                                        <p:cTn id="7" dur="750" fill="hold"/>
                                        <p:tgtEl>
                                          <p:spTgt spid="1954"/>
                                        </p:tgtEl>
                                        <p:attrNameLst>
                                          <p:attrName>ppt_w</p:attrName>
                                        </p:attrNameLst>
                                      </p:cBhvr>
                                      <p:tavLst>
                                        <p:tav tm="0">
                                          <p:val>
                                            <p:fltVal val="0"/>
                                          </p:val>
                                        </p:tav>
                                        <p:tav tm="100000">
                                          <p:val>
                                            <p:strVal val="#ppt_w"/>
                                          </p:val>
                                        </p:tav>
                                      </p:tavLst>
                                    </p:anim>
                                    <p:anim calcmode="lin" valueType="num">
                                      <p:cBhvr>
                                        <p:cTn id="8" dur="750" fill="hold"/>
                                        <p:tgtEl>
                                          <p:spTgt spid="1954"/>
                                        </p:tgtEl>
                                        <p:attrNameLst>
                                          <p:attrName>ppt_h</p:attrName>
                                        </p:attrNameLst>
                                      </p:cBhvr>
                                      <p:tavLst>
                                        <p:tav tm="0">
                                          <p:val>
                                            <p:fltVal val="0"/>
                                          </p:val>
                                        </p:tav>
                                        <p:tav tm="100000">
                                          <p:val>
                                            <p:strVal val="#ppt_h"/>
                                          </p:val>
                                        </p:tav>
                                      </p:tavLst>
                                    </p:anim>
                                  </p:childTnLst>
                                </p:cTn>
                              </p:par>
                            </p:childTnLst>
                          </p:cTn>
                        </p:par>
                        <p:par>
                          <p:cTn id="9" fill="hold">
                            <p:stCondLst>
                              <p:cond delay="750"/>
                            </p:stCondLst>
                            <p:childTnLst>
                              <p:par>
                                <p:cTn id="10" presetID="10" presetClass="entr" presetSubtype="0" fill="hold" grpId="0" nodeType="afterEffect">
                                  <p:stCondLst>
                                    <p:cond delay="0"/>
                                  </p:stCondLst>
                                  <p:childTnLst>
                                    <p:set>
                                      <p:cBhvr>
                                        <p:cTn id="11" dur="1" fill="hold">
                                          <p:stCondLst>
                                            <p:cond delay="0"/>
                                          </p:stCondLst>
                                        </p:cTn>
                                        <p:tgtEl>
                                          <p:spTgt spid="36"/>
                                        </p:tgtEl>
                                        <p:attrNameLst>
                                          <p:attrName>style.visibility</p:attrName>
                                        </p:attrNameLst>
                                      </p:cBhvr>
                                      <p:to>
                                        <p:strVal val="visible"/>
                                      </p:to>
                                    </p:set>
                                    <p:animEffect transition="in" filter="fade">
                                      <p:cBhvr>
                                        <p:cTn id="12" dur="500"/>
                                        <p:tgtEl>
                                          <p:spTgt spid="36"/>
                                        </p:tgtEl>
                                      </p:cBhvr>
                                    </p:animEffect>
                                  </p:childTnLst>
                                </p:cTn>
                              </p:par>
                            </p:childTnLst>
                          </p:cTn>
                        </p:par>
                        <p:par>
                          <p:cTn id="13" fill="hold">
                            <p:stCondLst>
                              <p:cond delay="1250"/>
                            </p:stCondLst>
                            <p:childTnLst>
                              <p:par>
                                <p:cTn id="14" presetID="10" presetClass="entr" presetSubtype="0" fill="hold" grpId="0" nodeType="afterEffect">
                                  <p:stCondLst>
                                    <p:cond delay="0"/>
                                  </p:stCondLst>
                                  <p:childTnLst>
                                    <p:set>
                                      <p:cBhvr>
                                        <p:cTn id="15" dur="1" fill="hold">
                                          <p:stCondLst>
                                            <p:cond delay="0"/>
                                          </p:stCondLst>
                                        </p:cTn>
                                        <p:tgtEl>
                                          <p:spTgt spid="35"/>
                                        </p:tgtEl>
                                        <p:attrNameLst>
                                          <p:attrName>style.visibility</p:attrName>
                                        </p:attrNameLst>
                                      </p:cBhvr>
                                      <p:to>
                                        <p:strVal val="visible"/>
                                      </p:to>
                                    </p:set>
                                    <p:animEffect transition="in" filter="fade">
                                      <p:cBhvr>
                                        <p:cTn id="16" dur="500"/>
                                        <p:tgtEl>
                                          <p:spTgt spid="35"/>
                                        </p:tgtEl>
                                      </p:cBhvr>
                                    </p:animEffect>
                                  </p:childTnLst>
                                </p:cTn>
                              </p:par>
                            </p:childTnLst>
                          </p:cTn>
                        </p:par>
                        <p:par>
                          <p:cTn id="17" fill="hold">
                            <p:stCondLst>
                              <p:cond delay="1750"/>
                            </p:stCondLst>
                            <p:childTnLst>
                              <p:par>
                                <p:cTn id="18" presetID="10" presetClass="entr" presetSubtype="0" fill="hold" grpId="0" nodeType="afterEffect">
                                  <p:stCondLst>
                                    <p:cond delay="0"/>
                                  </p:stCondLst>
                                  <p:childTnLst>
                                    <p:set>
                                      <p:cBhvr>
                                        <p:cTn id="19" dur="1" fill="hold">
                                          <p:stCondLst>
                                            <p:cond delay="0"/>
                                          </p:stCondLst>
                                        </p:cTn>
                                        <p:tgtEl>
                                          <p:spTgt spid="38"/>
                                        </p:tgtEl>
                                        <p:attrNameLst>
                                          <p:attrName>style.visibility</p:attrName>
                                        </p:attrNameLst>
                                      </p:cBhvr>
                                      <p:to>
                                        <p:strVal val="visible"/>
                                      </p:to>
                                    </p:set>
                                    <p:animEffect transition="in" filter="fade">
                                      <p:cBhvr>
                                        <p:cTn id="20" dur="500"/>
                                        <p:tgtEl>
                                          <p:spTgt spid="38"/>
                                        </p:tgtEl>
                                      </p:cBhvr>
                                    </p:animEffect>
                                  </p:childTnLst>
                                </p:cTn>
                              </p:par>
                            </p:childTnLst>
                          </p:cTn>
                        </p:par>
                        <p:par>
                          <p:cTn id="21" fill="hold">
                            <p:stCondLst>
                              <p:cond delay="2250"/>
                            </p:stCondLst>
                            <p:childTnLst>
                              <p:par>
                                <p:cTn id="22" presetID="10" presetClass="entr" presetSubtype="0" fill="hold" grpId="0" nodeType="afterEffect">
                                  <p:stCondLst>
                                    <p:cond delay="0"/>
                                  </p:stCondLst>
                                  <p:childTnLst>
                                    <p:set>
                                      <p:cBhvr>
                                        <p:cTn id="23" dur="1" fill="hold">
                                          <p:stCondLst>
                                            <p:cond delay="0"/>
                                          </p:stCondLst>
                                        </p:cTn>
                                        <p:tgtEl>
                                          <p:spTgt spid="37"/>
                                        </p:tgtEl>
                                        <p:attrNameLst>
                                          <p:attrName>style.visibility</p:attrName>
                                        </p:attrNameLst>
                                      </p:cBhvr>
                                      <p:to>
                                        <p:strVal val="visible"/>
                                      </p:to>
                                    </p:set>
                                    <p:animEffect transition="in" filter="fade">
                                      <p:cBhvr>
                                        <p:cTn id="24" dur="500"/>
                                        <p:tgtEl>
                                          <p:spTgt spid="37"/>
                                        </p:tgtEl>
                                      </p:cBhvr>
                                    </p:animEffect>
                                  </p:childTnLst>
                                </p:cTn>
                              </p:par>
                            </p:childTnLst>
                          </p:cTn>
                        </p:par>
                        <p:par>
                          <p:cTn id="25" fill="hold">
                            <p:stCondLst>
                              <p:cond delay="2750"/>
                            </p:stCondLst>
                            <p:childTnLst>
                              <p:par>
                                <p:cTn id="26" presetID="10" presetClass="entr" presetSubtype="0" fill="hold" grpId="0" nodeType="afterEffect">
                                  <p:stCondLst>
                                    <p:cond delay="0"/>
                                  </p:stCondLst>
                                  <p:childTnLst>
                                    <p:set>
                                      <p:cBhvr>
                                        <p:cTn id="27" dur="1" fill="hold">
                                          <p:stCondLst>
                                            <p:cond delay="0"/>
                                          </p:stCondLst>
                                        </p:cTn>
                                        <p:tgtEl>
                                          <p:spTgt spid="40"/>
                                        </p:tgtEl>
                                        <p:attrNameLst>
                                          <p:attrName>style.visibility</p:attrName>
                                        </p:attrNameLst>
                                      </p:cBhvr>
                                      <p:to>
                                        <p:strVal val="visible"/>
                                      </p:to>
                                    </p:set>
                                    <p:animEffect transition="in" filter="fade">
                                      <p:cBhvr>
                                        <p:cTn id="28" dur="500"/>
                                        <p:tgtEl>
                                          <p:spTgt spid="40"/>
                                        </p:tgtEl>
                                      </p:cBhvr>
                                    </p:animEffect>
                                  </p:childTnLst>
                                </p:cTn>
                              </p:par>
                            </p:childTnLst>
                          </p:cTn>
                        </p:par>
                        <p:par>
                          <p:cTn id="29" fill="hold">
                            <p:stCondLst>
                              <p:cond delay="3250"/>
                            </p:stCondLst>
                            <p:childTnLst>
                              <p:par>
                                <p:cTn id="30" presetID="10" presetClass="entr" presetSubtype="0" fill="hold" grpId="0" nodeType="afterEffect">
                                  <p:stCondLst>
                                    <p:cond delay="0"/>
                                  </p:stCondLst>
                                  <p:childTnLst>
                                    <p:set>
                                      <p:cBhvr>
                                        <p:cTn id="31" dur="1" fill="hold">
                                          <p:stCondLst>
                                            <p:cond delay="0"/>
                                          </p:stCondLst>
                                        </p:cTn>
                                        <p:tgtEl>
                                          <p:spTgt spid="39"/>
                                        </p:tgtEl>
                                        <p:attrNameLst>
                                          <p:attrName>style.visibility</p:attrName>
                                        </p:attrNameLst>
                                      </p:cBhvr>
                                      <p:to>
                                        <p:strVal val="visible"/>
                                      </p:to>
                                    </p:set>
                                    <p:animEffect transition="in" filter="fade">
                                      <p:cBhvr>
                                        <p:cTn id="32" dur="500"/>
                                        <p:tgtEl>
                                          <p:spTgt spid="39"/>
                                        </p:tgtEl>
                                      </p:cBhvr>
                                    </p:animEffect>
                                  </p:childTnLst>
                                </p:cTn>
                              </p:par>
                            </p:childTnLst>
                          </p:cTn>
                        </p:par>
                        <p:par>
                          <p:cTn id="33" fill="hold">
                            <p:stCondLst>
                              <p:cond delay="3750"/>
                            </p:stCondLst>
                            <p:childTnLst>
                              <p:par>
                                <p:cTn id="34" presetID="10" presetClass="entr" presetSubtype="0" fill="hold" grpId="0" nodeType="afterEffect">
                                  <p:stCondLst>
                                    <p:cond delay="0"/>
                                  </p:stCondLst>
                                  <p:childTnLst>
                                    <p:set>
                                      <p:cBhvr>
                                        <p:cTn id="35" dur="1" fill="hold">
                                          <p:stCondLst>
                                            <p:cond delay="0"/>
                                          </p:stCondLst>
                                        </p:cTn>
                                        <p:tgtEl>
                                          <p:spTgt spid="42"/>
                                        </p:tgtEl>
                                        <p:attrNameLst>
                                          <p:attrName>style.visibility</p:attrName>
                                        </p:attrNameLst>
                                      </p:cBhvr>
                                      <p:to>
                                        <p:strVal val="visible"/>
                                      </p:to>
                                    </p:set>
                                    <p:animEffect transition="in" filter="fade">
                                      <p:cBhvr>
                                        <p:cTn id="36" dur="500"/>
                                        <p:tgtEl>
                                          <p:spTgt spid="42"/>
                                        </p:tgtEl>
                                      </p:cBhvr>
                                    </p:animEffect>
                                  </p:childTnLst>
                                </p:cTn>
                              </p:par>
                            </p:childTnLst>
                          </p:cTn>
                        </p:par>
                        <p:par>
                          <p:cTn id="37" fill="hold">
                            <p:stCondLst>
                              <p:cond delay="4250"/>
                            </p:stCondLst>
                            <p:childTnLst>
                              <p:par>
                                <p:cTn id="38" presetID="10" presetClass="entr" presetSubtype="0" fill="hold" grpId="0" nodeType="afterEffect">
                                  <p:stCondLst>
                                    <p:cond delay="0"/>
                                  </p:stCondLst>
                                  <p:childTnLst>
                                    <p:set>
                                      <p:cBhvr>
                                        <p:cTn id="39" dur="1" fill="hold">
                                          <p:stCondLst>
                                            <p:cond delay="0"/>
                                          </p:stCondLst>
                                        </p:cTn>
                                        <p:tgtEl>
                                          <p:spTgt spid="41"/>
                                        </p:tgtEl>
                                        <p:attrNameLst>
                                          <p:attrName>style.visibility</p:attrName>
                                        </p:attrNameLst>
                                      </p:cBhvr>
                                      <p:to>
                                        <p:strVal val="visible"/>
                                      </p:to>
                                    </p:set>
                                    <p:animEffect transition="in" filter="fade">
                                      <p:cBhvr>
                                        <p:cTn id="40"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54" grpId="0" advAuto="0"/>
      <p:bldP spid="35" grpId="0"/>
      <p:bldP spid="36" grpId="0"/>
      <p:bldP spid="37" grpId="0"/>
      <p:bldP spid="38" grpId="0"/>
      <p:bldP spid="39" grpId="0"/>
      <p:bldP spid="40" grpId="0"/>
      <p:bldP spid="41" grpId="0"/>
      <p:bldP spid="42"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p:cNvSpPr/>
          <p:nvPr/>
        </p:nvSpPr>
        <p:spPr>
          <a:xfrm rot="2900928">
            <a:off x="4335219" y="3554461"/>
            <a:ext cx="1713160" cy="900063"/>
          </a:xfrm>
          <a:prstGeom prst="round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1067">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Rounded Rectangle 18"/>
          <p:cNvSpPr/>
          <p:nvPr/>
        </p:nvSpPr>
        <p:spPr>
          <a:xfrm rot="2900928">
            <a:off x="5507587" y="5043227"/>
            <a:ext cx="2016768" cy="900063"/>
          </a:xfrm>
          <a:prstGeom prst="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1067">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 name="Rounded Rectangle 4"/>
          <p:cNvSpPr/>
          <p:nvPr/>
        </p:nvSpPr>
        <p:spPr>
          <a:xfrm rot="2900928">
            <a:off x="6046451" y="2580779"/>
            <a:ext cx="900063" cy="1614733"/>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1067">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Rounded Rectangle 19"/>
          <p:cNvSpPr/>
          <p:nvPr/>
        </p:nvSpPr>
        <p:spPr>
          <a:xfrm rot="2900928">
            <a:off x="6433085" y="4008585"/>
            <a:ext cx="900063" cy="821728"/>
          </a:xfrm>
          <a:prstGeom prst="round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1067">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 name="TextBox 6"/>
          <p:cNvSpPr txBox="1"/>
          <p:nvPr/>
        </p:nvSpPr>
        <p:spPr>
          <a:xfrm>
            <a:off x="5324475" y="4188548"/>
            <a:ext cx="457176" cy="271293"/>
          </a:xfrm>
          <a:prstGeom prst="rect">
            <a:avLst/>
          </a:prstGeom>
          <a:noFill/>
        </p:spPr>
        <p:txBody>
          <a:bodyPr wrap="none" rtlCol="0">
            <a:spAutoFit/>
          </a:bodyPr>
          <a:lstStyle/>
          <a:p>
            <a:pPr algn="just">
              <a:lnSpc>
                <a:spcPct val="120000"/>
              </a:lnSpc>
            </a:pPr>
            <a:r>
              <a:rPr lang="en-US" sz="1067">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65%</a:t>
            </a:r>
          </a:p>
        </p:txBody>
      </p:sp>
      <p:sp>
        <p:nvSpPr>
          <p:cNvPr id="26" name="TextBox 25"/>
          <p:cNvSpPr txBox="1"/>
          <p:nvPr/>
        </p:nvSpPr>
        <p:spPr>
          <a:xfrm>
            <a:off x="5968444" y="4763314"/>
            <a:ext cx="457176" cy="271293"/>
          </a:xfrm>
          <a:prstGeom prst="rect">
            <a:avLst/>
          </a:prstGeom>
          <a:noFill/>
        </p:spPr>
        <p:txBody>
          <a:bodyPr wrap="none" rtlCol="0">
            <a:spAutoFit/>
          </a:bodyPr>
          <a:lstStyle/>
          <a:p>
            <a:pPr algn="just">
              <a:lnSpc>
                <a:spcPct val="120000"/>
              </a:lnSpc>
            </a:pPr>
            <a:r>
              <a:rPr lang="en-US" sz="1067">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70%</a:t>
            </a:r>
          </a:p>
        </p:txBody>
      </p:sp>
      <p:sp>
        <p:nvSpPr>
          <p:cNvPr id="27" name="TextBox 26"/>
          <p:cNvSpPr txBox="1"/>
          <p:nvPr/>
        </p:nvSpPr>
        <p:spPr>
          <a:xfrm>
            <a:off x="6468305" y="4222620"/>
            <a:ext cx="457176" cy="271293"/>
          </a:xfrm>
          <a:prstGeom prst="rect">
            <a:avLst/>
          </a:prstGeom>
          <a:noFill/>
        </p:spPr>
        <p:txBody>
          <a:bodyPr wrap="none" rtlCol="0">
            <a:spAutoFit/>
          </a:bodyPr>
          <a:lstStyle/>
          <a:p>
            <a:pPr algn="just">
              <a:lnSpc>
                <a:spcPct val="120000"/>
              </a:lnSpc>
            </a:pPr>
            <a:r>
              <a:rPr lang="en-US" sz="1067"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20%</a:t>
            </a:r>
          </a:p>
        </p:txBody>
      </p:sp>
      <p:sp>
        <p:nvSpPr>
          <p:cNvPr id="28" name="TextBox 27"/>
          <p:cNvSpPr txBox="1"/>
          <p:nvPr/>
        </p:nvSpPr>
        <p:spPr>
          <a:xfrm>
            <a:off x="5982354" y="3647832"/>
            <a:ext cx="457176" cy="271293"/>
          </a:xfrm>
          <a:prstGeom prst="rect">
            <a:avLst/>
          </a:prstGeom>
          <a:noFill/>
        </p:spPr>
        <p:txBody>
          <a:bodyPr wrap="none" rtlCol="0">
            <a:spAutoFit/>
          </a:bodyPr>
          <a:lstStyle/>
          <a:p>
            <a:pPr algn="just">
              <a:lnSpc>
                <a:spcPct val="120000"/>
              </a:lnSpc>
            </a:pPr>
            <a:r>
              <a:rPr lang="en-US" sz="1067">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60%</a:t>
            </a:r>
          </a:p>
        </p:txBody>
      </p:sp>
      <p:sp>
        <p:nvSpPr>
          <p:cNvPr id="30" name="Rectangle 29"/>
          <p:cNvSpPr/>
          <p:nvPr/>
        </p:nvSpPr>
        <p:spPr>
          <a:xfrm>
            <a:off x="8576955" y="3737608"/>
            <a:ext cx="1256754" cy="236219"/>
          </a:xfrm>
          <a:prstGeom prst="rect">
            <a:avLst/>
          </a:prstGeom>
        </p:spPr>
        <p:txBody>
          <a:bodyPr wrap="none" lIns="0" tIns="0" rIns="0" bIns="0">
            <a:spAutoFit/>
          </a:bodyPr>
          <a:lstStyle/>
          <a:p>
            <a:pPr>
              <a:lnSpc>
                <a:spcPct val="120000"/>
              </a:lnSpc>
            </a:pPr>
            <a:r>
              <a:rPr lang="zh-CN" altLang="en-US" sz="14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1" name="Rectangle 30"/>
          <p:cNvSpPr/>
          <p:nvPr/>
        </p:nvSpPr>
        <p:spPr>
          <a:xfrm>
            <a:off x="8576955" y="3976006"/>
            <a:ext cx="2701752" cy="281872"/>
          </a:xfrm>
          <a:prstGeom prst="rect">
            <a:avLst/>
          </a:prstGeom>
        </p:spPr>
        <p:txBody>
          <a:bodyPr wrap="square" lIns="0" tIns="0" rIns="0" bIns="0">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2" name="TextBox 31"/>
          <p:cNvSpPr txBox="1"/>
          <p:nvPr/>
        </p:nvSpPr>
        <p:spPr>
          <a:xfrm>
            <a:off x="7764627" y="3737608"/>
            <a:ext cx="719749" cy="517065"/>
          </a:xfrm>
          <a:prstGeom prst="rect">
            <a:avLst/>
          </a:prstGeom>
          <a:noFill/>
        </p:spPr>
        <p:txBody>
          <a:bodyPr wrap="none" lIns="0" tIns="0" rIns="0" bIns="0" rtlCol="0">
            <a:spAutoFit/>
          </a:bodyPr>
          <a:lstStyle/>
          <a:p>
            <a:pPr algn="just">
              <a:lnSpc>
                <a:spcPct val="120000"/>
              </a:lnSpc>
            </a:pPr>
            <a:r>
              <a:rPr lang="en-US" sz="2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15%</a:t>
            </a:r>
            <a:endParaRPr lang="en-US" sz="28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4" name="Rectangle 33"/>
          <p:cNvSpPr/>
          <p:nvPr/>
        </p:nvSpPr>
        <p:spPr>
          <a:xfrm>
            <a:off x="5042885" y="1829130"/>
            <a:ext cx="1256754" cy="258532"/>
          </a:xfrm>
          <a:prstGeom prst="rect">
            <a:avLst/>
          </a:prstGeom>
        </p:spPr>
        <p:txBody>
          <a:bodyPr wrap="none" lIns="0" tIns="0" rIns="0" bIns="0">
            <a:spAutoFit/>
          </a:bodyPr>
          <a:lstStyle/>
          <a:p>
            <a:pPr algn="just">
              <a:lnSpc>
                <a:spcPct val="120000"/>
              </a:lnSpc>
            </a:pPr>
            <a:r>
              <a:rPr lang="zh-CN" altLang="en-US" sz="14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5" name="Rectangle 34"/>
          <p:cNvSpPr/>
          <p:nvPr/>
        </p:nvSpPr>
        <p:spPr>
          <a:xfrm>
            <a:off x="3719496" y="2101013"/>
            <a:ext cx="2580144" cy="443198"/>
          </a:xfrm>
          <a:prstGeom prst="rect">
            <a:avLst/>
          </a:prstGeom>
        </p:spPr>
        <p:txBody>
          <a:bodyPr wrap="square" lIns="0" tIns="0" rIns="0" bIns="0">
            <a:spAutoFit/>
          </a:bodyPr>
          <a:lstStyle/>
          <a:p>
            <a:pPr algn="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6" name="TextBox 35"/>
          <p:cNvSpPr txBox="1"/>
          <p:nvPr/>
        </p:nvSpPr>
        <p:spPr>
          <a:xfrm>
            <a:off x="6425620" y="1842480"/>
            <a:ext cx="719749" cy="517065"/>
          </a:xfrm>
          <a:prstGeom prst="rect">
            <a:avLst/>
          </a:prstGeom>
          <a:noFill/>
        </p:spPr>
        <p:txBody>
          <a:bodyPr wrap="none" lIns="0" tIns="0" rIns="0" bIns="0" rtlCol="0">
            <a:spAutoFit/>
          </a:bodyPr>
          <a:lstStyle/>
          <a:p>
            <a:pPr algn="just">
              <a:lnSpc>
                <a:spcPct val="120000"/>
              </a:lnSpc>
            </a:pPr>
            <a:r>
              <a:rPr lang="en-US" sz="2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34</a:t>
            </a:r>
            <a:r>
              <a:rPr lang="en-US" sz="2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lang="en-US" sz="2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8" name="Freeform 200"/>
          <p:cNvSpPr>
            <a:spLocks noEditPoints="1"/>
          </p:cNvSpPr>
          <p:nvPr/>
        </p:nvSpPr>
        <p:spPr bwMode="auto">
          <a:xfrm>
            <a:off x="1585463" y="1712910"/>
            <a:ext cx="1356270" cy="4285614"/>
          </a:xfrm>
          <a:custGeom>
            <a:avLst/>
            <a:gdLst>
              <a:gd name="T0" fmla="*/ 412 w 463"/>
              <a:gd name="T1" fmla="*/ 379 h 1470"/>
              <a:gd name="T2" fmla="*/ 323 w 463"/>
              <a:gd name="T3" fmla="*/ 262 h 1470"/>
              <a:gd name="T4" fmla="*/ 285 w 463"/>
              <a:gd name="T5" fmla="*/ 285 h 1470"/>
              <a:gd name="T6" fmla="*/ 267 w 463"/>
              <a:gd name="T7" fmla="*/ 261 h 1470"/>
              <a:gd name="T8" fmla="*/ 184 w 463"/>
              <a:gd name="T9" fmla="*/ 204 h 1470"/>
              <a:gd name="T10" fmla="*/ 217 w 463"/>
              <a:gd name="T11" fmla="*/ 229 h 1470"/>
              <a:gd name="T12" fmla="*/ 275 w 463"/>
              <a:gd name="T13" fmla="*/ 231 h 1470"/>
              <a:gd name="T14" fmla="*/ 275 w 463"/>
              <a:gd name="T15" fmla="*/ 231 h 1470"/>
              <a:gd name="T16" fmla="*/ 280 w 463"/>
              <a:gd name="T17" fmla="*/ 213 h 1470"/>
              <a:gd name="T18" fmla="*/ 313 w 463"/>
              <a:gd name="T19" fmla="*/ 121 h 1470"/>
              <a:gd name="T20" fmla="*/ 312 w 463"/>
              <a:gd name="T21" fmla="*/ 65 h 1470"/>
              <a:gd name="T22" fmla="*/ 194 w 463"/>
              <a:gd name="T23" fmla="*/ 42 h 1470"/>
              <a:gd name="T24" fmla="*/ 186 w 463"/>
              <a:gd name="T25" fmla="*/ 51 h 1470"/>
              <a:gd name="T26" fmla="*/ 175 w 463"/>
              <a:gd name="T27" fmla="*/ 119 h 1470"/>
              <a:gd name="T28" fmla="*/ 178 w 463"/>
              <a:gd name="T29" fmla="*/ 165 h 1470"/>
              <a:gd name="T30" fmla="*/ 181 w 463"/>
              <a:gd name="T31" fmla="*/ 201 h 1470"/>
              <a:gd name="T32" fmla="*/ 175 w 463"/>
              <a:gd name="T33" fmla="*/ 217 h 1470"/>
              <a:gd name="T34" fmla="*/ 79 w 463"/>
              <a:gd name="T35" fmla="*/ 333 h 1470"/>
              <a:gd name="T36" fmla="*/ 104 w 463"/>
              <a:gd name="T37" fmla="*/ 477 h 1470"/>
              <a:gd name="T38" fmla="*/ 99 w 463"/>
              <a:gd name="T39" fmla="*/ 610 h 1470"/>
              <a:gd name="T40" fmla="*/ 85 w 463"/>
              <a:gd name="T41" fmla="*/ 763 h 1470"/>
              <a:gd name="T42" fmla="*/ 69 w 463"/>
              <a:gd name="T43" fmla="*/ 975 h 1470"/>
              <a:gd name="T44" fmla="*/ 8 w 463"/>
              <a:gd name="T45" fmla="*/ 1383 h 1470"/>
              <a:gd name="T46" fmla="*/ 11 w 463"/>
              <a:gd name="T47" fmla="*/ 1423 h 1470"/>
              <a:gd name="T48" fmla="*/ 108 w 463"/>
              <a:gd name="T49" fmla="*/ 1468 h 1470"/>
              <a:gd name="T50" fmla="*/ 96 w 463"/>
              <a:gd name="T51" fmla="*/ 1398 h 1470"/>
              <a:gd name="T52" fmla="*/ 153 w 463"/>
              <a:gd name="T53" fmla="*/ 1231 h 1470"/>
              <a:gd name="T54" fmla="*/ 220 w 463"/>
              <a:gd name="T55" fmla="*/ 1100 h 1470"/>
              <a:gd name="T56" fmla="*/ 215 w 463"/>
              <a:gd name="T57" fmla="*/ 1363 h 1470"/>
              <a:gd name="T58" fmla="*/ 242 w 463"/>
              <a:gd name="T59" fmla="*/ 1391 h 1470"/>
              <a:gd name="T60" fmla="*/ 297 w 463"/>
              <a:gd name="T61" fmla="*/ 1388 h 1470"/>
              <a:gd name="T62" fmla="*/ 429 w 463"/>
              <a:gd name="T63" fmla="*/ 1397 h 1470"/>
              <a:gd name="T64" fmla="*/ 342 w 463"/>
              <a:gd name="T65" fmla="*/ 1344 h 1470"/>
              <a:gd name="T66" fmla="*/ 316 w 463"/>
              <a:gd name="T67" fmla="*/ 1300 h 1470"/>
              <a:gd name="T68" fmla="*/ 337 w 463"/>
              <a:gd name="T69" fmla="*/ 1080 h 1470"/>
              <a:gd name="T70" fmla="*/ 376 w 463"/>
              <a:gd name="T71" fmla="*/ 792 h 1470"/>
              <a:gd name="T72" fmla="*/ 388 w 463"/>
              <a:gd name="T73" fmla="*/ 747 h 1470"/>
              <a:gd name="T74" fmla="*/ 359 w 463"/>
              <a:gd name="T75" fmla="*/ 534 h 1470"/>
              <a:gd name="T76" fmla="*/ 385 w 463"/>
              <a:gd name="T77" fmla="*/ 500 h 1470"/>
              <a:gd name="T78" fmla="*/ 454 w 463"/>
              <a:gd name="T79" fmla="*/ 422 h 1470"/>
              <a:gd name="T80" fmla="*/ 330 w 463"/>
              <a:gd name="T81" fmla="*/ 437 h 1470"/>
              <a:gd name="T82" fmla="*/ 327 w 463"/>
              <a:gd name="T83" fmla="*/ 411 h 1470"/>
              <a:gd name="T84" fmla="*/ 311 w 463"/>
              <a:gd name="T85" fmla="*/ 458 h 1470"/>
              <a:gd name="T86" fmla="*/ 353 w 463"/>
              <a:gd name="T87" fmla="*/ 483 h 1470"/>
              <a:gd name="T88" fmla="*/ 350 w 463"/>
              <a:gd name="T89" fmla="*/ 540 h 14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463" h="1470">
                <a:moveTo>
                  <a:pt x="454" y="422"/>
                </a:moveTo>
                <a:cubicBezTo>
                  <a:pt x="448" y="394"/>
                  <a:pt x="430" y="395"/>
                  <a:pt x="412" y="379"/>
                </a:cubicBezTo>
                <a:cubicBezTo>
                  <a:pt x="395" y="363"/>
                  <a:pt x="381" y="350"/>
                  <a:pt x="379" y="321"/>
                </a:cubicBezTo>
                <a:cubicBezTo>
                  <a:pt x="376" y="291"/>
                  <a:pt x="344" y="267"/>
                  <a:pt x="323" y="262"/>
                </a:cubicBezTo>
                <a:cubicBezTo>
                  <a:pt x="304" y="258"/>
                  <a:pt x="286" y="248"/>
                  <a:pt x="281" y="246"/>
                </a:cubicBezTo>
                <a:cubicBezTo>
                  <a:pt x="280" y="254"/>
                  <a:pt x="283" y="272"/>
                  <a:pt x="285" y="285"/>
                </a:cubicBezTo>
                <a:cubicBezTo>
                  <a:pt x="284" y="286"/>
                  <a:pt x="282" y="284"/>
                  <a:pt x="281" y="281"/>
                </a:cubicBezTo>
                <a:cubicBezTo>
                  <a:pt x="274" y="266"/>
                  <a:pt x="272" y="258"/>
                  <a:pt x="267" y="261"/>
                </a:cubicBezTo>
                <a:cubicBezTo>
                  <a:pt x="263" y="263"/>
                  <a:pt x="260" y="273"/>
                  <a:pt x="257" y="282"/>
                </a:cubicBezTo>
                <a:cubicBezTo>
                  <a:pt x="241" y="262"/>
                  <a:pt x="203" y="221"/>
                  <a:pt x="184" y="204"/>
                </a:cubicBezTo>
                <a:cubicBezTo>
                  <a:pt x="185" y="202"/>
                  <a:pt x="187" y="200"/>
                  <a:pt x="189" y="199"/>
                </a:cubicBezTo>
                <a:cubicBezTo>
                  <a:pt x="194" y="208"/>
                  <a:pt x="205" y="223"/>
                  <a:pt x="217" y="229"/>
                </a:cubicBezTo>
                <a:cubicBezTo>
                  <a:pt x="232" y="237"/>
                  <a:pt x="266" y="257"/>
                  <a:pt x="266" y="257"/>
                </a:cubicBezTo>
                <a:cubicBezTo>
                  <a:pt x="266" y="257"/>
                  <a:pt x="273" y="241"/>
                  <a:pt x="275" y="231"/>
                </a:cubicBezTo>
                <a:cubicBezTo>
                  <a:pt x="275" y="230"/>
                  <a:pt x="275" y="230"/>
                  <a:pt x="275" y="230"/>
                </a:cubicBezTo>
                <a:cubicBezTo>
                  <a:pt x="275" y="231"/>
                  <a:pt x="275" y="231"/>
                  <a:pt x="275" y="231"/>
                </a:cubicBezTo>
                <a:cubicBezTo>
                  <a:pt x="275" y="230"/>
                  <a:pt x="275" y="228"/>
                  <a:pt x="275" y="227"/>
                </a:cubicBezTo>
                <a:cubicBezTo>
                  <a:pt x="275" y="220"/>
                  <a:pt x="273" y="215"/>
                  <a:pt x="280" y="213"/>
                </a:cubicBezTo>
                <a:cubicBezTo>
                  <a:pt x="288" y="211"/>
                  <a:pt x="299" y="185"/>
                  <a:pt x="302" y="169"/>
                </a:cubicBezTo>
                <a:cubicBezTo>
                  <a:pt x="306" y="153"/>
                  <a:pt x="306" y="139"/>
                  <a:pt x="313" y="121"/>
                </a:cubicBezTo>
                <a:cubicBezTo>
                  <a:pt x="321" y="104"/>
                  <a:pt x="320" y="87"/>
                  <a:pt x="312" y="65"/>
                </a:cubicBezTo>
                <a:cubicBezTo>
                  <a:pt x="312" y="65"/>
                  <a:pt x="312" y="65"/>
                  <a:pt x="312" y="65"/>
                </a:cubicBezTo>
                <a:cubicBezTo>
                  <a:pt x="300" y="14"/>
                  <a:pt x="277" y="28"/>
                  <a:pt x="277" y="28"/>
                </a:cubicBezTo>
                <a:cubicBezTo>
                  <a:pt x="246" y="0"/>
                  <a:pt x="210" y="26"/>
                  <a:pt x="194" y="42"/>
                </a:cubicBezTo>
                <a:cubicBezTo>
                  <a:pt x="194" y="42"/>
                  <a:pt x="194" y="42"/>
                  <a:pt x="193" y="42"/>
                </a:cubicBezTo>
                <a:cubicBezTo>
                  <a:pt x="190" y="44"/>
                  <a:pt x="188" y="47"/>
                  <a:pt x="186" y="51"/>
                </a:cubicBezTo>
                <a:cubicBezTo>
                  <a:pt x="186" y="51"/>
                  <a:pt x="186" y="51"/>
                  <a:pt x="186" y="51"/>
                </a:cubicBezTo>
                <a:cubicBezTo>
                  <a:pt x="171" y="73"/>
                  <a:pt x="175" y="119"/>
                  <a:pt x="175" y="119"/>
                </a:cubicBezTo>
                <a:cubicBezTo>
                  <a:pt x="175" y="119"/>
                  <a:pt x="173" y="120"/>
                  <a:pt x="171" y="131"/>
                </a:cubicBezTo>
                <a:cubicBezTo>
                  <a:pt x="170" y="142"/>
                  <a:pt x="175" y="159"/>
                  <a:pt x="178" y="165"/>
                </a:cubicBezTo>
                <a:cubicBezTo>
                  <a:pt x="180" y="171"/>
                  <a:pt x="185" y="172"/>
                  <a:pt x="186" y="177"/>
                </a:cubicBezTo>
                <a:cubicBezTo>
                  <a:pt x="186" y="177"/>
                  <a:pt x="184" y="189"/>
                  <a:pt x="181" y="201"/>
                </a:cubicBezTo>
                <a:cubicBezTo>
                  <a:pt x="181" y="201"/>
                  <a:pt x="181" y="201"/>
                  <a:pt x="180" y="201"/>
                </a:cubicBezTo>
                <a:cubicBezTo>
                  <a:pt x="179" y="203"/>
                  <a:pt x="181" y="206"/>
                  <a:pt x="175" y="217"/>
                </a:cubicBezTo>
                <a:cubicBezTo>
                  <a:pt x="166" y="231"/>
                  <a:pt x="153" y="236"/>
                  <a:pt x="121" y="253"/>
                </a:cubicBezTo>
                <a:cubicBezTo>
                  <a:pt x="90" y="269"/>
                  <a:pt x="82" y="302"/>
                  <a:pt x="79" y="333"/>
                </a:cubicBezTo>
                <a:cubicBezTo>
                  <a:pt x="76" y="365"/>
                  <a:pt x="71" y="389"/>
                  <a:pt x="76" y="396"/>
                </a:cubicBezTo>
                <a:cubicBezTo>
                  <a:pt x="81" y="403"/>
                  <a:pt x="93" y="443"/>
                  <a:pt x="104" y="477"/>
                </a:cubicBezTo>
                <a:cubicBezTo>
                  <a:pt x="116" y="510"/>
                  <a:pt x="111" y="549"/>
                  <a:pt x="109" y="564"/>
                </a:cubicBezTo>
                <a:cubicBezTo>
                  <a:pt x="107" y="578"/>
                  <a:pt x="98" y="591"/>
                  <a:pt x="99" y="610"/>
                </a:cubicBezTo>
                <a:cubicBezTo>
                  <a:pt x="100" y="629"/>
                  <a:pt x="98" y="648"/>
                  <a:pt x="95" y="677"/>
                </a:cubicBezTo>
                <a:cubicBezTo>
                  <a:pt x="93" y="705"/>
                  <a:pt x="76" y="759"/>
                  <a:pt x="85" y="763"/>
                </a:cubicBezTo>
                <a:cubicBezTo>
                  <a:pt x="93" y="768"/>
                  <a:pt x="96" y="767"/>
                  <a:pt x="96" y="780"/>
                </a:cubicBezTo>
                <a:cubicBezTo>
                  <a:pt x="96" y="793"/>
                  <a:pt x="90" y="876"/>
                  <a:pt x="69" y="975"/>
                </a:cubicBezTo>
                <a:cubicBezTo>
                  <a:pt x="48" y="1075"/>
                  <a:pt x="16" y="1296"/>
                  <a:pt x="9" y="1338"/>
                </a:cubicBezTo>
                <a:cubicBezTo>
                  <a:pt x="2" y="1379"/>
                  <a:pt x="8" y="1383"/>
                  <a:pt x="8" y="1383"/>
                </a:cubicBezTo>
                <a:cubicBezTo>
                  <a:pt x="8" y="1383"/>
                  <a:pt x="8" y="1386"/>
                  <a:pt x="4" y="1398"/>
                </a:cubicBezTo>
                <a:cubicBezTo>
                  <a:pt x="0" y="1410"/>
                  <a:pt x="4" y="1418"/>
                  <a:pt x="11" y="1423"/>
                </a:cubicBezTo>
                <a:cubicBezTo>
                  <a:pt x="18" y="1428"/>
                  <a:pt x="19" y="1438"/>
                  <a:pt x="34" y="1449"/>
                </a:cubicBezTo>
                <a:cubicBezTo>
                  <a:pt x="48" y="1460"/>
                  <a:pt x="90" y="1470"/>
                  <a:pt x="108" y="1468"/>
                </a:cubicBezTo>
                <a:cubicBezTo>
                  <a:pt x="126" y="1466"/>
                  <a:pt x="121" y="1460"/>
                  <a:pt x="120" y="1442"/>
                </a:cubicBezTo>
                <a:cubicBezTo>
                  <a:pt x="119" y="1424"/>
                  <a:pt x="96" y="1398"/>
                  <a:pt x="96" y="1398"/>
                </a:cubicBezTo>
                <a:cubicBezTo>
                  <a:pt x="96" y="1398"/>
                  <a:pt x="95" y="1393"/>
                  <a:pt x="101" y="1390"/>
                </a:cubicBezTo>
                <a:cubicBezTo>
                  <a:pt x="107" y="1386"/>
                  <a:pt x="132" y="1306"/>
                  <a:pt x="153" y="1231"/>
                </a:cubicBezTo>
                <a:cubicBezTo>
                  <a:pt x="175" y="1157"/>
                  <a:pt x="214" y="1022"/>
                  <a:pt x="214" y="1022"/>
                </a:cubicBezTo>
                <a:cubicBezTo>
                  <a:pt x="214" y="1022"/>
                  <a:pt x="217" y="1061"/>
                  <a:pt x="220" y="1100"/>
                </a:cubicBezTo>
                <a:cubicBezTo>
                  <a:pt x="222" y="1139"/>
                  <a:pt x="224" y="1267"/>
                  <a:pt x="220" y="1300"/>
                </a:cubicBezTo>
                <a:cubicBezTo>
                  <a:pt x="215" y="1333"/>
                  <a:pt x="215" y="1363"/>
                  <a:pt x="215" y="1363"/>
                </a:cubicBezTo>
                <a:cubicBezTo>
                  <a:pt x="215" y="1363"/>
                  <a:pt x="215" y="1367"/>
                  <a:pt x="215" y="1378"/>
                </a:cubicBezTo>
                <a:cubicBezTo>
                  <a:pt x="215" y="1389"/>
                  <a:pt x="223" y="1389"/>
                  <a:pt x="242" y="1391"/>
                </a:cubicBezTo>
                <a:cubicBezTo>
                  <a:pt x="261" y="1393"/>
                  <a:pt x="287" y="1392"/>
                  <a:pt x="287" y="1392"/>
                </a:cubicBezTo>
                <a:cubicBezTo>
                  <a:pt x="287" y="1392"/>
                  <a:pt x="286" y="1383"/>
                  <a:pt x="297" y="1388"/>
                </a:cubicBezTo>
                <a:cubicBezTo>
                  <a:pt x="307" y="1392"/>
                  <a:pt x="329" y="1403"/>
                  <a:pt x="349" y="1403"/>
                </a:cubicBezTo>
                <a:cubicBezTo>
                  <a:pt x="369" y="1403"/>
                  <a:pt x="429" y="1412"/>
                  <a:pt x="429" y="1397"/>
                </a:cubicBezTo>
                <a:cubicBezTo>
                  <a:pt x="429" y="1382"/>
                  <a:pt x="406" y="1376"/>
                  <a:pt x="385" y="1376"/>
                </a:cubicBezTo>
                <a:cubicBezTo>
                  <a:pt x="365" y="1376"/>
                  <a:pt x="342" y="1344"/>
                  <a:pt x="342" y="1344"/>
                </a:cubicBezTo>
                <a:cubicBezTo>
                  <a:pt x="342" y="1344"/>
                  <a:pt x="342" y="1344"/>
                  <a:pt x="348" y="1340"/>
                </a:cubicBezTo>
                <a:cubicBezTo>
                  <a:pt x="353" y="1337"/>
                  <a:pt x="320" y="1312"/>
                  <a:pt x="316" y="1300"/>
                </a:cubicBezTo>
                <a:cubicBezTo>
                  <a:pt x="311" y="1288"/>
                  <a:pt x="312" y="1286"/>
                  <a:pt x="316" y="1257"/>
                </a:cubicBezTo>
                <a:cubicBezTo>
                  <a:pt x="319" y="1229"/>
                  <a:pt x="327" y="1136"/>
                  <a:pt x="337" y="1080"/>
                </a:cubicBezTo>
                <a:cubicBezTo>
                  <a:pt x="346" y="1023"/>
                  <a:pt x="358" y="968"/>
                  <a:pt x="365" y="920"/>
                </a:cubicBezTo>
                <a:cubicBezTo>
                  <a:pt x="372" y="871"/>
                  <a:pt x="376" y="792"/>
                  <a:pt x="376" y="792"/>
                </a:cubicBezTo>
                <a:cubicBezTo>
                  <a:pt x="376" y="792"/>
                  <a:pt x="380" y="791"/>
                  <a:pt x="387" y="785"/>
                </a:cubicBezTo>
                <a:cubicBezTo>
                  <a:pt x="394" y="779"/>
                  <a:pt x="392" y="764"/>
                  <a:pt x="388" y="747"/>
                </a:cubicBezTo>
                <a:cubicBezTo>
                  <a:pt x="385" y="729"/>
                  <a:pt x="380" y="656"/>
                  <a:pt x="377" y="621"/>
                </a:cubicBezTo>
                <a:cubicBezTo>
                  <a:pt x="373" y="586"/>
                  <a:pt x="359" y="534"/>
                  <a:pt x="359" y="534"/>
                </a:cubicBezTo>
                <a:cubicBezTo>
                  <a:pt x="359" y="534"/>
                  <a:pt x="370" y="529"/>
                  <a:pt x="377" y="522"/>
                </a:cubicBezTo>
                <a:cubicBezTo>
                  <a:pt x="384" y="516"/>
                  <a:pt x="385" y="500"/>
                  <a:pt x="385" y="500"/>
                </a:cubicBezTo>
                <a:cubicBezTo>
                  <a:pt x="385" y="500"/>
                  <a:pt x="428" y="504"/>
                  <a:pt x="446" y="496"/>
                </a:cubicBezTo>
                <a:cubicBezTo>
                  <a:pt x="463" y="489"/>
                  <a:pt x="460" y="450"/>
                  <a:pt x="454" y="422"/>
                </a:cubicBezTo>
                <a:close/>
                <a:moveTo>
                  <a:pt x="311" y="458"/>
                </a:moveTo>
                <a:cubicBezTo>
                  <a:pt x="311" y="458"/>
                  <a:pt x="330" y="452"/>
                  <a:pt x="330" y="437"/>
                </a:cubicBezTo>
                <a:cubicBezTo>
                  <a:pt x="330" y="421"/>
                  <a:pt x="315" y="411"/>
                  <a:pt x="308" y="410"/>
                </a:cubicBezTo>
                <a:cubicBezTo>
                  <a:pt x="301" y="410"/>
                  <a:pt x="313" y="399"/>
                  <a:pt x="327" y="411"/>
                </a:cubicBezTo>
                <a:cubicBezTo>
                  <a:pt x="342" y="423"/>
                  <a:pt x="353" y="475"/>
                  <a:pt x="353" y="475"/>
                </a:cubicBezTo>
                <a:cubicBezTo>
                  <a:pt x="353" y="475"/>
                  <a:pt x="323" y="463"/>
                  <a:pt x="311" y="458"/>
                </a:cubicBezTo>
                <a:close/>
                <a:moveTo>
                  <a:pt x="350" y="540"/>
                </a:moveTo>
                <a:cubicBezTo>
                  <a:pt x="350" y="540"/>
                  <a:pt x="352" y="500"/>
                  <a:pt x="353" y="483"/>
                </a:cubicBezTo>
                <a:cubicBezTo>
                  <a:pt x="362" y="531"/>
                  <a:pt x="362" y="531"/>
                  <a:pt x="362" y="531"/>
                </a:cubicBezTo>
                <a:lnTo>
                  <a:pt x="350" y="540"/>
                </a:lnTo>
                <a:close/>
              </a:path>
            </a:pathLst>
          </a:custGeom>
          <a:solidFill>
            <a:schemeClr val="tx1">
              <a:lumMod val="65000"/>
              <a:lumOff val="35000"/>
            </a:schemeClr>
          </a:solidFill>
          <a:ln>
            <a:noFill/>
          </a:ln>
          <a:effectLst>
            <a:outerShdw blurRad="76200" dir="13500000" sy="23000" kx="1200000" algn="br" rotWithShape="0">
              <a:prstClr val="black">
                <a:alpha val="6000"/>
              </a:prstClr>
            </a:outerShdw>
          </a:effectLst>
        </p:spPr>
        <p:txBody>
          <a:bodyPr vert="horz" wrap="square" lIns="171440" tIns="85720" rIns="171440" bIns="85720" numCol="1" anchor="t" anchorCtr="0" compatLnSpc="1">
            <a:prstTxWarp prst="textNoShape">
              <a:avLst/>
            </a:prstTxWarp>
          </a:bodyPr>
          <a:lstStyle/>
          <a:p>
            <a:pPr algn="just">
              <a:lnSpc>
                <a:spcPct val="120000"/>
              </a:lnSpc>
            </a:pPr>
            <a:endParaRPr lang="id-ID" sz="8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 name="Rectangle 29"/>
          <p:cNvSpPr/>
          <p:nvPr/>
        </p:nvSpPr>
        <p:spPr>
          <a:xfrm>
            <a:off x="8745687" y="5514999"/>
            <a:ext cx="1256754" cy="236219"/>
          </a:xfrm>
          <a:prstGeom prst="rect">
            <a:avLst/>
          </a:prstGeom>
        </p:spPr>
        <p:txBody>
          <a:bodyPr wrap="none" lIns="0" tIns="0" rIns="0" bIns="0">
            <a:spAutoFit/>
          </a:bodyPr>
          <a:lstStyle/>
          <a:p>
            <a:pPr>
              <a:lnSpc>
                <a:spcPct val="120000"/>
              </a:lnSpc>
            </a:pPr>
            <a:r>
              <a:rPr lang="zh-CN" altLang="en-US" sz="14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 name="Rectangle 30"/>
          <p:cNvSpPr/>
          <p:nvPr/>
        </p:nvSpPr>
        <p:spPr>
          <a:xfrm>
            <a:off x="8745687" y="5753397"/>
            <a:ext cx="2701752" cy="281872"/>
          </a:xfrm>
          <a:prstGeom prst="rect">
            <a:avLst/>
          </a:prstGeom>
        </p:spPr>
        <p:txBody>
          <a:bodyPr wrap="square" lIns="0" tIns="0" rIns="0" bIns="0">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 name="TextBox 31"/>
          <p:cNvSpPr txBox="1"/>
          <p:nvPr/>
        </p:nvSpPr>
        <p:spPr>
          <a:xfrm>
            <a:off x="7933359" y="5514999"/>
            <a:ext cx="719749" cy="517065"/>
          </a:xfrm>
          <a:prstGeom prst="rect">
            <a:avLst/>
          </a:prstGeom>
          <a:noFill/>
        </p:spPr>
        <p:txBody>
          <a:bodyPr wrap="none" lIns="0" tIns="0" rIns="0" bIns="0" rtlCol="0">
            <a:spAutoFit/>
          </a:bodyPr>
          <a:lstStyle/>
          <a:p>
            <a:pPr algn="just">
              <a:lnSpc>
                <a:spcPct val="120000"/>
              </a:lnSpc>
            </a:pPr>
            <a:r>
              <a:rPr lang="en-US" sz="2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28</a:t>
            </a:r>
            <a:r>
              <a:rPr lang="en-US" sz="2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lang="en-US" sz="28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 name="Rectangle 29"/>
          <p:cNvSpPr/>
          <p:nvPr/>
        </p:nvSpPr>
        <p:spPr>
          <a:xfrm>
            <a:off x="3673105" y="5684820"/>
            <a:ext cx="1256754" cy="236219"/>
          </a:xfrm>
          <a:prstGeom prst="rect">
            <a:avLst/>
          </a:prstGeom>
        </p:spPr>
        <p:txBody>
          <a:bodyPr wrap="none" lIns="0" tIns="0" rIns="0" bIns="0">
            <a:spAutoFit/>
          </a:bodyPr>
          <a:lstStyle/>
          <a:p>
            <a:pPr>
              <a:lnSpc>
                <a:spcPct val="120000"/>
              </a:lnSpc>
            </a:pPr>
            <a:r>
              <a:rPr lang="zh-CN" altLang="en-US" sz="14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5" name="Rectangle 30"/>
          <p:cNvSpPr/>
          <p:nvPr/>
        </p:nvSpPr>
        <p:spPr>
          <a:xfrm>
            <a:off x="2349716" y="5923218"/>
            <a:ext cx="2580144" cy="443198"/>
          </a:xfrm>
          <a:prstGeom prst="rect">
            <a:avLst/>
          </a:prstGeom>
        </p:spPr>
        <p:txBody>
          <a:bodyPr wrap="square" lIns="0" tIns="0" rIns="0" bIns="0">
            <a:spAutoFit/>
          </a:bodyPr>
          <a:lstStyle/>
          <a:p>
            <a:pPr algn="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9" name="TextBox 31"/>
          <p:cNvSpPr txBox="1"/>
          <p:nvPr/>
        </p:nvSpPr>
        <p:spPr>
          <a:xfrm>
            <a:off x="4993684" y="5684820"/>
            <a:ext cx="719749" cy="517065"/>
          </a:xfrm>
          <a:prstGeom prst="rect">
            <a:avLst/>
          </a:prstGeom>
          <a:noFill/>
        </p:spPr>
        <p:txBody>
          <a:bodyPr wrap="none" lIns="0" tIns="0" rIns="0" bIns="0" rtlCol="0">
            <a:spAutoFit/>
          </a:bodyPr>
          <a:lstStyle/>
          <a:p>
            <a:pPr algn="just">
              <a:lnSpc>
                <a:spcPct val="120000"/>
              </a:lnSpc>
            </a:pPr>
            <a:r>
              <a:rPr lang="en-US" sz="2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36%</a:t>
            </a:r>
            <a:endParaRPr lang="en-US" sz="28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3" name="Content Placeholder 2"/>
          <p:cNvSpPr txBox="1">
            <a:spLocks/>
          </p:cNvSpPr>
          <p:nvPr/>
        </p:nvSpPr>
        <p:spPr>
          <a:xfrm>
            <a:off x="4895850" y="328184"/>
            <a:ext cx="3067050" cy="369332"/>
          </a:xfrm>
          <a:prstGeom prst="rect">
            <a:avLst/>
          </a:prstGeom>
        </p:spPr>
        <p:txBody>
          <a:bodyPr vert="horz" lIns="0" tIns="0" rIns="0" bIns="0" rtlCol="0" anchor="t" anchorCtr="0">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zh-CN" altLang="en-US" sz="2400" dirty="0">
                <a:solidFill>
                  <a:schemeClr val="accent1"/>
                </a:solidFill>
                <a:latin typeface="方正稚艺简体" panose="03000509000000000000" pitchFamily="65" charset="-122"/>
                <a:ea typeface="方正稚艺简体" panose="03000509000000000000" pitchFamily="65" charset="-122"/>
                <a:cs typeface="+mn-ea"/>
                <a:sym typeface="Arial" panose="020B0604020202020204" pitchFamily="34" charset="0"/>
              </a:rPr>
              <a:t>点击添加相关标题文字</a:t>
            </a:r>
            <a:endParaRPr lang="en-US" sz="2400" dirty="0">
              <a:solidFill>
                <a:schemeClr val="accent1"/>
              </a:solidFill>
              <a:latin typeface="方正稚艺简体" panose="03000509000000000000" pitchFamily="65" charset="-122"/>
              <a:ea typeface="方正稚艺简体" panose="03000509000000000000" pitchFamily="65" charset="-122"/>
              <a:cs typeface="+mn-ea"/>
              <a:sym typeface="Arial" panose="020B0604020202020204" pitchFamily="34" charset="0"/>
            </a:endParaRPr>
          </a:p>
        </p:txBody>
      </p:sp>
    </p:spTree>
    <p:extLst>
      <p:ext uri="{BB962C8B-B14F-4D97-AF65-F5344CB8AC3E}">
        <p14:creationId xmlns:p14="http://schemas.microsoft.com/office/powerpoint/2010/main" val="3412538540"/>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 calcmode="lin" valueType="num">
                                      <p:cBhvr>
                                        <p:cTn id="9" dur="500" fill="hold"/>
                                        <p:tgtEl>
                                          <p:spTgt spid="5"/>
                                        </p:tgtEl>
                                        <p:attrNameLst>
                                          <p:attrName>style.rotation</p:attrName>
                                        </p:attrNameLst>
                                      </p:cBhvr>
                                      <p:tavLst>
                                        <p:tav tm="0">
                                          <p:val>
                                            <p:fltVal val="360"/>
                                          </p:val>
                                        </p:tav>
                                        <p:tav tm="100000">
                                          <p:val>
                                            <p:fltVal val="0"/>
                                          </p:val>
                                        </p:tav>
                                      </p:tavLst>
                                    </p:anim>
                                    <p:animEffect transition="in" filter="fade">
                                      <p:cBhvr>
                                        <p:cTn id="10" dur="500"/>
                                        <p:tgtEl>
                                          <p:spTgt spid="5"/>
                                        </p:tgtEl>
                                      </p:cBhvr>
                                    </p:animEffect>
                                  </p:childTnLst>
                                </p:cTn>
                              </p:par>
                            </p:childTnLst>
                          </p:cTn>
                        </p:par>
                        <p:par>
                          <p:cTn id="11" fill="hold">
                            <p:stCondLst>
                              <p:cond delay="500"/>
                            </p:stCondLst>
                            <p:childTnLst>
                              <p:par>
                                <p:cTn id="12" presetID="10" presetClass="entr" presetSubtype="0" fill="hold" grpId="0" nodeType="afterEffect">
                                  <p:stCondLst>
                                    <p:cond delay="0"/>
                                  </p:stCondLst>
                                  <p:childTnLst>
                                    <p:set>
                                      <p:cBhvr>
                                        <p:cTn id="13" dur="1" fill="hold">
                                          <p:stCondLst>
                                            <p:cond delay="0"/>
                                          </p:stCondLst>
                                        </p:cTn>
                                        <p:tgtEl>
                                          <p:spTgt spid="28"/>
                                        </p:tgtEl>
                                        <p:attrNameLst>
                                          <p:attrName>style.visibility</p:attrName>
                                        </p:attrNameLst>
                                      </p:cBhvr>
                                      <p:to>
                                        <p:strVal val="visible"/>
                                      </p:to>
                                    </p:set>
                                    <p:animEffect transition="in" filter="fade">
                                      <p:cBhvr>
                                        <p:cTn id="14" dur="500"/>
                                        <p:tgtEl>
                                          <p:spTgt spid="28"/>
                                        </p:tgtEl>
                                      </p:cBhvr>
                                    </p:animEffect>
                                  </p:childTnLst>
                                </p:cTn>
                              </p:par>
                            </p:childTnLst>
                          </p:cTn>
                        </p:par>
                        <p:par>
                          <p:cTn id="15" fill="hold">
                            <p:stCondLst>
                              <p:cond delay="1000"/>
                            </p:stCondLst>
                            <p:childTnLst>
                              <p:par>
                                <p:cTn id="16" presetID="49" presetClass="entr" presetSubtype="0" decel="100000" fill="hold" grpId="0" nodeType="afterEffect">
                                  <p:stCondLst>
                                    <p:cond delay="0"/>
                                  </p:stCondLst>
                                  <p:childTnLst>
                                    <p:set>
                                      <p:cBhvr>
                                        <p:cTn id="17" dur="1" fill="hold">
                                          <p:stCondLst>
                                            <p:cond delay="0"/>
                                          </p:stCondLst>
                                        </p:cTn>
                                        <p:tgtEl>
                                          <p:spTgt spid="20"/>
                                        </p:tgtEl>
                                        <p:attrNameLst>
                                          <p:attrName>style.visibility</p:attrName>
                                        </p:attrNameLst>
                                      </p:cBhvr>
                                      <p:to>
                                        <p:strVal val="visible"/>
                                      </p:to>
                                    </p:set>
                                    <p:anim calcmode="lin" valueType="num">
                                      <p:cBhvr>
                                        <p:cTn id="18" dur="500" fill="hold"/>
                                        <p:tgtEl>
                                          <p:spTgt spid="20"/>
                                        </p:tgtEl>
                                        <p:attrNameLst>
                                          <p:attrName>ppt_w</p:attrName>
                                        </p:attrNameLst>
                                      </p:cBhvr>
                                      <p:tavLst>
                                        <p:tav tm="0">
                                          <p:val>
                                            <p:fltVal val="0"/>
                                          </p:val>
                                        </p:tav>
                                        <p:tav tm="100000">
                                          <p:val>
                                            <p:strVal val="#ppt_w"/>
                                          </p:val>
                                        </p:tav>
                                      </p:tavLst>
                                    </p:anim>
                                    <p:anim calcmode="lin" valueType="num">
                                      <p:cBhvr>
                                        <p:cTn id="19" dur="500" fill="hold"/>
                                        <p:tgtEl>
                                          <p:spTgt spid="20"/>
                                        </p:tgtEl>
                                        <p:attrNameLst>
                                          <p:attrName>ppt_h</p:attrName>
                                        </p:attrNameLst>
                                      </p:cBhvr>
                                      <p:tavLst>
                                        <p:tav tm="0">
                                          <p:val>
                                            <p:fltVal val="0"/>
                                          </p:val>
                                        </p:tav>
                                        <p:tav tm="100000">
                                          <p:val>
                                            <p:strVal val="#ppt_h"/>
                                          </p:val>
                                        </p:tav>
                                      </p:tavLst>
                                    </p:anim>
                                    <p:anim calcmode="lin" valueType="num">
                                      <p:cBhvr>
                                        <p:cTn id="20" dur="500" fill="hold"/>
                                        <p:tgtEl>
                                          <p:spTgt spid="20"/>
                                        </p:tgtEl>
                                        <p:attrNameLst>
                                          <p:attrName>style.rotation</p:attrName>
                                        </p:attrNameLst>
                                      </p:cBhvr>
                                      <p:tavLst>
                                        <p:tav tm="0">
                                          <p:val>
                                            <p:fltVal val="360"/>
                                          </p:val>
                                        </p:tav>
                                        <p:tav tm="100000">
                                          <p:val>
                                            <p:fltVal val="0"/>
                                          </p:val>
                                        </p:tav>
                                      </p:tavLst>
                                    </p:anim>
                                    <p:animEffect transition="in" filter="fade">
                                      <p:cBhvr>
                                        <p:cTn id="21" dur="500"/>
                                        <p:tgtEl>
                                          <p:spTgt spid="20"/>
                                        </p:tgtEl>
                                      </p:cBhvr>
                                    </p:animEffect>
                                  </p:childTnLst>
                                </p:cTn>
                              </p:par>
                            </p:childTnLst>
                          </p:cTn>
                        </p:par>
                        <p:par>
                          <p:cTn id="22" fill="hold">
                            <p:stCondLst>
                              <p:cond delay="1500"/>
                            </p:stCondLst>
                            <p:childTnLst>
                              <p:par>
                                <p:cTn id="23" presetID="10" presetClass="entr" presetSubtype="0" fill="hold" grpId="0" nodeType="afterEffect">
                                  <p:stCondLst>
                                    <p:cond delay="0"/>
                                  </p:stCondLst>
                                  <p:childTnLst>
                                    <p:set>
                                      <p:cBhvr>
                                        <p:cTn id="24" dur="1" fill="hold">
                                          <p:stCondLst>
                                            <p:cond delay="0"/>
                                          </p:stCondLst>
                                        </p:cTn>
                                        <p:tgtEl>
                                          <p:spTgt spid="27"/>
                                        </p:tgtEl>
                                        <p:attrNameLst>
                                          <p:attrName>style.visibility</p:attrName>
                                        </p:attrNameLst>
                                      </p:cBhvr>
                                      <p:to>
                                        <p:strVal val="visible"/>
                                      </p:to>
                                    </p:set>
                                    <p:animEffect transition="in" filter="fade">
                                      <p:cBhvr>
                                        <p:cTn id="25" dur="500"/>
                                        <p:tgtEl>
                                          <p:spTgt spid="27"/>
                                        </p:tgtEl>
                                      </p:cBhvr>
                                    </p:animEffect>
                                  </p:childTnLst>
                                </p:cTn>
                              </p:par>
                            </p:childTnLst>
                          </p:cTn>
                        </p:par>
                        <p:par>
                          <p:cTn id="26" fill="hold">
                            <p:stCondLst>
                              <p:cond delay="2000"/>
                            </p:stCondLst>
                            <p:childTnLst>
                              <p:par>
                                <p:cTn id="27" presetID="49" presetClass="entr" presetSubtype="0" decel="100000" fill="hold" grpId="0" nodeType="afterEffect">
                                  <p:stCondLst>
                                    <p:cond delay="0"/>
                                  </p:stCondLst>
                                  <p:childTnLst>
                                    <p:set>
                                      <p:cBhvr>
                                        <p:cTn id="28" dur="1" fill="hold">
                                          <p:stCondLst>
                                            <p:cond delay="0"/>
                                          </p:stCondLst>
                                        </p:cTn>
                                        <p:tgtEl>
                                          <p:spTgt spid="19"/>
                                        </p:tgtEl>
                                        <p:attrNameLst>
                                          <p:attrName>style.visibility</p:attrName>
                                        </p:attrNameLst>
                                      </p:cBhvr>
                                      <p:to>
                                        <p:strVal val="visible"/>
                                      </p:to>
                                    </p:set>
                                    <p:anim calcmode="lin" valueType="num">
                                      <p:cBhvr>
                                        <p:cTn id="29" dur="500" fill="hold"/>
                                        <p:tgtEl>
                                          <p:spTgt spid="19"/>
                                        </p:tgtEl>
                                        <p:attrNameLst>
                                          <p:attrName>ppt_w</p:attrName>
                                        </p:attrNameLst>
                                      </p:cBhvr>
                                      <p:tavLst>
                                        <p:tav tm="0">
                                          <p:val>
                                            <p:fltVal val="0"/>
                                          </p:val>
                                        </p:tav>
                                        <p:tav tm="100000">
                                          <p:val>
                                            <p:strVal val="#ppt_w"/>
                                          </p:val>
                                        </p:tav>
                                      </p:tavLst>
                                    </p:anim>
                                    <p:anim calcmode="lin" valueType="num">
                                      <p:cBhvr>
                                        <p:cTn id="30" dur="500" fill="hold"/>
                                        <p:tgtEl>
                                          <p:spTgt spid="19"/>
                                        </p:tgtEl>
                                        <p:attrNameLst>
                                          <p:attrName>ppt_h</p:attrName>
                                        </p:attrNameLst>
                                      </p:cBhvr>
                                      <p:tavLst>
                                        <p:tav tm="0">
                                          <p:val>
                                            <p:fltVal val="0"/>
                                          </p:val>
                                        </p:tav>
                                        <p:tav tm="100000">
                                          <p:val>
                                            <p:strVal val="#ppt_h"/>
                                          </p:val>
                                        </p:tav>
                                      </p:tavLst>
                                    </p:anim>
                                    <p:anim calcmode="lin" valueType="num">
                                      <p:cBhvr>
                                        <p:cTn id="31" dur="500" fill="hold"/>
                                        <p:tgtEl>
                                          <p:spTgt spid="19"/>
                                        </p:tgtEl>
                                        <p:attrNameLst>
                                          <p:attrName>style.rotation</p:attrName>
                                        </p:attrNameLst>
                                      </p:cBhvr>
                                      <p:tavLst>
                                        <p:tav tm="0">
                                          <p:val>
                                            <p:fltVal val="360"/>
                                          </p:val>
                                        </p:tav>
                                        <p:tav tm="100000">
                                          <p:val>
                                            <p:fltVal val="0"/>
                                          </p:val>
                                        </p:tav>
                                      </p:tavLst>
                                    </p:anim>
                                    <p:animEffect transition="in" filter="fade">
                                      <p:cBhvr>
                                        <p:cTn id="32" dur="500"/>
                                        <p:tgtEl>
                                          <p:spTgt spid="19"/>
                                        </p:tgtEl>
                                      </p:cBhvr>
                                    </p:animEffect>
                                  </p:childTnLst>
                                </p:cTn>
                              </p:par>
                            </p:childTnLst>
                          </p:cTn>
                        </p:par>
                        <p:par>
                          <p:cTn id="33" fill="hold">
                            <p:stCondLst>
                              <p:cond delay="2500"/>
                            </p:stCondLst>
                            <p:childTnLst>
                              <p:par>
                                <p:cTn id="34" presetID="10" presetClass="entr" presetSubtype="0" fill="hold" grpId="0" nodeType="afterEffect">
                                  <p:stCondLst>
                                    <p:cond delay="0"/>
                                  </p:stCondLst>
                                  <p:childTnLst>
                                    <p:set>
                                      <p:cBhvr>
                                        <p:cTn id="35" dur="1" fill="hold">
                                          <p:stCondLst>
                                            <p:cond delay="0"/>
                                          </p:stCondLst>
                                        </p:cTn>
                                        <p:tgtEl>
                                          <p:spTgt spid="26"/>
                                        </p:tgtEl>
                                        <p:attrNameLst>
                                          <p:attrName>style.visibility</p:attrName>
                                        </p:attrNameLst>
                                      </p:cBhvr>
                                      <p:to>
                                        <p:strVal val="visible"/>
                                      </p:to>
                                    </p:set>
                                    <p:animEffect transition="in" filter="fade">
                                      <p:cBhvr>
                                        <p:cTn id="36" dur="500"/>
                                        <p:tgtEl>
                                          <p:spTgt spid="26"/>
                                        </p:tgtEl>
                                      </p:cBhvr>
                                    </p:animEffect>
                                  </p:childTnLst>
                                </p:cTn>
                              </p:par>
                            </p:childTnLst>
                          </p:cTn>
                        </p:par>
                        <p:par>
                          <p:cTn id="37" fill="hold">
                            <p:stCondLst>
                              <p:cond delay="3000"/>
                            </p:stCondLst>
                            <p:childTnLst>
                              <p:par>
                                <p:cTn id="38" presetID="49" presetClass="entr" presetSubtype="0" decel="100000" fill="hold" grpId="0" nodeType="afterEffect">
                                  <p:stCondLst>
                                    <p:cond delay="0"/>
                                  </p:stCondLst>
                                  <p:childTnLst>
                                    <p:set>
                                      <p:cBhvr>
                                        <p:cTn id="39" dur="1" fill="hold">
                                          <p:stCondLst>
                                            <p:cond delay="0"/>
                                          </p:stCondLst>
                                        </p:cTn>
                                        <p:tgtEl>
                                          <p:spTgt spid="4"/>
                                        </p:tgtEl>
                                        <p:attrNameLst>
                                          <p:attrName>style.visibility</p:attrName>
                                        </p:attrNameLst>
                                      </p:cBhvr>
                                      <p:to>
                                        <p:strVal val="visible"/>
                                      </p:to>
                                    </p:set>
                                    <p:anim calcmode="lin" valueType="num">
                                      <p:cBhvr>
                                        <p:cTn id="40" dur="500" fill="hold"/>
                                        <p:tgtEl>
                                          <p:spTgt spid="4"/>
                                        </p:tgtEl>
                                        <p:attrNameLst>
                                          <p:attrName>ppt_w</p:attrName>
                                        </p:attrNameLst>
                                      </p:cBhvr>
                                      <p:tavLst>
                                        <p:tav tm="0">
                                          <p:val>
                                            <p:fltVal val="0"/>
                                          </p:val>
                                        </p:tav>
                                        <p:tav tm="100000">
                                          <p:val>
                                            <p:strVal val="#ppt_w"/>
                                          </p:val>
                                        </p:tav>
                                      </p:tavLst>
                                    </p:anim>
                                    <p:anim calcmode="lin" valueType="num">
                                      <p:cBhvr>
                                        <p:cTn id="41" dur="500" fill="hold"/>
                                        <p:tgtEl>
                                          <p:spTgt spid="4"/>
                                        </p:tgtEl>
                                        <p:attrNameLst>
                                          <p:attrName>ppt_h</p:attrName>
                                        </p:attrNameLst>
                                      </p:cBhvr>
                                      <p:tavLst>
                                        <p:tav tm="0">
                                          <p:val>
                                            <p:fltVal val="0"/>
                                          </p:val>
                                        </p:tav>
                                        <p:tav tm="100000">
                                          <p:val>
                                            <p:strVal val="#ppt_h"/>
                                          </p:val>
                                        </p:tav>
                                      </p:tavLst>
                                    </p:anim>
                                    <p:anim calcmode="lin" valueType="num">
                                      <p:cBhvr>
                                        <p:cTn id="42" dur="500" fill="hold"/>
                                        <p:tgtEl>
                                          <p:spTgt spid="4"/>
                                        </p:tgtEl>
                                        <p:attrNameLst>
                                          <p:attrName>style.rotation</p:attrName>
                                        </p:attrNameLst>
                                      </p:cBhvr>
                                      <p:tavLst>
                                        <p:tav tm="0">
                                          <p:val>
                                            <p:fltVal val="360"/>
                                          </p:val>
                                        </p:tav>
                                        <p:tav tm="100000">
                                          <p:val>
                                            <p:fltVal val="0"/>
                                          </p:val>
                                        </p:tav>
                                      </p:tavLst>
                                    </p:anim>
                                    <p:animEffect transition="in" filter="fade">
                                      <p:cBhvr>
                                        <p:cTn id="43" dur="500"/>
                                        <p:tgtEl>
                                          <p:spTgt spid="4"/>
                                        </p:tgtEl>
                                      </p:cBhvr>
                                    </p:animEffect>
                                  </p:childTnLst>
                                </p:cTn>
                              </p:par>
                            </p:childTnLst>
                          </p:cTn>
                        </p:par>
                        <p:par>
                          <p:cTn id="44" fill="hold">
                            <p:stCondLst>
                              <p:cond delay="3500"/>
                            </p:stCondLst>
                            <p:childTnLst>
                              <p:par>
                                <p:cTn id="45" presetID="10" presetClass="entr" presetSubtype="0" fill="hold" grpId="0" nodeType="afterEffect">
                                  <p:stCondLst>
                                    <p:cond delay="0"/>
                                  </p:stCondLst>
                                  <p:childTnLst>
                                    <p:set>
                                      <p:cBhvr>
                                        <p:cTn id="46" dur="1" fill="hold">
                                          <p:stCondLst>
                                            <p:cond delay="0"/>
                                          </p:stCondLst>
                                        </p:cTn>
                                        <p:tgtEl>
                                          <p:spTgt spid="7"/>
                                        </p:tgtEl>
                                        <p:attrNameLst>
                                          <p:attrName>style.visibility</p:attrName>
                                        </p:attrNameLst>
                                      </p:cBhvr>
                                      <p:to>
                                        <p:strVal val="visible"/>
                                      </p:to>
                                    </p:set>
                                    <p:animEffect transition="in" filter="fade">
                                      <p:cBhvr>
                                        <p:cTn id="47" dur="500"/>
                                        <p:tgtEl>
                                          <p:spTgt spid="7"/>
                                        </p:tgtEl>
                                      </p:cBhvr>
                                    </p:animEffect>
                                  </p:childTnLst>
                                </p:cTn>
                              </p:par>
                            </p:childTnLst>
                          </p:cTn>
                        </p:par>
                        <p:par>
                          <p:cTn id="48" fill="hold">
                            <p:stCondLst>
                              <p:cond delay="4000"/>
                            </p:stCondLst>
                            <p:childTnLst>
                              <p:par>
                                <p:cTn id="49" presetID="42" presetClass="entr" presetSubtype="0" fill="hold" grpId="0" nodeType="afterEffect">
                                  <p:stCondLst>
                                    <p:cond delay="0"/>
                                  </p:stCondLst>
                                  <p:childTnLst>
                                    <p:set>
                                      <p:cBhvr>
                                        <p:cTn id="50" dur="1" fill="hold">
                                          <p:stCondLst>
                                            <p:cond delay="0"/>
                                          </p:stCondLst>
                                        </p:cTn>
                                        <p:tgtEl>
                                          <p:spTgt spid="38"/>
                                        </p:tgtEl>
                                        <p:attrNameLst>
                                          <p:attrName>style.visibility</p:attrName>
                                        </p:attrNameLst>
                                      </p:cBhvr>
                                      <p:to>
                                        <p:strVal val="visible"/>
                                      </p:to>
                                    </p:set>
                                    <p:animEffect transition="in" filter="fade">
                                      <p:cBhvr>
                                        <p:cTn id="51" dur="300"/>
                                        <p:tgtEl>
                                          <p:spTgt spid="38"/>
                                        </p:tgtEl>
                                      </p:cBhvr>
                                    </p:animEffect>
                                    <p:anim calcmode="lin" valueType="num">
                                      <p:cBhvr>
                                        <p:cTn id="52" dur="300" fill="hold"/>
                                        <p:tgtEl>
                                          <p:spTgt spid="38"/>
                                        </p:tgtEl>
                                        <p:attrNameLst>
                                          <p:attrName>ppt_x</p:attrName>
                                        </p:attrNameLst>
                                      </p:cBhvr>
                                      <p:tavLst>
                                        <p:tav tm="0">
                                          <p:val>
                                            <p:strVal val="#ppt_x"/>
                                          </p:val>
                                        </p:tav>
                                        <p:tav tm="100000">
                                          <p:val>
                                            <p:strVal val="#ppt_x"/>
                                          </p:val>
                                        </p:tav>
                                      </p:tavLst>
                                    </p:anim>
                                    <p:anim calcmode="lin" valueType="num">
                                      <p:cBhvr>
                                        <p:cTn id="53" dur="300" fill="hold"/>
                                        <p:tgtEl>
                                          <p:spTgt spid="38"/>
                                        </p:tgtEl>
                                        <p:attrNameLst>
                                          <p:attrName>ppt_y</p:attrName>
                                        </p:attrNameLst>
                                      </p:cBhvr>
                                      <p:tavLst>
                                        <p:tav tm="0">
                                          <p:val>
                                            <p:strVal val="#ppt_y+.1"/>
                                          </p:val>
                                        </p:tav>
                                        <p:tav tm="100000">
                                          <p:val>
                                            <p:strVal val="#ppt_y"/>
                                          </p:val>
                                        </p:tav>
                                      </p:tavLst>
                                    </p:anim>
                                  </p:childTnLst>
                                </p:cTn>
                              </p:par>
                            </p:childTnLst>
                          </p:cTn>
                        </p:par>
                      </p:childTnLst>
                    </p:cTn>
                  </p:par>
                  <p:par>
                    <p:cTn id="54" fill="hold">
                      <p:stCondLst>
                        <p:cond delay="indefinite"/>
                      </p:stCondLst>
                      <p:childTnLst>
                        <p:par>
                          <p:cTn id="55" fill="hold">
                            <p:stCondLst>
                              <p:cond delay="0"/>
                            </p:stCondLst>
                            <p:childTnLst>
                              <p:par>
                                <p:cTn id="56" presetID="10" presetClass="entr" presetSubtype="0" fill="hold" grpId="0" nodeType="clickEffect">
                                  <p:stCondLst>
                                    <p:cond delay="0"/>
                                  </p:stCondLst>
                                  <p:childTnLst>
                                    <p:set>
                                      <p:cBhvr>
                                        <p:cTn id="57" dur="1" fill="hold">
                                          <p:stCondLst>
                                            <p:cond delay="0"/>
                                          </p:stCondLst>
                                        </p:cTn>
                                        <p:tgtEl>
                                          <p:spTgt spid="34"/>
                                        </p:tgtEl>
                                        <p:attrNameLst>
                                          <p:attrName>style.visibility</p:attrName>
                                        </p:attrNameLst>
                                      </p:cBhvr>
                                      <p:to>
                                        <p:strVal val="visible"/>
                                      </p:to>
                                    </p:set>
                                    <p:animEffect transition="in" filter="fade">
                                      <p:cBhvr>
                                        <p:cTn id="58" dur="300"/>
                                        <p:tgtEl>
                                          <p:spTgt spid="34"/>
                                        </p:tgtEl>
                                      </p:cBhvr>
                                    </p:animEffect>
                                  </p:childTnLst>
                                </p:cTn>
                              </p:par>
                            </p:childTnLst>
                          </p:cTn>
                        </p:par>
                      </p:childTnLst>
                    </p:cTn>
                  </p:par>
                  <p:par>
                    <p:cTn id="59" fill="hold">
                      <p:stCondLst>
                        <p:cond delay="indefinite"/>
                      </p:stCondLst>
                      <p:childTnLst>
                        <p:par>
                          <p:cTn id="60" fill="hold">
                            <p:stCondLst>
                              <p:cond delay="0"/>
                            </p:stCondLst>
                            <p:childTnLst>
                              <p:par>
                                <p:cTn id="61" presetID="10" presetClass="entr" presetSubtype="0" fill="hold" grpId="0" nodeType="clickEffect">
                                  <p:stCondLst>
                                    <p:cond delay="0"/>
                                  </p:stCondLst>
                                  <p:childTnLst>
                                    <p:set>
                                      <p:cBhvr>
                                        <p:cTn id="62" dur="1" fill="hold">
                                          <p:stCondLst>
                                            <p:cond delay="0"/>
                                          </p:stCondLst>
                                        </p:cTn>
                                        <p:tgtEl>
                                          <p:spTgt spid="35"/>
                                        </p:tgtEl>
                                        <p:attrNameLst>
                                          <p:attrName>style.visibility</p:attrName>
                                        </p:attrNameLst>
                                      </p:cBhvr>
                                      <p:to>
                                        <p:strVal val="visible"/>
                                      </p:to>
                                    </p:set>
                                    <p:animEffect transition="in" filter="fade">
                                      <p:cBhvr>
                                        <p:cTn id="63" dur="300"/>
                                        <p:tgtEl>
                                          <p:spTgt spid="35"/>
                                        </p:tgtEl>
                                      </p:cBhvr>
                                    </p:animEffect>
                                  </p:childTnLst>
                                </p:cTn>
                              </p:par>
                            </p:childTnLst>
                          </p:cTn>
                        </p:par>
                      </p:childTnLst>
                    </p:cTn>
                  </p:par>
                  <p:par>
                    <p:cTn id="64" fill="hold">
                      <p:stCondLst>
                        <p:cond delay="indefinite"/>
                      </p:stCondLst>
                      <p:childTnLst>
                        <p:par>
                          <p:cTn id="65" fill="hold">
                            <p:stCondLst>
                              <p:cond delay="0"/>
                            </p:stCondLst>
                            <p:childTnLst>
                              <p:par>
                                <p:cTn id="66" presetID="10" presetClass="entr" presetSubtype="0" fill="hold" grpId="0" nodeType="clickEffect">
                                  <p:stCondLst>
                                    <p:cond delay="0"/>
                                  </p:stCondLst>
                                  <p:childTnLst>
                                    <p:set>
                                      <p:cBhvr>
                                        <p:cTn id="67" dur="1" fill="hold">
                                          <p:stCondLst>
                                            <p:cond delay="0"/>
                                          </p:stCondLst>
                                        </p:cTn>
                                        <p:tgtEl>
                                          <p:spTgt spid="36"/>
                                        </p:tgtEl>
                                        <p:attrNameLst>
                                          <p:attrName>style.visibility</p:attrName>
                                        </p:attrNameLst>
                                      </p:cBhvr>
                                      <p:to>
                                        <p:strVal val="visible"/>
                                      </p:to>
                                    </p:set>
                                    <p:animEffect transition="in" filter="fade">
                                      <p:cBhvr>
                                        <p:cTn id="68" dur="300"/>
                                        <p:tgtEl>
                                          <p:spTgt spid="36"/>
                                        </p:tgtEl>
                                      </p:cBhvr>
                                    </p:animEffect>
                                  </p:childTnLst>
                                </p:cTn>
                              </p:par>
                            </p:childTnLst>
                          </p:cTn>
                        </p:par>
                      </p:childTnLst>
                    </p:cTn>
                  </p:par>
                  <p:par>
                    <p:cTn id="69" fill="hold">
                      <p:stCondLst>
                        <p:cond delay="indefinite"/>
                      </p:stCondLst>
                      <p:childTnLst>
                        <p:par>
                          <p:cTn id="70" fill="hold">
                            <p:stCondLst>
                              <p:cond delay="0"/>
                            </p:stCondLst>
                            <p:childTnLst>
                              <p:par>
                                <p:cTn id="71" presetID="10" presetClass="entr" presetSubtype="0" fill="hold" grpId="0" nodeType="clickEffect">
                                  <p:stCondLst>
                                    <p:cond delay="0"/>
                                  </p:stCondLst>
                                  <p:childTnLst>
                                    <p:set>
                                      <p:cBhvr>
                                        <p:cTn id="72" dur="1" fill="hold">
                                          <p:stCondLst>
                                            <p:cond delay="0"/>
                                          </p:stCondLst>
                                        </p:cTn>
                                        <p:tgtEl>
                                          <p:spTgt spid="32"/>
                                        </p:tgtEl>
                                        <p:attrNameLst>
                                          <p:attrName>style.visibility</p:attrName>
                                        </p:attrNameLst>
                                      </p:cBhvr>
                                      <p:to>
                                        <p:strVal val="visible"/>
                                      </p:to>
                                    </p:set>
                                    <p:animEffect transition="in" filter="fade">
                                      <p:cBhvr>
                                        <p:cTn id="73" dur="300"/>
                                        <p:tgtEl>
                                          <p:spTgt spid="32"/>
                                        </p:tgtEl>
                                      </p:cBhvr>
                                    </p:animEffect>
                                  </p:childTnLst>
                                </p:cTn>
                              </p:par>
                            </p:childTnLst>
                          </p:cTn>
                        </p:par>
                      </p:childTnLst>
                    </p:cTn>
                  </p:par>
                  <p:par>
                    <p:cTn id="74" fill="hold">
                      <p:stCondLst>
                        <p:cond delay="indefinite"/>
                      </p:stCondLst>
                      <p:childTnLst>
                        <p:par>
                          <p:cTn id="75" fill="hold">
                            <p:stCondLst>
                              <p:cond delay="0"/>
                            </p:stCondLst>
                            <p:childTnLst>
                              <p:par>
                                <p:cTn id="76" presetID="10" presetClass="entr" presetSubtype="0" fill="hold" grpId="0" nodeType="clickEffect">
                                  <p:stCondLst>
                                    <p:cond delay="0"/>
                                  </p:stCondLst>
                                  <p:childTnLst>
                                    <p:set>
                                      <p:cBhvr>
                                        <p:cTn id="77" dur="1" fill="hold">
                                          <p:stCondLst>
                                            <p:cond delay="0"/>
                                          </p:stCondLst>
                                        </p:cTn>
                                        <p:tgtEl>
                                          <p:spTgt spid="30"/>
                                        </p:tgtEl>
                                        <p:attrNameLst>
                                          <p:attrName>style.visibility</p:attrName>
                                        </p:attrNameLst>
                                      </p:cBhvr>
                                      <p:to>
                                        <p:strVal val="visible"/>
                                      </p:to>
                                    </p:set>
                                    <p:animEffect transition="in" filter="fade">
                                      <p:cBhvr>
                                        <p:cTn id="78" dur="300"/>
                                        <p:tgtEl>
                                          <p:spTgt spid="30"/>
                                        </p:tgtEl>
                                      </p:cBhvr>
                                    </p:animEffect>
                                  </p:childTnLst>
                                </p:cTn>
                              </p:par>
                            </p:childTnLst>
                          </p:cTn>
                        </p:par>
                      </p:childTnLst>
                    </p:cTn>
                  </p:par>
                  <p:par>
                    <p:cTn id="79" fill="hold">
                      <p:stCondLst>
                        <p:cond delay="indefinite"/>
                      </p:stCondLst>
                      <p:childTnLst>
                        <p:par>
                          <p:cTn id="80" fill="hold">
                            <p:stCondLst>
                              <p:cond delay="0"/>
                            </p:stCondLst>
                            <p:childTnLst>
                              <p:par>
                                <p:cTn id="81" presetID="10" presetClass="entr" presetSubtype="0" fill="hold" grpId="0" nodeType="clickEffect">
                                  <p:stCondLst>
                                    <p:cond delay="0"/>
                                  </p:stCondLst>
                                  <p:childTnLst>
                                    <p:set>
                                      <p:cBhvr>
                                        <p:cTn id="82" dur="1" fill="hold">
                                          <p:stCondLst>
                                            <p:cond delay="0"/>
                                          </p:stCondLst>
                                        </p:cTn>
                                        <p:tgtEl>
                                          <p:spTgt spid="31"/>
                                        </p:tgtEl>
                                        <p:attrNameLst>
                                          <p:attrName>style.visibility</p:attrName>
                                        </p:attrNameLst>
                                      </p:cBhvr>
                                      <p:to>
                                        <p:strVal val="visible"/>
                                      </p:to>
                                    </p:set>
                                    <p:animEffect transition="in" filter="fade">
                                      <p:cBhvr>
                                        <p:cTn id="83" dur="300"/>
                                        <p:tgtEl>
                                          <p:spTgt spid="31"/>
                                        </p:tgtEl>
                                      </p:cBhvr>
                                    </p:animEffect>
                                  </p:childTnLst>
                                </p:cTn>
                              </p:par>
                            </p:childTnLst>
                          </p:cTn>
                        </p:par>
                      </p:childTnLst>
                    </p:cTn>
                  </p:par>
                  <p:par>
                    <p:cTn id="84" fill="hold">
                      <p:stCondLst>
                        <p:cond delay="indefinite"/>
                      </p:stCondLst>
                      <p:childTnLst>
                        <p:par>
                          <p:cTn id="85" fill="hold">
                            <p:stCondLst>
                              <p:cond delay="0"/>
                            </p:stCondLst>
                            <p:childTnLst>
                              <p:par>
                                <p:cTn id="86" presetID="10" presetClass="entr" presetSubtype="0" fill="hold" grpId="0" nodeType="clickEffect">
                                  <p:stCondLst>
                                    <p:cond delay="0"/>
                                  </p:stCondLst>
                                  <p:childTnLst>
                                    <p:set>
                                      <p:cBhvr>
                                        <p:cTn id="87" dur="1" fill="hold">
                                          <p:stCondLst>
                                            <p:cond delay="0"/>
                                          </p:stCondLst>
                                        </p:cTn>
                                        <p:tgtEl>
                                          <p:spTgt spid="23"/>
                                        </p:tgtEl>
                                        <p:attrNameLst>
                                          <p:attrName>style.visibility</p:attrName>
                                        </p:attrNameLst>
                                      </p:cBhvr>
                                      <p:to>
                                        <p:strVal val="visible"/>
                                      </p:to>
                                    </p:set>
                                    <p:animEffect transition="in" filter="fade">
                                      <p:cBhvr>
                                        <p:cTn id="88" dur="300"/>
                                        <p:tgtEl>
                                          <p:spTgt spid="23"/>
                                        </p:tgtEl>
                                      </p:cBhvr>
                                    </p:animEffect>
                                  </p:childTnLst>
                                </p:cTn>
                              </p:par>
                            </p:childTnLst>
                          </p:cTn>
                        </p:par>
                      </p:childTnLst>
                    </p:cTn>
                  </p:par>
                  <p:par>
                    <p:cTn id="89" fill="hold">
                      <p:stCondLst>
                        <p:cond delay="indefinite"/>
                      </p:stCondLst>
                      <p:childTnLst>
                        <p:par>
                          <p:cTn id="90" fill="hold">
                            <p:stCondLst>
                              <p:cond delay="0"/>
                            </p:stCondLst>
                            <p:childTnLst>
                              <p:par>
                                <p:cTn id="91" presetID="10" presetClass="entr" presetSubtype="0" fill="hold" grpId="0" nodeType="clickEffect">
                                  <p:stCondLst>
                                    <p:cond delay="0"/>
                                  </p:stCondLst>
                                  <p:childTnLst>
                                    <p:set>
                                      <p:cBhvr>
                                        <p:cTn id="92" dur="1" fill="hold">
                                          <p:stCondLst>
                                            <p:cond delay="0"/>
                                          </p:stCondLst>
                                        </p:cTn>
                                        <p:tgtEl>
                                          <p:spTgt spid="21"/>
                                        </p:tgtEl>
                                        <p:attrNameLst>
                                          <p:attrName>style.visibility</p:attrName>
                                        </p:attrNameLst>
                                      </p:cBhvr>
                                      <p:to>
                                        <p:strVal val="visible"/>
                                      </p:to>
                                    </p:set>
                                    <p:animEffect transition="in" filter="fade">
                                      <p:cBhvr>
                                        <p:cTn id="93" dur="300"/>
                                        <p:tgtEl>
                                          <p:spTgt spid="21"/>
                                        </p:tgtEl>
                                      </p:cBhvr>
                                    </p:animEffect>
                                  </p:childTnLst>
                                </p:cTn>
                              </p:par>
                            </p:childTnLst>
                          </p:cTn>
                        </p:par>
                      </p:childTnLst>
                    </p:cTn>
                  </p:par>
                  <p:par>
                    <p:cTn id="94" fill="hold">
                      <p:stCondLst>
                        <p:cond delay="indefinite"/>
                      </p:stCondLst>
                      <p:childTnLst>
                        <p:par>
                          <p:cTn id="95" fill="hold">
                            <p:stCondLst>
                              <p:cond delay="0"/>
                            </p:stCondLst>
                            <p:childTnLst>
                              <p:par>
                                <p:cTn id="96" presetID="10" presetClass="entr" presetSubtype="0" fill="hold" grpId="0" nodeType="clickEffect">
                                  <p:stCondLst>
                                    <p:cond delay="0"/>
                                  </p:stCondLst>
                                  <p:childTnLst>
                                    <p:set>
                                      <p:cBhvr>
                                        <p:cTn id="97" dur="1" fill="hold">
                                          <p:stCondLst>
                                            <p:cond delay="0"/>
                                          </p:stCondLst>
                                        </p:cTn>
                                        <p:tgtEl>
                                          <p:spTgt spid="22"/>
                                        </p:tgtEl>
                                        <p:attrNameLst>
                                          <p:attrName>style.visibility</p:attrName>
                                        </p:attrNameLst>
                                      </p:cBhvr>
                                      <p:to>
                                        <p:strVal val="visible"/>
                                      </p:to>
                                    </p:set>
                                    <p:animEffect transition="in" filter="fade">
                                      <p:cBhvr>
                                        <p:cTn id="98" dur="300"/>
                                        <p:tgtEl>
                                          <p:spTgt spid="22"/>
                                        </p:tgtEl>
                                      </p:cBhvr>
                                    </p:animEffect>
                                  </p:childTnLst>
                                </p:cTn>
                              </p:par>
                            </p:childTnLst>
                          </p:cTn>
                        </p:par>
                      </p:childTnLst>
                    </p:cTn>
                  </p:par>
                  <p:par>
                    <p:cTn id="99" fill="hold">
                      <p:stCondLst>
                        <p:cond delay="indefinite"/>
                      </p:stCondLst>
                      <p:childTnLst>
                        <p:par>
                          <p:cTn id="100" fill="hold">
                            <p:stCondLst>
                              <p:cond delay="0"/>
                            </p:stCondLst>
                            <p:childTnLst>
                              <p:par>
                                <p:cTn id="101" presetID="10" presetClass="entr" presetSubtype="0" fill="hold" grpId="0" nodeType="clickEffect">
                                  <p:stCondLst>
                                    <p:cond delay="0"/>
                                  </p:stCondLst>
                                  <p:childTnLst>
                                    <p:set>
                                      <p:cBhvr>
                                        <p:cTn id="102" dur="1" fill="hold">
                                          <p:stCondLst>
                                            <p:cond delay="0"/>
                                          </p:stCondLst>
                                        </p:cTn>
                                        <p:tgtEl>
                                          <p:spTgt spid="29"/>
                                        </p:tgtEl>
                                        <p:attrNameLst>
                                          <p:attrName>style.visibility</p:attrName>
                                        </p:attrNameLst>
                                      </p:cBhvr>
                                      <p:to>
                                        <p:strVal val="visible"/>
                                      </p:to>
                                    </p:set>
                                    <p:animEffect transition="in" filter="fade">
                                      <p:cBhvr>
                                        <p:cTn id="103" dur="300"/>
                                        <p:tgtEl>
                                          <p:spTgt spid="29"/>
                                        </p:tgtEl>
                                      </p:cBhvr>
                                    </p:animEffect>
                                  </p:childTnLst>
                                </p:cTn>
                              </p:par>
                            </p:childTnLst>
                          </p:cTn>
                        </p:par>
                      </p:childTnLst>
                    </p:cTn>
                  </p:par>
                  <p:par>
                    <p:cTn id="104" fill="hold">
                      <p:stCondLst>
                        <p:cond delay="indefinite"/>
                      </p:stCondLst>
                      <p:childTnLst>
                        <p:par>
                          <p:cTn id="105" fill="hold">
                            <p:stCondLst>
                              <p:cond delay="0"/>
                            </p:stCondLst>
                            <p:childTnLst>
                              <p:par>
                                <p:cTn id="106" presetID="10" presetClass="entr" presetSubtype="0" fill="hold" grpId="0" nodeType="clickEffect">
                                  <p:stCondLst>
                                    <p:cond delay="0"/>
                                  </p:stCondLst>
                                  <p:childTnLst>
                                    <p:set>
                                      <p:cBhvr>
                                        <p:cTn id="107" dur="1" fill="hold">
                                          <p:stCondLst>
                                            <p:cond delay="0"/>
                                          </p:stCondLst>
                                        </p:cTn>
                                        <p:tgtEl>
                                          <p:spTgt spid="24"/>
                                        </p:tgtEl>
                                        <p:attrNameLst>
                                          <p:attrName>style.visibility</p:attrName>
                                        </p:attrNameLst>
                                      </p:cBhvr>
                                      <p:to>
                                        <p:strVal val="visible"/>
                                      </p:to>
                                    </p:set>
                                    <p:animEffect transition="in" filter="fade">
                                      <p:cBhvr>
                                        <p:cTn id="108" dur="300"/>
                                        <p:tgtEl>
                                          <p:spTgt spid="24"/>
                                        </p:tgtEl>
                                      </p:cBhvr>
                                    </p:animEffect>
                                  </p:childTnLst>
                                </p:cTn>
                              </p:par>
                            </p:childTnLst>
                          </p:cTn>
                        </p:par>
                      </p:childTnLst>
                    </p:cTn>
                  </p:par>
                  <p:par>
                    <p:cTn id="109" fill="hold">
                      <p:stCondLst>
                        <p:cond delay="indefinite"/>
                      </p:stCondLst>
                      <p:childTnLst>
                        <p:par>
                          <p:cTn id="110" fill="hold">
                            <p:stCondLst>
                              <p:cond delay="0"/>
                            </p:stCondLst>
                            <p:childTnLst>
                              <p:par>
                                <p:cTn id="111" presetID="10" presetClass="entr" presetSubtype="0" fill="hold" grpId="0" nodeType="clickEffect">
                                  <p:stCondLst>
                                    <p:cond delay="0"/>
                                  </p:stCondLst>
                                  <p:childTnLst>
                                    <p:set>
                                      <p:cBhvr>
                                        <p:cTn id="112" dur="1" fill="hold">
                                          <p:stCondLst>
                                            <p:cond delay="0"/>
                                          </p:stCondLst>
                                        </p:cTn>
                                        <p:tgtEl>
                                          <p:spTgt spid="25"/>
                                        </p:tgtEl>
                                        <p:attrNameLst>
                                          <p:attrName>style.visibility</p:attrName>
                                        </p:attrNameLst>
                                      </p:cBhvr>
                                      <p:to>
                                        <p:strVal val="visible"/>
                                      </p:to>
                                    </p:set>
                                    <p:animEffect transition="in" filter="fade">
                                      <p:cBhvr>
                                        <p:cTn id="113" dur="3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9" grpId="0" animBg="1"/>
      <p:bldP spid="5" grpId="0" animBg="1"/>
      <p:bldP spid="20" grpId="0" animBg="1"/>
      <p:bldP spid="7" grpId="0"/>
      <p:bldP spid="26" grpId="0"/>
      <p:bldP spid="27" grpId="0"/>
      <p:bldP spid="28" grpId="0"/>
      <p:bldP spid="30" grpId="0"/>
      <p:bldP spid="31" grpId="0"/>
      <p:bldP spid="32" grpId="0"/>
      <p:bldP spid="34" grpId="0"/>
      <p:bldP spid="35" grpId="0"/>
      <p:bldP spid="36" grpId="0"/>
      <p:bldP spid="38" grpId="0" animBg="1"/>
      <p:bldP spid="21" grpId="0"/>
      <p:bldP spid="22" grpId="0"/>
      <p:bldP spid="23" grpId="0"/>
      <p:bldP spid="24" grpId="0"/>
      <p:bldP spid="25" grpId="0"/>
      <p:bldP spid="29"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8244409" y="6240380"/>
            <a:ext cx="775136" cy="230832"/>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sysClr val="window" lastClr="FFFFFF"/>
                </a:solidFill>
                <a:effectLst/>
                <a:uLnTx/>
                <a:uFillTx/>
              </a:rPr>
              <a:t>PPT</a:t>
            </a:r>
            <a:r>
              <a:rPr kumimoji="0" lang="zh-CN" altLang="en-US" sz="100" b="0" i="0" u="none" strike="noStrike" kern="0" cap="none" spc="0" normalizeH="0" baseline="0" noProof="0" dirty="0">
                <a:ln>
                  <a:noFill/>
                </a:ln>
                <a:solidFill>
                  <a:sysClr val="window" lastClr="FFFFFF"/>
                </a:solidFill>
                <a:effectLst/>
                <a:uLnTx/>
                <a:uFillTx/>
              </a:rPr>
              <a:t>模板下载：</a:t>
            </a:r>
            <a:r>
              <a:rPr kumimoji="0" lang="en-US" altLang="zh-CN" sz="100" b="0" i="0" u="none" strike="noStrike" kern="0" cap="none" spc="0" normalizeH="0" baseline="0" noProof="0" dirty="0">
                <a:ln>
                  <a:noFill/>
                </a:ln>
                <a:solidFill>
                  <a:sysClr val="window" lastClr="FFFFFF"/>
                </a:solidFill>
                <a:effectLst/>
                <a:uLnTx/>
                <a:uFillTx/>
              </a:rPr>
              <a:t>www.1ppt.com/moban/     </a:t>
            </a:r>
            <a:r>
              <a:rPr kumimoji="0" lang="zh-CN" altLang="en-US" sz="100" b="0" i="0" u="none" strike="noStrike" kern="0" cap="none" spc="0" normalizeH="0" baseline="0" noProof="0" dirty="0">
                <a:ln>
                  <a:noFill/>
                </a:ln>
                <a:solidFill>
                  <a:sysClr val="window" lastClr="FFFFFF"/>
                </a:solidFill>
                <a:effectLst/>
                <a:uLnTx/>
                <a:uFillTx/>
              </a:rPr>
              <a:t>行业</a:t>
            </a:r>
            <a:r>
              <a:rPr kumimoji="0" lang="en-US" altLang="zh-CN" sz="100" b="0" i="0" u="none" strike="noStrike" kern="0" cap="none" spc="0" normalizeH="0" baseline="0" noProof="0" dirty="0">
                <a:ln>
                  <a:noFill/>
                </a:ln>
                <a:solidFill>
                  <a:sysClr val="window" lastClr="FFFFFF"/>
                </a:solidFill>
                <a:effectLst/>
                <a:uLnTx/>
                <a:uFillTx/>
              </a:rPr>
              <a:t>PPT</a:t>
            </a:r>
            <a:r>
              <a:rPr kumimoji="0" lang="zh-CN" altLang="en-US" sz="100" b="0" i="0" u="none" strike="noStrike" kern="0" cap="none" spc="0" normalizeH="0" baseline="0" noProof="0" dirty="0">
                <a:ln>
                  <a:noFill/>
                </a:ln>
                <a:solidFill>
                  <a:sysClr val="window" lastClr="FFFFFF"/>
                </a:solidFill>
                <a:effectLst/>
                <a:uLnTx/>
                <a:uFillTx/>
              </a:rPr>
              <a:t>模板：</a:t>
            </a:r>
            <a:r>
              <a:rPr kumimoji="0" lang="en-US" altLang="zh-CN" sz="100" b="0" i="0" u="none" strike="noStrike" kern="0" cap="none" spc="0" normalizeH="0" baseline="0" noProof="0" dirty="0">
                <a:ln>
                  <a:noFill/>
                </a:ln>
                <a:solidFill>
                  <a:sysClr val="window" lastClr="FFFFFF"/>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ysClr val="window" lastClr="FFFFFF"/>
                </a:solidFill>
                <a:effectLst/>
                <a:uLnTx/>
                <a:uFillTx/>
              </a:rPr>
              <a:t>节日</a:t>
            </a:r>
            <a:r>
              <a:rPr kumimoji="0" lang="en-US" altLang="zh-CN" sz="100" b="0" i="0" u="none" strike="noStrike" kern="0" cap="none" spc="0" normalizeH="0" baseline="0" noProof="0" dirty="0">
                <a:ln>
                  <a:noFill/>
                </a:ln>
                <a:solidFill>
                  <a:sysClr val="window" lastClr="FFFFFF"/>
                </a:solidFill>
                <a:effectLst/>
                <a:uLnTx/>
                <a:uFillTx/>
              </a:rPr>
              <a:t>PPT</a:t>
            </a:r>
            <a:r>
              <a:rPr kumimoji="0" lang="zh-CN" altLang="en-US" sz="100" b="0" i="0" u="none" strike="noStrike" kern="0" cap="none" spc="0" normalizeH="0" baseline="0" noProof="0" dirty="0">
                <a:ln>
                  <a:noFill/>
                </a:ln>
                <a:solidFill>
                  <a:sysClr val="window" lastClr="FFFFFF"/>
                </a:solidFill>
                <a:effectLst/>
                <a:uLnTx/>
                <a:uFillTx/>
              </a:rPr>
              <a:t>模板：</a:t>
            </a:r>
            <a:r>
              <a:rPr kumimoji="0" lang="en-US" altLang="zh-CN" sz="100" b="0" i="0" u="none" strike="noStrike" kern="0" cap="none" spc="0" normalizeH="0" baseline="0" noProof="0" dirty="0">
                <a:ln>
                  <a:noFill/>
                </a:ln>
                <a:solidFill>
                  <a:sysClr val="window" lastClr="FFFFFF"/>
                </a:solidFill>
                <a:effectLst/>
                <a:uLnTx/>
                <a:uFillTx/>
              </a:rPr>
              <a:t>www.1ppt.com/jieri/           PPT</a:t>
            </a:r>
            <a:r>
              <a:rPr kumimoji="0" lang="zh-CN" altLang="en-US" sz="100" b="0" i="0" u="none" strike="noStrike" kern="0" cap="none" spc="0" normalizeH="0" baseline="0" noProof="0" dirty="0">
                <a:ln>
                  <a:noFill/>
                </a:ln>
                <a:solidFill>
                  <a:sysClr val="window" lastClr="FFFFFF"/>
                </a:solidFill>
                <a:effectLst/>
                <a:uLnTx/>
                <a:uFillTx/>
              </a:rPr>
              <a:t>素材下载：</a:t>
            </a:r>
            <a:r>
              <a:rPr kumimoji="0" lang="en-US" altLang="zh-CN" sz="100" b="0" i="0" u="none" strike="noStrike" kern="0" cap="none" spc="0" normalizeH="0" baseline="0" noProof="0" dirty="0">
                <a:ln>
                  <a:noFill/>
                </a:ln>
                <a:solidFill>
                  <a:sysClr val="window" lastClr="FFFFFF"/>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sysClr val="window" lastClr="FFFFFF"/>
                </a:solidFill>
                <a:effectLst/>
                <a:uLnTx/>
                <a:uFillTx/>
              </a:rPr>
              <a:t>PPT</a:t>
            </a:r>
            <a:r>
              <a:rPr kumimoji="0" lang="zh-CN" altLang="en-US" sz="100" b="0" i="0" u="none" strike="noStrike" kern="0" cap="none" spc="0" normalizeH="0" baseline="0" noProof="0" dirty="0">
                <a:ln>
                  <a:noFill/>
                </a:ln>
                <a:solidFill>
                  <a:sysClr val="window" lastClr="FFFFFF"/>
                </a:solidFill>
                <a:effectLst/>
                <a:uLnTx/>
                <a:uFillTx/>
              </a:rPr>
              <a:t>背景图片：</a:t>
            </a:r>
            <a:r>
              <a:rPr kumimoji="0" lang="en-US" altLang="zh-CN" sz="100" b="0" i="0" u="none" strike="noStrike" kern="0" cap="none" spc="0" normalizeH="0" baseline="0" noProof="0" dirty="0">
                <a:ln>
                  <a:noFill/>
                </a:ln>
                <a:solidFill>
                  <a:sysClr val="window" lastClr="FFFFFF"/>
                </a:solidFill>
                <a:effectLst/>
                <a:uLnTx/>
                <a:uFillTx/>
              </a:rPr>
              <a:t>www.1ppt.com/beijing/      PPT</a:t>
            </a:r>
            <a:r>
              <a:rPr kumimoji="0" lang="zh-CN" altLang="en-US" sz="100" b="0" i="0" u="none" strike="noStrike" kern="0" cap="none" spc="0" normalizeH="0" baseline="0" noProof="0" dirty="0">
                <a:ln>
                  <a:noFill/>
                </a:ln>
                <a:solidFill>
                  <a:sysClr val="window" lastClr="FFFFFF"/>
                </a:solidFill>
                <a:effectLst/>
                <a:uLnTx/>
                <a:uFillTx/>
              </a:rPr>
              <a:t>图表下载：</a:t>
            </a:r>
            <a:r>
              <a:rPr kumimoji="0" lang="en-US" altLang="zh-CN" sz="100" b="0" i="0" u="none" strike="noStrike" kern="0" cap="none" spc="0" normalizeH="0" baseline="0" noProof="0" dirty="0">
                <a:ln>
                  <a:noFill/>
                </a:ln>
                <a:solidFill>
                  <a:sysClr val="window" lastClr="FFFFFF"/>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ysClr val="window" lastClr="FFFFFF"/>
                </a:solidFill>
                <a:effectLst/>
                <a:uLnTx/>
                <a:uFillTx/>
              </a:rPr>
              <a:t>优秀</a:t>
            </a:r>
            <a:r>
              <a:rPr kumimoji="0" lang="en-US" altLang="zh-CN" sz="100" b="0" i="0" u="none" strike="noStrike" kern="0" cap="none" spc="0" normalizeH="0" baseline="0" noProof="0" dirty="0">
                <a:ln>
                  <a:noFill/>
                </a:ln>
                <a:solidFill>
                  <a:sysClr val="window" lastClr="FFFFFF"/>
                </a:solidFill>
                <a:effectLst/>
                <a:uLnTx/>
                <a:uFillTx/>
              </a:rPr>
              <a:t>PPT</a:t>
            </a:r>
            <a:r>
              <a:rPr kumimoji="0" lang="zh-CN" altLang="en-US" sz="100" b="0" i="0" u="none" strike="noStrike" kern="0" cap="none" spc="0" normalizeH="0" baseline="0" noProof="0" dirty="0">
                <a:ln>
                  <a:noFill/>
                </a:ln>
                <a:solidFill>
                  <a:sysClr val="window" lastClr="FFFFFF"/>
                </a:solidFill>
                <a:effectLst/>
                <a:uLnTx/>
                <a:uFillTx/>
              </a:rPr>
              <a:t>下载：</a:t>
            </a:r>
            <a:r>
              <a:rPr kumimoji="0" lang="en-US" altLang="zh-CN" sz="100" b="0" i="0" u="none" strike="noStrike" kern="0" cap="none" spc="0" normalizeH="0" baseline="0" noProof="0" dirty="0">
                <a:ln>
                  <a:noFill/>
                </a:ln>
                <a:solidFill>
                  <a:sysClr val="window" lastClr="FFFFFF"/>
                </a:solidFill>
                <a:effectLst/>
                <a:uLnTx/>
                <a:uFillTx/>
              </a:rPr>
              <a:t>www.1ppt.com/xiazai/        PPT</a:t>
            </a:r>
            <a:r>
              <a:rPr kumimoji="0" lang="zh-CN" altLang="en-US" sz="100" b="0" i="0" u="none" strike="noStrike" kern="0" cap="none" spc="0" normalizeH="0" baseline="0" noProof="0" dirty="0">
                <a:ln>
                  <a:noFill/>
                </a:ln>
                <a:solidFill>
                  <a:sysClr val="window" lastClr="FFFFFF"/>
                </a:solidFill>
                <a:effectLst/>
                <a:uLnTx/>
                <a:uFillTx/>
              </a:rPr>
              <a:t>教程： </a:t>
            </a:r>
            <a:r>
              <a:rPr kumimoji="0" lang="en-US" altLang="zh-CN" sz="100" b="0" i="0" u="none" strike="noStrike" kern="0" cap="none" spc="0" normalizeH="0" baseline="0" noProof="0" dirty="0">
                <a:ln>
                  <a:noFill/>
                </a:ln>
                <a:solidFill>
                  <a:sysClr val="window" lastClr="FFFFFF"/>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sysClr val="window" lastClr="FFFFFF"/>
                </a:solidFill>
                <a:effectLst/>
                <a:uLnTx/>
                <a:uFillTx/>
              </a:rPr>
              <a:t>Word</a:t>
            </a:r>
            <a:r>
              <a:rPr kumimoji="0" lang="zh-CN" altLang="en-US" sz="100" b="0" i="0" u="none" strike="noStrike" kern="0" cap="none" spc="0" normalizeH="0" baseline="0" noProof="0" dirty="0">
                <a:ln>
                  <a:noFill/>
                </a:ln>
                <a:solidFill>
                  <a:sysClr val="window" lastClr="FFFFFF"/>
                </a:solidFill>
                <a:effectLst/>
                <a:uLnTx/>
                <a:uFillTx/>
              </a:rPr>
              <a:t>教程： </a:t>
            </a:r>
            <a:r>
              <a:rPr kumimoji="0" lang="en-US" altLang="zh-CN" sz="100" b="0" i="0" u="none" strike="noStrike" kern="0" cap="none" spc="0" normalizeH="0" baseline="0" noProof="0" dirty="0">
                <a:ln>
                  <a:noFill/>
                </a:ln>
                <a:solidFill>
                  <a:sysClr val="window" lastClr="FFFFFF"/>
                </a:solidFill>
                <a:effectLst/>
                <a:uLnTx/>
                <a:uFillTx/>
              </a:rPr>
              <a:t>www.1ppt.com/word/              Excel</a:t>
            </a:r>
            <a:r>
              <a:rPr kumimoji="0" lang="zh-CN" altLang="en-US" sz="100" b="0" i="0" u="none" strike="noStrike" kern="0" cap="none" spc="0" normalizeH="0" baseline="0" noProof="0" dirty="0">
                <a:ln>
                  <a:noFill/>
                </a:ln>
                <a:solidFill>
                  <a:sysClr val="window" lastClr="FFFFFF"/>
                </a:solidFill>
                <a:effectLst/>
                <a:uLnTx/>
                <a:uFillTx/>
              </a:rPr>
              <a:t>教程：</a:t>
            </a:r>
            <a:r>
              <a:rPr kumimoji="0" lang="en-US" altLang="zh-CN" sz="100" b="0" i="0" u="none" strike="noStrike" kern="0" cap="none" spc="0" normalizeH="0" baseline="0" noProof="0" dirty="0">
                <a:ln>
                  <a:noFill/>
                </a:ln>
                <a:solidFill>
                  <a:sysClr val="window" lastClr="FFFFFF"/>
                </a:solidFill>
                <a:effectLst/>
                <a:uLnTx/>
                <a:uFillTx/>
              </a:rPr>
              <a:t>www.1ppt.com/excel/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ysClr val="window" lastClr="FFFFFF"/>
                </a:solidFill>
                <a:effectLst/>
                <a:uLnTx/>
                <a:uFillTx/>
              </a:rPr>
              <a:t>资料下载：</a:t>
            </a:r>
            <a:r>
              <a:rPr kumimoji="0" lang="en-US" altLang="zh-CN" sz="100" b="0" i="0" u="none" strike="noStrike" kern="0" cap="none" spc="0" normalizeH="0" baseline="0" noProof="0" dirty="0">
                <a:ln>
                  <a:noFill/>
                </a:ln>
                <a:solidFill>
                  <a:sysClr val="window" lastClr="FFFFFF"/>
                </a:solidFill>
                <a:effectLst/>
                <a:uLnTx/>
                <a:uFillTx/>
              </a:rPr>
              <a:t>www.1ppt.com/ziliao/                PPT</a:t>
            </a:r>
            <a:r>
              <a:rPr kumimoji="0" lang="zh-CN" altLang="en-US" sz="100" b="0" i="0" u="none" strike="noStrike" kern="0" cap="none" spc="0" normalizeH="0" baseline="0" noProof="0" dirty="0">
                <a:ln>
                  <a:noFill/>
                </a:ln>
                <a:solidFill>
                  <a:sysClr val="window" lastClr="FFFFFF"/>
                </a:solidFill>
                <a:effectLst/>
                <a:uLnTx/>
                <a:uFillTx/>
              </a:rPr>
              <a:t>课件下载：</a:t>
            </a:r>
            <a:r>
              <a:rPr kumimoji="0" lang="en-US" altLang="zh-CN" sz="100" b="0" i="0" u="none" strike="noStrike" kern="0" cap="none" spc="0" normalizeH="0" baseline="0" noProof="0" dirty="0">
                <a:ln>
                  <a:noFill/>
                </a:ln>
                <a:solidFill>
                  <a:sysClr val="window" lastClr="FFFFFF"/>
                </a:solidFill>
                <a:effectLst/>
                <a:uLnTx/>
                <a:uFillTx/>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ysClr val="window" lastClr="FFFFFF"/>
                </a:solidFill>
                <a:effectLst/>
                <a:uLnTx/>
                <a:uFillTx/>
              </a:rPr>
              <a:t>范文下载：</a:t>
            </a:r>
            <a:r>
              <a:rPr kumimoji="0" lang="en-US" altLang="zh-CN" sz="100" b="0" i="0" u="none" strike="noStrike" kern="0" cap="none" spc="0" normalizeH="0" baseline="0" noProof="0" dirty="0">
                <a:ln>
                  <a:noFill/>
                </a:ln>
                <a:solidFill>
                  <a:sysClr val="window" lastClr="FFFFFF"/>
                </a:solidFill>
                <a:effectLst/>
                <a:uLnTx/>
                <a:uFillTx/>
              </a:rPr>
              <a:t>www.1ppt.com/fanwen/             </a:t>
            </a:r>
            <a:r>
              <a:rPr kumimoji="0" lang="zh-CN" altLang="en-US" sz="100" b="0" i="0" u="none" strike="noStrike" kern="0" cap="none" spc="0" normalizeH="0" baseline="0" noProof="0" dirty="0">
                <a:ln>
                  <a:noFill/>
                </a:ln>
                <a:solidFill>
                  <a:sysClr val="window" lastClr="FFFFFF"/>
                </a:solidFill>
                <a:effectLst/>
                <a:uLnTx/>
                <a:uFillTx/>
              </a:rPr>
              <a:t>试卷下载：</a:t>
            </a:r>
            <a:r>
              <a:rPr kumimoji="0" lang="en-US" altLang="zh-CN" sz="100" b="0" i="0" u="none" strike="noStrike" kern="0" cap="none" spc="0" normalizeH="0" baseline="0" noProof="0" dirty="0">
                <a:ln>
                  <a:noFill/>
                </a:ln>
                <a:solidFill>
                  <a:sysClr val="window" lastClr="FFFFFF"/>
                </a:solidFill>
                <a:effectLst/>
                <a:uLnTx/>
                <a:uFillTx/>
              </a:rPr>
              <a:t>www.1ppt.com/shiti/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ysClr val="window" lastClr="FFFFFF"/>
                </a:solidFill>
                <a:effectLst/>
                <a:uLnTx/>
                <a:uFillTx/>
              </a:rPr>
              <a:t>教案下载：</a:t>
            </a:r>
            <a:r>
              <a:rPr kumimoji="0" lang="en-US" altLang="zh-CN" sz="100" b="0" i="0" u="none" strike="noStrike" kern="0" cap="none" spc="0" normalizeH="0" baseline="0" noProof="0" dirty="0">
                <a:ln>
                  <a:noFill/>
                </a:ln>
                <a:solidFill>
                  <a:sysClr val="window" lastClr="FFFFFF"/>
                </a:solidFill>
                <a:effectLst/>
                <a:uLnTx/>
                <a:uFillTx/>
              </a:rPr>
              <a:t>www.1ppt.com/jiaoan/  </a:t>
            </a:r>
            <a:r>
              <a:rPr kumimoji="0" lang="en-US" altLang="zh-CN" sz="100" b="0" i="0" u="none" strike="noStrike" kern="0" cap="none" spc="0" normalizeH="0" baseline="0" noProof="0" dirty="0" smtClean="0">
                <a:ln>
                  <a:noFill/>
                </a:ln>
                <a:solidFill>
                  <a:sysClr val="window" lastClr="FFFFFF"/>
                </a:solidFill>
                <a:effectLst/>
                <a:uLnTx/>
                <a:uFillTx/>
              </a:rPr>
              <a:t>      PPT</a:t>
            </a:r>
            <a:r>
              <a:rPr kumimoji="0" lang="zh-CN" altLang="en-US" sz="100" b="0" i="0" u="none" strike="noStrike" kern="0" cap="none" spc="0" normalizeH="0" baseline="0" noProof="0" dirty="0" smtClean="0">
                <a:ln>
                  <a:noFill/>
                </a:ln>
                <a:solidFill>
                  <a:sysClr val="window" lastClr="FFFFFF"/>
                </a:solidFill>
                <a:effectLst/>
                <a:uLnTx/>
                <a:uFillTx/>
              </a:rPr>
              <a:t>论坛：</a:t>
            </a:r>
            <a:r>
              <a:rPr kumimoji="0" lang="en-US" altLang="zh-CN" sz="100" b="0" i="0" u="none" strike="noStrike" kern="0" cap="none" spc="0" normalizeH="0" baseline="0" noProof="0" dirty="0" smtClean="0">
                <a:ln>
                  <a:noFill/>
                </a:ln>
                <a:solidFill>
                  <a:sysClr val="window" lastClr="FFFFFF"/>
                </a:solidFill>
                <a:effectLst/>
                <a:uLnTx/>
                <a:uFillTx/>
              </a:rPr>
              <a:t>www.1ppt.cn</a:t>
            </a:r>
            <a:endParaRPr kumimoji="0" lang="en-US" altLang="zh-CN" sz="100" b="0" i="0" u="none" strike="noStrike" kern="0" cap="none" spc="0" normalizeH="0" baseline="0" noProof="0" dirty="0">
              <a:ln>
                <a:noFill/>
              </a:ln>
              <a:solidFill>
                <a:sysClr val="window" lastClr="FFFFFF"/>
              </a:solidFill>
              <a:effectLst/>
              <a:uLnTx/>
              <a:uFillTx/>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sysClr val="window" lastClr="FFFFFF"/>
                </a:solidFill>
                <a:effectLst/>
                <a:uLnTx/>
                <a:uFillTx/>
              </a:rPr>
              <a:t> </a:t>
            </a:r>
            <a:endParaRPr kumimoji="0" lang="zh-CN" altLang="en-US" sz="100" b="0" i="0" u="none" strike="noStrike" kern="0" cap="none" spc="0" normalizeH="0" baseline="0" noProof="0" dirty="0">
              <a:ln>
                <a:noFill/>
              </a:ln>
              <a:solidFill>
                <a:sysClr val="window" lastClr="FFFFFF"/>
              </a:solidFill>
              <a:effectLst/>
              <a:uLnTx/>
              <a:uFillTx/>
            </a:endParaRPr>
          </a:p>
        </p:txBody>
      </p:sp>
      <p:pic>
        <p:nvPicPr>
          <p:cNvPr id="4" name="图片 3"/>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1892871" y="4282985"/>
            <a:ext cx="9325380" cy="2939346"/>
          </a:xfrm>
          <a:prstGeom prst="rect">
            <a:avLst/>
          </a:prstGeom>
        </p:spPr>
      </p:pic>
      <p:sp>
        <p:nvSpPr>
          <p:cNvPr id="9" name="矩形 259"/>
          <p:cNvSpPr>
            <a:spLocks noChangeArrowheads="1"/>
          </p:cNvSpPr>
          <p:nvPr/>
        </p:nvSpPr>
        <p:spPr bwMode="auto">
          <a:xfrm>
            <a:off x="3117407" y="2847657"/>
            <a:ext cx="6120679" cy="819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eaLnBrk="1" hangingPunct="1">
              <a:lnSpc>
                <a:spcPct val="150000"/>
              </a:lnSpc>
              <a:buNone/>
            </a:pPr>
            <a:r>
              <a:rPr lang="en-US" altLang="zh-CN" sz="1050" spc="316" dirty="0">
                <a:solidFill>
                  <a:srgbClr val="FF0000"/>
                </a:solidFill>
                <a:latin typeface="Arial" panose="020B0604020202020204" pitchFamily="34" charset="0"/>
                <a:cs typeface="+mn-ea"/>
                <a:sym typeface="Arial" panose="020B0604020202020204" pitchFamily="34" charset="0"/>
              </a:rPr>
              <a:t>Only beautiful humorous cartoon lovely and lively children in </a:t>
            </a:r>
            <a:r>
              <a:rPr lang="en-US" altLang="zh-CN" sz="1050" spc="316" dirty="0" err="1">
                <a:solidFill>
                  <a:srgbClr val="FF0000"/>
                </a:solidFill>
                <a:latin typeface="Arial" panose="020B0604020202020204" pitchFamily="34" charset="0"/>
                <a:cs typeface="+mn-ea"/>
                <a:sym typeface="Arial" panose="020B0604020202020204" pitchFamily="34" charset="0"/>
              </a:rPr>
              <a:t>kindergartenOnly</a:t>
            </a:r>
            <a:r>
              <a:rPr lang="en-US" altLang="zh-CN" sz="1050" spc="316" dirty="0">
                <a:solidFill>
                  <a:srgbClr val="FF0000"/>
                </a:solidFill>
                <a:latin typeface="Arial" panose="020B0604020202020204" pitchFamily="34" charset="0"/>
                <a:cs typeface="+mn-ea"/>
                <a:sym typeface="Arial" panose="020B0604020202020204" pitchFamily="34" charset="0"/>
              </a:rPr>
              <a:t> beautiful humorous cartoon lovely and lively children in kindergarten</a:t>
            </a:r>
            <a:endParaRPr lang="zh-CN" altLang="en-US" sz="1050" spc="316" dirty="0">
              <a:solidFill>
                <a:srgbClr val="FF0000"/>
              </a:solidFill>
              <a:latin typeface="Arial" panose="020B0604020202020204" pitchFamily="34" charset="0"/>
              <a:cs typeface="+mn-ea"/>
              <a:sym typeface="Arial" panose="020B0604020202020204" pitchFamily="34" charset="0"/>
            </a:endParaRPr>
          </a:p>
        </p:txBody>
      </p:sp>
      <p:sp>
        <p:nvSpPr>
          <p:cNvPr id="11" name="矩形 259"/>
          <p:cNvSpPr>
            <a:spLocks noChangeArrowheads="1"/>
          </p:cNvSpPr>
          <p:nvPr/>
        </p:nvSpPr>
        <p:spPr bwMode="auto">
          <a:xfrm>
            <a:off x="3189415" y="1672109"/>
            <a:ext cx="6479920" cy="1323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en-US" altLang="zh-CN" sz="8000" cap="all" dirty="0">
                <a:solidFill>
                  <a:schemeClr val="accent2"/>
                </a:solidFill>
                <a:latin typeface="Arial" panose="020B0604020202020204" pitchFamily="34" charset="0"/>
                <a:ea typeface="叶根友毛笔行书2.0版" panose="02010601030101010101" pitchFamily="2" charset="-122"/>
                <a:cs typeface="Arial" panose="020B0604020202020204" pitchFamily="34" charset="0"/>
              </a:rPr>
              <a:t>thank you</a:t>
            </a:r>
            <a:endParaRPr lang="zh-CN" altLang="en-US" sz="8000" cap="all" dirty="0">
              <a:solidFill>
                <a:schemeClr val="accent2"/>
              </a:solidFill>
              <a:latin typeface="Arial" panose="020B0604020202020204" pitchFamily="34" charset="0"/>
              <a:ea typeface="叶根友毛笔行书2.0版" panose="02010601030101010101" pitchFamily="2" charset="-122"/>
              <a:cs typeface="Arial" panose="020B0604020202020204" pitchFamily="34" charset="0"/>
            </a:endParaRPr>
          </a:p>
        </p:txBody>
      </p:sp>
    </p:spTree>
    <p:extLst>
      <p:ext uri="{BB962C8B-B14F-4D97-AF65-F5344CB8AC3E}">
        <p14:creationId xmlns:p14="http://schemas.microsoft.com/office/powerpoint/2010/main" val="3595111431"/>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accel="40000" fill="hold" nodeType="afterEffect" p14:presetBounceEnd="40000">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14:bounceEnd="40000">
                                          <p:cBhvr additive="base">
                                            <p:cTn id="7" dur="1000" fill="hold"/>
                                            <p:tgtEl>
                                              <p:spTgt spid="4"/>
                                            </p:tgtEl>
                                            <p:attrNameLst>
                                              <p:attrName>ppt_x</p:attrName>
                                            </p:attrNameLst>
                                          </p:cBhvr>
                                          <p:tavLst>
                                            <p:tav tm="0">
                                              <p:val>
                                                <p:strVal val="1+#ppt_w/2"/>
                                              </p:val>
                                            </p:tav>
                                            <p:tav tm="100000">
                                              <p:val>
                                                <p:strVal val="#ppt_x"/>
                                              </p:val>
                                            </p:tav>
                                          </p:tavLst>
                                        </p:anim>
                                        <p:anim calcmode="lin" valueType="num" p14:bounceEnd="40000">
                                          <p:cBhvr additive="base">
                                            <p:cTn id="8" dur="1000" fill="hold"/>
                                            <p:tgtEl>
                                              <p:spTgt spid="4"/>
                                            </p:tgtEl>
                                            <p:attrNameLst>
                                              <p:attrName>ppt_y</p:attrName>
                                            </p:attrNameLst>
                                          </p:cBhvr>
                                          <p:tavLst>
                                            <p:tav tm="0">
                                              <p:val>
                                                <p:strVal val="#ppt_y"/>
                                              </p:val>
                                            </p:tav>
                                            <p:tav tm="100000">
                                              <p:val>
                                                <p:strVal val="#ppt_y"/>
                                              </p:val>
                                            </p:tav>
                                          </p:tavLst>
                                        </p:anim>
                                      </p:childTnLst>
                                    </p:cTn>
                                  </p:par>
                                </p:childTnLst>
                              </p:cTn>
                            </p:par>
                            <p:par>
                              <p:cTn id="9" fill="hold">
                                <p:stCondLst>
                                  <p:cond delay="1000"/>
                                </p:stCondLst>
                                <p:childTnLst>
                                  <p:par>
                                    <p:cTn id="10" presetID="2" presetClass="entr" presetSubtype="2" accel="40000" fill="hold" grpId="0" nodeType="afterEffect" p14:presetBounceEnd="40000">
                                      <p:stCondLst>
                                        <p:cond delay="0"/>
                                      </p:stCondLst>
                                      <p:childTnLst>
                                        <p:set>
                                          <p:cBhvr>
                                            <p:cTn id="11" dur="1" fill="hold">
                                              <p:stCondLst>
                                                <p:cond delay="0"/>
                                              </p:stCondLst>
                                            </p:cTn>
                                            <p:tgtEl>
                                              <p:spTgt spid="11"/>
                                            </p:tgtEl>
                                            <p:attrNameLst>
                                              <p:attrName>style.visibility</p:attrName>
                                            </p:attrNameLst>
                                          </p:cBhvr>
                                          <p:to>
                                            <p:strVal val="visible"/>
                                          </p:to>
                                        </p:set>
                                        <p:anim calcmode="lin" valueType="num" p14:bounceEnd="40000">
                                          <p:cBhvr additive="base">
                                            <p:cTn id="12" dur="1000" fill="hold"/>
                                            <p:tgtEl>
                                              <p:spTgt spid="11"/>
                                            </p:tgtEl>
                                            <p:attrNameLst>
                                              <p:attrName>ppt_x</p:attrName>
                                            </p:attrNameLst>
                                          </p:cBhvr>
                                          <p:tavLst>
                                            <p:tav tm="0">
                                              <p:val>
                                                <p:strVal val="1+#ppt_w/2"/>
                                              </p:val>
                                            </p:tav>
                                            <p:tav tm="100000">
                                              <p:val>
                                                <p:strVal val="#ppt_x"/>
                                              </p:val>
                                            </p:tav>
                                          </p:tavLst>
                                        </p:anim>
                                        <p:anim calcmode="lin" valueType="num" p14:bounceEnd="40000">
                                          <p:cBhvr additive="base">
                                            <p:cTn id="13" dur="1000" fill="hold"/>
                                            <p:tgtEl>
                                              <p:spTgt spid="11"/>
                                            </p:tgtEl>
                                            <p:attrNameLst>
                                              <p:attrName>ppt_y</p:attrName>
                                            </p:attrNameLst>
                                          </p:cBhvr>
                                          <p:tavLst>
                                            <p:tav tm="0">
                                              <p:val>
                                                <p:strVal val="#ppt_y"/>
                                              </p:val>
                                            </p:tav>
                                            <p:tav tm="100000">
                                              <p:val>
                                                <p:strVal val="#ppt_y"/>
                                              </p:val>
                                            </p:tav>
                                          </p:tavLst>
                                        </p:anim>
                                      </p:childTnLst>
                                    </p:cTn>
                                  </p:par>
                                </p:childTnLst>
                              </p:cTn>
                            </p:par>
                            <p:par>
                              <p:cTn id="14" fill="hold">
                                <p:stCondLst>
                                  <p:cond delay="2000"/>
                                </p:stCondLst>
                                <p:childTnLst>
                                  <p:par>
                                    <p:cTn id="15" presetID="41" presetClass="entr" presetSubtype="0" fill="hold" grpId="0" nodeType="afterEffect">
                                      <p:stCondLst>
                                        <p:cond delay="0"/>
                                      </p:stCondLst>
                                      <p:iterate type="lt">
                                        <p:tmPct val="10000"/>
                                      </p:iterate>
                                      <p:childTnLst>
                                        <p:set>
                                          <p:cBhvr>
                                            <p:cTn id="16" dur="1" fill="hold">
                                              <p:stCondLst>
                                                <p:cond delay="0"/>
                                              </p:stCondLst>
                                            </p:cTn>
                                            <p:tgtEl>
                                              <p:spTgt spid="9"/>
                                            </p:tgtEl>
                                            <p:attrNameLst>
                                              <p:attrName>style.visibility</p:attrName>
                                            </p:attrNameLst>
                                          </p:cBhvr>
                                          <p:to>
                                            <p:strVal val="visible"/>
                                          </p:to>
                                        </p:set>
                                        <p:anim calcmode="lin" valueType="num">
                                          <p:cBhvr>
                                            <p:cTn id="17" dur="500" fill="hold"/>
                                            <p:tgtEl>
                                              <p:spTgt spid="9"/>
                                            </p:tgtEl>
                                            <p:attrNameLst>
                                              <p:attrName>ppt_x</p:attrName>
                                            </p:attrNameLst>
                                          </p:cBhvr>
                                          <p:tavLst>
                                            <p:tav tm="0">
                                              <p:val>
                                                <p:strVal val="#ppt_x"/>
                                              </p:val>
                                            </p:tav>
                                            <p:tav tm="50000">
                                              <p:val>
                                                <p:strVal val="#ppt_x+.1"/>
                                              </p:val>
                                            </p:tav>
                                            <p:tav tm="100000">
                                              <p:val>
                                                <p:strVal val="#ppt_x"/>
                                              </p:val>
                                            </p:tav>
                                          </p:tavLst>
                                        </p:anim>
                                        <p:anim calcmode="lin" valueType="num">
                                          <p:cBhvr>
                                            <p:cTn id="18" dur="500" fill="hold"/>
                                            <p:tgtEl>
                                              <p:spTgt spid="9"/>
                                            </p:tgtEl>
                                            <p:attrNameLst>
                                              <p:attrName>ppt_y</p:attrName>
                                            </p:attrNameLst>
                                          </p:cBhvr>
                                          <p:tavLst>
                                            <p:tav tm="0">
                                              <p:val>
                                                <p:strVal val="#ppt_y"/>
                                              </p:val>
                                            </p:tav>
                                            <p:tav tm="100000">
                                              <p:val>
                                                <p:strVal val="#ppt_y"/>
                                              </p:val>
                                            </p:tav>
                                          </p:tavLst>
                                        </p:anim>
                                        <p:anim calcmode="lin" valueType="num">
                                          <p:cBhvr>
                                            <p:cTn id="19" dur="500" fill="hold"/>
                                            <p:tgtEl>
                                              <p:spTgt spid="9"/>
                                            </p:tgtEl>
                                            <p:attrNameLst>
                                              <p:attrName>ppt_h</p:attrName>
                                            </p:attrNameLst>
                                          </p:cBhvr>
                                          <p:tavLst>
                                            <p:tav tm="0">
                                              <p:val>
                                                <p:strVal val="#ppt_h/10"/>
                                              </p:val>
                                            </p:tav>
                                            <p:tav tm="50000">
                                              <p:val>
                                                <p:strVal val="#ppt_h+.01"/>
                                              </p:val>
                                            </p:tav>
                                            <p:tav tm="100000">
                                              <p:val>
                                                <p:strVal val="#ppt_h"/>
                                              </p:val>
                                            </p:tav>
                                          </p:tavLst>
                                        </p:anim>
                                        <p:anim calcmode="lin" valueType="num">
                                          <p:cBhvr>
                                            <p:cTn id="20" dur="500" fill="hold"/>
                                            <p:tgtEl>
                                              <p:spTgt spid="9"/>
                                            </p:tgtEl>
                                            <p:attrNameLst>
                                              <p:attrName>ppt_w</p:attrName>
                                            </p:attrNameLst>
                                          </p:cBhvr>
                                          <p:tavLst>
                                            <p:tav tm="0">
                                              <p:val>
                                                <p:strVal val="#ppt_w/10"/>
                                              </p:val>
                                            </p:tav>
                                            <p:tav tm="50000">
                                              <p:val>
                                                <p:strVal val="#ppt_w+.01"/>
                                              </p:val>
                                            </p:tav>
                                            <p:tav tm="100000">
                                              <p:val>
                                                <p:strVal val="#ppt_w"/>
                                              </p:val>
                                            </p:tav>
                                          </p:tavLst>
                                        </p:anim>
                                        <p:animEffect transition="in" filter="fade">
                                          <p:cBhvr>
                                            <p:cTn id="21" dur="500" tmFilter="0,0; .5, 1; 1, 1"/>
                                            <p:tgtEl>
                                              <p:spTgt spid="9"/>
                                            </p:tgtEl>
                                          </p:cBhvr>
                                        </p:animEffect>
                                      </p:childTnLst>
                                    </p:cTn>
                                  </p:par>
                                </p:childTnLst>
                              </p:cTn>
                            </p:par>
                            <p:par>
                              <p:cTn id="22" fill="hold">
                                <p:stCondLst>
                                  <p:cond delay="8950"/>
                                </p:stCondLst>
                                <p:childTnLst>
                                  <p:par>
                                    <p:cTn id="23" presetID="26" presetClass="emph" presetSubtype="0" fill="hold" grpId="1" nodeType="afterEffect">
                                      <p:stCondLst>
                                        <p:cond delay="0"/>
                                      </p:stCondLst>
                                      <p:iterate type="lt">
                                        <p:tmPct val="0"/>
                                      </p:iterate>
                                      <p:childTnLst>
                                        <p:animEffect transition="out" filter="fade">
                                          <p:cBhvr>
                                            <p:cTn id="24" dur="500" tmFilter="0, 0; .2, .5; .8, .5; 1, 0"/>
                                            <p:tgtEl>
                                              <p:spTgt spid="9"/>
                                            </p:tgtEl>
                                          </p:cBhvr>
                                        </p:animEffect>
                                        <p:animScale>
                                          <p:cBhvr>
                                            <p:cTn id="25" dur="250" autoRev="1" fill="hold"/>
                                            <p:tgtEl>
                                              <p:spTgt spid="9"/>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9" grpId="1"/>
          <p:bldP spid="11"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accel="4000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1000" fill="hold"/>
                                            <p:tgtEl>
                                              <p:spTgt spid="4"/>
                                            </p:tgtEl>
                                            <p:attrNameLst>
                                              <p:attrName>ppt_x</p:attrName>
                                            </p:attrNameLst>
                                          </p:cBhvr>
                                          <p:tavLst>
                                            <p:tav tm="0">
                                              <p:val>
                                                <p:strVal val="1+#ppt_w/2"/>
                                              </p:val>
                                            </p:tav>
                                            <p:tav tm="100000">
                                              <p:val>
                                                <p:strVal val="#ppt_x"/>
                                              </p:val>
                                            </p:tav>
                                          </p:tavLst>
                                        </p:anim>
                                        <p:anim calcmode="lin" valueType="num">
                                          <p:cBhvr additive="base">
                                            <p:cTn id="8" dur="1000" fill="hold"/>
                                            <p:tgtEl>
                                              <p:spTgt spid="4"/>
                                            </p:tgtEl>
                                            <p:attrNameLst>
                                              <p:attrName>ppt_y</p:attrName>
                                            </p:attrNameLst>
                                          </p:cBhvr>
                                          <p:tavLst>
                                            <p:tav tm="0">
                                              <p:val>
                                                <p:strVal val="#ppt_y"/>
                                              </p:val>
                                            </p:tav>
                                            <p:tav tm="100000">
                                              <p:val>
                                                <p:strVal val="#ppt_y"/>
                                              </p:val>
                                            </p:tav>
                                          </p:tavLst>
                                        </p:anim>
                                      </p:childTnLst>
                                    </p:cTn>
                                  </p:par>
                                </p:childTnLst>
                              </p:cTn>
                            </p:par>
                            <p:par>
                              <p:cTn id="9" fill="hold">
                                <p:stCondLst>
                                  <p:cond delay="1000"/>
                                </p:stCondLst>
                                <p:childTnLst>
                                  <p:par>
                                    <p:cTn id="10" presetID="2" presetClass="entr" presetSubtype="2" accel="40000" fill="hold" grpId="0" nodeType="afterEffect">
                                      <p:stCondLst>
                                        <p:cond delay="0"/>
                                      </p:stCondLst>
                                      <p:childTnLst>
                                        <p:set>
                                          <p:cBhvr>
                                            <p:cTn id="11" dur="1" fill="hold">
                                              <p:stCondLst>
                                                <p:cond delay="0"/>
                                              </p:stCondLst>
                                            </p:cTn>
                                            <p:tgtEl>
                                              <p:spTgt spid="11"/>
                                            </p:tgtEl>
                                            <p:attrNameLst>
                                              <p:attrName>style.visibility</p:attrName>
                                            </p:attrNameLst>
                                          </p:cBhvr>
                                          <p:to>
                                            <p:strVal val="visible"/>
                                          </p:to>
                                        </p:set>
                                        <p:anim calcmode="lin" valueType="num">
                                          <p:cBhvr additive="base">
                                            <p:cTn id="12" dur="1000" fill="hold"/>
                                            <p:tgtEl>
                                              <p:spTgt spid="11"/>
                                            </p:tgtEl>
                                            <p:attrNameLst>
                                              <p:attrName>ppt_x</p:attrName>
                                            </p:attrNameLst>
                                          </p:cBhvr>
                                          <p:tavLst>
                                            <p:tav tm="0">
                                              <p:val>
                                                <p:strVal val="1+#ppt_w/2"/>
                                              </p:val>
                                            </p:tav>
                                            <p:tav tm="100000">
                                              <p:val>
                                                <p:strVal val="#ppt_x"/>
                                              </p:val>
                                            </p:tav>
                                          </p:tavLst>
                                        </p:anim>
                                        <p:anim calcmode="lin" valueType="num">
                                          <p:cBhvr additive="base">
                                            <p:cTn id="13" dur="1000" fill="hold"/>
                                            <p:tgtEl>
                                              <p:spTgt spid="11"/>
                                            </p:tgtEl>
                                            <p:attrNameLst>
                                              <p:attrName>ppt_y</p:attrName>
                                            </p:attrNameLst>
                                          </p:cBhvr>
                                          <p:tavLst>
                                            <p:tav tm="0">
                                              <p:val>
                                                <p:strVal val="#ppt_y"/>
                                              </p:val>
                                            </p:tav>
                                            <p:tav tm="100000">
                                              <p:val>
                                                <p:strVal val="#ppt_y"/>
                                              </p:val>
                                            </p:tav>
                                          </p:tavLst>
                                        </p:anim>
                                      </p:childTnLst>
                                    </p:cTn>
                                  </p:par>
                                </p:childTnLst>
                              </p:cTn>
                            </p:par>
                            <p:par>
                              <p:cTn id="14" fill="hold">
                                <p:stCondLst>
                                  <p:cond delay="2000"/>
                                </p:stCondLst>
                                <p:childTnLst>
                                  <p:par>
                                    <p:cTn id="15" presetID="41" presetClass="entr" presetSubtype="0" fill="hold" grpId="0" nodeType="afterEffect">
                                      <p:stCondLst>
                                        <p:cond delay="0"/>
                                      </p:stCondLst>
                                      <p:iterate type="lt">
                                        <p:tmPct val="10000"/>
                                      </p:iterate>
                                      <p:childTnLst>
                                        <p:set>
                                          <p:cBhvr>
                                            <p:cTn id="16" dur="1" fill="hold">
                                              <p:stCondLst>
                                                <p:cond delay="0"/>
                                              </p:stCondLst>
                                            </p:cTn>
                                            <p:tgtEl>
                                              <p:spTgt spid="9"/>
                                            </p:tgtEl>
                                            <p:attrNameLst>
                                              <p:attrName>style.visibility</p:attrName>
                                            </p:attrNameLst>
                                          </p:cBhvr>
                                          <p:to>
                                            <p:strVal val="visible"/>
                                          </p:to>
                                        </p:set>
                                        <p:anim calcmode="lin" valueType="num">
                                          <p:cBhvr>
                                            <p:cTn id="17" dur="500" fill="hold"/>
                                            <p:tgtEl>
                                              <p:spTgt spid="9"/>
                                            </p:tgtEl>
                                            <p:attrNameLst>
                                              <p:attrName>ppt_x</p:attrName>
                                            </p:attrNameLst>
                                          </p:cBhvr>
                                          <p:tavLst>
                                            <p:tav tm="0">
                                              <p:val>
                                                <p:strVal val="#ppt_x"/>
                                              </p:val>
                                            </p:tav>
                                            <p:tav tm="50000">
                                              <p:val>
                                                <p:strVal val="#ppt_x+.1"/>
                                              </p:val>
                                            </p:tav>
                                            <p:tav tm="100000">
                                              <p:val>
                                                <p:strVal val="#ppt_x"/>
                                              </p:val>
                                            </p:tav>
                                          </p:tavLst>
                                        </p:anim>
                                        <p:anim calcmode="lin" valueType="num">
                                          <p:cBhvr>
                                            <p:cTn id="18" dur="500" fill="hold"/>
                                            <p:tgtEl>
                                              <p:spTgt spid="9"/>
                                            </p:tgtEl>
                                            <p:attrNameLst>
                                              <p:attrName>ppt_y</p:attrName>
                                            </p:attrNameLst>
                                          </p:cBhvr>
                                          <p:tavLst>
                                            <p:tav tm="0">
                                              <p:val>
                                                <p:strVal val="#ppt_y"/>
                                              </p:val>
                                            </p:tav>
                                            <p:tav tm="100000">
                                              <p:val>
                                                <p:strVal val="#ppt_y"/>
                                              </p:val>
                                            </p:tav>
                                          </p:tavLst>
                                        </p:anim>
                                        <p:anim calcmode="lin" valueType="num">
                                          <p:cBhvr>
                                            <p:cTn id="19" dur="500" fill="hold"/>
                                            <p:tgtEl>
                                              <p:spTgt spid="9"/>
                                            </p:tgtEl>
                                            <p:attrNameLst>
                                              <p:attrName>ppt_h</p:attrName>
                                            </p:attrNameLst>
                                          </p:cBhvr>
                                          <p:tavLst>
                                            <p:tav tm="0">
                                              <p:val>
                                                <p:strVal val="#ppt_h/10"/>
                                              </p:val>
                                            </p:tav>
                                            <p:tav tm="50000">
                                              <p:val>
                                                <p:strVal val="#ppt_h+.01"/>
                                              </p:val>
                                            </p:tav>
                                            <p:tav tm="100000">
                                              <p:val>
                                                <p:strVal val="#ppt_h"/>
                                              </p:val>
                                            </p:tav>
                                          </p:tavLst>
                                        </p:anim>
                                        <p:anim calcmode="lin" valueType="num">
                                          <p:cBhvr>
                                            <p:cTn id="20" dur="500" fill="hold"/>
                                            <p:tgtEl>
                                              <p:spTgt spid="9"/>
                                            </p:tgtEl>
                                            <p:attrNameLst>
                                              <p:attrName>ppt_w</p:attrName>
                                            </p:attrNameLst>
                                          </p:cBhvr>
                                          <p:tavLst>
                                            <p:tav tm="0">
                                              <p:val>
                                                <p:strVal val="#ppt_w/10"/>
                                              </p:val>
                                            </p:tav>
                                            <p:tav tm="50000">
                                              <p:val>
                                                <p:strVal val="#ppt_w+.01"/>
                                              </p:val>
                                            </p:tav>
                                            <p:tav tm="100000">
                                              <p:val>
                                                <p:strVal val="#ppt_w"/>
                                              </p:val>
                                            </p:tav>
                                          </p:tavLst>
                                        </p:anim>
                                        <p:animEffect transition="in" filter="fade">
                                          <p:cBhvr>
                                            <p:cTn id="21" dur="500" tmFilter="0,0; .5, 1; 1, 1"/>
                                            <p:tgtEl>
                                              <p:spTgt spid="9"/>
                                            </p:tgtEl>
                                          </p:cBhvr>
                                        </p:animEffect>
                                      </p:childTnLst>
                                    </p:cTn>
                                  </p:par>
                                </p:childTnLst>
                              </p:cTn>
                            </p:par>
                            <p:par>
                              <p:cTn id="22" fill="hold">
                                <p:stCondLst>
                                  <p:cond delay="8950"/>
                                </p:stCondLst>
                                <p:childTnLst>
                                  <p:par>
                                    <p:cTn id="23" presetID="26" presetClass="emph" presetSubtype="0" fill="hold" grpId="1" nodeType="afterEffect">
                                      <p:stCondLst>
                                        <p:cond delay="0"/>
                                      </p:stCondLst>
                                      <p:iterate type="lt">
                                        <p:tmPct val="0"/>
                                      </p:iterate>
                                      <p:childTnLst>
                                        <p:animEffect transition="out" filter="fade">
                                          <p:cBhvr>
                                            <p:cTn id="24" dur="500" tmFilter="0, 0; .2, .5; .8, .5; 1, 0"/>
                                            <p:tgtEl>
                                              <p:spTgt spid="9"/>
                                            </p:tgtEl>
                                          </p:cBhvr>
                                        </p:animEffect>
                                        <p:animScale>
                                          <p:cBhvr>
                                            <p:cTn id="25" dur="250" autoRev="1" fill="hold"/>
                                            <p:tgtEl>
                                              <p:spTgt spid="9"/>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9" grpId="1"/>
          <p:bldP spid="11" grpId="0"/>
        </p:bldLst>
      </p:timing>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卡通幼儿成长教育"/>
</p:tagLst>
</file>

<file path=ppt/theme/theme1.xml><?xml version="1.0" encoding="utf-8"?>
<a:theme xmlns:a="http://schemas.openxmlformats.org/drawingml/2006/main" name="第一PPT，www.1ppt.com">
  <a:themeElements>
    <a:clrScheme name="自定义 366">
      <a:dk1>
        <a:sysClr val="windowText" lastClr="000000"/>
      </a:dk1>
      <a:lt1>
        <a:sysClr val="window" lastClr="FFFFFF"/>
      </a:lt1>
      <a:dk2>
        <a:srgbClr val="44546A"/>
      </a:dk2>
      <a:lt2>
        <a:srgbClr val="E7E6E6"/>
      </a:lt2>
      <a:accent1>
        <a:srgbClr val="00B050"/>
      </a:accent1>
      <a:accent2>
        <a:srgbClr val="92D050"/>
      </a:accent2>
      <a:accent3>
        <a:srgbClr val="00B050"/>
      </a:accent3>
      <a:accent4>
        <a:srgbClr val="92D050"/>
      </a:accent4>
      <a:accent5>
        <a:srgbClr val="00B050"/>
      </a:accent5>
      <a:accent6>
        <a:srgbClr val="92D050"/>
      </a:accent6>
      <a:hlink>
        <a:srgbClr val="00B050"/>
      </a:hlink>
      <a:folHlink>
        <a:srgbClr val="92D050"/>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0</TotalTime>
  <Words>1974</Words>
  <Application>Microsoft Office PowerPoint</Application>
  <PresentationFormat>自定义</PresentationFormat>
  <Paragraphs>254</Paragraphs>
  <Slides>22</Slides>
  <Notes>22</Notes>
  <HiddenSlides>0</HiddenSlides>
  <MMClips>0</MMClips>
  <ScaleCrop>false</ScaleCrop>
  <HeadingPairs>
    <vt:vector size="6" baseType="variant">
      <vt:variant>
        <vt:lpstr>已用的字体</vt:lpstr>
      </vt:variant>
      <vt:variant>
        <vt:i4>17</vt:i4>
      </vt:variant>
      <vt:variant>
        <vt:lpstr>主题</vt:lpstr>
      </vt:variant>
      <vt:variant>
        <vt:i4>1</vt:i4>
      </vt:variant>
      <vt:variant>
        <vt:lpstr>幻灯片标题</vt:lpstr>
      </vt:variant>
      <vt:variant>
        <vt:i4>22</vt:i4>
      </vt:variant>
    </vt:vector>
  </HeadingPairs>
  <TitlesOfParts>
    <vt:vector size="40" baseType="lpstr">
      <vt:lpstr>FontAwesome</vt:lpstr>
      <vt:lpstr>Gill Sans</vt:lpstr>
      <vt:lpstr>Lato</vt:lpstr>
      <vt:lpstr>Lato Regular</vt:lpstr>
      <vt:lpstr>League Gothic Regular</vt:lpstr>
      <vt:lpstr>맑은 고딕</vt:lpstr>
      <vt:lpstr>STIXGeneral-Bold</vt:lpstr>
      <vt:lpstr>STIXGeneral-Regular</vt:lpstr>
      <vt:lpstr>方正稚艺简体</vt:lpstr>
      <vt:lpstr>宋体</vt:lpstr>
      <vt:lpstr>微软雅黑</vt:lpstr>
      <vt:lpstr>叶根友毛笔行书2.0版</vt:lpstr>
      <vt:lpstr>Arial</vt:lpstr>
      <vt:lpstr>Calibri</vt:lpstr>
      <vt:lpstr>Calibri Light</vt:lpstr>
      <vt:lpstr>Franklin Gothic Book</vt:lpstr>
      <vt:lpstr>Wingdings</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卡通幼儿成长教育</dc:title>
  <dc:creator/>
  <cp:keywords>第一PPT模板网-WWW.1PPT.COM</cp:keywords>
  <cp:lastModifiedBy/>
  <cp:revision>1</cp:revision>
  <dcterms:created xsi:type="dcterms:W3CDTF">2016-10-17T14:00:15Z</dcterms:created>
  <dcterms:modified xsi:type="dcterms:W3CDTF">2019-05-23T06:33:43Z</dcterms:modified>
</cp:coreProperties>
</file>