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30"/>
  </p:notesMasterIdLst>
  <p:sldIdLst>
    <p:sldId id="291" r:id="rId3"/>
    <p:sldId id="290" r:id="rId4"/>
    <p:sldId id="292" r:id="rId5"/>
    <p:sldId id="311" r:id="rId6"/>
    <p:sldId id="300" r:id="rId7"/>
    <p:sldId id="313" r:id="rId8"/>
    <p:sldId id="302" r:id="rId9"/>
    <p:sldId id="317" r:id="rId10"/>
    <p:sldId id="293" r:id="rId11"/>
    <p:sldId id="323" r:id="rId12"/>
    <p:sldId id="320" r:id="rId13"/>
    <p:sldId id="306" r:id="rId14"/>
    <p:sldId id="301" r:id="rId15"/>
    <p:sldId id="321" r:id="rId16"/>
    <p:sldId id="294" r:id="rId17"/>
    <p:sldId id="322" r:id="rId18"/>
    <p:sldId id="315" r:id="rId19"/>
    <p:sldId id="309" r:id="rId20"/>
    <p:sldId id="298" r:id="rId21"/>
    <p:sldId id="319" r:id="rId22"/>
    <p:sldId id="295" r:id="rId23"/>
    <p:sldId id="296" r:id="rId24"/>
    <p:sldId id="297" r:id="rId25"/>
    <p:sldId id="299" r:id="rId26"/>
    <p:sldId id="316" r:id="rId27"/>
    <p:sldId id="318" r:id="rId28"/>
    <p:sldId id="314"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37373"/>
    <a:srgbClr val="FF9870"/>
    <a:srgbClr val="274991"/>
    <a:srgbClr val="7CA82A"/>
    <a:srgbClr val="55375F"/>
    <a:srgbClr val="442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964" autoAdjust="0"/>
    <p:restoredTop sz="94660"/>
  </p:normalViewPr>
  <p:slideViewPr>
    <p:cSldViewPr snapToGrid="0">
      <p:cViewPr varScale="1">
        <p:scale>
          <a:sx n="115" d="100"/>
          <a:sy n="115" d="100"/>
        </p:scale>
        <p:origin x="288" y="96"/>
      </p:cViewPr>
      <p:guideLst>
        <p:guide orient="horz" pos="1620"/>
        <p:guide pos="2880"/>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E8BE76-29C8-41AB-8544-889D89FA4F96}" type="datetimeFigureOut">
              <a:rPr lang="zh-CN" altLang="en-US" smtClean="0"/>
              <a:t>2019/5/23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AD677-048F-409F-AACD-0A0B5EF61C8C}" type="slidenum">
              <a:rPr lang="zh-CN" altLang="en-US" smtClean="0"/>
              <a:t>‹#›</a:t>
            </a:fld>
            <a:endParaRPr lang="zh-CN" altLang="en-US"/>
          </a:p>
        </p:txBody>
      </p:sp>
    </p:spTree>
    <p:extLst>
      <p:ext uri="{BB962C8B-B14F-4D97-AF65-F5344CB8AC3E}">
        <p14:creationId xmlns:p14="http://schemas.microsoft.com/office/powerpoint/2010/main" val="3282366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1</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31676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2</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4011398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3</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2180407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282" rtl="0" eaLnBrk="1" fontAlgn="auto" latinLnBrk="0" hangingPunct="1">
              <a:lnSpc>
                <a:spcPct val="100000"/>
              </a:lnSpc>
              <a:spcBef>
                <a:spcPts val="0"/>
              </a:spcBef>
              <a:spcAft>
                <a:spcPts val="0"/>
              </a:spcAft>
              <a:buClrTx/>
              <a:buSzTx/>
              <a:buFontTx/>
              <a:buNone/>
              <a:tabLst/>
              <a:defRPr/>
            </a:pPr>
            <a:fld id="{3D8E8EDC-1225-47E3-9680-C9FAF722F7AC}"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282"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6916550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282" rtl="0" eaLnBrk="1" fontAlgn="auto" latinLnBrk="0" hangingPunct="1">
              <a:lnSpc>
                <a:spcPct val="100000"/>
              </a:lnSpc>
              <a:spcBef>
                <a:spcPts val="0"/>
              </a:spcBef>
              <a:spcAft>
                <a:spcPts val="0"/>
              </a:spcAft>
              <a:buClrTx/>
              <a:buSzTx/>
              <a:buFontTx/>
              <a:buNone/>
              <a:tabLst/>
              <a:defRPr/>
            </a:pPr>
            <a:fld id="{7392B679-AE23-4750-8FB0-6513430B8953}"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282"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022277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282"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282"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750444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7</a:t>
            </a:fld>
            <a:endParaRPr lang="zh-CN" altLang="en-US"/>
          </a:p>
        </p:txBody>
      </p:sp>
    </p:spTree>
    <p:extLst>
      <p:ext uri="{BB962C8B-B14F-4D97-AF65-F5344CB8AC3E}">
        <p14:creationId xmlns:p14="http://schemas.microsoft.com/office/powerpoint/2010/main" val="22124527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49ABC0-61AB-43DD-A7D8-706CCBB05237}" type="slidenum">
              <a:rPr lang="zh-CN" altLang="en-US" smtClean="0"/>
              <a:pPr/>
              <a:t>8</a:t>
            </a:fld>
            <a:endParaRPr lang="zh-CN" altLang="en-US"/>
          </a:p>
        </p:txBody>
      </p:sp>
    </p:spTree>
    <p:extLst>
      <p:ext uri="{BB962C8B-B14F-4D97-AF65-F5344CB8AC3E}">
        <p14:creationId xmlns:p14="http://schemas.microsoft.com/office/powerpoint/2010/main" val="39357501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9</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0333672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F60432-858A-4F24-8214-B61DB53ED132}" type="slidenum">
              <a:rPr lang="zh-CN" altLang="en-US" smtClean="0"/>
              <a:t>10</a:t>
            </a:fld>
            <a:endParaRPr lang="zh-CN" altLang="en-US"/>
          </a:p>
        </p:txBody>
      </p:sp>
    </p:spTree>
    <p:extLst>
      <p:ext uri="{BB962C8B-B14F-4D97-AF65-F5344CB8AC3E}">
        <p14:creationId xmlns:p14="http://schemas.microsoft.com/office/powerpoint/2010/main" val="26520358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21902698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282" rtl="0" eaLnBrk="1" fontAlgn="auto" latinLnBrk="0" hangingPunct="1">
              <a:lnSpc>
                <a:spcPct val="100000"/>
              </a:lnSpc>
              <a:spcBef>
                <a:spcPts val="0"/>
              </a:spcBef>
              <a:spcAft>
                <a:spcPts val="0"/>
              </a:spcAft>
              <a:buClrTx/>
              <a:buSzTx/>
              <a:buFontTx/>
              <a:buNone/>
              <a:tabLst/>
              <a:defRPr/>
            </a:pPr>
            <a:fld id="{0E62F313-D051-4284-95AD-6163FA128698}"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282"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469159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13</a:t>
            </a:fld>
            <a:endParaRPr lang="zh-CN" altLang="en-US"/>
          </a:p>
        </p:txBody>
      </p:sp>
    </p:spTree>
    <p:extLst>
      <p:ext uri="{BB962C8B-B14F-4D97-AF65-F5344CB8AC3E}">
        <p14:creationId xmlns:p14="http://schemas.microsoft.com/office/powerpoint/2010/main" val="1114797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42222857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15</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8113570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F60432-858A-4F24-8214-B61DB53ED132}" type="slidenum">
              <a:rPr lang="zh-CN" altLang="en-US" smtClean="0"/>
              <a:t>16</a:t>
            </a:fld>
            <a:endParaRPr lang="zh-CN" altLang="en-US"/>
          </a:p>
        </p:txBody>
      </p:sp>
    </p:spTree>
    <p:extLst>
      <p:ext uri="{BB962C8B-B14F-4D97-AF65-F5344CB8AC3E}">
        <p14:creationId xmlns:p14="http://schemas.microsoft.com/office/powerpoint/2010/main" val="837051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17</a:t>
            </a:fld>
            <a:endParaRPr lang="en-GB"/>
          </a:p>
        </p:txBody>
      </p:sp>
    </p:spTree>
    <p:extLst>
      <p:ext uri="{BB962C8B-B14F-4D97-AF65-F5344CB8AC3E}">
        <p14:creationId xmlns:p14="http://schemas.microsoft.com/office/powerpoint/2010/main" val="29632176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ChangeArrowheads="1"/>
          </p:cNvSpPr>
          <p:nvPr>
            <p:ph type="sldImg" idx="4294967295"/>
          </p:nvPr>
        </p:nvSpPr>
        <p:spPr>
          <a:ln>
            <a:miter lim="800000"/>
          </a:ln>
        </p:spPr>
      </p:sp>
      <p:sp>
        <p:nvSpPr>
          <p:cNvPr id="25602" name="备注占位符 2"/>
          <p:cNvSpPr>
            <a:spLocks noGrp="1" noChangeArrowheads="1"/>
          </p:cNvSpPr>
          <p:nvPr>
            <p:ph type="body" idx="4294967295"/>
          </p:nvPr>
        </p:nvSpPr>
        <p:spPr/>
        <p:txBody>
          <a:bodyPr/>
          <a:lstStyle/>
          <a:p>
            <a:endParaRPr lang="zh-CN" altLang="en-US" smtClean="0"/>
          </a:p>
        </p:txBody>
      </p:sp>
      <p:sp>
        <p:nvSpPr>
          <p:cNvPr id="25603" name="灯片编号占位符 3"/>
          <p:cNvSpPr>
            <a:spLocks noGrp="1" noChangeArrowheads="1"/>
          </p:cNvSpPr>
          <p:nvPr>
            <p:ph type="sldNum" sz="quarter" idx="5"/>
          </p:nvPr>
        </p:nvSpPr>
        <p:spPr bwMode="auto">
          <a:noFill/>
          <a:ln>
            <a:miter lim="800000"/>
            <a:headEnd/>
            <a:tailEnd/>
          </a:ln>
        </p:spPr>
        <p:txBody>
          <a:bodyPr/>
          <a:lstStyle/>
          <a:p>
            <a:pPr marL="0" marR="0" lvl="0" indent="0" algn="r" defTabSz="914282" rtl="0" eaLnBrk="1" fontAlgn="auto" latinLnBrk="0" hangingPunct="1">
              <a:lnSpc>
                <a:spcPct val="100000"/>
              </a:lnSpc>
              <a:spcBef>
                <a:spcPts val="0"/>
              </a:spcBef>
              <a:spcAft>
                <a:spcPts val="0"/>
              </a:spcAft>
              <a:buClrTx/>
              <a:buSzTx/>
              <a:buFontTx/>
              <a:buNone/>
              <a:tabLst/>
              <a:defRPr/>
            </a:pPr>
            <a:fld id="{B299748B-1A6B-4B94-B982-E2C8837D34CA}" type="slidenum">
              <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rPr>
              <a:pPr marL="0" marR="0" lvl="0" indent="0" algn="r" defTabSz="914282"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369876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282" rtl="0" eaLnBrk="1" fontAlgn="auto" latinLnBrk="0" hangingPunct="1">
              <a:lnSpc>
                <a:spcPct val="100000"/>
              </a:lnSpc>
              <a:spcBef>
                <a:spcPts val="0"/>
              </a:spcBef>
              <a:spcAft>
                <a:spcPts val="0"/>
              </a:spcAft>
              <a:buClrTx/>
              <a:buSzTx/>
              <a:buFontTx/>
              <a:buNone/>
              <a:tabLst/>
              <a:defRPr/>
            </a:pPr>
            <a:fld id="{A2784203-20BB-4E94-8778-90C0AA34F379}"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282"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9462401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20</a:t>
            </a:fld>
            <a:endParaRPr lang="zh-CN" altLang="en-US"/>
          </a:p>
        </p:txBody>
      </p:sp>
    </p:spTree>
    <p:extLst>
      <p:ext uri="{BB962C8B-B14F-4D97-AF65-F5344CB8AC3E}">
        <p14:creationId xmlns:p14="http://schemas.microsoft.com/office/powerpoint/2010/main" val="13667293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21</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5729879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22</a:t>
            </a:fld>
            <a:endParaRPr lang="zh-CN" altLang="en-US"/>
          </a:p>
        </p:txBody>
      </p:sp>
    </p:spTree>
    <p:extLst>
      <p:ext uri="{BB962C8B-B14F-4D97-AF65-F5344CB8AC3E}">
        <p14:creationId xmlns:p14="http://schemas.microsoft.com/office/powerpoint/2010/main" val="31047063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282"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282"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7818367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24</a:t>
            </a:fld>
            <a:endParaRPr lang="zh-CN" altLang="en-US"/>
          </a:p>
        </p:txBody>
      </p:sp>
    </p:spTree>
    <p:extLst>
      <p:ext uri="{BB962C8B-B14F-4D97-AF65-F5344CB8AC3E}">
        <p14:creationId xmlns:p14="http://schemas.microsoft.com/office/powerpoint/2010/main" val="11832418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16224764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49ABC0-61AB-43DD-A7D8-706CCBB05237}" type="slidenum">
              <a:rPr lang="zh-CN" altLang="en-US" smtClean="0"/>
              <a:pPr/>
              <a:t>26</a:t>
            </a:fld>
            <a:endParaRPr lang="zh-CN" altLang="en-US"/>
          </a:p>
        </p:txBody>
      </p:sp>
    </p:spTree>
    <p:extLst>
      <p:ext uri="{BB962C8B-B14F-4D97-AF65-F5344CB8AC3E}">
        <p14:creationId xmlns:p14="http://schemas.microsoft.com/office/powerpoint/2010/main" val="2167220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8E734D7E-DDC1-43BA-BA84-4A1CFE3D3418}" type="slidenum">
              <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315740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2019/5/23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92374672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2019/5/23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24461035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ACA37975-6AF7-4301-9DC5-87C074AA59D1}" type="datetimeFigureOut">
              <a:rPr lang="zh-CN" altLang="en-US" smtClean="0"/>
              <a:t>2019/5/23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85790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CA37975-6AF7-4301-9DC5-87C074AA59D1}" type="datetimeFigureOut">
              <a:rPr lang="zh-CN" altLang="en-US" smtClean="0"/>
              <a:t>2019/5/23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63515921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CA37975-6AF7-4301-9DC5-87C074AA59D1}" type="datetimeFigureOut">
              <a:rPr lang="zh-CN" altLang="en-US" smtClean="0"/>
              <a:t>2019/5/23</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549227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CA37975-6AF7-4301-9DC5-87C074AA59D1}" type="datetimeFigureOut">
              <a:rPr lang="zh-CN" altLang="en-US" smtClean="0"/>
              <a:t>2019/5/23</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23890579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37975-6AF7-4301-9DC5-87C074AA59D1}" type="datetimeFigureOut">
              <a:rPr lang="zh-CN" altLang="en-US" smtClean="0"/>
              <a:t>2019/5/23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404042892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ACA37975-6AF7-4301-9DC5-87C074AA59D1}" type="datetimeFigureOut">
              <a:rPr lang="zh-CN" altLang="en-US" smtClean="0"/>
              <a:t>2019/5/23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52686387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ACA37975-6AF7-4301-9DC5-87C074AA59D1}" type="datetimeFigureOut">
              <a:rPr lang="zh-CN" altLang="en-US" smtClean="0"/>
              <a:t>2019/5/23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4272013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2019/5/23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185982773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2019/5/23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46884665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464370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lumMod val="95000"/>
          </a:schemeClr>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282" rtl="0" eaLnBrk="1" fontAlgn="auto" latinLnBrk="0" hangingPunct="1">
              <a:lnSpc>
                <a:spcPct val="100000"/>
              </a:lnSpc>
              <a:spcBef>
                <a:spcPts val="0"/>
              </a:spcBef>
              <a:spcAft>
                <a:spcPts val="0"/>
              </a:spcAft>
              <a:buClrTx/>
              <a:buSzTx/>
              <a:buFontTx/>
              <a:buNone/>
              <a:tabLst/>
              <a:defRPr/>
            </a:pPr>
            <a:fld id="{02854A03-91AF-448A-9954-517C0577E5F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282" rtl="0" eaLnBrk="1" fontAlgn="auto" latinLnBrk="0" hangingPunct="1">
                <a:lnSpc>
                  <a:spcPct val="100000"/>
                </a:lnSpc>
                <a:spcBef>
                  <a:spcPts val="0"/>
                </a:spcBef>
                <a:spcAft>
                  <a:spcPts val="0"/>
                </a:spcAft>
                <a:buClrTx/>
                <a:buSzTx/>
                <a:buFontTx/>
                <a:buNone/>
                <a:tabLst/>
                <a:defRPr/>
              </a:pPr>
              <a:t>2019/5/23</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282"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282" rtl="0" eaLnBrk="1" fontAlgn="auto" latinLnBrk="0" hangingPunct="1">
              <a:lnSpc>
                <a:spcPct val="100000"/>
              </a:lnSpc>
              <a:spcBef>
                <a:spcPts val="0"/>
              </a:spcBef>
              <a:spcAft>
                <a:spcPts val="0"/>
              </a:spcAft>
              <a:buClrTx/>
              <a:buSzTx/>
              <a:buFontTx/>
              <a:buNone/>
              <a:tabLst/>
              <a:defRPr/>
            </a:pPr>
            <a:fld id="{2EEFC946-6D13-4F8C-9740-992A906A613E}"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282"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15" name="文本框 12"/>
          <p:cNvSpPr txBox="1">
            <a:spLocks noChangeArrowheads="1"/>
          </p:cNvSpPr>
          <p:nvPr userDrawn="1"/>
        </p:nvSpPr>
        <p:spPr bwMode="auto">
          <a:xfrm>
            <a:off x="1263742" y="387664"/>
            <a:ext cx="1796090" cy="311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宋体" charset="-122"/>
              </a:rPr>
              <a:t>年度工作概述</a:t>
            </a:r>
            <a:endParaRPr kumimoji="0" lang="zh-CN" altLang="en-US" sz="1600" b="0" i="0" u="none" strike="noStrike" kern="1200" cap="none" spc="0" normalizeH="0" baseline="0" noProof="0" dirty="0">
              <a:ln>
                <a:noFill/>
              </a:ln>
              <a:solidFill>
                <a:srgbClr val="6BB76D"/>
              </a:solidFill>
              <a:effectLst/>
              <a:uLnTx/>
              <a:uFillTx/>
              <a:latin typeface="微软雅黑" panose="020B0503020204020204" pitchFamily="34" charset="-122"/>
              <a:ea typeface="微软雅黑" panose="020B0503020204020204" pitchFamily="34" charset="-122"/>
              <a:cs typeface="+mn-ea"/>
              <a:sym typeface="+mn-lt"/>
            </a:endParaRPr>
          </a:p>
        </p:txBody>
      </p:sp>
      <p:cxnSp>
        <p:nvCxnSpPr>
          <p:cNvPr id="8" name="直接连接符 7">
            <a:extLst>
              <a:ext uri="{FF2B5EF4-FFF2-40B4-BE49-F238E27FC236}">
                <a16:creationId xmlns:a16="http://schemas.microsoft.com/office/drawing/2014/main" xmlns="" id="{3318679B-AFB3-4693-825D-77E3D70567DB}"/>
              </a:ext>
            </a:extLst>
          </p:cNvPr>
          <p:cNvCxnSpPr/>
          <p:nvPr userDrawn="1"/>
        </p:nvCxnSpPr>
        <p:spPr>
          <a:xfrm>
            <a:off x="755576" y="699542"/>
            <a:ext cx="7776864"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椭圆 8">
            <a:extLst>
              <a:ext uri="{FF2B5EF4-FFF2-40B4-BE49-F238E27FC236}">
                <a16:creationId xmlns:a16="http://schemas.microsoft.com/office/drawing/2014/main" xmlns="" id="{D09DAFDA-EFBA-4DB9-9359-8E3BB104AE1B}"/>
              </a:ext>
            </a:extLst>
          </p:cNvPr>
          <p:cNvSpPr/>
          <p:nvPr userDrawn="1"/>
        </p:nvSpPr>
        <p:spPr>
          <a:xfrm>
            <a:off x="971600" y="411510"/>
            <a:ext cx="216024" cy="21602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005212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1_空白">
    <p:bg>
      <p:bgPr>
        <a:solidFill>
          <a:schemeClr val="bg1">
            <a:lumMod val="95000"/>
          </a:schemeClr>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282" rtl="0" eaLnBrk="1" fontAlgn="auto" latinLnBrk="0" hangingPunct="1">
              <a:lnSpc>
                <a:spcPct val="100000"/>
              </a:lnSpc>
              <a:spcBef>
                <a:spcPts val="0"/>
              </a:spcBef>
              <a:spcAft>
                <a:spcPts val="0"/>
              </a:spcAft>
              <a:buClrTx/>
              <a:buSzTx/>
              <a:buFontTx/>
              <a:buNone/>
              <a:tabLst/>
              <a:defRPr/>
            </a:pPr>
            <a:fld id="{02854A03-91AF-448A-9954-517C0577E5F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282" rtl="0" eaLnBrk="1" fontAlgn="auto" latinLnBrk="0" hangingPunct="1">
                <a:lnSpc>
                  <a:spcPct val="100000"/>
                </a:lnSpc>
                <a:spcBef>
                  <a:spcPts val="0"/>
                </a:spcBef>
                <a:spcAft>
                  <a:spcPts val="0"/>
                </a:spcAft>
                <a:buClrTx/>
                <a:buSzTx/>
                <a:buFontTx/>
                <a:buNone/>
                <a:tabLst/>
                <a:defRPr/>
              </a:pPr>
              <a:t>2019/5/23</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282"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282" rtl="0" eaLnBrk="1" fontAlgn="auto" latinLnBrk="0" hangingPunct="1">
              <a:lnSpc>
                <a:spcPct val="100000"/>
              </a:lnSpc>
              <a:spcBef>
                <a:spcPts val="0"/>
              </a:spcBef>
              <a:spcAft>
                <a:spcPts val="0"/>
              </a:spcAft>
              <a:buClrTx/>
              <a:buSzTx/>
              <a:buFontTx/>
              <a:buNone/>
              <a:tabLst/>
              <a:defRPr/>
            </a:pPr>
            <a:fld id="{2EEFC946-6D13-4F8C-9740-992A906A613E}"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282"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15" name="文本框 12"/>
          <p:cNvSpPr txBox="1">
            <a:spLocks noChangeArrowheads="1"/>
          </p:cNvSpPr>
          <p:nvPr userDrawn="1"/>
        </p:nvSpPr>
        <p:spPr bwMode="auto">
          <a:xfrm>
            <a:off x="1263742" y="387664"/>
            <a:ext cx="1796090" cy="311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宋体" charset="-122"/>
              </a:rPr>
              <a:t>工作完成情况</a:t>
            </a:r>
            <a:endParaRPr kumimoji="0" lang="zh-CN" altLang="en-US" sz="1600" b="0" i="0" u="none" strike="noStrike" kern="1200" cap="none" spc="0" normalizeH="0" baseline="0" noProof="0" dirty="0">
              <a:ln>
                <a:noFill/>
              </a:ln>
              <a:solidFill>
                <a:srgbClr val="6BB76D"/>
              </a:solidFill>
              <a:effectLst/>
              <a:uLnTx/>
              <a:uFillTx/>
              <a:latin typeface="微软雅黑" panose="020B0503020204020204" pitchFamily="34" charset="-122"/>
              <a:ea typeface="微软雅黑" panose="020B0503020204020204" pitchFamily="34" charset="-122"/>
              <a:cs typeface="+mn-ea"/>
              <a:sym typeface="+mn-lt"/>
            </a:endParaRPr>
          </a:p>
        </p:txBody>
      </p:sp>
      <p:cxnSp>
        <p:nvCxnSpPr>
          <p:cNvPr id="8" name="直接连接符 7">
            <a:extLst>
              <a:ext uri="{FF2B5EF4-FFF2-40B4-BE49-F238E27FC236}">
                <a16:creationId xmlns:a16="http://schemas.microsoft.com/office/drawing/2014/main" xmlns="" id="{46ACA54C-0954-4BAD-8932-83F457CB8AB5}"/>
              </a:ext>
            </a:extLst>
          </p:cNvPr>
          <p:cNvCxnSpPr/>
          <p:nvPr userDrawn="1"/>
        </p:nvCxnSpPr>
        <p:spPr>
          <a:xfrm>
            <a:off x="755576" y="699542"/>
            <a:ext cx="7776864"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椭圆 8">
            <a:extLst>
              <a:ext uri="{FF2B5EF4-FFF2-40B4-BE49-F238E27FC236}">
                <a16:creationId xmlns:a16="http://schemas.microsoft.com/office/drawing/2014/main" xmlns="" id="{10E9C5A0-9342-4577-A3CA-7C5CC1E63CD8}"/>
              </a:ext>
            </a:extLst>
          </p:cNvPr>
          <p:cNvSpPr/>
          <p:nvPr userDrawn="1"/>
        </p:nvSpPr>
        <p:spPr>
          <a:xfrm>
            <a:off x="971600" y="411510"/>
            <a:ext cx="216024" cy="21602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52571378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2_空白">
    <p:bg>
      <p:bgPr>
        <a:solidFill>
          <a:schemeClr val="bg1">
            <a:lumMod val="95000"/>
          </a:schemeClr>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282" rtl="0" eaLnBrk="1" fontAlgn="auto" latinLnBrk="0" hangingPunct="1">
              <a:lnSpc>
                <a:spcPct val="100000"/>
              </a:lnSpc>
              <a:spcBef>
                <a:spcPts val="0"/>
              </a:spcBef>
              <a:spcAft>
                <a:spcPts val="0"/>
              </a:spcAft>
              <a:buClrTx/>
              <a:buSzTx/>
              <a:buFontTx/>
              <a:buNone/>
              <a:tabLst/>
              <a:defRPr/>
            </a:pPr>
            <a:fld id="{02854A03-91AF-448A-9954-517C0577E5F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282" rtl="0" eaLnBrk="1" fontAlgn="auto" latinLnBrk="0" hangingPunct="1">
                <a:lnSpc>
                  <a:spcPct val="100000"/>
                </a:lnSpc>
                <a:spcBef>
                  <a:spcPts val="0"/>
                </a:spcBef>
                <a:spcAft>
                  <a:spcPts val="0"/>
                </a:spcAft>
                <a:buClrTx/>
                <a:buSzTx/>
                <a:buFontTx/>
                <a:buNone/>
                <a:tabLst/>
                <a:defRPr/>
              </a:pPr>
              <a:t>2019/5/23</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282"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282" rtl="0" eaLnBrk="1" fontAlgn="auto" latinLnBrk="0" hangingPunct="1">
              <a:lnSpc>
                <a:spcPct val="100000"/>
              </a:lnSpc>
              <a:spcBef>
                <a:spcPts val="0"/>
              </a:spcBef>
              <a:spcAft>
                <a:spcPts val="0"/>
              </a:spcAft>
              <a:buClrTx/>
              <a:buSzTx/>
              <a:buFontTx/>
              <a:buNone/>
              <a:tabLst/>
              <a:defRPr/>
            </a:pPr>
            <a:fld id="{2EEFC946-6D13-4F8C-9740-992A906A613E}"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282"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15" name="文本框 12"/>
          <p:cNvSpPr txBox="1">
            <a:spLocks noChangeArrowheads="1"/>
          </p:cNvSpPr>
          <p:nvPr userDrawn="1"/>
        </p:nvSpPr>
        <p:spPr bwMode="auto">
          <a:xfrm>
            <a:off x="1263742" y="387664"/>
            <a:ext cx="1796090" cy="311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宋体" charset="-122"/>
              </a:rPr>
              <a:t>成功项目展示</a:t>
            </a:r>
            <a:endParaRPr kumimoji="0" lang="zh-CN" altLang="en-US" sz="1600" b="0" i="0" u="none" strike="noStrike" kern="1200" cap="none" spc="0" normalizeH="0" baseline="0" noProof="0" dirty="0">
              <a:ln>
                <a:noFill/>
              </a:ln>
              <a:solidFill>
                <a:srgbClr val="6BB76D"/>
              </a:solidFill>
              <a:effectLst/>
              <a:uLnTx/>
              <a:uFillTx/>
              <a:latin typeface="微软雅黑" panose="020B0503020204020204" pitchFamily="34" charset="-122"/>
              <a:ea typeface="微软雅黑" panose="020B0503020204020204" pitchFamily="34" charset="-122"/>
              <a:cs typeface="+mn-ea"/>
              <a:sym typeface="+mn-lt"/>
            </a:endParaRPr>
          </a:p>
        </p:txBody>
      </p:sp>
      <p:cxnSp>
        <p:nvCxnSpPr>
          <p:cNvPr id="8" name="直接连接符 7">
            <a:extLst>
              <a:ext uri="{FF2B5EF4-FFF2-40B4-BE49-F238E27FC236}">
                <a16:creationId xmlns:a16="http://schemas.microsoft.com/office/drawing/2014/main" xmlns="" id="{9BA31462-C9AD-451F-A96D-817B6F6E28EC}"/>
              </a:ext>
            </a:extLst>
          </p:cNvPr>
          <p:cNvCxnSpPr/>
          <p:nvPr userDrawn="1"/>
        </p:nvCxnSpPr>
        <p:spPr>
          <a:xfrm>
            <a:off x="755576" y="699542"/>
            <a:ext cx="7776864"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椭圆 8">
            <a:extLst>
              <a:ext uri="{FF2B5EF4-FFF2-40B4-BE49-F238E27FC236}">
                <a16:creationId xmlns:a16="http://schemas.microsoft.com/office/drawing/2014/main" xmlns="" id="{04489965-C2DB-4E01-85D6-2DDD37D6439F}"/>
              </a:ext>
            </a:extLst>
          </p:cNvPr>
          <p:cNvSpPr/>
          <p:nvPr userDrawn="1"/>
        </p:nvSpPr>
        <p:spPr>
          <a:xfrm>
            <a:off x="971600" y="411510"/>
            <a:ext cx="216024" cy="21602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2532112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3_空白">
    <p:bg>
      <p:bgPr>
        <a:solidFill>
          <a:schemeClr val="bg1">
            <a:lumMod val="95000"/>
          </a:schemeClr>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282" rtl="0" eaLnBrk="1" fontAlgn="auto" latinLnBrk="0" hangingPunct="1">
              <a:lnSpc>
                <a:spcPct val="100000"/>
              </a:lnSpc>
              <a:spcBef>
                <a:spcPts val="0"/>
              </a:spcBef>
              <a:spcAft>
                <a:spcPts val="0"/>
              </a:spcAft>
              <a:buClrTx/>
              <a:buSzTx/>
              <a:buFontTx/>
              <a:buNone/>
              <a:tabLst/>
              <a:defRPr/>
            </a:pPr>
            <a:fld id="{02854A03-91AF-448A-9954-517C0577E5F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282" rtl="0" eaLnBrk="1" fontAlgn="auto" latinLnBrk="0" hangingPunct="1">
                <a:lnSpc>
                  <a:spcPct val="100000"/>
                </a:lnSpc>
                <a:spcBef>
                  <a:spcPts val="0"/>
                </a:spcBef>
                <a:spcAft>
                  <a:spcPts val="0"/>
                </a:spcAft>
                <a:buClrTx/>
                <a:buSzTx/>
                <a:buFontTx/>
                <a:buNone/>
                <a:tabLst/>
                <a:defRPr/>
              </a:pPr>
              <a:t>2019/5/23</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282"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282" rtl="0" eaLnBrk="1" fontAlgn="auto" latinLnBrk="0" hangingPunct="1">
              <a:lnSpc>
                <a:spcPct val="100000"/>
              </a:lnSpc>
              <a:spcBef>
                <a:spcPts val="0"/>
              </a:spcBef>
              <a:spcAft>
                <a:spcPts val="0"/>
              </a:spcAft>
              <a:buClrTx/>
              <a:buSzTx/>
              <a:buFontTx/>
              <a:buNone/>
              <a:tabLst/>
              <a:defRPr/>
            </a:pPr>
            <a:fld id="{2EEFC946-6D13-4F8C-9740-992A906A613E}"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282"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15" name="文本框 12"/>
          <p:cNvSpPr txBox="1">
            <a:spLocks noChangeArrowheads="1"/>
          </p:cNvSpPr>
          <p:nvPr userDrawn="1"/>
        </p:nvSpPr>
        <p:spPr bwMode="auto">
          <a:xfrm>
            <a:off x="1263742" y="387664"/>
            <a:ext cx="1796090" cy="281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zh-CN" altLang="zh-CN" sz="14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明年工作计划</a:t>
            </a:r>
          </a:p>
        </p:txBody>
      </p:sp>
      <p:cxnSp>
        <p:nvCxnSpPr>
          <p:cNvPr id="8" name="直接连接符 7">
            <a:extLst>
              <a:ext uri="{FF2B5EF4-FFF2-40B4-BE49-F238E27FC236}">
                <a16:creationId xmlns:a16="http://schemas.microsoft.com/office/drawing/2014/main" xmlns="" id="{A6D353AB-2CC2-4D90-92D6-711024852E9D}"/>
              </a:ext>
            </a:extLst>
          </p:cNvPr>
          <p:cNvCxnSpPr/>
          <p:nvPr userDrawn="1"/>
        </p:nvCxnSpPr>
        <p:spPr>
          <a:xfrm>
            <a:off x="755576" y="699542"/>
            <a:ext cx="7776864"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椭圆 8">
            <a:extLst>
              <a:ext uri="{FF2B5EF4-FFF2-40B4-BE49-F238E27FC236}">
                <a16:creationId xmlns:a16="http://schemas.microsoft.com/office/drawing/2014/main" xmlns="" id="{C631EE3E-01BE-4E1A-985E-140601449CFB}"/>
              </a:ext>
            </a:extLst>
          </p:cNvPr>
          <p:cNvSpPr/>
          <p:nvPr userDrawn="1"/>
        </p:nvSpPr>
        <p:spPr>
          <a:xfrm>
            <a:off x="971600" y="411510"/>
            <a:ext cx="216024" cy="21602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8341517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pPr marL="0" marR="0" lvl="0" indent="0" algn="l" defTabSz="914282" rtl="0" eaLnBrk="1" fontAlgn="auto" latinLnBrk="0" hangingPunct="1">
              <a:lnSpc>
                <a:spcPct val="100000"/>
              </a:lnSpc>
              <a:spcBef>
                <a:spcPts val="0"/>
              </a:spcBef>
              <a:spcAft>
                <a:spcPts val="0"/>
              </a:spcAft>
              <a:buClrTx/>
              <a:buSzTx/>
              <a:buFontTx/>
              <a:buNone/>
              <a:tabLst/>
              <a:defRPr/>
            </a:pPr>
            <a:fld id="{F61BD0C8-D35A-439E-96FB-C8D4A6430554}"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282" rtl="0" eaLnBrk="1" fontAlgn="auto" latinLnBrk="0" hangingPunct="1">
                <a:lnSpc>
                  <a:spcPct val="100000"/>
                </a:lnSpc>
                <a:spcBef>
                  <a:spcPts val="0"/>
                </a:spcBef>
                <a:spcAft>
                  <a:spcPts val="0"/>
                </a:spcAft>
                <a:buClrTx/>
                <a:buSzTx/>
                <a:buFontTx/>
                <a:buNone/>
                <a:tabLst/>
                <a:defRPr/>
              </a:pPr>
              <a:t>2019/5/23</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914282"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914282" rtl="0" eaLnBrk="1" fontAlgn="auto" latinLnBrk="0" hangingPunct="1">
              <a:lnSpc>
                <a:spcPct val="100000"/>
              </a:lnSpc>
              <a:spcBef>
                <a:spcPts val="0"/>
              </a:spcBef>
              <a:spcAft>
                <a:spcPts val="0"/>
              </a:spcAft>
              <a:buClrTx/>
              <a:buSzTx/>
              <a:buFontTx/>
              <a:buNone/>
              <a:tabLst/>
              <a:defRPr/>
            </a:pPr>
            <a:fld id="{670F15A6-E82C-4E1E-834E-C415C51F7DF3}"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282"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07894717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591666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marL="0" marR="0" lvl="0" indent="0" algn="l" defTabSz="914282" rtl="0" eaLnBrk="1" fontAlgn="auto" latinLnBrk="0" hangingPunct="1">
              <a:lnSpc>
                <a:spcPct val="100000"/>
              </a:lnSpc>
              <a:spcBef>
                <a:spcPts val="0"/>
              </a:spcBef>
              <a:spcAft>
                <a:spcPts val="0"/>
              </a:spcAft>
              <a:buClrTx/>
              <a:buSzTx/>
              <a:buFontTx/>
              <a:buNone/>
              <a:tabLst/>
              <a:defRPr/>
            </a:pPr>
            <a:fld id="{7C25B2B0-692A-46A2-956F-D87A1A3CFB5B}" type="datetimeFigureOut">
              <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rPr>
              <a:pPr marL="0" marR="0" lvl="0" indent="0" algn="l" defTabSz="914282" rtl="0" eaLnBrk="1" fontAlgn="auto" latinLnBrk="0" hangingPunct="1">
                <a:lnSpc>
                  <a:spcPct val="100000"/>
                </a:lnSpc>
                <a:spcBef>
                  <a:spcPts val="0"/>
                </a:spcBef>
                <a:spcAft>
                  <a:spcPts val="0"/>
                </a:spcAft>
                <a:buClrTx/>
                <a:buSzTx/>
                <a:buFontTx/>
                <a:buNone/>
                <a:tabLst/>
                <a:defRPr/>
              </a:pPr>
              <a:t>2019/5/23</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3" name="页脚占位符 4"/>
          <p:cNvSpPr>
            <a:spLocks noGrp="1"/>
          </p:cNvSpPr>
          <p:nvPr>
            <p:ph type="ftr" sz="quarter" idx="11"/>
          </p:nvPr>
        </p:nvSpPr>
        <p:spPr/>
        <p:txBody>
          <a:bodyPr/>
          <a:lstStyle>
            <a:lvl1pPr>
              <a:defRPr/>
            </a:lvl1pPr>
          </a:lstStyle>
          <a:p>
            <a:pPr marL="0" marR="0" lvl="0" indent="0" algn="ctr" defTabSz="914282"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4" name="灯片编号占位符 5"/>
          <p:cNvSpPr>
            <a:spLocks noGrp="1"/>
          </p:cNvSpPr>
          <p:nvPr>
            <p:ph type="sldNum" sz="quarter" idx="12"/>
          </p:nvPr>
        </p:nvSpPr>
        <p:spPr/>
        <p:txBody>
          <a:bodyPr/>
          <a:lstStyle>
            <a:lvl1pPr>
              <a:defRPr/>
            </a:lvl1pPr>
          </a:lstStyle>
          <a:p>
            <a:pPr marL="0" marR="0" lvl="0" indent="0" algn="r" defTabSz="914282" rtl="0" eaLnBrk="1" fontAlgn="auto" latinLnBrk="0" hangingPunct="1">
              <a:lnSpc>
                <a:spcPct val="100000"/>
              </a:lnSpc>
              <a:spcBef>
                <a:spcPts val="0"/>
              </a:spcBef>
              <a:spcAft>
                <a:spcPts val="0"/>
              </a:spcAft>
              <a:buClrTx/>
              <a:buSzTx/>
              <a:buFontTx/>
              <a:buNone/>
              <a:tabLst/>
              <a:defRPr/>
            </a:pPr>
            <a:fld id="{CCE584FB-8213-408C-973A-0BFE315A5B2C}" type="slidenum">
              <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rPr>
              <a:pPr marL="0" marR="0" lvl="0" indent="0" algn="r" defTabSz="914282"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83217982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354" y="0"/>
            <a:ext cx="9141291" cy="5143500"/>
          </a:xfrm>
          <a:prstGeom prst="rect">
            <a:avLst/>
          </a:prstGeom>
        </p:spPr>
      </p:pic>
      <p:sp>
        <p:nvSpPr>
          <p:cNvPr id="8" name="矩形 7"/>
          <p:cNvSpPr/>
          <p:nvPr userDrawn="1"/>
        </p:nvSpPr>
        <p:spPr>
          <a:xfrm>
            <a:off x="0" y="580571"/>
            <a:ext cx="9144000" cy="44123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12"/>
          <p:cNvSpPr txBox="1">
            <a:spLocks noChangeArrowheads="1"/>
          </p:cNvSpPr>
          <p:nvPr userDrawn="1"/>
        </p:nvSpPr>
        <p:spPr bwMode="auto">
          <a:xfrm>
            <a:off x="610599" y="163376"/>
            <a:ext cx="2698658" cy="311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ea"/>
                <a:sym typeface="+mn-lt"/>
              </a:rPr>
              <a:t>单击此处添加文字标题内容</a:t>
            </a:r>
            <a:endParaRPr kumimoji="0" lang="zh-CN" altLang="en-US" sz="16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 name="椭圆 9">
            <a:extLst>
              <a:ext uri="{FF2B5EF4-FFF2-40B4-BE49-F238E27FC236}">
                <a16:creationId xmlns:a16="http://schemas.microsoft.com/office/drawing/2014/main" xmlns="" id="{D09DAFDA-EFBA-4DB9-9359-8E3BB104AE1B}"/>
              </a:ext>
            </a:extLst>
          </p:cNvPr>
          <p:cNvSpPr/>
          <p:nvPr userDrawn="1"/>
        </p:nvSpPr>
        <p:spPr>
          <a:xfrm>
            <a:off x="318457" y="187222"/>
            <a:ext cx="216024" cy="216024"/>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09623177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CA37975-6AF7-4301-9DC5-87C074AA59D1}" type="datetimeFigureOut">
              <a:rPr lang="zh-CN" altLang="en-US" smtClean="0"/>
              <a:t>2019/5/23</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18818591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pPr marL="0" marR="0" lvl="0" indent="0" algn="l" defTabSz="914282" rtl="0" eaLnBrk="1" fontAlgn="auto" latinLnBrk="0" hangingPunct="1">
              <a:lnSpc>
                <a:spcPct val="100000"/>
              </a:lnSpc>
              <a:spcBef>
                <a:spcPts val="0"/>
              </a:spcBef>
              <a:spcAft>
                <a:spcPts val="0"/>
              </a:spcAft>
              <a:buClrTx/>
              <a:buSzTx/>
              <a:buFontTx/>
              <a:buNone/>
              <a:tabLst/>
              <a:defRPr/>
            </a:pPr>
            <a:fld id="{02854A03-91AF-448A-9954-517C0577E5F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282" rtl="0" eaLnBrk="1" fontAlgn="auto" latinLnBrk="0" hangingPunct="1">
                <a:lnSpc>
                  <a:spcPct val="100000"/>
                </a:lnSpc>
                <a:spcBef>
                  <a:spcPts val="0"/>
                </a:spcBef>
                <a:spcAft>
                  <a:spcPts val="0"/>
                </a:spcAft>
                <a:buClrTx/>
                <a:buSzTx/>
                <a:buFontTx/>
                <a:buNone/>
                <a:tabLst/>
                <a:defRPr/>
              </a:pPr>
              <a:t>2019/5/23</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pPr marL="0" marR="0" lvl="0" indent="0" algn="ctr" defTabSz="914282"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pPr marL="0" marR="0" lvl="0" indent="0" algn="r" defTabSz="914282" rtl="0" eaLnBrk="1" fontAlgn="auto" latinLnBrk="0" hangingPunct="1">
              <a:lnSpc>
                <a:spcPct val="100000"/>
              </a:lnSpc>
              <a:spcBef>
                <a:spcPts val="0"/>
              </a:spcBef>
              <a:spcAft>
                <a:spcPts val="0"/>
              </a:spcAft>
              <a:buClrTx/>
              <a:buSzTx/>
              <a:buFontTx/>
              <a:buNone/>
              <a:tabLst/>
              <a:defRPr/>
            </a:pPr>
            <a:fld id="{2EEFC946-6D13-4F8C-9740-992A906A613E}"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282"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618787229"/>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0.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0.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0.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2.png"/><Relationship Id="rId7"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0.xml"/><Relationship Id="rId6" Type="http://schemas.openxmlformats.org/officeDocument/2006/relationships/image" Target="../media/image24.png"/><Relationship Id="rId5" Type="http://schemas.openxmlformats.org/officeDocument/2006/relationships/image" Target="../media/image23.png"/><Relationship Id="rId10" Type="http://schemas.microsoft.com/office/2007/relationships/hdphoto" Target="../media/hdphoto1.wdp"/><Relationship Id="rId4" Type="http://schemas.openxmlformats.org/officeDocument/2006/relationships/image" Target="../media/image10.png"/><Relationship Id="rId9" Type="http://schemas.openxmlformats.org/officeDocument/2006/relationships/image" Target="../media/image2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8.png"/><Relationship Id="rId7"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20.xml"/><Relationship Id="rId6" Type="http://schemas.openxmlformats.org/officeDocument/2006/relationships/image" Target="../media/image30.png"/><Relationship Id="rId5" Type="http://schemas.microsoft.com/office/2007/relationships/hdphoto" Target="../media/hdphoto2.wdp"/><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54" y="0"/>
            <a:ext cx="9141291" cy="5143500"/>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81092" y="490798"/>
            <a:ext cx="6881815" cy="4461903"/>
          </a:xfrm>
          <a:prstGeom prst="rect">
            <a:avLst/>
          </a:prstGeom>
        </p:spPr>
      </p:pic>
      <p:pic>
        <p:nvPicPr>
          <p:cNvPr id="4" name="图片 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342999" y="3328912"/>
            <a:ext cx="2054182" cy="1572638"/>
          </a:xfrm>
          <a:prstGeom prst="rect">
            <a:avLst/>
          </a:prstGeom>
        </p:spPr>
      </p:pic>
      <p:pic>
        <p:nvPicPr>
          <p:cNvPr id="6" name="图片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21627" y="490798"/>
            <a:ext cx="1718930" cy="1828649"/>
          </a:xfrm>
          <a:prstGeom prst="rect">
            <a:avLst/>
          </a:prstGeom>
        </p:spPr>
      </p:pic>
      <p:grpSp>
        <p:nvGrpSpPr>
          <p:cNvPr id="13" name="组合 12"/>
          <p:cNvGrpSpPr/>
          <p:nvPr/>
        </p:nvGrpSpPr>
        <p:grpSpPr>
          <a:xfrm>
            <a:off x="456446" y="3090372"/>
            <a:ext cx="2793822" cy="1811178"/>
            <a:chOff x="456446" y="3090372"/>
            <a:chExt cx="2793822" cy="1811178"/>
          </a:xfrm>
        </p:grpSpPr>
        <p:pic>
          <p:nvPicPr>
            <p:cNvPr id="5" name="图片 4"/>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56446" y="3658069"/>
              <a:ext cx="1871317" cy="1243481"/>
            </a:xfrm>
            <a:prstGeom prst="rect">
              <a:avLst/>
            </a:prstGeom>
          </p:spPr>
        </p:pic>
        <p:pic>
          <p:nvPicPr>
            <p:cNvPr id="7" name="图片 6"/>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287180" y="3090372"/>
              <a:ext cx="963088" cy="1725025"/>
            </a:xfrm>
            <a:prstGeom prst="rect">
              <a:avLst/>
            </a:prstGeom>
          </p:spPr>
        </p:pic>
      </p:grpSp>
      <p:pic>
        <p:nvPicPr>
          <p:cNvPr id="8" name="图片 7"/>
          <p:cNvPicPr>
            <a:picLocks noChangeAspect="1"/>
          </p:cNvPicPr>
          <p:nvPr/>
        </p:nvPicPr>
        <p:blipFill>
          <a:blip r:embed="rId9">
            <a:extLst>
              <a:ext uri="{28A0092B-C50C-407E-A947-70E740481C1C}">
                <a14:useLocalDpi xmlns:a14="http://schemas.microsoft.com/office/drawing/2010/main"/>
              </a:ext>
            </a:extLst>
          </a:blip>
          <a:stretch>
            <a:fillRect/>
          </a:stretch>
        </p:blipFill>
        <p:spPr>
          <a:xfrm rot="20005320">
            <a:off x="4439418" y="590303"/>
            <a:ext cx="2846597" cy="2017609"/>
          </a:xfrm>
          <a:prstGeom prst="rect">
            <a:avLst/>
          </a:prstGeom>
        </p:spPr>
      </p:pic>
      <p:pic>
        <p:nvPicPr>
          <p:cNvPr id="9" name="图片 8"/>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7580376" y="228614"/>
            <a:ext cx="883847" cy="914324"/>
          </a:xfrm>
          <a:prstGeom prst="rect">
            <a:avLst/>
          </a:prstGeom>
        </p:spPr>
      </p:pic>
      <p:pic>
        <p:nvPicPr>
          <p:cNvPr id="10" name="图片 9"/>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8312463" y="1310038"/>
            <a:ext cx="572977" cy="871656"/>
          </a:xfrm>
          <a:prstGeom prst="rect">
            <a:avLst/>
          </a:prstGeom>
        </p:spPr>
      </p:pic>
      <p:sp>
        <p:nvSpPr>
          <p:cNvPr id="11" name="文本框 10"/>
          <p:cNvSpPr txBox="1"/>
          <p:nvPr/>
        </p:nvSpPr>
        <p:spPr>
          <a:xfrm>
            <a:off x="2521167" y="2114017"/>
            <a:ext cx="5168403" cy="646331"/>
          </a:xfrm>
          <a:prstGeom prst="rect">
            <a:avLst/>
          </a:prstGeom>
          <a:noFill/>
        </p:spPr>
        <p:txBody>
          <a:bodyPr wrap="none" rtlCol="0">
            <a:spAutoFit/>
          </a:bodyPr>
          <a:lstStyle/>
          <a:p>
            <a:r>
              <a:rPr lang="zh-CN" altLang="en-US" sz="3600" dirty="0">
                <a:latin typeface="微软雅黑" panose="020B0503020204020204" pitchFamily="34" charset="-122"/>
                <a:ea typeface="微软雅黑" panose="020B0503020204020204" pitchFamily="34" charset="-122"/>
              </a:rPr>
              <a:t>幼儿六一儿童节</a:t>
            </a:r>
            <a:r>
              <a:rPr lang="en-US" altLang="zh-CN" sz="3600" dirty="0" err="1">
                <a:latin typeface="微软雅黑" panose="020B0503020204020204" pitchFamily="34" charset="-122"/>
                <a:ea typeface="微软雅黑" panose="020B0503020204020204" pitchFamily="34" charset="-122"/>
              </a:rPr>
              <a:t>ppt</a:t>
            </a:r>
            <a:r>
              <a:rPr lang="zh-CN" altLang="en-US" sz="3600" dirty="0">
                <a:latin typeface="微软雅黑" panose="020B0503020204020204" pitchFamily="34" charset="-122"/>
                <a:ea typeface="微软雅黑" panose="020B0503020204020204" pitchFamily="34" charset="-122"/>
              </a:rPr>
              <a:t>模板</a:t>
            </a:r>
          </a:p>
        </p:txBody>
      </p:sp>
    </p:spTree>
    <p:extLst>
      <p:ext uri="{BB962C8B-B14F-4D97-AF65-F5344CB8AC3E}">
        <p14:creationId xmlns:p14="http://schemas.microsoft.com/office/powerpoint/2010/main" val="20729426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 presetClass="entr" presetSubtype="8"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1000" fill="hold"/>
                                        <p:tgtEl>
                                          <p:spTgt spid="13"/>
                                        </p:tgtEl>
                                        <p:attrNameLst>
                                          <p:attrName>ppt_x</p:attrName>
                                        </p:attrNameLst>
                                      </p:cBhvr>
                                      <p:tavLst>
                                        <p:tav tm="0">
                                          <p:val>
                                            <p:strVal val="0-#ppt_w/2"/>
                                          </p:val>
                                        </p:tav>
                                        <p:tav tm="100000">
                                          <p:val>
                                            <p:strVal val="#ppt_x"/>
                                          </p:val>
                                        </p:tav>
                                      </p:tavLst>
                                    </p:anim>
                                    <p:anim calcmode="lin" valueType="num">
                                      <p:cBhvr additive="base">
                                        <p:cTn id="18" dur="1000" fill="hold"/>
                                        <p:tgtEl>
                                          <p:spTgt spid="13"/>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42"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par>
                          <p:cTn id="25" fill="hold">
                            <p:stCondLst>
                              <p:cond delay="4000"/>
                            </p:stCondLst>
                            <p:childTnLst>
                              <p:par>
                                <p:cTn id="26" presetID="12" presetClass="entr" presetSubtype="4" fill="hold" grpId="0" nodeType="afterEffect">
                                  <p:stCondLst>
                                    <p:cond delay="0"/>
                                  </p:stCondLst>
                                  <p:iterate type="lt">
                                    <p:tmPct val="13000"/>
                                  </p:iterate>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ppt_y</p:attrName>
                                        </p:attrNameLst>
                                      </p:cBhvr>
                                      <p:tavLst>
                                        <p:tav tm="0">
                                          <p:val>
                                            <p:strVal val="#ppt_y+#ppt_h*1.125000"/>
                                          </p:val>
                                        </p:tav>
                                        <p:tav tm="100000">
                                          <p:val>
                                            <p:strVal val="#ppt_y"/>
                                          </p:val>
                                        </p:tav>
                                      </p:tavLst>
                                    </p:anim>
                                    <p:animEffect transition="in" filter="wipe(up)">
                                      <p:cBhvr>
                                        <p:cTn id="29" dur="500"/>
                                        <p:tgtEl>
                                          <p:spTgt spid="11"/>
                                        </p:tgtEl>
                                      </p:cBhvr>
                                    </p:animEffect>
                                  </p:childTnLst>
                                </p:cTn>
                              </p:par>
                            </p:childTnLst>
                          </p:cTn>
                        </p:par>
                        <p:par>
                          <p:cTn id="30" fill="hold">
                            <p:stCondLst>
                              <p:cond delay="5215"/>
                            </p:stCondLst>
                            <p:childTnLst>
                              <p:par>
                                <p:cTn id="31" presetID="42" presetClass="entr" presetSubtype="0"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childTnLst>
                          </p:cTn>
                        </p:par>
                        <p:par>
                          <p:cTn id="36" fill="hold">
                            <p:stCondLst>
                              <p:cond delay="6215"/>
                            </p:stCondLst>
                            <p:childTnLst>
                              <p:par>
                                <p:cTn id="37" presetID="22" presetClass="entr" presetSubtype="2"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right)">
                                      <p:cBhvr>
                                        <p:cTn id="39" dur="1000"/>
                                        <p:tgtEl>
                                          <p:spTgt spid="8"/>
                                        </p:tgtEl>
                                      </p:cBhvr>
                                    </p:animEffect>
                                  </p:childTnLst>
                                </p:cTn>
                              </p:par>
                            </p:childTnLst>
                          </p:cTn>
                        </p:par>
                        <p:par>
                          <p:cTn id="40" fill="hold">
                            <p:stCondLst>
                              <p:cond delay="7215"/>
                            </p:stCondLst>
                            <p:childTnLst>
                              <p:par>
                                <p:cTn id="41" presetID="10" presetClass="entr" presetSubtype="0" fill="hold"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childTnLst>
                          </p:cTn>
                        </p:par>
                        <p:par>
                          <p:cTn id="44" fill="hold">
                            <p:stCondLst>
                              <p:cond delay="7715"/>
                            </p:stCondLst>
                            <p:childTnLst>
                              <p:par>
                                <p:cTn id="45" presetID="42" presetClass="entr" presetSubtype="0"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anim calcmode="lin" valueType="num">
                                      <p:cBhvr>
                                        <p:cTn id="48" dur="1000" fill="hold"/>
                                        <p:tgtEl>
                                          <p:spTgt spid="10"/>
                                        </p:tgtEl>
                                        <p:attrNameLst>
                                          <p:attrName>ppt_x</p:attrName>
                                        </p:attrNameLst>
                                      </p:cBhvr>
                                      <p:tavLst>
                                        <p:tav tm="0">
                                          <p:val>
                                            <p:strVal val="#ppt_x"/>
                                          </p:val>
                                        </p:tav>
                                        <p:tav tm="100000">
                                          <p:val>
                                            <p:strVal val="#ppt_x"/>
                                          </p:val>
                                        </p:tav>
                                      </p:tavLst>
                                    </p:anim>
                                    <p:anim calcmode="lin" valueType="num">
                                      <p:cBhvr>
                                        <p:cTn id="4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54" y="0"/>
            <a:ext cx="9141291" cy="5143500"/>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81092" y="490798"/>
            <a:ext cx="6881815" cy="4461903"/>
          </a:xfrm>
          <a:prstGeom prst="rect">
            <a:avLst/>
          </a:prstGeom>
        </p:spPr>
      </p:pic>
      <p:pic>
        <p:nvPicPr>
          <p:cNvPr id="4" name="图片 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342999" y="3328912"/>
            <a:ext cx="2054182" cy="1572638"/>
          </a:xfrm>
          <a:prstGeom prst="rect">
            <a:avLst/>
          </a:prstGeom>
        </p:spPr>
      </p:pic>
      <p:pic>
        <p:nvPicPr>
          <p:cNvPr id="5" name="图片 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56446" y="3658069"/>
            <a:ext cx="1871317" cy="1243481"/>
          </a:xfrm>
          <a:prstGeom prst="rect">
            <a:avLst/>
          </a:prstGeom>
        </p:spPr>
      </p:pic>
      <p:pic>
        <p:nvPicPr>
          <p:cNvPr id="6" name="图片 5"/>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21627" y="490798"/>
            <a:ext cx="1718930" cy="1828649"/>
          </a:xfrm>
          <a:prstGeom prst="rect">
            <a:avLst/>
          </a:prstGeom>
        </p:spPr>
      </p:pic>
      <p:pic>
        <p:nvPicPr>
          <p:cNvPr id="7" name="图片 6"/>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287180" y="3090372"/>
            <a:ext cx="963088" cy="1725025"/>
          </a:xfrm>
          <a:prstGeom prst="rect">
            <a:avLst/>
          </a:prstGeom>
        </p:spPr>
      </p:pic>
      <p:pic>
        <p:nvPicPr>
          <p:cNvPr id="8" name="图片 7"/>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4010149" y="554141"/>
            <a:ext cx="2846597" cy="2017609"/>
          </a:xfrm>
          <a:prstGeom prst="rect">
            <a:avLst/>
          </a:prstGeom>
        </p:spPr>
      </p:pic>
      <p:pic>
        <p:nvPicPr>
          <p:cNvPr id="9" name="图片 8"/>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7580376" y="228614"/>
            <a:ext cx="883847" cy="914324"/>
          </a:xfrm>
          <a:prstGeom prst="rect">
            <a:avLst/>
          </a:prstGeom>
        </p:spPr>
      </p:pic>
      <p:pic>
        <p:nvPicPr>
          <p:cNvPr id="10" name="图片 9"/>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8312463" y="1310038"/>
            <a:ext cx="572977" cy="871656"/>
          </a:xfrm>
          <a:prstGeom prst="rect">
            <a:avLst/>
          </a:prstGeom>
        </p:spPr>
      </p:pic>
      <p:grpSp>
        <p:nvGrpSpPr>
          <p:cNvPr id="19" name="组合 18"/>
          <p:cNvGrpSpPr/>
          <p:nvPr/>
        </p:nvGrpSpPr>
        <p:grpSpPr>
          <a:xfrm>
            <a:off x="3329082" y="1695089"/>
            <a:ext cx="2946656" cy="425465"/>
            <a:chOff x="3329082" y="1695089"/>
            <a:chExt cx="2946656" cy="425465"/>
          </a:xfrm>
        </p:grpSpPr>
        <p:sp>
          <p:nvSpPr>
            <p:cNvPr id="11" name="圆角矩形 10"/>
            <p:cNvSpPr/>
            <p:nvPr/>
          </p:nvSpPr>
          <p:spPr>
            <a:xfrm>
              <a:off x="3329082" y="1695089"/>
              <a:ext cx="2946656" cy="42546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3362239" y="1732156"/>
              <a:ext cx="2900153" cy="369332"/>
            </a:xfrm>
            <a:prstGeom prst="rect">
              <a:avLst/>
            </a:prstGeom>
            <a:noFill/>
          </p:spPr>
          <p:txBody>
            <a:bodyPr wrap="none" rtlCol="0">
              <a:spAutoFit/>
            </a:bodyPr>
            <a:lstStyle/>
            <a:p>
              <a:r>
                <a:rPr lang="en-US" altLang="zh-CN" sz="1800" dirty="0" smtClean="0">
                  <a:latin typeface="微软雅黑" panose="020B0503020204020204" pitchFamily="34" charset="-122"/>
                  <a:ea typeface="微软雅黑" panose="020B0503020204020204" pitchFamily="34" charset="-122"/>
                </a:rPr>
                <a:t>01  </a:t>
              </a:r>
              <a:r>
                <a:rPr lang="zh-CN" altLang="en-US" sz="1800" dirty="0" smtClean="0">
                  <a:latin typeface="微软雅黑" panose="020B0503020204020204" pitchFamily="34" charset="-122"/>
                  <a:ea typeface="微软雅黑" panose="020B0503020204020204" pitchFamily="34" charset="-122"/>
                </a:rPr>
                <a:t>单击此处添加文字标题</a:t>
              </a:r>
              <a:endParaRPr lang="zh-CN" altLang="en-US" sz="1800" dirty="0">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3329082" y="2332373"/>
            <a:ext cx="2946656" cy="425465"/>
            <a:chOff x="3329082" y="2332373"/>
            <a:chExt cx="2946656" cy="425465"/>
          </a:xfrm>
        </p:grpSpPr>
        <p:sp>
          <p:nvSpPr>
            <p:cNvPr id="12" name="圆角矩形 11"/>
            <p:cNvSpPr/>
            <p:nvPr/>
          </p:nvSpPr>
          <p:spPr>
            <a:xfrm>
              <a:off x="3329082" y="2332373"/>
              <a:ext cx="2946656" cy="42546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3362239" y="2367824"/>
              <a:ext cx="2900153" cy="369332"/>
            </a:xfrm>
            <a:prstGeom prst="rect">
              <a:avLst/>
            </a:prstGeom>
            <a:noFill/>
          </p:spPr>
          <p:txBody>
            <a:bodyPr wrap="none" rtlCol="0">
              <a:spAutoFit/>
            </a:bodyPr>
            <a:lstStyle/>
            <a:p>
              <a:r>
                <a:rPr lang="en-US" altLang="zh-CN" sz="1800" dirty="0" smtClean="0">
                  <a:latin typeface="微软雅黑" panose="020B0503020204020204" pitchFamily="34" charset="-122"/>
                  <a:ea typeface="微软雅黑" panose="020B0503020204020204" pitchFamily="34" charset="-122"/>
                </a:rPr>
                <a:t>02  </a:t>
              </a:r>
              <a:r>
                <a:rPr lang="zh-CN" altLang="en-US" sz="1800" dirty="0" smtClean="0">
                  <a:latin typeface="微软雅黑" panose="020B0503020204020204" pitchFamily="34" charset="-122"/>
                  <a:ea typeface="微软雅黑" panose="020B0503020204020204" pitchFamily="34" charset="-122"/>
                </a:rPr>
                <a:t>单击此处添加文字标题</a:t>
              </a:r>
              <a:endParaRPr lang="zh-CN" altLang="en-US" sz="1800" dirty="0">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3329082" y="2969657"/>
            <a:ext cx="2946656" cy="425465"/>
            <a:chOff x="3329082" y="2969657"/>
            <a:chExt cx="2946656" cy="425465"/>
          </a:xfrm>
        </p:grpSpPr>
        <p:sp>
          <p:nvSpPr>
            <p:cNvPr id="13" name="圆角矩形 12"/>
            <p:cNvSpPr/>
            <p:nvPr/>
          </p:nvSpPr>
          <p:spPr>
            <a:xfrm>
              <a:off x="3329082" y="2969657"/>
              <a:ext cx="2946656" cy="42546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3362239" y="2992210"/>
              <a:ext cx="2900153" cy="369332"/>
            </a:xfrm>
            <a:prstGeom prst="rect">
              <a:avLst/>
            </a:prstGeom>
            <a:noFill/>
          </p:spPr>
          <p:txBody>
            <a:bodyPr wrap="none" rtlCol="0">
              <a:spAutoFit/>
            </a:bodyPr>
            <a:lstStyle/>
            <a:p>
              <a:r>
                <a:rPr lang="en-US" altLang="zh-CN" sz="1800" dirty="0" smtClean="0">
                  <a:latin typeface="微软雅黑" panose="020B0503020204020204" pitchFamily="34" charset="-122"/>
                  <a:ea typeface="微软雅黑" panose="020B0503020204020204" pitchFamily="34" charset="-122"/>
                </a:rPr>
                <a:t>03  </a:t>
              </a:r>
              <a:r>
                <a:rPr lang="zh-CN" altLang="en-US" sz="1800" dirty="0" smtClean="0">
                  <a:latin typeface="微软雅黑" panose="020B0503020204020204" pitchFamily="34" charset="-122"/>
                  <a:ea typeface="微软雅黑" panose="020B0503020204020204" pitchFamily="34" charset="-122"/>
                </a:rPr>
                <a:t>单击此处添加文字标题</a:t>
              </a:r>
              <a:endParaRPr lang="zh-CN" altLang="en-US" sz="1800" dirty="0">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3329082" y="3606941"/>
            <a:ext cx="2946656" cy="425465"/>
            <a:chOff x="3329082" y="3606941"/>
            <a:chExt cx="2946656" cy="425465"/>
          </a:xfrm>
        </p:grpSpPr>
        <p:sp>
          <p:nvSpPr>
            <p:cNvPr id="14" name="圆角矩形 13"/>
            <p:cNvSpPr/>
            <p:nvPr/>
          </p:nvSpPr>
          <p:spPr>
            <a:xfrm>
              <a:off x="3329082" y="3606941"/>
              <a:ext cx="2946656" cy="42546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3362239" y="3635007"/>
              <a:ext cx="2900153" cy="369332"/>
            </a:xfrm>
            <a:prstGeom prst="rect">
              <a:avLst/>
            </a:prstGeom>
            <a:noFill/>
          </p:spPr>
          <p:txBody>
            <a:bodyPr wrap="none" rtlCol="0">
              <a:spAutoFit/>
            </a:bodyPr>
            <a:lstStyle/>
            <a:p>
              <a:r>
                <a:rPr lang="en-US" altLang="zh-CN" sz="1800" dirty="0" smtClean="0">
                  <a:latin typeface="微软雅黑" panose="020B0503020204020204" pitchFamily="34" charset="-122"/>
                  <a:ea typeface="微软雅黑" panose="020B0503020204020204" pitchFamily="34" charset="-122"/>
                </a:rPr>
                <a:t>04  </a:t>
              </a:r>
              <a:r>
                <a:rPr lang="zh-CN" altLang="en-US" sz="1800" dirty="0" smtClean="0">
                  <a:latin typeface="微软雅黑" panose="020B0503020204020204" pitchFamily="34" charset="-122"/>
                  <a:ea typeface="微软雅黑" panose="020B0503020204020204" pitchFamily="34" charset="-122"/>
                </a:rPr>
                <a:t>单击此处添加文字标题</a:t>
              </a:r>
              <a:endParaRPr lang="zh-CN" altLang="en-US" sz="18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80658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750"/>
                                        <p:tgtEl>
                                          <p:spTgt spid="19"/>
                                        </p:tgtEl>
                                        <p:attrNameLst>
                                          <p:attrName>ppt_y</p:attrName>
                                        </p:attrNameLst>
                                      </p:cBhvr>
                                      <p:tavLst>
                                        <p:tav tm="0">
                                          <p:val>
                                            <p:strVal val="#ppt_y+#ppt_h*1.125000"/>
                                          </p:val>
                                        </p:tav>
                                        <p:tav tm="100000">
                                          <p:val>
                                            <p:strVal val="#ppt_y"/>
                                          </p:val>
                                        </p:tav>
                                      </p:tavLst>
                                    </p:anim>
                                    <p:animEffect transition="in" filter="wipe(up)">
                                      <p:cBhvr>
                                        <p:cTn id="8" dur="750"/>
                                        <p:tgtEl>
                                          <p:spTgt spid="19"/>
                                        </p:tgtEl>
                                      </p:cBhvr>
                                    </p:animEffect>
                                  </p:childTnLst>
                                </p:cTn>
                              </p:par>
                            </p:childTnLst>
                          </p:cTn>
                        </p:par>
                        <p:par>
                          <p:cTn id="9" fill="hold">
                            <p:stCondLst>
                              <p:cond delay="750"/>
                            </p:stCondLst>
                            <p:childTnLst>
                              <p:par>
                                <p:cTn id="10" presetID="12" presetClass="entr" presetSubtype="4"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750"/>
                                        <p:tgtEl>
                                          <p:spTgt spid="20"/>
                                        </p:tgtEl>
                                        <p:attrNameLst>
                                          <p:attrName>ppt_y</p:attrName>
                                        </p:attrNameLst>
                                      </p:cBhvr>
                                      <p:tavLst>
                                        <p:tav tm="0">
                                          <p:val>
                                            <p:strVal val="#ppt_y+#ppt_h*1.125000"/>
                                          </p:val>
                                        </p:tav>
                                        <p:tav tm="100000">
                                          <p:val>
                                            <p:strVal val="#ppt_y"/>
                                          </p:val>
                                        </p:tav>
                                      </p:tavLst>
                                    </p:anim>
                                    <p:animEffect transition="in" filter="wipe(up)">
                                      <p:cBhvr>
                                        <p:cTn id="13" dur="750"/>
                                        <p:tgtEl>
                                          <p:spTgt spid="20"/>
                                        </p:tgtEl>
                                      </p:cBhvr>
                                    </p:animEffect>
                                  </p:childTnLst>
                                </p:cTn>
                              </p:par>
                            </p:childTnLst>
                          </p:cTn>
                        </p:par>
                        <p:par>
                          <p:cTn id="14" fill="hold">
                            <p:stCondLst>
                              <p:cond delay="1500"/>
                            </p:stCondLst>
                            <p:childTnLst>
                              <p:par>
                                <p:cTn id="15" presetID="12" presetClass="entr" presetSubtype="4"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750"/>
                                        <p:tgtEl>
                                          <p:spTgt spid="21"/>
                                        </p:tgtEl>
                                        <p:attrNameLst>
                                          <p:attrName>ppt_y</p:attrName>
                                        </p:attrNameLst>
                                      </p:cBhvr>
                                      <p:tavLst>
                                        <p:tav tm="0">
                                          <p:val>
                                            <p:strVal val="#ppt_y+#ppt_h*1.125000"/>
                                          </p:val>
                                        </p:tav>
                                        <p:tav tm="100000">
                                          <p:val>
                                            <p:strVal val="#ppt_y"/>
                                          </p:val>
                                        </p:tav>
                                      </p:tavLst>
                                    </p:anim>
                                    <p:animEffect transition="in" filter="wipe(up)">
                                      <p:cBhvr>
                                        <p:cTn id="18" dur="750"/>
                                        <p:tgtEl>
                                          <p:spTgt spid="21"/>
                                        </p:tgtEl>
                                      </p:cBhvr>
                                    </p:animEffect>
                                  </p:childTnLst>
                                </p:cTn>
                              </p:par>
                            </p:childTnLst>
                          </p:cTn>
                        </p:par>
                        <p:par>
                          <p:cTn id="19" fill="hold">
                            <p:stCondLst>
                              <p:cond delay="2250"/>
                            </p:stCondLst>
                            <p:childTnLst>
                              <p:par>
                                <p:cTn id="20" presetID="12" presetClass="entr" presetSubtype="4"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750"/>
                                        <p:tgtEl>
                                          <p:spTgt spid="22"/>
                                        </p:tgtEl>
                                        <p:attrNameLst>
                                          <p:attrName>ppt_y</p:attrName>
                                        </p:attrNameLst>
                                      </p:cBhvr>
                                      <p:tavLst>
                                        <p:tav tm="0">
                                          <p:val>
                                            <p:strVal val="#ppt_y+#ppt_h*1.125000"/>
                                          </p:val>
                                        </p:tav>
                                        <p:tav tm="100000">
                                          <p:val>
                                            <p:strVal val="#ppt_y"/>
                                          </p:val>
                                        </p:tav>
                                      </p:tavLst>
                                    </p:anim>
                                    <p:animEffect transition="in" filter="wipe(up)">
                                      <p:cBhvr>
                                        <p:cTn id="23"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54" y="0"/>
            <a:ext cx="9141291" cy="5143500"/>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81092" y="490798"/>
            <a:ext cx="6881815" cy="4461903"/>
          </a:xfrm>
          <a:prstGeom prst="rect">
            <a:avLst/>
          </a:prstGeom>
        </p:spPr>
      </p:pic>
      <p:pic>
        <p:nvPicPr>
          <p:cNvPr id="4" name="图片 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342999" y="3328912"/>
            <a:ext cx="2054182" cy="1572638"/>
          </a:xfrm>
          <a:prstGeom prst="rect">
            <a:avLst/>
          </a:prstGeom>
        </p:spPr>
      </p:pic>
      <p:pic>
        <p:nvPicPr>
          <p:cNvPr id="5" name="图片 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56446" y="3658069"/>
            <a:ext cx="1871317" cy="1243481"/>
          </a:xfrm>
          <a:prstGeom prst="rect">
            <a:avLst/>
          </a:prstGeom>
        </p:spPr>
      </p:pic>
      <p:pic>
        <p:nvPicPr>
          <p:cNvPr id="6" name="图片 5"/>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21627" y="490798"/>
            <a:ext cx="1718930" cy="1828649"/>
          </a:xfrm>
          <a:prstGeom prst="rect">
            <a:avLst/>
          </a:prstGeom>
        </p:spPr>
      </p:pic>
      <p:pic>
        <p:nvPicPr>
          <p:cNvPr id="7" name="图片 6"/>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287180" y="3090372"/>
            <a:ext cx="963088" cy="1725025"/>
          </a:xfrm>
          <a:prstGeom prst="rect">
            <a:avLst/>
          </a:prstGeom>
        </p:spPr>
      </p:pic>
      <p:pic>
        <p:nvPicPr>
          <p:cNvPr id="8" name="图片 7"/>
          <p:cNvPicPr>
            <a:picLocks noChangeAspect="1"/>
          </p:cNvPicPr>
          <p:nvPr/>
        </p:nvPicPr>
        <p:blipFill>
          <a:blip r:embed="rId9">
            <a:extLst>
              <a:ext uri="{28A0092B-C50C-407E-A947-70E740481C1C}">
                <a14:useLocalDpi xmlns:a14="http://schemas.microsoft.com/office/drawing/2010/main"/>
              </a:ext>
            </a:extLst>
          </a:blip>
          <a:stretch>
            <a:fillRect/>
          </a:stretch>
        </p:blipFill>
        <p:spPr>
          <a:xfrm rot="20307020">
            <a:off x="4010149" y="554141"/>
            <a:ext cx="2846597" cy="2017609"/>
          </a:xfrm>
          <a:prstGeom prst="rect">
            <a:avLst/>
          </a:prstGeom>
        </p:spPr>
      </p:pic>
      <p:pic>
        <p:nvPicPr>
          <p:cNvPr id="9" name="图片 8"/>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7580376" y="228614"/>
            <a:ext cx="883847" cy="914324"/>
          </a:xfrm>
          <a:prstGeom prst="rect">
            <a:avLst/>
          </a:prstGeom>
        </p:spPr>
      </p:pic>
      <p:pic>
        <p:nvPicPr>
          <p:cNvPr id="10" name="图片 9"/>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8312463" y="1310038"/>
            <a:ext cx="572977" cy="871656"/>
          </a:xfrm>
          <a:prstGeom prst="rect">
            <a:avLst/>
          </a:prstGeom>
        </p:spPr>
      </p:pic>
      <p:sp>
        <p:nvSpPr>
          <p:cNvPr id="23" name="矩形 69"/>
          <p:cNvSpPr>
            <a:spLocks noChangeArrowheads="1"/>
          </p:cNvSpPr>
          <p:nvPr/>
        </p:nvSpPr>
        <p:spPr bwMode="auto">
          <a:xfrm>
            <a:off x="2860958" y="2367436"/>
            <a:ext cx="4032448"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buFont typeface="Arial" charset="0"/>
              <a:buNone/>
            </a:pPr>
            <a:r>
              <a:rPr lang="zh-CN" altLang="en-US" sz="5000" b="1" dirty="0" smtClean="0">
                <a:solidFill>
                  <a:srgbClr val="0070C0"/>
                </a:solidFill>
                <a:latin typeface="方正卡通简体" panose="03000509000000000000" pitchFamily="65" charset="-122"/>
                <a:ea typeface="方正卡通简体" panose="03000509000000000000" pitchFamily="65" charset="-122"/>
                <a:sym typeface="微软雅黑" pitchFamily="34" charset="-122"/>
              </a:rPr>
              <a:t>点击添加标题</a:t>
            </a:r>
            <a:endParaRPr lang="en-US" altLang="zh-CN" sz="5000" b="1" dirty="0">
              <a:solidFill>
                <a:srgbClr val="0070C0"/>
              </a:solidFill>
              <a:latin typeface="方正卡通简体" panose="03000509000000000000" pitchFamily="65" charset="-122"/>
              <a:ea typeface="方正卡通简体" panose="03000509000000000000" pitchFamily="65" charset="-122"/>
              <a:sym typeface="微软雅黑" pitchFamily="34" charset="-122"/>
            </a:endParaRPr>
          </a:p>
        </p:txBody>
      </p:sp>
      <p:sp>
        <p:nvSpPr>
          <p:cNvPr id="25" name="矩形 70"/>
          <p:cNvSpPr>
            <a:spLocks noChangeArrowheads="1"/>
          </p:cNvSpPr>
          <p:nvPr/>
        </p:nvSpPr>
        <p:spPr bwMode="auto">
          <a:xfrm>
            <a:off x="3040978" y="3155333"/>
            <a:ext cx="36724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dirty="0">
                <a:solidFill>
                  <a:schemeClr val="tx1">
                    <a:lumMod val="85000"/>
                    <a:lumOff val="15000"/>
                  </a:schemeClr>
                </a:solidFill>
                <a:latin typeface="方正卡通简体" panose="03000509000000000000" pitchFamily="65" charset="-122"/>
                <a:ea typeface="方正卡通简体" panose="03000509000000000000" pitchFamily="65" charset="-122"/>
              </a:rPr>
              <a:t>在此处添加文字，在此处添加</a:t>
            </a:r>
            <a:r>
              <a:rPr lang="zh-CN" altLang="en-US" sz="1600" dirty="0" smtClean="0">
                <a:solidFill>
                  <a:schemeClr val="tx1">
                    <a:lumMod val="85000"/>
                    <a:lumOff val="15000"/>
                  </a:schemeClr>
                </a:solidFill>
                <a:latin typeface="方正卡通简体" panose="03000509000000000000" pitchFamily="65" charset="-122"/>
                <a:ea typeface="方正卡通简体" panose="03000509000000000000" pitchFamily="65" charset="-122"/>
              </a:rPr>
              <a:t>文字</a:t>
            </a:r>
            <a:endParaRPr lang="zh-CN" altLang="en-US" sz="1600" dirty="0">
              <a:solidFill>
                <a:schemeClr val="tx1">
                  <a:lumMod val="85000"/>
                  <a:lumOff val="15000"/>
                </a:schemeClr>
              </a:solidFill>
              <a:latin typeface="方正卡通简体" panose="03000509000000000000" pitchFamily="65" charset="-122"/>
              <a:ea typeface="方正卡通简体" panose="03000509000000000000" pitchFamily="65" charset="-122"/>
            </a:endParaRPr>
          </a:p>
        </p:txBody>
      </p:sp>
      <p:sp>
        <p:nvSpPr>
          <p:cNvPr id="26" name="矩形 69"/>
          <p:cNvSpPr>
            <a:spLocks noChangeArrowheads="1"/>
          </p:cNvSpPr>
          <p:nvPr/>
        </p:nvSpPr>
        <p:spPr bwMode="auto">
          <a:xfrm>
            <a:off x="3564461" y="1679057"/>
            <a:ext cx="26254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buFont typeface="Arial" charset="0"/>
              <a:buNone/>
            </a:pPr>
            <a:r>
              <a:rPr lang="zh-CN" altLang="en-US" sz="4400" b="1" dirty="0" smtClean="0">
                <a:latin typeface="方正卡通简体" panose="03000509000000000000" pitchFamily="65" charset="-122"/>
                <a:ea typeface="方正卡通简体" panose="03000509000000000000" pitchFamily="65" charset="-122"/>
                <a:sym typeface="微软雅黑" pitchFamily="34" charset="-122"/>
              </a:rPr>
              <a:t>第一部分</a:t>
            </a:r>
            <a:endParaRPr lang="en-US" altLang="zh-CN" sz="4400" b="1" dirty="0">
              <a:latin typeface="方正卡通简体" panose="03000509000000000000" pitchFamily="65" charset="-122"/>
              <a:ea typeface="方正卡通简体" panose="03000509000000000000" pitchFamily="65" charset="-122"/>
              <a:sym typeface="微软雅黑" pitchFamily="34" charset="-122"/>
            </a:endParaRPr>
          </a:p>
        </p:txBody>
      </p:sp>
    </p:spTree>
    <p:extLst>
      <p:ext uri="{BB962C8B-B14F-4D97-AF65-F5344CB8AC3E}">
        <p14:creationId xmlns:p14="http://schemas.microsoft.com/office/powerpoint/2010/main" val="21373347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par>
                          <p:cTn id="16" fill="hold">
                            <p:stCondLst>
                              <p:cond delay="1000"/>
                            </p:stCondLst>
                            <p:childTnLst>
                              <p:par>
                                <p:cTn id="17" presetID="31" presetClass="entr" presetSubtype="0"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1000" fill="hold"/>
                                        <p:tgtEl>
                                          <p:spTgt spid="25"/>
                                        </p:tgtEl>
                                        <p:attrNameLst>
                                          <p:attrName>ppt_w</p:attrName>
                                        </p:attrNameLst>
                                      </p:cBhvr>
                                      <p:tavLst>
                                        <p:tav tm="0">
                                          <p:val>
                                            <p:fltVal val="0"/>
                                          </p:val>
                                        </p:tav>
                                        <p:tav tm="100000">
                                          <p:val>
                                            <p:strVal val="#ppt_w"/>
                                          </p:val>
                                        </p:tav>
                                      </p:tavLst>
                                    </p:anim>
                                    <p:anim calcmode="lin" valueType="num">
                                      <p:cBhvr>
                                        <p:cTn id="20" dur="1000" fill="hold"/>
                                        <p:tgtEl>
                                          <p:spTgt spid="25"/>
                                        </p:tgtEl>
                                        <p:attrNameLst>
                                          <p:attrName>ppt_h</p:attrName>
                                        </p:attrNameLst>
                                      </p:cBhvr>
                                      <p:tavLst>
                                        <p:tav tm="0">
                                          <p:val>
                                            <p:fltVal val="0"/>
                                          </p:val>
                                        </p:tav>
                                        <p:tav tm="100000">
                                          <p:val>
                                            <p:strVal val="#ppt_h"/>
                                          </p:val>
                                        </p:tav>
                                      </p:tavLst>
                                    </p:anim>
                                    <p:anim calcmode="lin" valueType="num">
                                      <p:cBhvr>
                                        <p:cTn id="21" dur="1000" fill="hold"/>
                                        <p:tgtEl>
                                          <p:spTgt spid="25"/>
                                        </p:tgtEl>
                                        <p:attrNameLst>
                                          <p:attrName>style.rotation</p:attrName>
                                        </p:attrNameLst>
                                      </p:cBhvr>
                                      <p:tavLst>
                                        <p:tav tm="0">
                                          <p:val>
                                            <p:fltVal val="90"/>
                                          </p:val>
                                        </p:tav>
                                        <p:tav tm="100000">
                                          <p:val>
                                            <p:fltVal val="0"/>
                                          </p:val>
                                        </p:tav>
                                      </p:tavLst>
                                    </p:anim>
                                    <p:animEffect transition="in" filter="fade">
                                      <p:cBhvr>
                                        <p:cTn id="2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 name="Rectangle 10"/>
          <p:cNvSpPr/>
          <p:nvPr/>
        </p:nvSpPr>
        <p:spPr>
          <a:xfrm>
            <a:off x="3889088" y="1200151"/>
            <a:ext cx="4341584" cy="2992375"/>
          </a:xfrm>
          <a:prstGeom prst="rect">
            <a:avLst/>
          </a:prstGeom>
          <a:blipFill>
            <a:blip r:embed="rId3"/>
            <a:stretch>
              <a:fillRect/>
            </a:stretch>
          </a:blipFill>
          <a:ln w="25400" cap="flat" cmpd="sng" algn="ctr">
            <a:noFill/>
            <a:prstDash val="solid"/>
          </a:ln>
          <a:effectLst/>
        </p:spPr>
        <p:txBody>
          <a:bodyPr lIns="68577" tIns="34289" rIns="68577" bIns="34289" anchor="ctr"/>
          <a:lstStyle/>
          <a:p>
            <a:pPr marL="0" marR="0" lvl="0" indent="0" algn="ctr" defTabSz="685777"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0" cap="none" spc="0" normalizeH="0" baseline="0" noProof="0" dirty="0">
              <a:ln>
                <a:noFill/>
              </a:ln>
              <a:solidFill>
                <a:srgbClr val="FFFFFF"/>
              </a:solidFill>
              <a:effectLst/>
              <a:uLnTx/>
              <a:uFillTx/>
              <a:latin typeface="Calibri"/>
              <a:ea typeface="宋体" panose="02010600030101010101" pitchFamily="2" charset="-122"/>
              <a:cs typeface="+mn-ea"/>
              <a:sym typeface="+mn-lt"/>
            </a:endParaRPr>
          </a:p>
        </p:txBody>
      </p:sp>
      <p:sp>
        <p:nvSpPr>
          <p:cNvPr id="227" name="Rectangle 22"/>
          <p:cNvSpPr/>
          <p:nvPr/>
        </p:nvSpPr>
        <p:spPr>
          <a:xfrm>
            <a:off x="914519" y="1778973"/>
            <a:ext cx="4354600" cy="873045"/>
          </a:xfrm>
          <a:prstGeom prst="roundRect">
            <a:avLst>
              <a:gd name="adj" fmla="val 6247"/>
            </a:avLst>
          </a:prstGeom>
          <a:solidFill>
            <a:schemeClr val="accent1"/>
          </a:solidFill>
          <a:ln w="25400" cap="flat" cmpd="sng" algn="ctr">
            <a:noFill/>
            <a:prstDash val="solid"/>
          </a:ln>
          <a:effectLst/>
        </p:spPr>
        <p:txBody>
          <a:bodyPr lIns="68577" tIns="34289" rIns="68577" bIns="34289" anchor="ctr"/>
          <a:lstStyle/>
          <a:p>
            <a:pPr marL="0" marR="0" lvl="0" indent="0" algn="ctr" defTabSz="685777"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ysClr val="window" lastClr="FFFFFF"/>
              </a:solidFill>
              <a:effectLst/>
              <a:uLnTx/>
              <a:uFillTx/>
              <a:latin typeface="Calibri"/>
              <a:ea typeface="+mn-ea"/>
              <a:cs typeface="+mn-cs"/>
              <a:sym typeface="+mn-lt"/>
            </a:endParaRPr>
          </a:p>
        </p:txBody>
      </p:sp>
      <p:sp>
        <p:nvSpPr>
          <p:cNvPr id="228" name="TextBox 227"/>
          <p:cNvSpPr txBox="1"/>
          <p:nvPr/>
        </p:nvSpPr>
        <p:spPr>
          <a:xfrm>
            <a:off x="1337798" y="1944396"/>
            <a:ext cx="2446435" cy="346160"/>
          </a:xfrm>
          <a:prstGeom prst="rect">
            <a:avLst/>
          </a:prstGeom>
          <a:noFill/>
        </p:spPr>
        <p:txBody>
          <a:bodyPr wrap="none" lIns="68577" tIns="34289" rIns="68577" bIns="34289" rtlCol="0">
            <a:spAutoFit/>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ysClr val="window" lastClr="FFFFFF"/>
                </a:solidFill>
                <a:effectLst/>
                <a:uLnTx/>
                <a:uFillTx/>
                <a:latin typeface="Calibri"/>
                <a:ea typeface="宋体" panose="02010600030101010101" pitchFamily="2" charset="-122"/>
                <a:cs typeface="+mn-ea"/>
                <a:sym typeface="+mn-lt"/>
              </a:rPr>
              <a:t>公司名称有限责任公司</a:t>
            </a:r>
            <a:endParaRPr kumimoji="0" lang="en-US" sz="1800" b="0" i="0" u="none" strike="noStrike" kern="0" cap="none" spc="0" normalizeH="0" baseline="0" noProof="0" dirty="0">
              <a:ln>
                <a:noFill/>
              </a:ln>
              <a:solidFill>
                <a:sysClr val="window" lastClr="FFFFFF"/>
              </a:solidFill>
              <a:effectLst/>
              <a:uLnTx/>
              <a:uFillTx/>
              <a:latin typeface="Calibri"/>
              <a:ea typeface="+mn-ea"/>
              <a:cs typeface="+mn-cs"/>
              <a:sym typeface="+mn-lt"/>
            </a:endParaRPr>
          </a:p>
        </p:txBody>
      </p:sp>
      <p:sp>
        <p:nvSpPr>
          <p:cNvPr id="229" name="TextBox 228"/>
          <p:cNvSpPr txBox="1"/>
          <p:nvPr/>
        </p:nvSpPr>
        <p:spPr>
          <a:xfrm>
            <a:off x="1337797" y="2271319"/>
            <a:ext cx="2407970" cy="207703"/>
          </a:xfrm>
          <a:prstGeom prst="rect">
            <a:avLst/>
          </a:prstGeom>
          <a:noFill/>
        </p:spPr>
        <p:txBody>
          <a:bodyPr wrap="none" lIns="68577" tIns="34289" rIns="68577" bIns="34289" rtlCol="0">
            <a:spAutoFit/>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kumimoji="0" lang="en-US" altLang="zh-CN" sz="900" b="0" i="0" u="none" strike="noStrike" kern="0" cap="none" spc="0" normalizeH="0" baseline="0" noProof="0" dirty="0" smtClean="0">
                <a:ln>
                  <a:noFill/>
                </a:ln>
                <a:solidFill>
                  <a:sysClr val="window" lastClr="FFFFFF"/>
                </a:solidFill>
                <a:effectLst/>
                <a:uLnTx/>
                <a:uFillTx/>
                <a:latin typeface="Calibri"/>
                <a:ea typeface="宋体" panose="02010600030101010101" pitchFamily="2" charset="-122"/>
                <a:cs typeface="+mn-ea"/>
                <a:sym typeface="+mn-lt"/>
              </a:rPr>
              <a:t>COMPANY NAME / </a:t>
            </a:r>
            <a:r>
              <a:rPr kumimoji="0" lang="en-US" sz="900" b="0" i="0" u="none" strike="noStrike" kern="0" cap="none" spc="0" normalizeH="0" baseline="0" noProof="0" dirty="0" smtClean="0">
                <a:ln>
                  <a:noFill/>
                </a:ln>
                <a:solidFill>
                  <a:sysClr val="window" lastClr="FFFFFF"/>
                </a:solidFill>
                <a:effectLst/>
                <a:uLnTx/>
                <a:uFillTx/>
                <a:latin typeface="Calibri"/>
                <a:ea typeface="+mn-ea"/>
                <a:cs typeface="+mn-cs"/>
                <a:sym typeface="+mn-lt"/>
              </a:rPr>
              <a:t>LIMITED LIABILITY COMPANY</a:t>
            </a:r>
            <a:endParaRPr kumimoji="0" lang="en-US" sz="900" b="0" i="0" u="none" strike="noStrike" kern="0" cap="none" spc="0" normalizeH="0" baseline="0" noProof="0" dirty="0">
              <a:ln>
                <a:noFill/>
              </a:ln>
              <a:solidFill>
                <a:sysClr val="window" lastClr="FFFFFF"/>
              </a:solidFill>
              <a:effectLst/>
              <a:uLnTx/>
              <a:uFillTx/>
              <a:latin typeface="Calibri"/>
              <a:ea typeface="+mn-ea"/>
              <a:cs typeface="+mn-cs"/>
              <a:sym typeface="+mn-lt"/>
            </a:endParaRPr>
          </a:p>
        </p:txBody>
      </p:sp>
      <p:sp>
        <p:nvSpPr>
          <p:cNvPr id="230" name="Rectangle 4"/>
          <p:cNvSpPr/>
          <p:nvPr/>
        </p:nvSpPr>
        <p:spPr>
          <a:xfrm>
            <a:off x="1258862" y="2794044"/>
            <a:ext cx="2551291" cy="1326002"/>
          </a:xfrm>
          <a:prstGeom prst="rect">
            <a:avLst/>
          </a:prstGeom>
        </p:spPr>
        <p:txBody>
          <a:bodyPr wrap="square" lIns="68577" tIns="34289" rIns="68577" bIns="34289">
            <a:spAutoFit/>
          </a:bodyPr>
          <a:lstStyle/>
          <a:p>
            <a:pPr marL="0" marR="0" lvl="0" indent="0" algn="just" defTabSz="685777" rtl="0" eaLnBrk="1" fontAlgn="auto" latinLnBrk="0" hangingPunct="1">
              <a:lnSpc>
                <a:spcPts val="135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white">
                    <a:lumMod val="50000"/>
                  </a:prstClr>
                </a:solidFill>
                <a:effectLst/>
                <a:uLnTx/>
                <a:uFillTx/>
                <a:latin typeface="微软雅黑" pitchFamily="34" charset="-122"/>
                <a:ea typeface="微软雅黑" pitchFamily="34" charset="-122"/>
                <a:cs typeface="+mn-ea"/>
                <a:sym typeface="+mn-lt"/>
              </a:rPr>
              <a:t>公司名</a:t>
            </a:r>
            <a:r>
              <a:rPr kumimoji="0" lang="zh-CN" altLang="en-US" sz="10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称有</a:t>
            </a:r>
            <a:r>
              <a:rPr kumimoji="0" lang="zh-CN" altLang="en-US" sz="1000" b="0" i="0" u="none" strike="noStrike" kern="0" cap="none" spc="0" normalizeH="0" baseline="0" noProof="0" dirty="0">
                <a:ln>
                  <a:noFill/>
                </a:ln>
                <a:solidFill>
                  <a:prstClr val="white">
                    <a:lumMod val="50000"/>
                  </a:prstClr>
                </a:solidFill>
                <a:effectLst/>
                <a:uLnTx/>
                <a:uFillTx/>
                <a:latin typeface="微软雅黑" pitchFamily="34" charset="-122"/>
                <a:ea typeface="微软雅黑" pitchFamily="34" charset="-122"/>
                <a:cs typeface="+mn-ea"/>
                <a:sym typeface="+mn-lt"/>
              </a:rPr>
              <a:t>限公</a:t>
            </a:r>
            <a:r>
              <a:rPr kumimoji="0" lang="zh-CN" altLang="en-US" sz="10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司</a:t>
            </a:r>
            <a:r>
              <a:rPr kumimoji="0" lang="zh-CN" altLang="en-US"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创</a:t>
            </a:r>
            <a:r>
              <a:rPr kumimoji="0" lang="zh-CN" altLang="en-US" sz="800" b="0" i="0" u="none" strike="noStrike" kern="0" cap="none" spc="0" normalizeH="0" baseline="0" noProof="0" dirty="0">
                <a:ln>
                  <a:noFill/>
                </a:ln>
                <a:solidFill>
                  <a:prstClr val="white">
                    <a:lumMod val="50000"/>
                  </a:prstClr>
                </a:solidFill>
                <a:effectLst/>
                <a:uLnTx/>
                <a:uFillTx/>
                <a:latin typeface="微软雅黑" pitchFamily="34" charset="-122"/>
                <a:ea typeface="微软雅黑" pitchFamily="34" charset="-122"/>
                <a:cs typeface="+mn-ea"/>
                <a:sym typeface="+mn-lt"/>
              </a:rPr>
              <a:t>立</a:t>
            </a:r>
            <a:r>
              <a:rPr kumimoji="0" lang="zh-CN" altLang="en-US"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于</a:t>
            </a:r>
            <a:r>
              <a:rPr kumimoji="0" lang="en-US" altLang="zh-CN"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XXXX</a:t>
            </a:r>
            <a:r>
              <a:rPr kumimoji="0" lang="zh-CN" altLang="en-US"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年</a:t>
            </a:r>
            <a:r>
              <a:rPr kumimoji="0" lang="zh-CN" altLang="en-US" sz="800" b="0" i="0" u="none" strike="noStrike" kern="0" cap="none" spc="0" normalizeH="0" baseline="0" noProof="0" dirty="0">
                <a:ln>
                  <a:noFill/>
                </a:ln>
                <a:solidFill>
                  <a:prstClr val="white">
                    <a:lumMod val="50000"/>
                  </a:prstClr>
                </a:solidFill>
                <a:effectLst/>
                <a:uLnTx/>
                <a:uFillTx/>
                <a:latin typeface="微软雅黑" pitchFamily="34" charset="-122"/>
                <a:ea typeface="微软雅黑" pitchFamily="34" charset="-122"/>
                <a:cs typeface="+mn-ea"/>
                <a:sym typeface="+mn-lt"/>
              </a:rPr>
              <a:t>，专注</a:t>
            </a:r>
            <a:r>
              <a:rPr kumimoji="0" lang="zh-CN" altLang="en-US"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于</a:t>
            </a:r>
            <a:r>
              <a:rPr kumimoji="0" lang="en-US" altLang="zh-CN"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XXXX</a:t>
            </a:r>
            <a:r>
              <a:rPr kumimoji="0" lang="zh-CN" altLang="en-US"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技术</a:t>
            </a:r>
            <a:r>
              <a:rPr kumimoji="0" lang="zh-CN" altLang="en-US" sz="800" b="0" i="0" u="none" strike="noStrike" kern="0" cap="none" spc="0" normalizeH="0" baseline="0" noProof="0" dirty="0">
                <a:ln>
                  <a:noFill/>
                </a:ln>
                <a:solidFill>
                  <a:prstClr val="white">
                    <a:lumMod val="50000"/>
                  </a:prstClr>
                </a:solidFill>
                <a:effectLst/>
                <a:uLnTx/>
                <a:uFillTx/>
                <a:latin typeface="微软雅黑" pitchFamily="34" charset="-122"/>
                <a:ea typeface="微软雅黑" pitchFamily="34" charset="-122"/>
                <a:cs typeface="+mn-ea"/>
                <a:sym typeface="+mn-lt"/>
              </a:rPr>
              <a:t>的研究和开</a:t>
            </a:r>
            <a:r>
              <a:rPr kumimoji="0" lang="zh-CN" altLang="en-US"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发。</a:t>
            </a:r>
            <a:endParaRPr kumimoji="0" lang="en-US" altLang="zh-CN"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endParaRPr>
          </a:p>
          <a:p>
            <a:pPr marL="0" marR="0" lvl="0" indent="0" algn="just" defTabSz="685777" rtl="0" eaLnBrk="1" fontAlgn="auto" latinLnBrk="0" hangingPunct="1">
              <a:lnSpc>
                <a:spcPts val="1350"/>
              </a:lnSpc>
              <a:spcBef>
                <a:spcPts val="0"/>
              </a:spcBef>
              <a:spcAft>
                <a:spcPts val="0"/>
              </a:spcAft>
              <a:buClrTx/>
              <a:buSzTx/>
              <a:buFontTx/>
              <a:buNone/>
              <a:tabLst/>
              <a:defRPr/>
            </a:pPr>
            <a:endParaRPr kumimoji="0" lang="en-US" altLang="zh-CN"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endParaRPr>
          </a:p>
          <a:p>
            <a:pPr marL="0" marR="0" lvl="0" indent="0" algn="just" defTabSz="685777" rtl="0" eaLnBrk="1" fontAlgn="auto" latinLnBrk="0" hangingPunct="1">
              <a:lnSpc>
                <a:spcPts val="1350"/>
              </a:lnSpc>
              <a:spcBef>
                <a:spcPts val="0"/>
              </a:spcBef>
              <a:spcAft>
                <a:spcPts val="0"/>
              </a:spcAft>
              <a:buClrTx/>
              <a:buSzTx/>
              <a:buFontTx/>
              <a:buNone/>
              <a:tabLst/>
              <a:defRPr/>
            </a:pPr>
            <a:r>
              <a:rPr kumimoji="0" lang="zh-CN" altLang="en-US" sz="800" b="0" i="0" u="none" strike="noStrike" kern="0" cap="none" spc="0" normalizeH="0" baseline="0" noProof="0" dirty="0">
                <a:ln>
                  <a:noFill/>
                </a:ln>
                <a:solidFill>
                  <a:prstClr val="white">
                    <a:lumMod val="50000"/>
                  </a:prstClr>
                </a:solidFill>
                <a:effectLst/>
                <a:uLnTx/>
                <a:uFillTx/>
                <a:latin typeface="微软雅黑" pitchFamily="34" charset="-122"/>
                <a:ea typeface="微软雅黑" pitchFamily="34" charset="-122"/>
                <a:cs typeface="+mn-ea"/>
                <a:sym typeface="+mn-lt"/>
              </a:rPr>
              <a:t>公司</a:t>
            </a:r>
            <a:r>
              <a:rPr kumimoji="0" lang="zh-CN" altLang="en-US"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以“</a:t>
            </a:r>
            <a:r>
              <a:rPr kumimoji="0" lang="en-US" altLang="zh-CN"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XXXXXXXXXX</a:t>
            </a:r>
            <a:r>
              <a:rPr kumimoji="0" lang="zh-CN" altLang="en-US"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a:t>
            </a:r>
            <a:r>
              <a:rPr kumimoji="0" lang="zh-CN" altLang="en-US" sz="800" b="0" i="0" u="none" strike="noStrike" kern="0" cap="none" spc="0" normalizeH="0" baseline="0" noProof="0" dirty="0">
                <a:ln>
                  <a:noFill/>
                </a:ln>
                <a:solidFill>
                  <a:prstClr val="white">
                    <a:lumMod val="50000"/>
                  </a:prstClr>
                </a:solidFill>
                <a:effectLst/>
                <a:uLnTx/>
                <a:uFillTx/>
                <a:latin typeface="微软雅黑" pitchFamily="34" charset="-122"/>
                <a:ea typeface="微软雅黑" pitchFamily="34" charset="-122"/>
                <a:cs typeface="+mn-ea"/>
                <a:sym typeface="+mn-lt"/>
              </a:rPr>
              <a:t>为核心产品，形成了针对政府、企业、媒体等不行同业、不同规模、不同应用的五大系列产品和针对性解决方案，是国内最有影响力</a:t>
            </a:r>
            <a:r>
              <a:rPr kumimoji="0" lang="zh-CN" altLang="en-US"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的</a:t>
            </a:r>
            <a:r>
              <a:rPr kumimoji="0" lang="en-US" altLang="zh-CN"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XXXXXX</a:t>
            </a:r>
            <a:r>
              <a:rPr kumimoji="0" lang="zh-CN" altLang="en-US" sz="8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ea"/>
                <a:sym typeface="+mn-lt"/>
              </a:rPr>
              <a:t>技术</a:t>
            </a:r>
            <a:r>
              <a:rPr kumimoji="0" lang="zh-CN" altLang="en-US" sz="800" b="0" i="0" u="none" strike="noStrike" kern="0" cap="none" spc="0" normalizeH="0" baseline="0" noProof="0" dirty="0">
                <a:ln>
                  <a:noFill/>
                </a:ln>
                <a:solidFill>
                  <a:prstClr val="white">
                    <a:lumMod val="50000"/>
                  </a:prstClr>
                </a:solidFill>
                <a:effectLst/>
                <a:uLnTx/>
                <a:uFillTx/>
                <a:latin typeface="微软雅黑" pitchFamily="34" charset="-122"/>
                <a:ea typeface="微软雅黑" pitchFamily="34" charset="-122"/>
                <a:cs typeface="+mn-ea"/>
                <a:sym typeface="+mn-lt"/>
              </a:rPr>
              <a:t>提供商。     </a:t>
            </a:r>
            <a:endParaRPr kumimoji="0" lang="en-US" altLang="zh-CN" sz="800" b="0" i="0" u="none" strike="noStrike" kern="0" cap="none" spc="0" normalizeH="0" baseline="0" noProof="0" dirty="0">
              <a:ln>
                <a:noFill/>
              </a:ln>
              <a:solidFill>
                <a:prstClr val="white">
                  <a:lumMod val="50000"/>
                </a:prstClr>
              </a:solidFill>
              <a:effectLst/>
              <a:uLnTx/>
              <a:uFillTx/>
              <a:latin typeface="微软雅黑" pitchFamily="34" charset="-122"/>
              <a:ea typeface="微软雅黑" pitchFamily="34" charset="-122"/>
              <a:cs typeface="+mn-ea"/>
              <a:sym typeface="+mn-lt"/>
            </a:endParaRPr>
          </a:p>
        </p:txBody>
      </p:sp>
      <p:sp>
        <p:nvSpPr>
          <p:cNvPr id="231" name="矩形 230"/>
          <p:cNvSpPr/>
          <p:nvPr/>
        </p:nvSpPr>
        <p:spPr>
          <a:xfrm>
            <a:off x="4443937" y="4342225"/>
            <a:ext cx="784504" cy="192358"/>
          </a:xfrm>
          <a:prstGeom prst="rect">
            <a:avLst/>
          </a:prstGeom>
        </p:spPr>
        <p:txBody>
          <a:bodyPr wrap="none" lIns="68577" tIns="34289" rIns="68577" bIns="34289">
            <a:sp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white">
                    <a:lumMod val="50000"/>
                  </a:prstClr>
                </a:solidFill>
                <a:effectLst/>
                <a:uLnTx/>
                <a:uFillTx/>
                <a:latin typeface="Calibri"/>
                <a:ea typeface="宋体" panose="02010600030101010101" pitchFamily="2" charset="-122"/>
                <a:cs typeface="+mn-ea"/>
                <a:sym typeface="+mn-lt"/>
              </a:rPr>
              <a:t>www.1ppt.com</a:t>
            </a:r>
            <a:endParaRPr kumimoji="0" lang="en-US" altLang="zh-CN" sz="800" b="0" i="0" u="none" strike="noStrike" kern="1200" cap="none" spc="0" normalizeH="0" baseline="0" noProof="0" dirty="0">
              <a:ln>
                <a:noFill/>
              </a:ln>
              <a:solidFill>
                <a:prstClr val="white">
                  <a:lumMod val="50000"/>
                </a:prstClr>
              </a:solidFill>
              <a:effectLst/>
              <a:uLnTx/>
              <a:uFillTx/>
              <a:latin typeface="Calibri"/>
              <a:ea typeface="宋体" panose="02010600030101010101" pitchFamily="2" charset="-122"/>
              <a:cs typeface="+mn-ea"/>
              <a:sym typeface="+mn-lt"/>
            </a:endParaRPr>
          </a:p>
        </p:txBody>
      </p:sp>
      <p:sp>
        <p:nvSpPr>
          <p:cNvPr id="232" name="Rectangle 35"/>
          <p:cNvSpPr/>
          <p:nvPr/>
        </p:nvSpPr>
        <p:spPr>
          <a:xfrm rot="10800000">
            <a:off x="3889089" y="4192526"/>
            <a:ext cx="494478" cy="494414"/>
          </a:xfrm>
          <a:prstGeom prst="round2SameRect">
            <a:avLst/>
          </a:prstGeom>
          <a:solidFill>
            <a:schemeClr val="accent2"/>
          </a:solidFill>
          <a:ln w="25400" cap="flat" cmpd="sng" algn="ctr">
            <a:noFill/>
            <a:prstDash val="solid"/>
          </a:ln>
          <a:effectLst/>
        </p:spPr>
        <p:txBody>
          <a:bodyPr lIns="68577" tIns="34289" rIns="68577" bIns="34289" rtlCol="0" anchor="ctr"/>
          <a:lstStyle/>
          <a:p>
            <a:pPr marL="0" marR="0" lvl="0" indent="0" algn="ctr" defTabSz="685777"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B0F0"/>
              </a:solidFill>
              <a:effectLst/>
              <a:uLnTx/>
              <a:uFillTx/>
              <a:latin typeface="Calibri"/>
              <a:ea typeface="+mn-ea"/>
              <a:cs typeface="+mn-cs"/>
              <a:sym typeface="+mn-lt"/>
            </a:endParaRPr>
          </a:p>
        </p:txBody>
      </p:sp>
      <p:sp>
        <p:nvSpPr>
          <p:cNvPr id="233" name="Freeform 1666"/>
          <p:cNvSpPr>
            <a:spLocks noEditPoints="1"/>
          </p:cNvSpPr>
          <p:nvPr/>
        </p:nvSpPr>
        <p:spPr bwMode="auto">
          <a:xfrm>
            <a:off x="3990456" y="4294476"/>
            <a:ext cx="291741" cy="291704"/>
          </a:xfrm>
          <a:custGeom>
            <a:avLst/>
            <a:gdLst>
              <a:gd name="T0" fmla="*/ 0 w 104"/>
              <a:gd name="T1" fmla="*/ 52 h 104"/>
              <a:gd name="T2" fmla="*/ 104 w 104"/>
              <a:gd name="T3" fmla="*/ 52 h 104"/>
              <a:gd name="T4" fmla="*/ 55 w 104"/>
              <a:gd name="T5" fmla="*/ 98 h 104"/>
              <a:gd name="T6" fmla="*/ 55 w 104"/>
              <a:gd name="T7" fmla="*/ 76 h 104"/>
              <a:gd name="T8" fmla="*/ 33 w 104"/>
              <a:gd name="T9" fmla="*/ 80 h 104"/>
              <a:gd name="T10" fmla="*/ 49 w 104"/>
              <a:gd name="T11" fmla="*/ 76 h 104"/>
              <a:gd name="T12" fmla="*/ 76 w 104"/>
              <a:gd name="T13" fmla="*/ 83 h 104"/>
              <a:gd name="T14" fmla="*/ 82 w 104"/>
              <a:gd name="T15" fmla="*/ 87 h 104"/>
              <a:gd name="T16" fmla="*/ 22 w 104"/>
              <a:gd name="T17" fmla="*/ 87 h 104"/>
              <a:gd name="T18" fmla="*/ 28 w 104"/>
              <a:gd name="T19" fmla="*/ 83 h 104"/>
              <a:gd name="T20" fmla="*/ 78 w 104"/>
              <a:gd name="T21" fmla="*/ 78 h 104"/>
              <a:gd name="T22" fmla="*/ 99 w 104"/>
              <a:gd name="T23" fmla="*/ 54 h 104"/>
              <a:gd name="T24" fmla="*/ 78 w 104"/>
              <a:gd name="T25" fmla="*/ 78 h 104"/>
              <a:gd name="T26" fmla="*/ 18 w 104"/>
              <a:gd name="T27" fmla="*/ 83 h 104"/>
              <a:gd name="T28" fmla="*/ 22 w 104"/>
              <a:gd name="T29" fmla="*/ 54 h 104"/>
              <a:gd name="T30" fmla="*/ 55 w 104"/>
              <a:gd name="T31" fmla="*/ 71 h 104"/>
              <a:gd name="T32" fmla="*/ 77 w 104"/>
              <a:gd name="T33" fmla="*/ 54 h 104"/>
              <a:gd name="T34" fmla="*/ 55 w 104"/>
              <a:gd name="T35" fmla="*/ 71 h 104"/>
              <a:gd name="T36" fmla="*/ 31 w 104"/>
              <a:gd name="T37" fmla="*/ 75 h 104"/>
              <a:gd name="T38" fmla="*/ 49 w 104"/>
              <a:gd name="T39" fmla="*/ 54 h 104"/>
              <a:gd name="T40" fmla="*/ 99 w 104"/>
              <a:gd name="T41" fmla="*/ 49 h 104"/>
              <a:gd name="T42" fmla="*/ 78 w 104"/>
              <a:gd name="T43" fmla="*/ 25 h 104"/>
              <a:gd name="T44" fmla="*/ 99 w 104"/>
              <a:gd name="T45" fmla="*/ 49 h 104"/>
              <a:gd name="T46" fmla="*/ 73 w 104"/>
              <a:gd name="T47" fmla="*/ 28 h 104"/>
              <a:gd name="T48" fmla="*/ 55 w 104"/>
              <a:gd name="T49" fmla="*/ 49 h 104"/>
              <a:gd name="T50" fmla="*/ 49 w 104"/>
              <a:gd name="T51" fmla="*/ 49 h 104"/>
              <a:gd name="T52" fmla="*/ 31 w 104"/>
              <a:gd name="T53" fmla="*/ 28 h 104"/>
              <a:gd name="T54" fmla="*/ 49 w 104"/>
              <a:gd name="T55" fmla="*/ 49 h 104"/>
              <a:gd name="T56" fmla="*/ 26 w 104"/>
              <a:gd name="T57" fmla="*/ 25 h 104"/>
              <a:gd name="T58" fmla="*/ 6 w 104"/>
              <a:gd name="T59" fmla="*/ 49 h 104"/>
              <a:gd name="T60" fmla="*/ 55 w 104"/>
              <a:gd name="T61" fmla="*/ 27 h 104"/>
              <a:gd name="T62" fmla="*/ 55 w 104"/>
              <a:gd name="T63" fmla="*/ 5 h 104"/>
              <a:gd name="T64" fmla="*/ 33 w 104"/>
              <a:gd name="T65" fmla="*/ 23 h 104"/>
              <a:gd name="T66" fmla="*/ 49 w 104"/>
              <a:gd name="T67" fmla="*/ 5 h 104"/>
              <a:gd name="T68" fmla="*/ 69 w 104"/>
              <a:gd name="T69" fmla="*/ 8 h 104"/>
              <a:gd name="T70" fmla="*/ 82 w 104"/>
              <a:gd name="T71" fmla="*/ 16 h 104"/>
              <a:gd name="T72" fmla="*/ 22 w 104"/>
              <a:gd name="T73" fmla="*/ 16 h 104"/>
              <a:gd name="T74" fmla="*/ 36 w 104"/>
              <a:gd name="T75"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4">
                <a:moveTo>
                  <a:pt x="52" y="104"/>
                </a:moveTo>
                <a:cubicBezTo>
                  <a:pt x="24" y="104"/>
                  <a:pt x="0" y="80"/>
                  <a:pt x="0" y="52"/>
                </a:cubicBezTo>
                <a:cubicBezTo>
                  <a:pt x="0" y="23"/>
                  <a:pt x="24" y="0"/>
                  <a:pt x="52" y="0"/>
                </a:cubicBezTo>
                <a:cubicBezTo>
                  <a:pt x="81" y="0"/>
                  <a:pt x="104" y="23"/>
                  <a:pt x="104" y="52"/>
                </a:cubicBezTo>
                <a:cubicBezTo>
                  <a:pt x="104" y="80"/>
                  <a:pt x="81" y="104"/>
                  <a:pt x="52" y="104"/>
                </a:cubicBezTo>
                <a:close/>
                <a:moveTo>
                  <a:pt x="55" y="98"/>
                </a:moveTo>
                <a:cubicBezTo>
                  <a:pt x="61" y="96"/>
                  <a:pt x="67" y="90"/>
                  <a:pt x="71" y="80"/>
                </a:cubicBezTo>
                <a:cubicBezTo>
                  <a:pt x="66" y="78"/>
                  <a:pt x="61" y="77"/>
                  <a:pt x="55" y="76"/>
                </a:cubicBezTo>
                <a:lnTo>
                  <a:pt x="55" y="98"/>
                </a:lnTo>
                <a:close/>
                <a:moveTo>
                  <a:pt x="33" y="80"/>
                </a:moveTo>
                <a:cubicBezTo>
                  <a:pt x="37" y="90"/>
                  <a:pt x="43" y="96"/>
                  <a:pt x="49" y="98"/>
                </a:cubicBezTo>
                <a:cubicBezTo>
                  <a:pt x="49" y="76"/>
                  <a:pt x="49" y="76"/>
                  <a:pt x="49" y="76"/>
                </a:cubicBezTo>
                <a:cubicBezTo>
                  <a:pt x="44" y="77"/>
                  <a:pt x="38" y="78"/>
                  <a:pt x="33" y="80"/>
                </a:cubicBezTo>
                <a:close/>
                <a:moveTo>
                  <a:pt x="76" y="83"/>
                </a:moveTo>
                <a:cubicBezTo>
                  <a:pt x="74" y="88"/>
                  <a:pt x="72" y="92"/>
                  <a:pt x="69" y="95"/>
                </a:cubicBezTo>
                <a:cubicBezTo>
                  <a:pt x="74" y="93"/>
                  <a:pt x="78" y="91"/>
                  <a:pt x="82" y="87"/>
                </a:cubicBezTo>
                <a:cubicBezTo>
                  <a:pt x="80" y="86"/>
                  <a:pt x="78" y="84"/>
                  <a:pt x="76" y="83"/>
                </a:cubicBezTo>
                <a:close/>
                <a:moveTo>
                  <a:pt x="22" y="87"/>
                </a:moveTo>
                <a:cubicBezTo>
                  <a:pt x="26" y="91"/>
                  <a:pt x="31" y="93"/>
                  <a:pt x="36" y="95"/>
                </a:cubicBezTo>
                <a:cubicBezTo>
                  <a:pt x="33" y="92"/>
                  <a:pt x="30" y="88"/>
                  <a:pt x="28" y="83"/>
                </a:cubicBezTo>
                <a:cubicBezTo>
                  <a:pt x="26" y="84"/>
                  <a:pt x="24" y="86"/>
                  <a:pt x="22" y="87"/>
                </a:cubicBezTo>
                <a:close/>
                <a:moveTo>
                  <a:pt x="78" y="78"/>
                </a:moveTo>
                <a:cubicBezTo>
                  <a:pt x="81" y="79"/>
                  <a:pt x="84" y="81"/>
                  <a:pt x="86" y="83"/>
                </a:cubicBezTo>
                <a:cubicBezTo>
                  <a:pt x="94" y="75"/>
                  <a:pt x="98" y="65"/>
                  <a:pt x="99" y="54"/>
                </a:cubicBezTo>
                <a:cubicBezTo>
                  <a:pt x="82" y="54"/>
                  <a:pt x="82" y="54"/>
                  <a:pt x="82" y="54"/>
                </a:cubicBezTo>
                <a:cubicBezTo>
                  <a:pt x="82" y="63"/>
                  <a:pt x="81" y="71"/>
                  <a:pt x="78" y="78"/>
                </a:cubicBezTo>
                <a:close/>
                <a:moveTo>
                  <a:pt x="6" y="54"/>
                </a:moveTo>
                <a:cubicBezTo>
                  <a:pt x="6" y="65"/>
                  <a:pt x="11" y="75"/>
                  <a:pt x="18" y="83"/>
                </a:cubicBezTo>
                <a:cubicBezTo>
                  <a:pt x="21" y="81"/>
                  <a:pt x="23" y="79"/>
                  <a:pt x="26" y="78"/>
                </a:cubicBezTo>
                <a:cubicBezTo>
                  <a:pt x="24" y="71"/>
                  <a:pt x="22" y="63"/>
                  <a:pt x="22" y="54"/>
                </a:cubicBezTo>
                <a:lnTo>
                  <a:pt x="6" y="54"/>
                </a:lnTo>
                <a:close/>
                <a:moveTo>
                  <a:pt x="55" y="71"/>
                </a:moveTo>
                <a:cubicBezTo>
                  <a:pt x="61" y="71"/>
                  <a:pt x="68" y="73"/>
                  <a:pt x="73" y="75"/>
                </a:cubicBezTo>
                <a:cubicBezTo>
                  <a:pt x="75" y="69"/>
                  <a:pt x="77" y="62"/>
                  <a:pt x="77" y="54"/>
                </a:cubicBezTo>
                <a:cubicBezTo>
                  <a:pt x="55" y="54"/>
                  <a:pt x="55" y="54"/>
                  <a:pt x="55" y="54"/>
                </a:cubicBezTo>
                <a:lnTo>
                  <a:pt x="55" y="71"/>
                </a:lnTo>
                <a:close/>
                <a:moveTo>
                  <a:pt x="28" y="54"/>
                </a:moveTo>
                <a:cubicBezTo>
                  <a:pt x="28" y="62"/>
                  <a:pt x="29" y="69"/>
                  <a:pt x="31" y="75"/>
                </a:cubicBezTo>
                <a:cubicBezTo>
                  <a:pt x="37" y="73"/>
                  <a:pt x="43" y="71"/>
                  <a:pt x="49" y="71"/>
                </a:cubicBezTo>
                <a:cubicBezTo>
                  <a:pt x="49" y="54"/>
                  <a:pt x="49" y="54"/>
                  <a:pt x="49" y="54"/>
                </a:cubicBezTo>
                <a:lnTo>
                  <a:pt x="28" y="54"/>
                </a:lnTo>
                <a:close/>
                <a:moveTo>
                  <a:pt x="99" y="49"/>
                </a:moveTo>
                <a:cubicBezTo>
                  <a:pt x="98" y="38"/>
                  <a:pt x="94" y="28"/>
                  <a:pt x="86" y="20"/>
                </a:cubicBezTo>
                <a:cubicBezTo>
                  <a:pt x="84" y="22"/>
                  <a:pt x="81" y="24"/>
                  <a:pt x="78" y="25"/>
                </a:cubicBezTo>
                <a:cubicBezTo>
                  <a:pt x="81" y="33"/>
                  <a:pt x="82" y="41"/>
                  <a:pt x="82" y="49"/>
                </a:cubicBezTo>
                <a:lnTo>
                  <a:pt x="99" y="49"/>
                </a:lnTo>
                <a:close/>
                <a:moveTo>
                  <a:pt x="77" y="49"/>
                </a:moveTo>
                <a:cubicBezTo>
                  <a:pt x="77" y="42"/>
                  <a:pt x="75" y="34"/>
                  <a:pt x="73" y="28"/>
                </a:cubicBezTo>
                <a:cubicBezTo>
                  <a:pt x="68" y="31"/>
                  <a:pt x="61" y="32"/>
                  <a:pt x="55" y="32"/>
                </a:cubicBezTo>
                <a:cubicBezTo>
                  <a:pt x="55" y="49"/>
                  <a:pt x="55" y="49"/>
                  <a:pt x="55" y="49"/>
                </a:cubicBezTo>
                <a:lnTo>
                  <a:pt x="77" y="49"/>
                </a:lnTo>
                <a:close/>
                <a:moveTo>
                  <a:pt x="49" y="49"/>
                </a:moveTo>
                <a:cubicBezTo>
                  <a:pt x="49" y="32"/>
                  <a:pt x="49" y="32"/>
                  <a:pt x="49" y="32"/>
                </a:cubicBezTo>
                <a:cubicBezTo>
                  <a:pt x="43" y="32"/>
                  <a:pt x="37" y="31"/>
                  <a:pt x="31" y="28"/>
                </a:cubicBezTo>
                <a:cubicBezTo>
                  <a:pt x="29" y="34"/>
                  <a:pt x="28" y="42"/>
                  <a:pt x="28" y="49"/>
                </a:cubicBezTo>
                <a:lnTo>
                  <a:pt x="49" y="49"/>
                </a:lnTo>
                <a:close/>
                <a:moveTo>
                  <a:pt x="22" y="49"/>
                </a:moveTo>
                <a:cubicBezTo>
                  <a:pt x="22" y="41"/>
                  <a:pt x="24" y="33"/>
                  <a:pt x="26" y="25"/>
                </a:cubicBezTo>
                <a:cubicBezTo>
                  <a:pt x="23" y="24"/>
                  <a:pt x="21" y="22"/>
                  <a:pt x="18" y="20"/>
                </a:cubicBezTo>
                <a:cubicBezTo>
                  <a:pt x="11" y="28"/>
                  <a:pt x="6" y="38"/>
                  <a:pt x="6" y="49"/>
                </a:cubicBezTo>
                <a:lnTo>
                  <a:pt x="22" y="49"/>
                </a:lnTo>
                <a:close/>
                <a:moveTo>
                  <a:pt x="55" y="27"/>
                </a:moveTo>
                <a:cubicBezTo>
                  <a:pt x="61" y="27"/>
                  <a:pt x="66" y="25"/>
                  <a:pt x="71" y="23"/>
                </a:cubicBezTo>
                <a:cubicBezTo>
                  <a:pt x="67" y="13"/>
                  <a:pt x="61" y="7"/>
                  <a:pt x="55" y="5"/>
                </a:cubicBezTo>
                <a:lnTo>
                  <a:pt x="55" y="27"/>
                </a:lnTo>
                <a:close/>
                <a:moveTo>
                  <a:pt x="33" y="23"/>
                </a:moveTo>
                <a:cubicBezTo>
                  <a:pt x="38" y="25"/>
                  <a:pt x="44" y="27"/>
                  <a:pt x="49" y="27"/>
                </a:cubicBezTo>
                <a:cubicBezTo>
                  <a:pt x="49" y="5"/>
                  <a:pt x="49" y="5"/>
                  <a:pt x="49" y="5"/>
                </a:cubicBezTo>
                <a:cubicBezTo>
                  <a:pt x="43" y="7"/>
                  <a:pt x="37" y="13"/>
                  <a:pt x="33" y="23"/>
                </a:cubicBezTo>
                <a:close/>
                <a:moveTo>
                  <a:pt x="69" y="8"/>
                </a:moveTo>
                <a:cubicBezTo>
                  <a:pt x="72" y="11"/>
                  <a:pt x="74" y="15"/>
                  <a:pt x="76" y="20"/>
                </a:cubicBezTo>
                <a:cubicBezTo>
                  <a:pt x="78" y="19"/>
                  <a:pt x="80" y="18"/>
                  <a:pt x="82" y="16"/>
                </a:cubicBezTo>
                <a:cubicBezTo>
                  <a:pt x="78" y="13"/>
                  <a:pt x="74" y="10"/>
                  <a:pt x="69" y="8"/>
                </a:cubicBezTo>
                <a:close/>
                <a:moveTo>
                  <a:pt x="22" y="16"/>
                </a:moveTo>
                <a:cubicBezTo>
                  <a:pt x="24" y="18"/>
                  <a:pt x="26" y="19"/>
                  <a:pt x="28" y="20"/>
                </a:cubicBezTo>
                <a:cubicBezTo>
                  <a:pt x="30" y="15"/>
                  <a:pt x="33" y="11"/>
                  <a:pt x="36" y="8"/>
                </a:cubicBezTo>
                <a:cubicBezTo>
                  <a:pt x="31" y="10"/>
                  <a:pt x="26" y="13"/>
                  <a:pt x="22" y="1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7" tIns="34289" rIns="68577" bIns="34289" numCol="1" anchor="t" anchorCtr="0" compatLnSpc="1">
            <a:prstTxWarp prst="textNoShape">
              <a:avLst/>
            </a:prstTxWarp>
          </a:bodyP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ea"/>
              <a:sym typeface="+mn-lt"/>
            </a:endParaRPr>
          </a:p>
        </p:txBody>
      </p:sp>
    </p:spTree>
    <p:extLst>
      <p:ext uri="{BB962C8B-B14F-4D97-AF65-F5344CB8AC3E}">
        <p14:creationId xmlns:p14="http://schemas.microsoft.com/office/powerpoint/2010/main" val="27351703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7"/>
                                        </p:tgtEl>
                                        <p:attrNameLst>
                                          <p:attrName>style.visibility</p:attrName>
                                        </p:attrNameLst>
                                      </p:cBhvr>
                                      <p:to>
                                        <p:strVal val="visible"/>
                                      </p:to>
                                    </p:set>
                                    <p:animEffect transition="in" filter="wipe(left)">
                                      <p:cBhvr>
                                        <p:cTn id="7" dur="500"/>
                                        <p:tgtEl>
                                          <p:spTgt spid="227"/>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6"/>
                                        </p:tgtEl>
                                        <p:attrNameLst>
                                          <p:attrName>style.visibility</p:attrName>
                                        </p:attrNameLst>
                                      </p:cBhvr>
                                      <p:to>
                                        <p:strVal val="visible"/>
                                      </p:to>
                                    </p:set>
                                    <p:animEffect transition="in" filter="wipe(right)">
                                      <p:cBhvr>
                                        <p:cTn id="10" dur="500"/>
                                        <p:tgtEl>
                                          <p:spTgt spid="226"/>
                                        </p:tgtEl>
                                      </p:cBhvr>
                                    </p:animEffect>
                                  </p:childTnLst>
                                </p:cTn>
                              </p:par>
                            </p:childTnLst>
                          </p:cTn>
                        </p:par>
                        <p:par>
                          <p:cTn id="11" fill="hold">
                            <p:stCondLst>
                              <p:cond delay="500"/>
                            </p:stCondLst>
                            <p:childTnLst>
                              <p:par>
                                <p:cTn id="12" presetID="47" presetClass="entr" presetSubtype="0" fill="hold" grpId="0" nodeType="afterEffect">
                                  <p:stCondLst>
                                    <p:cond delay="0"/>
                                  </p:stCondLst>
                                  <p:iterate type="lt">
                                    <p:tmPct val="10000"/>
                                  </p:iterate>
                                  <p:childTnLst>
                                    <p:set>
                                      <p:cBhvr>
                                        <p:cTn id="13" dur="1" fill="hold">
                                          <p:stCondLst>
                                            <p:cond delay="0"/>
                                          </p:stCondLst>
                                        </p:cTn>
                                        <p:tgtEl>
                                          <p:spTgt spid="228"/>
                                        </p:tgtEl>
                                        <p:attrNameLst>
                                          <p:attrName>style.visibility</p:attrName>
                                        </p:attrNameLst>
                                      </p:cBhvr>
                                      <p:to>
                                        <p:strVal val="visible"/>
                                      </p:to>
                                    </p:set>
                                    <p:animEffect transition="in" filter="fade">
                                      <p:cBhvr>
                                        <p:cTn id="14" dur="500"/>
                                        <p:tgtEl>
                                          <p:spTgt spid="228"/>
                                        </p:tgtEl>
                                      </p:cBhvr>
                                    </p:animEffect>
                                    <p:anim calcmode="lin" valueType="num">
                                      <p:cBhvr>
                                        <p:cTn id="15" dur="500" fill="hold"/>
                                        <p:tgtEl>
                                          <p:spTgt spid="228"/>
                                        </p:tgtEl>
                                        <p:attrNameLst>
                                          <p:attrName>ppt_x</p:attrName>
                                        </p:attrNameLst>
                                      </p:cBhvr>
                                      <p:tavLst>
                                        <p:tav tm="0">
                                          <p:val>
                                            <p:strVal val="#ppt_x"/>
                                          </p:val>
                                        </p:tav>
                                        <p:tav tm="100000">
                                          <p:val>
                                            <p:strVal val="#ppt_x"/>
                                          </p:val>
                                        </p:tav>
                                      </p:tavLst>
                                    </p:anim>
                                    <p:anim calcmode="lin" valueType="num">
                                      <p:cBhvr>
                                        <p:cTn id="16" dur="500" fill="hold"/>
                                        <p:tgtEl>
                                          <p:spTgt spid="228"/>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iterate type="lt">
                                    <p:tmPct val="10000"/>
                                  </p:iterate>
                                  <p:childTnLst>
                                    <p:set>
                                      <p:cBhvr>
                                        <p:cTn id="18" dur="1" fill="hold">
                                          <p:stCondLst>
                                            <p:cond delay="0"/>
                                          </p:stCondLst>
                                        </p:cTn>
                                        <p:tgtEl>
                                          <p:spTgt spid="229"/>
                                        </p:tgtEl>
                                        <p:attrNameLst>
                                          <p:attrName>style.visibility</p:attrName>
                                        </p:attrNameLst>
                                      </p:cBhvr>
                                      <p:to>
                                        <p:strVal val="visible"/>
                                      </p:to>
                                    </p:set>
                                    <p:animEffect transition="in" filter="fade">
                                      <p:cBhvr>
                                        <p:cTn id="19" dur="250"/>
                                        <p:tgtEl>
                                          <p:spTgt spid="229"/>
                                        </p:tgtEl>
                                      </p:cBhvr>
                                    </p:animEffect>
                                    <p:anim calcmode="lin" valueType="num">
                                      <p:cBhvr>
                                        <p:cTn id="20" dur="250" fill="hold"/>
                                        <p:tgtEl>
                                          <p:spTgt spid="229"/>
                                        </p:tgtEl>
                                        <p:attrNameLst>
                                          <p:attrName>ppt_x</p:attrName>
                                        </p:attrNameLst>
                                      </p:cBhvr>
                                      <p:tavLst>
                                        <p:tav tm="0">
                                          <p:val>
                                            <p:strVal val="#ppt_x"/>
                                          </p:val>
                                        </p:tav>
                                        <p:tav tm="100000">
                                          <p:val>
                                            <p:strVal val="#ppt_x"/>
                                          </p:val>
                                        </p:tav>
                                      </p:tavLst>
                                    </p:anim>
                                    <p:anim calcmode="lin" valueType="num">
                                      <p:cBhvr>
                                        <p:cTn id="21" dur="250" fill="hold"/>
                                        <p:tgtEl>
                                          <p:spTgt spid="229"/>
                                        </p:tgtEl>
                                        <p:attrNameLst>
                                          <p:attrName>ppt_y</p:attrName>
                                        </p:attrNameLst>
                                      </p:cBhvr>
                                      <p:tavLst>
                                        <p:tav tm="0">
                                          <p:val>
                                            <p:strVal val="#ppt_y+.1"/>
                                          </p:val>
                                        </p:tav>
                                        <p:tav tm="100000">
                                          <p:val>
                                            <p:strVal val="#ppt_y"/>
                                          </p:val>
                                        </p:tav>
                                      </p:tavLst>
                                    </p:anim>
                                  </p:childTnLst>
                                </p:cTn>
                              </p:par>
                            </p:childTnLst>
                          </p:cTn>
                        </p:par>
                        <p:par>
                          <p:cTn id="22" fill="hold">
                            <p:stCondLst>
                              <p:cond delay="1600"/>
                            </p:stCondLst>
                            <p:childTnLst>
                              <p:par>
                                <p:cTn id="23" presetID="22" presetClass="entr" presetSubtype="1" fill="hold" grpId="0" nodeType="afterEffect">
                                  <p:stCondLst>
                                    <p:cond delay="0"/>
                                  </p:stCondLst>
                                  <p:childTnLst>
                                    <p:set>
                                      <p:cBhvr>
                                        <p:cTn id="24" dur="1" fill="hold">
                                          <p:stCondLst>
                                            <p:cond delay="0"/>
                                          </p:stCondLst>
                                        </p:cTn>
                                        <p:tgtEl>
                                          <p:spTgt spid="230"/>
                                        </p:tgtEl>
                                        <p:attrNameLst>
                                          <p:attrName>style.visibility</p:attrName>
                                        </p:attrNameLst>
                                      </p:cBhvr>
                                      <p:to>
                                        <p:strVal val="visible"/>
                                      </p:to>
                                    </p:set>
                                    <p:animEffect transition="in" filter="wipe(up)">
                                      <p:cBhvr>
                                        <p:cTn id="25" dur="500"/>
                                        <p:tgtEl>
                                          <p:spTgt spid="230"/>
                                        </p:tgtEl>
                                      </p:cBhvr>
                                    </p:animEffect>
                                  </p:childTnLst>
                                </p:cTn>
                              </p:par>
                              <p:par>
                                <p:cTn id="26" presetID="22" presetClass="entr" presetSubtype="1" fill="hold" grpId="0" nodeType="withEffect">
                                  <p:stCondLst>
                                    <p:cond delay="750"/>
                                  </p:stCondLst>
                                  <p:childTnLst>
                                    <p:set>
                                      <p:cBhvr>
                                        <p:cTn id="27" dur="1" fill="hold">
                                          <p:stCondLst>
                                            <p:cond delay="0"/>
                                          </p:stCondLst>
                                        </p:cTn>
                                        <p:tgtEl>
                                          <p:spTgt spid="232"/>
                                        </p:tgtEl>
                                        <p:attrNameLst>
                                          <p:attrName>style.visibility</p:attrName>
                                        </p:attrNameLst>
                                      </p:cBhvr>
                                      <p:to>
                                        <p:strVal val="visible"/>
                                      </p:to>
                                    </p:set>
                                    <p:animEffect transition="in" filter="wipe(up)">
                                      <p:cBhvr>
                                        <p:cTn id="28" dur="500"/>
                                        <p:tgtEl>
                                          <p:spTgt spid="232"/>
                                        </p:tgtEl>
                                      </p:cBhvr>
                                    </p:animEffect>
                                  </p:childTnLst>
                                </p:cTn>
                              </p:par>
                              <p:par>
                                <p:cTn id="29" presetID="53" presetClass="entr" presetSubtype="16" fill="hold" grpId="0" nodeType="withEffect">
                                  <p:stCondLst>
                                    <p:cond delay="1250"/>
                                  </p:stCondLst>
                                  <p:childTnLst>
                                    <p:set>
                                      <p:cBhvr>
                                        <p:cTn id="30" dur="1" fill="hold">
                                          <p:stCondLst>
                                            <p:cond delay="0"/>
                                          </p:stCondLst>
                                        </p:cTn>
                                        <p:tgtEl>
                                          <p:spTgt spid="233"/>
                                        </p:tgtEl>
                                        <p:attrNameLst>
                                          <p:attrName>style.visibility</p:attrName>
                                        </p:attrNameLst>
                                      </p:cBhvr>
                                      <p:to>
                                        <p:strVal val="visible"/>
                                      </p:to>
                                    </p:set>
                                    <p:anim calcmode="lin" valueType="num">
                                      <p:cBhvr>
                                        <p:cTn id="31" dur="500" fill="hold"/>
                                        <p:tgtEl>
                                          <p:spTgt spid="233"/>
                                        </p:tgtEl>
                                        <p:attrNameLst>
                                          <p:attrName>ppt_w</p:attrName>
                                        </p:attrNameLst>
                                      </p:cBhvr>
                                      <p:tavLst>
                                        <p:tav tm="0">
                                          <p:val>
                                            <p:fltVal val="0"/>
                                          </p:val>
                                        </p:tav>
                                        <p:tav tm="100000">
                                          <p:val>
                                            <p:strVal val="#ppt_w"/>
                                          </p:val>
                                        </p:tav>
                                      </p:tavLst>
                                    </p:anim>
                                    <p:anim calcmode="lin" valueType="num">
                                      <p:cBhvr>
                                        <p:cTn id="32" dur="500" fill="hold"/>
                                        <p:tgtEl>
                                          <p:spTgt spid="233"/>
                                        </p:tgtEl>
                                        <p:attrNameLst>
                                          <p:attrName>ppt_h</p:attrName>
                                        </p:attrNameLst>
                                      </p:cBhvr>
                                      <p:tavLst>
                                        <p:tav tm="0">
                                          <p:val>
                                            <p:fltVal val="0"/>
                                          </p:val>
                                        </p:tav>
                                        <p:tav tm="100000">
                                          <p:val>
                                            <p:strVal val="#ppt_h"/>
                                          </p:val>
                                        </p:tav>
                                      </p:tavLst>
                                    </p:anim>
                                    <p:animEffect transition="in" filter="fade">
                                      <p:cBhvr>
                                        <p:cTn id="33" dur="500"/>
                                        <p:tgtEl>
                                          <p:spTgt spid="233"/>
                                        </p:tgtEl>
                                      </p:cBhvr>
                                    </p:animEffect>
                                  </p:childTnLst>
                                </p:cTn>
                              </p:par>
                            </p:childTnLst>
                          </p:cTn>
                        </p:par>
                        <p:par>
                          <p:cTn id="34" fill="hold">
                            <p:stCondLst>
                              <p:cond delay="3350"/>
                            </p:stCondLst>
                            <p:childTnLst>
                              <p:par>
                                <p:cTn id="35" presetID="12" presetClass="entr" presetSubtype="8" fill="hold" grpId="0" nodeType="afterEffect">
                                  <p:stCondLst>
                                    <p:cond delay="0"/>
                                  </p:stCondLst>
                                  <p:childTnLst>
                                    <p:set>
                                      <p:cBhvr>
                                        <p:cTn id="36" dur="1" fill="hold">
                                          <p:stCondLst>
                                            <p:cond delay="0"/>
                                          </p:stCondLst>
                                        </p:cTn>
                                        <p:tgtEl>
                                          <p:spTgt spid="231"/>
                                        </p:tgtEl>
                                        <p:attrNameLst>
                                          <p:attrName>style.visibility</p:attrName>
                                        </p:attrNameLst>
                                      </p:cBhvr>
                                      <p:to>
                                        <p:strVal val="visible"/>
                                      </p:to>
                                    </p:set>
                                    <p:anim calcmode="lin" valueType="num">
                                      <p:cBhvr additive="base">
                                        <p:cTn id="37" dur="500"/>
                                        <p:tgtEl>
                                          <p:spTgt spid="231"/>
                                        </p:tgtEl>
                                        <p:attrNameLst>
                                          <p:attrName>ppt_x</p:attrName>
                                        </p:attrNameLst>
                                      </p:cBhvr>
                                      <p:tavLst>
                                        <p:tav tm="0">
                                          <p:val>
                                            <p:strVal val="#ppt_x-#ppt_w*1.125000"/>
                                          </p:val>
                                        </p:tav>
                                        <p:tav tm="100000">
                                          <p:val>
                                            <p:strVal val="#ppt_x"/>
                                          </p:val>
                                        </p:tav>
                                      </p:tavLst>
                                    </p:anim>
                                    <p:animEffect transition="in" filter="wipe(right)">
                                      <p:cBhvr>
                                        <p:cTn id="38" dur="500"/>
                                        <p:tgtEl>
                                          <p:spTgt spid="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 grpId="0" animBg="1"/>
      <p:bldP spid="227" grpId="0" animBg="1"/>
      <p:bldP spid="228" grpId="0"/>
      <p:bldP spid="229" grpId="0"/>
      <p:bldP spid="230" grpId="0"/>
      <p:bldP spid="231" grpId="0"/>
      <p:bldP spid="232" grpId="0" animBg="1"/>
      <p:bldP spid="2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2012"/>
          <p:cNvSpPr/>
          <p:nvPr/>
        </p:nvSpPr>
        <p:spPr>
          <a:xfrm>
            <a:off x="5291569" y="1431336"/>
            <a:ext cx="2671029" cy="1264960"/>
          </a:xfrm>
          <a:prstGeom prst="roundRect">
            <a:avLst>
              <a:gd name="adj" fmla="val 6918"/>
            </a:avLst>
          </a:prstGeom>
          <a:noFill/>
          <a:ln w="12700">
            <a:solidFill>
              <a:srgbClr val="A6AAA9"/>
            </a:solidFill>
            <a:miter lim="400000"/>
          </a:ln>
        </p:spPr>
        <p:txBody>
          <a:bodyPr lIns="14287" tIns="14287" rIns="14287" bIns="14287" anchor="ct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Shape 2013"/>
          <p:cNvSpPr/>
          <p:nvPr/>
        </p:nvSpPr>
        <p:spPr>
          <a:xfrm>
            <a:off x="5291569" y="2879192"/>
            <a:ext cx="2671029" cy="1263620"/>
          </a:xfrm>
          <a:prstGeom prst="roundRect">
            <a:avLst>
              <a:gd name="adj" fmla="val 6925"/>
            </a:avLst>
          </a:prstGeom>
          <a:noFill/>
          <a:ln w="12700">
            <a:solidFill>
              <a:srgbClr val="A6AAA9"/>
            </a:solidFill>
            <a:miter lim="400000"/>
          </a:ln>
        </p:spPr>
        <p:txBody>
          <a:bodyPr lIns="14287" tIns="14287" rIns="14287" bIns="14287" anchor="ct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Shape 2014"/>
          <p:cNvSpPr/>
          <p:nvPr/>
        </p:nvSpPr>
        <p:spPr>
          <a:xfrm>
            <a:off x="1186464" y="2878523"/>
            <a:ext cx="2671029" cy="1264959"/>
          </a:xfrm>
          <a:prstGeom prst="roundRect">
            <a:avLst>
              <a:gd name="adj" fmla="val 6918"/>
            </a:avLst>
          </a:prstGeom>
          <a:noFill/>
          <a:ln w="12700">
            <a:solidFill>
              <a:srgbClr val="A6AAA9"/>
            </a:solidFill>
            <a:miter lim="400000"/>
          </a:ln>
        </p:spPr>
        <p:txBody>
          <a:bodyPr lIns="14287" tIns="14287" rIns="14287" bIns="14287" anchor="ct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Shape 2015"/>
          <p:cNvSpPr/>
          <p:nvPr/>
        </p:nvSpPr>
        <p:spPr>
          <a:xfrm>
            <a:off x="1186464" y="1431336"/>
            <a:ext cx="2671029" cy="1264960"/>
          </a:xfrm>
          <a:prstGeom prst="roundRect">
            <a:avLst>
              <a:gd name="adj" fmla="val 6918"/>
            </a:avLst>
          </a:prstGeom>
          <a:noFill/>
          <a:ln w="12700">
            <a:solidFill>
              <a:srgbClr val="A6AAA9"/>
            </a:solidFill>
            <a:miter lim="400000"/>
          </a:ln>
        </p:spPr>
        <p:txBody>
          <a:bodyPr lIns="14287" tIns="14287" rIns="14287" bIns="14287" anchor="ct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Shape 2016"/>
          <p:cNvSpPr/>
          <p:nvPr/>
        </p:nvSpPr>
        <p:spPr>
          <a:xfrm>
            <a:off x="3488946" y="1707067"/>
            <a:ext cx="2165927" cy="2165926"/>
          </a:xfrm>
          <a:prstGeom prst="heart">
            <a:avLst/>
          </a:prstGeom>
          <a:solidFill>
            <a:schemeClr val="accent1"/>
          </a:solidFill>
          <a:ln w="12700">
            <a:miter lim="400000"/>
          </a:ln>
        </p:spPr>
        <p:txBody>
          <a:bodyPr lIns="19048" tIns="19048" rIns="19048" bIns="19048" anchor="ct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srgbClr val="6BB76D"/>
              </a:solidFill>
              <a:effectLst/>
              <a:uLnTx/>
              <a:uFillTx/>
              <a:latin typeface="Calibri"/>
              <a:ea typeface="+mn-ea"/>
              <a:cs typeface="+mn-cs"/>
            </a:endParaRPr>
          </a:p>
        </p:txBody>
      </p:sp>
      <p:sp>
        <p:nvSpPr>
          <p:cNvPr id="7" name="Shape 2021"/>
          <p:cNvSpPr/>
          <p:nvPr/>
        </p:nvSpPr>
        <p:spPr>
          <a:xfrm>
            <a:off x="1747495" y="1851671"/>
            <a:ext cx="1741450" cy="382439"/>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l">
              <a:lnSpc>
                <a:spcPct val="120000"/>
              </a:lnSpc>
              <a:spcBef>
                <a:spcPts val="2500"/>
              </a:spcBef>
              <a:defRPr sz="2000">
                <a:solidFill>
                  <a:srgbClr val="53585F"/>
                </a:solidFill>
              </a:defRPr>
            </a:lvl1pPr>
          </a:lstStyle>
          <a:p>
            <a:pPr marL="0" marR="0" lvl="0" indent="0" algn="just" defTabSz="914282" rtl="0" eaLnBrk="1" fontAlgn="auto" latinLnBrk="0" hangingPunct="1">
              <a:lnSpc>
                <a:spcPct val="120000"/>
              </a:lnSpc>
              <a:spcBef>
                <a:spcPts val="2500"/>
              </a:spcBef>
              <a:spcAft>
                <a:spcPts val="0"/>
              </a:spcAft>
              <a:buClrTx/>
              <a:buSzTx/>
              <a:buFontTx/>
              <a:buNone/>
              <a:tabLst/>
              <a:defRPr/>
            </a:pP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详写内容</a:t>
            </a:r>
            <a:r>
              <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a:t>
            </a: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 name="Shape 2022"/>
          <p:cNvSpPr/>
          <p:nvPr/>
        </p:nvSpPr>
        <p:spPr>
          <a:xfrm>
            <a:off x="1741649" y="15378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l">
              <a:lnSpc>
                <a:spcPct val="120000"/>
              </a:lnSpc>
              <a:defRPr sz="3500">
                <a:solidFill>
                  <a:srgbClr val="53585F"/>
                </a:solidFill>
              </a:defRPr>
            </a:lvl1pPr>
          </a:lstStyle>
          <a:p>
            <a:pPr marL="0" marR="0" lvl="0" indent="0" algn="l" defTabSz="914282" rtl="0" eaLnBrk="1" fontAlgn="auto" latinLnBrk="0" hangingPunct="1">
              <a:lnSpc>
                <a:spcPct val="12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点击输入标题文本</a:t>
            </a:r>
          </a:p>
        </p:txBody>
      </p:sp>
      <p:sp>
        <p:nvSpPr>
          <p:cNvPr id="9" name="Shape 2023"/>
          <p:cNvSpPr/>
          <p:nvPr/>
        </p:nvSpPr>
        <p:spPr>
          <a:xfrm>
            <a:off x="1747495" y="3304099"/>
            <a:ext cx="1741450" cy="364164"/>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l">
              <a:lnSpc>
                <a:spcPct val="120000"/>
              </a:lnSpc>
              <a:spcBef>
                <a:spcPts val="2500"/>
              </a:spcBef>
              <a:defRPr sz="2000">
                <a:solidFill>
                  <a:srgbClr val="53585F"/>
                </a:solidFill>
              </a:defRPr>
            </a:lvl1pPr>
          </a:lstStyle>
          <a:p>
            <a:pPr marL="0" marR="0" lvl="0" indent="0" algn="just" defTabSz="914282" rtl="0" eaLnBrk="1" fontAlgn="auto" latinLnBrk="0" hangingPunct="1">
              <a:lnSpc>
                <a:spcPct val="120000"/>
              </a:lnSpc>
              <a:spcBef>
                <a:spcPts val="2500"/>
              </a:spcBef>
              <a:spcAft>
                <a:spcPts val="0"/>
              </a:spcAft>
              <a:buClrTx/>
              <a:buSzTx/>
              <a:buFontTx/>
              <a:buNone/>
              <a:tabLst/>
              <a:defRPr/>
            </a:pP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详写内容</a:t>
            </a:r>
            <a:r>
              <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a:t>
            </a: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endParaRPr>
          </a:p>
        </p:txBody>
      </p:sp>
      <p:sp>
        <p:nvSpPr>
          <p:cNvPr id="10" name="Shape 2024"/>
          <p:cNvSpPr/>
          <p:nvPr/>
        </p:nvSpPr>
        <p:spPr>
          <a:xfrm>
            <a:off x="1741649" y="30112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l">
              <a:lnSpc>
                <a:spcPct val="120000"/>
              </a:lnSpc>
              <a:defRPr sz="3500">
                <a:solidFill>
                  <a:srgbClr val="53585F"/>
                </a:solidFill>
              </a:defRPr>
            </a:lvl1pPr>
          </a:lstStyle>
          <a:p>
            <a:pPr marL="0" marR="0" lvl="0" indent="0" algn="l" defTabSz="914282" rtl="0" eaLnBrk="1" fontAlgn="auto" latinLnBrk="0" hangingPunct="1">
              <a:lnSpc>
                <a:spcPct val="12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点击输入标题文本</a:t>
            </a:r>
          </a:p>
        </p:txBody>
      </p:sp>
      <p:sp>
        <p:nvSpPr>
          <p:cNvPr id="11" name="Shape 2025"/>
          <p:cNvSpPr/>
          <p:nvPr/>
        </p:nvSpPr>
        <p:spPr>
          <a:xfrm>
            <a:off x="5654872" y="1851671"/>
            <a:ext cx="1734500" cy="382439"/>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r">
              <a:lnSpc>
                <a:spcPct val="120000"/>
              </a:lnSpc>
              <a:spcBef>
                <a:spcPts val="4500"/>
              </a:spcBef>
              <a:defRPr sz="2000">
                <a:solidFill>
                  <a:srgbClr val="53585F"/>
                </a:solidFill>
              </a:defRPr>
            </a:lvl1pPr>
          </a:lstStyle>
          <a:p>
            <a:pPr marL="0" marR="0" lvl="0" indent="0" algn="just" defTabSz="914282" rtl="0" eaLnBrk="1" fontAlgn="auto" latinLnBrk="0" hangingPunct="1">
              <a:lnSpc>
                <a:spcPct val="120000"/>
              </a:lnSpc>
              <a:spcBef>
                <a:spcPts val="4500"/>
              </a:spcBef>
              <a:spcAft>
                <a:spcPts val="0"/>
              </a:spcAft>
              <a:buClrTx/>
              <a:buSzTx/>
              <a:buFontTx/>
              <a:buNone/>
              <a:tabLst/>
              <a:defRPr/>
            </a:pP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详写内容</a:t>
            </a:r>
            <a:r>
              <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a:t>
            </a: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2" name="Shape 2026"/>
          <p:cNvSpPr/>
          <p:nvPr/>
        </p:nvSpPr>
        <p:spPr>
          <a:xfrm>
            <a:off x="5987766" y="15378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r">
              <a:defRPr sz="3500">
                <a:solidFill>
                  <a:srgbClr val="53585F"/>
                </a:solidFill>
              </a:defRPr>
            </a:lvl1pPr>
          </a:lstStyle>
          <a:p>
            <a:pPr marL="0" marR="0" lvl="0" indent="0" algn="r"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点击输入标题文本</a:t>
            </a:r>
          </a:p>
        </p:txBody>
      </p:sp>
      <p:sp>
        <p:nvSpPr>
          <p:cNvPr id="13" name="Shape 2027"/>
          <p:cNvSpPr/>
          <p:nvPr/>
        </p:nvSpPr>
        <p:spPr>
          <a:xfrm>
            <a:off x="5654873" y="3304102"/>
            <a:ext cx="1734500" cy="364163"/>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r">
              <a:lnSpc>
                <a:spcPct val="120000"/>
              </a:lnSpc>
              <a:spcBef>
                <a:spcPts val="4500"/>
              </a:spcBef>
              <a:defRPr sz="2000">
                <a:solidFill>
                  <a:srgbClr val="53585F"/>
                </a:solidFill>
              </a:defRPr>
            </a:lvl1pPr>
          </a:lstStyle>
          <a:p>
            <a:pPr marL="0" marR="0" lvl="0" indent="0" algn="just" defTabSz="914282" rtl="0" eaLnBrk="1" fontAlgn="auto" latinLnBrk="0" hangingPunct="1">
              <a:lnSpc>
                <a:spcPct val="120000"/>
              </a:lnSpc>
              <a:spcBef>
                <a:spcPts val="4500"/>
              </a:spcBef>
              <a:spcAft>
                <a:spcPts val="0"/>
              </a:spcAft>
              <a:buClrTx/>
              <a:buSzTx/>
              <a:buFontTx/>
              <a:buNone/>
              <a:tabLst/>
              <a:defRPr/>
            </a:pP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详写内容</a:t>
            </a:r>
            <a:r>
              <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a:t>
            </a: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endParaRPr>
          </a:p>
        </p:txBody>
      </p:sp>
      <p:sp>
        <p:nvSpPr>
          <p:cNvPr id="14" name="Shape 2028"/>
          <p:cNvSpPr/>
          <p:nvPr/>
        </p:nvSpPr>
        <p:spPr>
          <a:xfrm>
            <a:off x="5987766" y="30112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r">
              <a:defRPr sz="3500">
                <a:solidFill>
                  <a:srgbClr val="53585F"/>
                </a:solidFill>
              </a:defRPr>
            </a:lvl1pPr>
          </a:lstStyle>
          <a:p>
            <a:pPr marL="0" marR="0" lvl="0" indent="0" algn="r"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nvGrpSpPr>
          <p:cNvPr id="15" name="Group 2031"/>
          <p:cNvGrpSpPr/>
          <p:nvPr/>
        </p:nvGrpSpPr>
        <p:grpSpPr>
          <a:xfrm>
            <a:off x="830480" y="1705509"/>
            <a:ext cx="716614" cy="716614"/>
            <a:chOff x="0" y="0"/>
            <a:chExt cx="1910968" cy="1910968"/>
          </a:xfrm>
        </p:grpSpPr>
        <p:sp>
          <p:nvSpPr>
            <p:cNvPr id="16" name="Shape 2029"/>
            <p:cNvSpPr/>
            <p:nvPr/>
          </p:nvSpPr>
          <p:spPr>
            <a:xfrm>
              <a:off x="0" y="0"/>
              <a:ext cx="1910969" cy="1910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Shape 2030"/>
            <p:cNvSpPr/>
            <p:nvPr/>
          </p:nvSpPr>
          <p:spPr>
            <a:xfrm>
              <a:off x="553362" y="560070"/>
              <a:ext cx="804244" cy="706915"/>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18" name="Group 2034"/>
          <p:cNvGrpSpPr/>
          <p:nvPr/>
        </p:nvGrpSpPr>
        <p:grpSpPr>
          <a:xfrm>
            <a:off x="832481" y="3154697"/>
            <a:ext cx="712613" cy="712613"/>
            <a:chOff x="0" y="0"/>
            <a:chExt cx="1900299" cy="1900299"/>
          </a:xfrm>
        </p:grpSpPr>
        <p:sp>
          <p:nvSpPr>
            <p:cNvPr id="19" name="Shape 2032"/>
            <p:cNvSpPr/>
            <p:nvPr/>
          </p:nvSpPr>
          <p:spPr>
            <a:xfrm>
              <a:off x="0" y="0"/>
              <a:ext cx="1900300" cy="19003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25400" tIns="25400" rIns="25400" bIns="25400" numCol="1" anchor="ctr">
              <a:no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black"/>
                </a:solidFill>
                <a:effectLst/>
                <a:uLnTx/>
                <a:uFillTx/>
                <a:latin typeface="Calibri"/>
                <a:ea typeface="+mn-ea"/>
                <a:cs typeface="+mn-cs"/>
              </a:endParaRPr>
            </a:p>
          </p:txBody>
        </p:sp>
        <p:sp>
          <p:nvSpPr>
            <p:cNvPr id="20" name="Shape 2033"/>
            <p:cNvSpPr/>
            <p:nvPr/>
          </p:nvSpPr>
          <p:spPr>
            <a:xfrm rot="10800000" flipH="1">
              <a:off x="548028" y="596692"/>
              <a:ext cx="804244" cy="706916"/>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black"/>
                </a:solidFill>
                <a:effectLst/>
                <a:uLnTx/>
                <a:uFillTx/>
                <a:latin typeface="Calibri"/>
                <a:ea typeface="+mn-ea"/>
                <a:cs typeface="+mn-cs"/>
              </a:endParaRPr>
            </a:p>
          </p:txBody>
        </p:sp>
      </p:grpSp>
      <p:sp>
        <p:nvSpPr>
          <p:cNvPr id="21" name="Shape 2035"/>
          <p:cNvSpPr/>
          <p:nvPr/>
        </p:nvSpPr>
        <p:spPr>
          <a:xfrm>
            <a:off x="7602706" y="3154695"/>
            <a:ext cx="712614" cy="71261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19048" tIns="19048" rIns="19048" bIns="19048" numCol="1" anchor="ctr">
            <a:no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22" name="Group 2040"/>
          <p:cNvGrpSpPr/>
          <p:nvPr/>
        </p:nvGrpSpPr>
        <p:grpSpPr>
          <a:xfrm>
            <a:off x="7598725" y="1705509"/>
            <a:ext cx="716614" cy="716614"/>
            <a:chOff x="0" y="0"/>
            <a:chExt cx="1910968" cy="1910968"/>
          </a:xfrm>
        </p:grpSpPr>
        <p:sp>
          <p:nvSpPr>
            <p:cNvPr id="23" name="Shape 2038"/>
            <p:cNvSpPr/>
            <p:nvPr/>
          </p:nvSpPr>
          <p:spPr>
            <a:xfrm>
              <a:off x="0" y="0"/>
              <a:ext cx="1910969" cy="1910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25400" tIns="25400" rIns="25400" bIns="25400" numCol="1" anchor="ctr">
              <a:no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Shape 2039"/>
            <p:cNvSpPr/>
            <p:nvPr/>
          </p:nvSpPr>
          <p:spPr>
            <a:xfrm>
              <a:off x="657404" y="557107"/>
              <a:ext cx="596161" cy="749014"/>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rgbClr val="FFFFFF"/>
            </a:solidFill>
            <a:ln w="12700" cap="flat">
              <a:noFill/>
              <a:miter lim="400000"/>
            </a:ln>
            <a:effectLst/>
          </p:spPr>
          <p:txBody>
            <a:bodyPr wrap="square" lIns="0" tIns="0" rIns="0" bIns="0" numCol="1" anchor="ctr">
              <a:no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black"/>
                </a:solidFill>
                <a:effectLst/>
                <a:uLnTx/>
                <a:uFillTx/>
                <a:latin typeface="Calibri"/>
                <a:ea typeface="+mn-ea"/>
                <a:cs typeface="+mn-cs"/>
              </a:endParaRPr>
            </a:p>
          </p:txBody>
        </p:sp>
      </p:grpSp>
      <p:sp>
        <p:nvSpPr>
          <p:cNvPr id="26" name="Text Placeholder 5"/>
          <p:cNvSpPr txBox="1">
            <a:spLocks/>
          </p:cNvSpPr>
          <p:nvPr/>
        </p:nvSpPr>
        <p:spPr>
          <a:xfrm>
            <a:off x="4284018" y="2535971"/>
            <a:ext cx="647959" cy="47528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Open Sans" panose="020B0606030504020204" pitchFamily="34" charset="0"/>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Open Sans" panose="020B0606030504020204" pitchFamily="34" charset="0"/>
            </a:endParaRPr>
          </a:p>
        </p:txBody>
      </p:sp>
      <p:sp>
        <p:nvSpPr>
          <p:cNvPr id="30" name="Shape 2036"/>
          <p:cNvSpPr/>
          <p:nvPr/>
        </p:nvSpPr>
        <p:spPr>
          <a:xfrm>
            <a:off x="7808217" y="3350150"/>
            <a:ext cx="301592" cy="321704"/>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0" tIns="0" rIns="0" bIns="0" numCol="1" anchor="ctr">
            <a:no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845469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par>
                          <p:cTn id="33" fill="hold">
                            <p:stCondLst>
                              <p:cond delay="2500"/>
                            </p:stCondLst>
                            <p:childTnLst>
                              <p:par>
                                <p:cTn id="34" presetID="53" presetClass="entr" presetSubtype="16" fill="hold" grpId="0" nodeType="after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 fill="hold"/>
                                        <p:tgtEl>
                                          <p:spTgt spid="4"/>
                                        </p:tgtEl>
                                        <p:attrNameLst>
                                          <p:attrName>ppt_w</p:attrName>
                                        </p:attrNameLst>
                                      </p:cBhvr>
                                      <p:tavLst>
                                        <p:tav tm="0">
                                          <p:val>
                                            <p:fltVal val="0"/>
                                          </p:val>
                                        </p:tav>
                                        <p:tav tm="100000">
                                          <p:val>
                                            <p:strVal val="#ppt_w"/>
                                          </p:val>
                                        </p:tav>
                                      </p:tavLst>
                                    </p:anim>
                                    <p:anim calcmode="lin" valueType="num">
                                      <p:cBhvr>
                                        <p:cTn id="37" dur="500" fill="hold"/>
                                        <p:tgtEl>
                                          <p:spTgt spid="4"/>
                                        </p:tgtEl>
                                        <p:attrNameLst>
                                          <p:attrName>ppt_h</p:attrName>
                                        </p:attrNameLst>
                                      </p:cBhvr>
                                      <p:tavLst>
                                        <p:tav tm="0">
                                          <p:val>
                                            <p:fltVal val="0"/>
                                          </p:val>
                                        </p:tav>
                                        <p:tav tm="100000">
                                          <p:val>
                                            <p:strVal val="#ppt_h"/>
                                          </p:val>
                                        </p:tav>
                                      </p:tavLst>
                                    </p:anim>
                                    <p:animEffect transition="in" filter="fade">
                                      <p:cBhvr>
                                        <p:cTn id="38" dur="500"/>
                                        <p:tgtEl>
                                          <p:spTgt spid="4"/>
                                        </p:tgtEl>
                                      </p:cBhvr>
                                    </p:animEffect>
                                  </p:childTnLst>
                                </p:cTn>
                              </p:par>
                            </p:childTnLst>
                          </p:cTn>
                        </p:par>
                        <p:par>
                          <p:cTn id="39" fill="hold">
                            <p:stCondLst>
                              <p:cond delay="3000"/>
                            </p:stCondLst>
                            <p:childTnLst>
                              <p:par>
                                <p:cTn id="40" presetID="53" presetClass="entr" presetSubtype="16"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Effect transition="in" filter="fade">
                                      <p:cBhvr>
                                        <p:cTn id="44" dur="500"/>
                                        <p:tgtEl>
                                          <p:spTgt spid="18"/>
                                        </p:tgtEl>
                                      </p:cBhvr>
                                    </p:animEffect>
                                  </p:childTnLst>
                                </p:cTn>
                              </p:par>
                            </p:childTnLst>
                          </p:cTn>
                        </p:par>
                        <p:par>
                          <p:cTn id="45" fill="hold">
                            <p:stCondLst>
                              <p:cond delay="3500"/>
                            </p:stCondLst>
                            <p:childTnLst>
                              <p:par>
                                <p:cTn id="46" presetID="10" presetClass="entr" presetSubtype="0"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
                                        <p:tgtEl>
                                          <p:spTgt spid="9"/>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p:cTn id="55" dur="500" fill="hold"/>
                                        <p:tgtEl>
                                          <p:spTgt spid="2"/>
                                        </p:tgtEl>
                                        <p:attrNameLst>
                                          <p:attrName>ppt_w</p:attrName>
                                        </p:attrNameLst>
                                      </p:cBhvr>
                                      <p:tavLst>
                                        <p:tav tm="0">
                                          <p:val>
                                            <p:fltVal val="0"/>
                                          </p:val>
                                        </p:tav>
                                        <p:tav tm="100000">
                                          <p:val>
                                            <p:strVal val="#ppt_w"/>
                                          </p:val>
                                        </p:tav>
                                      </p:tavLst>
                                    </p:anim>
                                    <p:anim calcmode="lin" valueType="num">
                                      <p:cBhvr>
                                        <p:cTn id="56" dur="500" fill="hold"/>
                                        <p:tgtEl>
                                          <p:spTgt spid="2"/>
                                        </p:tgtEl>
                                        <p:attrNameLst>
                                          <p:attrName>ppt_h</p:attrName>
                                        </p:attrNameLst>
                                      </p:cBhvr>
                                      <p:tavLst>
                                        <p:tav tm="0">
                                          <p:val>
                                            <p:fltVal val="0"/>
                                          </p:val>
                                        </p:tav>
                                        <p:tav tm="100000">
                                          <p:val>
                                            <p:strVal val="#ppt_h"/>
                                          </p:val>
                                        </p:tav>
                                      </p:tavLst>
                                    </p:anim>
                                    <p:animEffect transition="in" filter="fade">
                                      <p:cBhvr>
                                        <p:cTn id="57" dur="500"/>
                                        <p:tgtEl>
                                          <p:spTgt spid="2"/>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p:cTn id="61" dur="500" fill="hold"/>
                                        <p:tgtEl>
                                          <p:spTgt spid="22"/>
                                        </p:tgtEl>
                                        <p:attrNameLst>
                                          <p:attrName>ppt_w</p:attrName>
                                        </p:attrNameLst>
                                      </p:cBhvr>
                                      <p:tavLst>
                                        <p:tav tm="0">
                                          <p:val>
                                            <p:fltVal val="0"/>
                                          </p:val>
                                        </p:tav>
                                        <p:tav tm="100000">
                                          <p:val>
                                            <p:strVal val="#ppt_w"/>
                                          </p:val>
                                        </p:tav>
                                      </p:tavLst>
                                    </p:anim>
                                    <p:anim calcmode="lin" valueType="num">
                                      <p:cBhvr>
                                        <p:cTn id="62" dur="500" fill="hold"/>
                                        <p:tgtEl>
                                          <p:spTgt spid="22"/>
                                        </p:tgtEl>
                                        <p:attrNameLst>
                                          <p:attrName>ppt_h</p:attrName>
                                        </p:attrNameLst>
                                      </p:cBhvr>
                                      <p:tavLst>
                                        <p:tav tm="0">
                                          <p:val>
                                            <p:fltVal val="0"/>
                                          </p:val>
                                        </p:tav>
                                        <p:tav tm="100000">
                                          <p:val>
                                            <p:strVal val="#ppt_h"/>
                                          </p:val>
                                        </p:tav>
                                      </p:tavLst>
                                    </p:anim>
                                    <p:animEffect transition="in" filter="fade">
                                      <p:cBhvr>
                                        <p:cTn id="63" dur="500"/>
                                        <p:tgtEl>
                                          <p:spTgt spid="22"/>
                                        </p:tgtEl>
                                      </p:cBhvr>
                                    </p:animEffect>
                                  </p:childTnLst>
                                </p:cTn>
                              </p:par>
                            </p:childTnLst>
                          </p:cTn>
                        </p:par>
                        <p:par>
                          <p:cTn id="64" fill="hold">
                            <p:stCondLst>
                              <p:cond delay="5000"/>
                            </p:stCondLst>
                            <p:childTnLst>
                              <p:par>
                                <p:cTn id="65" presetID="10" presetClass="entr" presetSubtype="0"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500"/>
                                        <p:tgtEl>
                                          <p:spTgt spid="1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fade">
                                      <p:cBhvr>
                                        <p:cTn id="70" dur="500"/>
                                        <p:tgtEl>
                                          <p:spTgt spid="11"/>
                                        </p:tgtEl>
                                      </p:cBhvr>
                                    </p:animEffect>
                                  </p:childTnLst>
                                </p:cTn>
                              </p:par>
                            </p:childTnLst>
                          </p:cTn>
                        </p:par>
                        <p:par>
                          <p:cTn id="71" fill="hold">
                            <p:stCondLst>
                              <p:cond delay="5500"/>
                            </p:stCondLst>
                            <p:childTnLst>
                              <p:par>
                                <p:cTn id="72" presetID="53" presetClass="entr" presetSubtype="16" fill="hold" grpId="0" nodeType="afterEffect">
                                  <p:stCondLst>
                                    <p:cond delay="0"/>
                                  </p:stCondLst>
                                  <p:childTnLst>
                                    <p:set>
                                      <p:cBhvr>
                                        <p:cTn id="73" dur="1" fill="hold">
                                          <p:stCondLst>
                                            <p:cond delay="0"/>
                                          </p:stCondLst>
                                        </p:cTn>
                                        <p:tgtEl>
                                          <p:spTgt spid="3"/>
                                        </p:tgtEl>
                                        <p:attrNameLst>
                                          <p:attrName>style.visibility</p:attrName>
                                        </p:attrNameLst>
                                      </p:cBhvr>
                                      <p:to>
                                        <p:strVal val="visible"/>
                                      </p:to>
                                    </p:set>
                                    <p:anim calcmode="lin" valueType="num">
                                      <p:cBhvr>
                                        <p:cTn id="74" dur="500" fill="hold"/>
                                        <p:tgtEl>
                                          <p:spTgt spid="3"/>
                                        </p:tgtEl>
                                        <p:attrNameLst>
                                          <p:attrName>ppt_w</p:attrName>
                                        </p:attrNameLst>
                                      </p:cBhvr>
                                      <p:tavLst>
                                        <p:tav tm="0">
                                          <p:val>
                                            <p:fltVal val="0"/>
                                          </p:val>
                                        </p:tav>
                                        <p:tav tm="100000">
                                          <p:val>
                                            <p:strVal val="#ppt_w"/>
                                          </p:val>
                                        </p:tav>
                                      </p:tavLst>
                                    </p:anim>
                                    <p:anim calcmode="lin" valueType="num">
                                      <p:cBhvr>
                                        <p:cTn id="75" dur="500" fill="hold"/>
                                        <p:tgtEl>
                                          <p:spTgt spid="3"/>
                                        </p:tgtEl>
                                        <p:attrNameLst>
                                          <p:attrName>ppt_h</p:attrName>
                                        </p:attrNameLst>
                                      </p:cBhvr>
                                      <p:tavLst>
                                        <p:tav tm="0">
                                          <p:val>
                                            <p:fltVal val="0"/>
                                          </p:val>
                                        </p:tav>
                                        <p:tav tm="100000">
                                          <p:val>
                                            <p:strVal val="#ppt_h"/>
                                          </p:val>
                                        </p:tav>
                                      </p:tavLst>
                                    </p:anim>
                                    <p:animEffect transition="in" filter="fade">
                                      <p:cBhvr>
                                        <p:cTn id="76" dur="500"/>
                                        <p:tgtEl>
                                          <p:spTgt spid="3"/>
                                        </p:tgtEl>
                                      </p:cBhvr>
                                    </p:animEffect>
                                  </p:childTnLst>
                                </p:cTn>
                              </p:par>
                            </p:childTnLst>
                          </p:cTn>
                        </p:par>
                        <p:par>
                          <p:cTn id="77" fill="hold">
                            <p:stCondLst>
                              <p:cond delay="6000"/>
                            </p:stCondLst>
                            <p:childTnLst>
                              <p:par>
                                <p:cTn id="78" presetID="53" presetClass="entr" presetSubtype="16" fill="hold" grpId="0" nodeType="afterEffect">
                                  <p:stCondLst>
                                    <p:cond delay="0"/>
                                  </p:stCondLst>
                                  <p:childTnLst>
                                    <p:set>
                                      <p:cBhvr>
                                        <p:cTn id="79" dur="1" fill="hold">
                                          <p:stCondLst>
                                            <p:cond delay="0"/>
                                          </p:stCondLst>
                                        </p:cTn>
                                        <p:tgtEl>
                                          <p:spTgt spid="21"/>
                                        </p:tgtEl>
                                        <p:attrNameLst>
                                          <p:attrName>style.visibility</p:attrName>
                                        </p:attrNameLst>
                                      </p:cBhvr>
                                      <p:to>
                                        <p:strVal val="visible"/>
                                      </p:to>
                                    </p:set>
                                    <p:anim calcmode="lin" valueType="num">
                                      <p:cBhvr>
                                        <p:cTn id="80" dur="500" fill="hold"/>
                                        <p:tgtEl>
                                          <p:spTgt spid="21"/>
                                        </p:tgtEl>
                                        <p:attrNameLst>
                                          <p:attrName>ppt_w</p:attrName>
                                        </p:attrNameLst>
                                      </p:cBhvr>
                                      <p:tavLst>
                                        <p:tav tm="0">
                                          <p:val>
                                            <p:fltVal val="0"/>
                                          </p:val>
                                        </p:tav>
                                        <p:tav tm="100000">
                                          <p:val>
                                            <p:strVal val="#ppt_w"/>
                                          </p:val>
                                        </p:tav>
                                      </p:tavLst>
                                    </p:anim>
                                    <p:anim calcmode="lin" valueType="num">
                                      <p:cBhvr>
                                        <p:cTn id="81" dur="500" fill="hold"/>
                                        <p:tgtEl>
                                          <p:spTgt spid="21"/>
                                        </p:tgtEl>
                                        <p:attrNameLst>
                                          <p:attrName>ppt_h</p:attrName>
                                        </p:attrNameLst>
                                      </p:cBhvr>
                                      <p:tavLst>
                                        <p:tav tm="0">
                                          <p:val>
                                            <p:fltVal val="0"/>
                                          </p:val>
                                        </p:tav>
                                        <p:tav tm="100000">
                                          <p:val>
                                            <p:strVal val="#ppt_h"/>
                                          </p:val>
                                        </p:tav>
                                      </p:tavLst>
                                    </p:anim>
                                    <p:animEffect transition="in" filter="fade">
                                      <p:cBhvr>
                                        <p:cTn id="82" dur="500"/>
                                        <p:tgtEl>
                                          <p:spTgt spid="21"/>
                                        </p:tgtEl>
                                      </p:cBhvr>
                                    </p:animEffect>
                                  </p:childTnLst>
                                </p:cTn>
                              </p:par>
                            </p:childTnLst>
                          </p:cTn>
                        </p:par>
                        <p:par>
                          <p:cTn id="83" fill="hold">
                            <p:stCondLst>
                              <p:cond delay="6500"/>
                            </p:stCondLst>
                            <p:childTnLst>
                              <p:par>
                                <p:cTn id="84" presetID="10" presetClass="entr" presetSubtype="0" fill="hold" grpId="0" nodeType="afterEffect">
                                  <p:stCondLst>
                                    <p:cond delay="0"/>
                                  </p:stCondLst>
                                  <p:childTnLst>
                                    <p:set>
                                      <p:cBhvr>
                                        <p:cTn id="85" dur="1" fill="hold">
                                          <p:stCondLst>
                                            <p:cond delay="0"/>
                                          </p:stCondLst>
                                        </p:cTn>
                                        <p:tgtEl>
                                          <p:spTgt spid="30"/>
                                        </p:tgtEl>
                                        <p:attrNameLst>
                                          <p:attrName>style.visibility</p:attrName>
                                        </p:attrNameLst>
                                      </p:cBhvr>
                                      <p:to>
                                        <p:strVal val="visible"/>
                                      </p:to>
                                    </p:set>
                                    <p:animEffect transition="in" filter="fade">
                                      <p:cBhvr>
                                        <p:cTn id="86" dur="500"/>
                                        <p:tgtEl>
                                          <p:spTgt spid="30"/>
                                        </p:tgtEl>
                                      </p:cBhvr>
                                    </p:animEffect>
                                  </p:childTnLst>
                                </p:cTn>
                              </p:par>
                            </p:childTnLst>
                          </p:cTn>
                        </p:par>
                        <p:par>
                          <p:cTn id="87" fill="hold">
                            <p:stCondLst>
                              <p:cond delay="7000"/>
                            </p:stCondLst>
                            <p:childTnLst>
                              <p:par>
                                <p:cTn id="88" presetID="10" presetClass="entr" presetSubtype="0"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fade">
                                      <p:cBhvr>
                                        <p:cTn id="90" dur="500"/>
                                        <p:tgtEl>
                                          <p:spTgt spid="14"/>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3"/>
                                        </p:tgtEl>
                                        <p:attrNameLst>
                                          <p:attrName>style.visibility</p:attrName>
                                        </p:attrNameLst>
                                      </p:cBhvr>
                                      <p:to>
                                        <p:strVal val="visible"/>
                                      </p:to>
                                    </p:set>
                                    <p:animEffect transition="in" filter="fade">
                                      <p:cBhvr>
                                        <p:cTn id="9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21" grpId="0" animBg="1"/>
      <p:bldP spid="26" grpId="0"/>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42"/>
          <p:cNvSpPr>
            <a:spLocks noChangeArrowheads="1"/>
          </p:cNvSpPr>
          <p:nvPr/>
        </p:nvSpPr>
        <p:spPr bwMode="auto">
          <a:xfrm>
            <a:off x="7170659" y="2800601"/>
            <a:ext cx="641701" cy="1571872"/>
          </a:xfrm>
          <a:prstGeom prst="rect">
            <a:avLst/>
          </a:prstGeom>
          <a:solidFill>
            <a:schemeClr val="accent3"/>
          </a:solidFill>
          <a:ln w="9525">
            <a:noFill/>
            <a:miter lim="800000"/>
            <a:headEnd/>
            <a:tailEnd/>
          </a:ln>
        </p:spPr>
        <p:txBody>
          <a:bodyPr lIns="68573" tIns="34287" rIns="68573" bIns="34287"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282"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60B5CC"/>
              </a:solidFill>
              <a:effectLst/>
              <a:uLnTx/>
              <a:uFillTx/>
              <a:latin typeface="微软雅黑" pitchFamily="34" charset="-122"/>
              <a:ea typeface="微软雅黑" pitchFamily="34" charset="-122"/>
              <a:cs typeface="+mn-cs"/>
              <a:sym typeface="微软雅黑" pitchFamily="34" charset="-122"/>
            </a:endParaRPr>
          </a:p>
        </p:txBody>
      </p:sp>
      <p:sp>
        <p:nvSpPr>
          <p:cNvPr id="11" name="矩形 46"/>
          <p:cNvSpPr>
            <a:spLocks noChangeAspect="1" noChangeArrowheads="1"/>
          </p:cNvSpPr>
          <p:nvPr/>
        </p:nvSpPr>
        <p:spPr bwMode="auto">
          <a:xfrm>
            <a:off x="1335012" y="2800601"/>
            <a:ext cx="2356335" cy="1571872"/>
          </a:xfrm>
          <a:prstGeom prst="rect">
            <a:avLst/>
          </a:prstGeom>
          <a:blipFill dpi="0" rotWithShape="1">
            <a:blip r:embed="rId3"/>
            <a:srcRect/>
            <a:stretch>
              <a:fillRect/>
            </a:stretch>
          </a:blipFill>
          <a:ln>
            <a:noFill/>
          </a:ln>
          <a:extLst/>
        </p:spPr>
        <p:txBody>
          <a:bodyPr lIns="68573" tIns="34287" rIns="68573" bIns="34287"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282"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60B5CC"/>
              </a:solidFill>
              <a:effectLst/>
              <a:uLnTx/>
              <a:uFillTx/>
              <a:latin typeface="微软雅黑" pitchFamily="34" charset="-122"/>
              <a:ea typeface="微软雅黑" pitchFamily="34" charset="-122"/>
              <a:cs typeface="+mn-cs"/>
              <a:sym typeface="微软雅黑" pitchFamily="34" charset="-122"/>
            </a:endParaRPr>
          </a:p>
        </p:txBody>
      </p:sp>
      <p:sp>
        <p:nvSpPr>
          <p:cNvPr id="12" name="矩形 47"/>
          <p:cNvSpPr>
            <a:spLocks noChangeAspect="1" noChangeArrowheads="1"/>
          </p:cNvSpPr>
          <p:nvPr/>
        </p:nvSpPr>
        <p:spPr bwMode="auto">
          <a:xfrm>
            <a:off x="3004023" y="1131590"/>
            <a:ext cx="2354864" cy="1570400"/>
          </a:xfrm>
          <a:prstGeom prst="rect">
            <a:avLst/>
          </a:prstGeom>
          <a:blipFill dpi="0" rotWithShape="1">
            <a:blip r:embed="rId4"/>
            <a:srcRect/>
            <a:stretch>
              <a:fillRect/>
            </a:stretch>
          </a:blipFill>
          <a:ln>
            <a:noFill/>
          </a:ln>
          <a:extLst/>
        </p:spPr>
        <p:txBody>
          <a:bodyPr lIns="68573" tIns="34287" rIns="68573" bIns="34287"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282"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60B5CC"/>
              </a:solidFill>
              <a:effectLst/>
              <a:uLnTx/>
              <a:uFillTx/>
              <a:latin typeface="微软雅黑" pitchFamily="34" charset="-122"/>
              <a:ea typeface="微软雅黑" pitchFamily="34" charset="-122"/>
              <a:cs typeface="+mn-cs"/>
              <a:sym typeface="微软雅黑" pitchFamily="34" charset="-122"/>
            </a:endParaRPr>
          </a:p>
        </p:txBody>
      </p:sp>
      <p:sp>
        <p:nvSpPr>
          <p:cNvPr id="13" name="矩形 59"/>
          <p:cNvSpPr>
            <a:spLocks noChangeAspect="1" noChangeArrowheads="1"/>
          </p:cNvSpPr>
          <p:nvPr/>
        </p:nvSpPr>
        <p:spPr bwMode="auto">
          <a:xfrm>
            <a:off x="5456025" y="1131591"/>
            <a:ext cx="2356335" cy="1571872"/>
          </a:xfrm>
          <a:prstGeom prst="rect">
            <a:avLst/>
          </a:prstGeom>
          <a:blipFill dpi="0" rotWithShape="1">
            <a:blip r:embed="rId5"/>
            <a:srcRect/>
            <a:stretch>
              <a:fillRect/>
            </a:stretch>
          </a:blipFill>
          <a:ln>
            <a:noFill/>
          </a:ln>
          <a:extLst/>
        </p:spPr>
        <p:txBody>
          <a:bodyPr lIns="68573" tIns="34287" rIns="68573" bIns="34287"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282"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60B5CC"/>
              </a:solidFill>
              <a:effectLst/>
              <a:uLnTx/>
              <a:uFillTx/>
              <a:latin typeface="微软雅黑" pitchFamily="34" charset="-122"/>
              <a:ea typeface="微软雅黑" pitchFamily="34" charset="-122"/>
              <a:cs typeface="+mn-cs"/>
              <a:sym typeface="微软雅黑" pitchFamily="34" charset="-122"/>
            </a:endParaRPr>
          </a:p>
        </p:txBody>
      </p:sp>
      <p:grpSp>
        <p:nvGrpSpPr>
          <p:cNvPr id="2" name="组合 13"/>
          <p:cNvGrpSpPr/>
          <p:nvPr/>
        </p:nvGrpSpPr>
        <p:grpSpPr>
          <a:xfrm>
            <a:off x="3807621" y="2800601"/>
            <a:ext cx="3245297" cy="1571872"/>
            <a:chOff x="4906841" y="3911271"/>
            <a:chExt cx="4327062" cy="2095829"/>
          </a:xfrm>
        </p:grpSpPr>
        <p:sp>
          <p:nvSpPr>
            <p:cNvPr id="15" name="矩形 37"/>
            <p:cNvSpPr>
              <a:spLocks noChangeArrowheads="1"/>
            </p:cNvSpPr>
            <p:nvPr/>
          </p:nvSpPr>
          <p:spPr bwMode="auto">
            <a:xfrm>
              <a:off x="4906841" y="3911271"/>
              <a:ext cx="4327062" cy="209582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282"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60B5CC"/>
                </a:solidFill>
                <a:effectLst/>
                <a:uLnTx/>
                <a:uFillTx/>
                <a:latin typeface="微软雅黑" pitchFamily="34" charset="-122"/>
                <a:ea typeface="微软雅黑" pitchFamily="34" charset="-122"/>
                <a:cs typeface="+mn-cs"/>
                <a:sym typeface="微软雅黑" pitchFamily="34" charset="-122"/>
              </a:endParaRPr>
            </a:p>
          </p:txBody>
        </p:sp>
        <p:sp>
          <p:nvSpPr>
            <p:cNvPr id="16" name="矩形 15"/>
            <p:cNvSpPr/>
            <p:nvPr/>
          </p:nvSpPr>
          <p:spPr>
            <a:xfrm>
              <a:off x="5224340" y="4765826"/>
              <a:ext cx="3339803" cy="998564"/>
            </a:xfrm>
            <a:prstGeom prst="rect">
              <a:avLst/>
            </a:prstGeom>
          </p:spPr>
          <p:txBody>
            <a:bodyPr wrap="square">
              <a:spAutoFit/>
            </a:bodyPr>
            <a:lstStyle/>
            <a:p>
              <a:pPr marL="0" marR="0" lvl="0" indent="0" algn="l" defTabSz="914282" rtl="0" eaLnBrk="1" fontAlgn="auto" latinLnBrk="0" hangingPunct="1">
                <a:lnSpc>
                  <a:spcPct val="150000"/>
                </a:lnSpc>
                <a:spcBef>
                  <a:spcPts val="750"/>
                </a:spcBef>
                <a:spcAft>
                  <a:spcPts val="0"/>
                </a:spcAft>
                <a:buClrTx/>
                <a:buSzTx/>
                <a:buFont typeface="Arial" charset="0"/>
                <a:buChar char="•"/>
                <a:tabLst/>
                <a:defRPr/>
              </a:pPr>
              <a:r>
                <a:rPr kumimoji="0" lang="zh-CN" altLang="en-US" sz="8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宋体" charset="-122"/>
                </a:rPr>
                <a:t>单击此处添加段落文本单击此处添加段落文本单击此处添加段落文本</a:t>
              </a:r>
            </a:p>
            <a:p>
              <a:pPr marL="0" marR="0" lvl="0" indent="0" algn="l" defTabSz="914282" rtl="0" eaLnBrk="1" fontAlgn="auto" latinLnBrk="0" hangingPunct="1">
                <a:lnSpc>
                  <a:spcPct val="150000"/>
                </a:lnSpc>
                <a:spcBef>
                  <a:spcPts val="750"/>
                </a:spcBef>
                <a:spcAft>
                  <a:spcPts val="0"/>
                </a:spcAft>
                <a:buClrTx/>
                <a:buSzTx/>
                <a:buFont typeface="Arial" charset="0"/>
                <a:buChar char="•"/>
                <a:tabLst/>
                <a:defRPr/>
              </a:pPr>
              <a:endParaRPr kumimoji="0" lang="zh-CN" altLang="en-US" sz="8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宋体" charset="-122"/>
              </a:endParaRPr>
            </a:p>
          </p:txBody>
        </p:sp>
        <p:sp>
          <p:nvSpPr>
            <p:cNvPr id="17" name="矩形 16"/>
            <p:cNvSpPr/>
            <p:nvPr/>
          </p:nvSpPr>
          <p:spPr>
            <a:xfrm>
              <a:off x="5224340" y="4275251"/>
              <a:ext cx="3339803" cy="492443"/>
            </a:xfrm>
            <a:prstGeom prst="rect">
              <a:avLst/>
            </a:prstGeom>
          </p:spPr>
          <p:txBody>
            <a:bodyPr wrap="square">
              <a:spAutoFit/>
            </a:bodyPr>
            <a:lstStyle/>
            <a:p>
              <a:pPr marL="0" marR="0" lvl="0" indent="0" algn="l" defTabSz="914282" rtl="0" eaLnBrk="1" fontAlgn="auto" latinLnBrk="0" hangingPunct="1">
                <a:lnSpc>
                  <a:spcPct val="150000"/>
                </a:lnSpc>
                <a:spcBef>
                  <a:spcPts val="75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宋体" charset="-122"/>
                </a:rPr>
                <a:t>标题内容</a:t>
              </a:r>
            </a:p>
          </p:txBody>
        </p:sp>
      </p:grpSp>
      <p:grpSp>
        <p:nvGrpSpPr>
          <p:cNvPr id="3" name="组合 17"/>
          <p:cNvGrpSpPr/>
          <p:nvPr/>
        </p:nvGrpSpPr>
        <p:grpSpPr>
          <a:xfrm>
            <a:off x="1335013" y="1131591"/>
            <a:ext cx="1571871" cy="1571872"/>
            <a:chOff x="1610032" y="1685925"/>
            <a:chExt cx="2095828" cy="2095829"/>
          </a:xfrm>
        </p:grpSpPr>
        <p:sp>
          <p:nvSpPr>
            <p:cNvPr id="19" name="矩形 1"/>
            <p:cNvSpPr>
              <a:spLocks noChangeArrowheads="1"/>
            </p:cNvSpPr>
            <p:nvPr/>
          </p:nvSpPr>
          <p:spPr bwMode="auto">
            <a:xfrm>
              <a:off x="1610032" y="1685925"/>
              <a:ext cx="2095828" cy="209582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282"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60B5CC"/>
                </a:solidFill>
                <a:effectLst/>
                <a:uLnTx/>
                <a:uFillTx/>
                <a:latin typeface="微软雅黑" pitchFamily="34" charset="-122"/>
                <a:ea typeface="微软雅黑" pitchFamily="34" charset="-122"/>
                <a:cs typeface="+mn-cs"/>
                <a:sym typeface="微软雅黑" pitchFamily="34" charset="-122"/>
              </a:endParaRPr>
            </a:p>
          </p:txBody>
        </p:sp>
        <p:sp>
          <p:nvSpPr>
            <p:cNvPr id="20" name="矩形 19"/>
            <p:cNvSpPr/>
            <p:nvPr/>
          </p:nvSpPr>
          <p:spPr>
            <a:xfrm>
              <a:off x="1795637" y="2505225"/>
              <a:ext cx="1760364" cy="615553"/>
            </a:xfrm>
            <a:prstGeom prst="rect">
              <a:avLst/>
            </a:prstGeom>
          </p:spPr>
          <p:txBody>
            <a:bodyPr wrap="square">
              <a:spAutoFit/>
            </a:bodyPr>
            <a:lstStyle/>
            <a:p>
              <a:pPr marL="0" marR="0" lvl="0" indent="0" algn="l" defTabSz="914282" rtl="0" eaLnBrk="1" fontAlgn="auto" latinLnBrk="0" hangingPunct="1">
                <a:lnSpc>
                  <a:spcPct val="150000"/>
                </a:lnSpc>
                <a:spcBef>
                  <a:spcPts val="750"/>
                </a:spcBef>
                <a:spcAft>
                  <a:spcPts val="0"/>
                </a:spcAft>
                <a:buClrTx/>
                <a:buSzTx/>
                <a:buFont typeface="Arial" charset="0"/>
                <a:buChar char="•"/>
                <a:tabLst/>
                <a:defRPr/>
              </a:pPr>
              <a:r>
                <a:rPr kumimoji="0" lang="zh-CN" altLang="en-US" sz="8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宋体" charset="-122"/>
                </a:rPr>
                <a:t>单击此处添加段落文本单击此处</a:t>
              </a:r>
            </a:p>
          </p:txBody>
        </p:sp>
      </p:grpSp>
      <p:sp>
        <p:nvSpPr>
          <p:cNvPr id="21" name="矩形 20"/>
          <p:cNvSpPr/>
          <p:nvPr/>
        </p:nvSpPr>
        <p:spPr>
          <a:xfrm>
            <a:off x="1493266" y="1378134"/>
            <a:ext cx="2504854" cy="346243"/>
          </a:xfrm>
          <a:prstGeom prst="rect">
            <a:avLst/>
          </a:prstGeom>
        </p:spPr>
        <p:txBody>
          <a:bodyPr wrap="square" lIns="68573" tIns="34287" rIns="68573" bIns="34287">
            <a:spAutoFit/>
          </a:bodyPr>
          <a:lstStyle/>
          <a:p>
            <a:pPr marL="0" marR="0" lvl="0" indent="0" algn="l" defTabSz="914282" rtl="0" eaLnBrk="1" fontAlgn="auto" latinLnBrk="0" hangingPunct="1">
              <a:lnSpc>
                <a:spcPct val="150000"/>
              </a:lnSpc>
              <a:spcBef>
                <a:spcPts val="75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宋体" charset="-122"/>
              </a:rPr>
              <a:t>标题内容</a:t>
            </a:r>
          </a:p>
        </p:txBody>
      </p:sp>
    </p:spTree>
    <p:extLst>
      <p:ext uri="{BB962C8B-B14F-4D97-AF65-F5344CB8AC3E}">
        <p14:creationId xmlns:p14="http://schemas.microsoft.com/office/powerpoint/2010/main" val="10955882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0-#ppt_h/2"/>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1+#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0-#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그룹 2"/>
          <p:cNvGrpSpPr/>
          <p:nvPr/>
        </p:nvGrpSpPr>
        <p:grpSpPr>
          <a:xfrm>
            <a:off x="3863687" y="1271831"/>
            <a:ext cx="1083469" cy="659606"/>
            <a:chOff x="5070475" y="1906588"/>
            <a:chExt cx="1444625" cy="879475"/>
          </a:xfrm>
          <a:solidFill>
            <a:schemeClr val="accent1">
              <a:alpha val="70000"/>
            </a:schemeClr>
          </a:solidFill>
        </p:grpSpPr>
        <p:sp>
          <p:nvSpPr>
            <p:cNvPr id="42" name="Freeform 5"/>
            <p:cNvSpPr>
              <a:spLocks/>
            </p:cNvSpPr>
            <p:nvPr/>
          </p:nvSpPr>
          <p:spPr bwMode="auto">
            <a:xfrm>
              <a:off x="5070475" y="1906588"/>
              <a:ext cx="1444625" cy="879475"/>
            </a:xfrm>
            <a:custGeom>
              <a:avLst/>
              <a:gdLst>
                <a:gd name="T0" fmla="*/ 69 w 384"/>
                <a:gd name="T1" fmla="*/ 0 h 234"/>
                <a:gd name="T2" fmla="*/ 384 w 384"/>
                <a:gd name="T3" fmla="*/ 0 h 234"/>
                <a:gd name="T4" fmla="*/ 384 w 384"/>
                <a:gd name="T5" fmla="*/ 234 h 234"/>
                <a:gd name="T6" fmla="*/ 0 w 384"/>
                <a:gd name="T7" fmla="*/ 234 h 234"/>
                <a:gd name="T8" fmla="*/ 0 w 384"/>
                <a:gd name="T9" fmla="*/ 129 h 234"/>
                <a:gd name="T10" fmla="*/ 69 w 384"/>
                <a:gd name="T11" fmla="*/ 0 h 234"/>
              </a:gdLst>
              <a:ahLst/>
              <a:cxnLst>
                <a:cxn ang="0">
                  <a:pos x="T0" y="T1"/>
                </a:cxn>
                <a:cxn ang="0">
                  <a:pos x="T2" y="T3"/>
                </a:cxn>
                <a:cxn ang="0">
                  <a:pos x="T4" y="T5"/>
                </a:cxn>
                <a:cxn ang="0">
                  <a:pos x="T6" y="T7"/>
                </a:cxn>
                <a:cxn ang="0">
                  <a:pos x="T8" y="T9"/>
                </a:cxn>
                <a:cxn ang="0">
                  <a:pos x="T10" y="T11"/>
                </a:cxn>
              </a:cxnLst>
              <a:rect l="0" t="0" r="r" b="b"/>
              <a:pathLst>
                <a:path w="384" h="234">
                  <a:moveTo>
                    <a:pt x="69" y="0"/>
                  </a:moveTo>
                  <a:cubicBezTo>
                    <a:pt x="384" y="0"/>
                    <a:pt x="384" y="0"/>
                    <a:pt x="384" y="0"/>
                  </a:cubicBezTo>
                  <a:cubicBezTo>
                    <a:pt x="384" y="234"/>
                    <a:pt x="384" y="234"/>
                    <a:pt x="384" y="234"/>
                  </a:cubicBezTo>
                  <a:cubicBezTo>
                    <a:pt x="0" y="234"/>
                    <a:pt x="0" y="234"/>
                    <a:pt x="0" y="234"/>
                  </a:cubicBezTo>
                  <a:cubicBezTo>
                    <a:pt x="0" y="129"/>
                    <a:pt x="0" y="129"/>
                    <a:pt x="0" y="129"/>
                  </a:cubicBezTo>
                  <a:cubicBezTo>
                    <a:pt x="0" y="25"/>
                    <a:pt x="69" y="0"/>
                    <a:pt x="69" y="0"/>
                  </a:cubicBezTo>
                  <a:close/>
                </a:path>
              </a:pathLst>
            </a:custGeom>
            <a:grpFill/>
            <a:ln w="3175"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marL="0" marR="0" lvl="0" indent="0" algn="ctr" defTabSz="914282" rtl="0" eaLnBrk="1" fontAlgn="auto" latinLnBrk="1" hangingPunct="1">
                <a:lnSpc>
                  <a:spcPct val="10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sp>
          <p:nvSpPr>
            <p:cNvPr id="72" name="Freeform 20"/>
            <p:cNvSpPr>
              <a:spLocks/>
            </p:cNvSpPr>
            <p:nvPr/>
          </p:nvSpPr>
          <p:spPr bwMode="auto">
            <a:xfrm>
              <a:off x="5070475" y="1906588"/>
              <a:ext cx="258763" cy="879475"/>
            </a:xfrm>
            <a:custGeom>
              <a:avLst/>
              <a:gdLst>
                <a:gd name="T0" fmla="*/ 69 w 69"/>
                <a:gd name="T1" fmla="*/ 0 h 234"/>
                <a:gd name="T2" fmla="*/ 21 w 69"/>
                <a:gd name="T3" fmla="*/ 121 h 234"/>
                <a:gd name="T4" fmla="*/ 21 w 69"/>
                <a:gd name="T5" fmla="*/ 234 h 234"/>
                <a:gd name="T6" fmla="*/ 0 w 69"/>
                <a:gd name="T7" fmla="*/ 234 h 234"/>
                <a:gd name="T8" fmla="*/ 0 w 69"/>
                <a:gd name="T9" fmla="*/ 129 h 234"/>
                <a:gd name="T10" fmla="*/ 69 w 69"/>
                <a:gd name="T11" fmla="*/ 0 h 234"/>
              </a:gdLst>
              <a:ahLst/>
              <a:cxnLst>
                <a:cxn ang="0">
                  <a:pos x="T0" y="T1"/>
                </a:cxn>
                <a:cxn ang="0">
                  <a:pos x="T2" y="T3"/>
                </a:cxn>
                <a:cxn ang="0">
                  <a:pos x="T4" y="T5"/>
                </a:cxn>
                <a:cxn ang="0">
                  <a:pos x="T6" y="T7"/>
                </a:cxn>
                <a:cxn ang="0">
                  <a:pos x="T8" y="T9"/>
                </a:cxn>
                <a:cxn ang="0">
                  <a:pos x="T10" y="T11"/>
                </a:cxn>
              </a:cxnLst>
              <a:rect l="0" t="0" r="r" b="b"/>
              <a:pathLst>
                <a:path w="69" h="234">
                  <a:moveTo>
                    <a:pt x="69" y="0"/>
                  </a:moveTo>
                  <a:cubicBezTo>
                    <a:pt x="15" y="60"/>
                    <a:pt x="21" y="121"/>
                    <a:pt x="21" y="121"/>
                  </a:cubicBezTo>
                  <a:cubicBezTo>
                    <a:pt x="21" y="234"/>
                    <a:pt x="21" y="234"/>
                    <a:pt x="21" y="234"/>
                  </a:cubicBezTo>
                  <a:cubicBezTo>
                    <a:pt x="0" y="234"/>
                    <a:pt x="0" y="234"/>
                    <a:pt x="0" y="234"/>
                  </a:cubicBezTo>
                  <a:cubicBezTo>
                    <a:pt x="0" y="129"/>
                    <a:pt x="0" y="129"/>
                    <a:pt x="0" y="129"/>
                  </a:cubicBezTo>
                  <a:cubicBezTo>
                    <a:pt x="0" y="26"/>
                    <a:pt x="67" y="1"/>
                    <a:pt x="69" y="0"/>
                  </a:cubicBezTo>
                  <a:close/>
                </a:path>
              </a:pathLst>
            </a:custGeom>
            <a:grp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marL="0" marR="0" lvl="0" indent="0" algn="ctr" defTabSz="914282" rtl="0" eaLnBrk="1" fontAlgn="auto" latinLnBrk="1" hangingPunct="1">
                <a:lnSpc>
                  <a:spcPct val="10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grpSp>
      <p:grpSp>
        <p:nvGrpSpPr>
          <p:cNvPr id="3" name="그룹 4"/>
          <p:cNvGrpSpPr/>
          <p:nvPr/>
        </p:nvGrpSpPr>
        <p:grpSpPr>
          <a:xfrm>
            <a:off x="5409118" y="1931437"/>
            <a:ext cx="659606" cy="1082278"/>
            <a:chOff x="7131050" y="2786063"/>
            <a:chExt cx="879475" cy="1443037"/>
          </a:xfrm>
          <a:solidFill>
            <a:srgbClr val="404040">
              <a:alpha val="70000"/>
            </a:srgbClr>
          </a:solidFill>
        </p:grpSpPr>
        <p:sp>
          <p:nvSpPr>
            <p:cNvPr id="74" name="Freeform 7"/>
            <p:cNvSpPr>
              <a:spLocks/>
            </p:cNvSpPr>
            <p:nvPr/>
          </p:nvSpPr>
          <p:spPr bwMode="auto">
            <a:xfrm>
              <a:off x="7131050" y="2786063"/>
              <a:ext cx="879475" cy="1443037"/>
            </a:xfrm>
            <a:custGeom>
              <a:avLst/>
              <a:gdLst>
                <a:gd name="T0" fmla="*/ 234 w 234"/>
                <a:gd name="T1" fmla="*/ 69 h 384"/>
                <a:gd name="T2" fmla="*/ 234 w 234"/>
                <a:gd name="T3" fmla="*/ 384 h 384"/>
                <a:gd name="T4" fmla="*/ 0 w 234"/>
                <a:gd name="T5" fmla="*/ 384 h 384"/>
                <a:gd name="T6" fmla="*/ 0 w 234"/>
                <a:gd name="T7" fmla="*/ 0 h 384"/>
                <a:gd name="T8" fmla="*/ 106 w 234"/>
                <a:gd name="T9" fmla="*/ 0 h 384"/>
                <a:gd name="T10" fmla="*/ 234 w 234"/>
                <a:gd name="T11" fmla="*/ 69 h 384"/>
              </a:gdLst>
              <a:ahLst/>
              <a:cxnLst>
                <a:cxn ang="0">
                  <a:pos x="T0" y="T1"/>
                </a:cxn>
                <a:cxn ang="0">
                  <a:pos x="T2" y="T3"/>
                </a:cxn>
                <a:cxn ang="0">
                  <a:pos x="T4" y="T5"/>
                </a:cxn>
                <a:cxn ang="0">
                  <a:pos x="T6" y="T7"/>
                </a:cxn>
                <a:cxn ang="0">
                  <a:pos x="T8" y="T9"/>
                </a:cxn>
                <a:cxn ang="0">
                  <a:pos x="T10" y="T11"/>
                </a:cxn>
              </a:cxnLst>
              <a:rect l="0" t="0" r="r" b="b"/>
              <a:pathLst>
                <a:path w="234" h="384">
                  <a:moveTo>
                    <a:pt x="234" y="69"/>
                  </a:moveTo>
                  <a:cubicBezTo>
                    <a:pt x="234" y="384"/>
                    <a:pt x="234" y="384"/>
                    <a:pt x="234" y="384"/>
                  </a:cubicBezTo>
                  <a:cubicBezTo>
                    <a:pt x="0" y="384"/>
                    <a:pt x="0" y="384"/>
                    <a:pt x="0" y="384"/>
                  </a:cubicBezTo>
                  <a:cubicBezTo>
                    <a:pt x="0" y="0"/>
                    <a:pt x="0" y="0"/>
                    <a:pt x="0" y="0"/>
                  </a:cubicBezTo>
                  <a:cubicBezTo>
                    <a:pt x="106" y="0"/>
                    <a:pt x="106" y="0"/>
                    <a:pt x="106" y="0"/>
                  </a:cubicBezTo>
                  <a:cubicBezTo>
                    <a:pt x="210" y="0"/>
                    <a:pt x="234" y="69"/>
                    <a:pt x="234" y="69"/>
                  </a:cubicBezTo>
                  <a:close/>
                </a:path>
              </a:pathLst>
            </a:custGeom>
            <a:solidFill>
              <a:schemeClr val="accent4"/>
            </a:solidFill>
            <a:ln w="3175"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marL="0" marR="0" lvl="0" indent="0" algn="ctr" defTabSz="914282" rtl="0" eaLnBrk="1" fontAlgn="auto" latinLnBrk="1" hangingPunct="1">
                <a:lnSpc>
                  <a:spcPct val="10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sp>
          <p:nvSpPr>
            <p:cNvPr id="75" name="Freeform 8"/>
            <p:cNvSpPr>
              <a:spLocks/>
            </p:cNvSpPr>
            <p:nvPr/>
          </p:nvSpPr>
          <p:spPr bwMode="auto">
            <a:xfrm>
              <a:off x="7131050" y="2786063"/>
              <a:ext cx="879475" cy="258762"/>
            </a:xfrm>
            <a:custGeom>
              <a:avLst/>
              <a:gdLst>
                <a:gd name="T0" fmla="*/ 234 w 234"/>
                <a:gd name="T1" fmla="*/ 69 h 69"/>
                <a:gd name="T2" fmla="*/ 114 w 234"/>
                <a:gd name="T3" fmla="*/ 21 h 69"/>
                <a:gd name="T4" fmla="*/ 0 w 234"/>
                <a:gd name="T5" fmla="*/ 21 h 69"/>
                <a:gd name="T6" fmla="*/ 0 w 234"/>
                <a:gd name="T7" fmla="*/ 0 h 69"/>
                <a:gd name="T8" fmla="*/ 106 w 234"/>
                <a:gd name="T9" fmla="*/ 0 h 69"/>
                <a:gd name="T10" fmla="*/ 234 w 234"/>
                <a:gd name="T11" fmla="*/ 69 h 69"/>
              </a:gdLst>
              <a:ahLst/>
              <a:cxnLst>
                <a:cxn ang="0">
                  <a:pos x="T0" y="T1"/>
                </a:cxn>
                <a:cxn ang="0">
                  <a:pos x="T2" y="T3"/>
                </a:cxn>
                <a:cxn ang="0">
                  <a:pos x="T4" y="T5"/>
                </a:cxn>
                <a:cxn ang="0">
                  <a:pos x="T6" y="T7"/>
                </a:cxn>
                <a:cxn ang="0">
                  <a:pos x="T8" y="T9"/>
                </a:cxn>
                <a:cxn ang="0">
                  <a:pos x="T10" y="T11"/>
                </a:cxn>
              </a:cxnLst>
              <a:rect l="0" t="0" r="r" b="b"/>
              <a:pathLst>
                <a:path w="234" h="69">
                  <a:moveTo>
                    <a:pt x="234" y="69"/>
                  </a:moveTo>
                  <a:cubicBezTo>
                    <a:pt x="175" y="16"/>
                    <a:pt x="114" y="21"/>
                    <a:pt x="114" y="21"/>
                  </a:cubicBezTo>
                  <a:cubicBezTo>
                    <a:pt x="0" y="21"/>
                    <a:pt x="0" y="21"/>
                    <a:pt x="0" y="21"/>
                  </a:cubicBezTo>
                  <a:cubicBezTo>
                    <a:pt x="0" y="0"/>
                    <a:pt x="0" y="0"/>
                    <a:pt x="0" y="0"/>
                  </a:cubicBezTo>
                  <a:cubicBezTo>
                    <a:pt x="106" y="0"/>
                    <a:pt x="106" y="0"/>
                    <a:pt x="106" y="0"/>
                  </a:cubicBezTo>
                  <a:cubicBezTo>
                    <a:pt x="208" y="0"/>
                    <a:pt x="234" y="67"/>
                    <a:pt x="234" y="69"/>
                  </a:cubicBezTo>
                  <a:close/>
                </a:path>
              </a:pathLst>
            </a:custGeom>
            <a:grp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marL="0" marR="0" lvl="0" indent="0" algn="ctr" defTabSz="914282" rtl="0" eaLnBrk="1" fontAlgn="auto" latinLnBrk="1" hangingPunct="1">
                <a:lnSpc>
                  <a:spcPct val="10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grpSp>
      <p:grpSp>
        <p:nvGrpSpPr>
          <p:cNvPr id="4" name="그룹 6"/>
          <p:cNvGrpSpPr/>
          <p:nvPr/>
        </p:nvGrpSpPr>
        <p:grpSpPr>
          <a:xfrm>
            <a:off x="4325649" y="3479249"/>
            <a:ext cx="1083469" cy="659606"/>
            <a:chOff x="5686425" y="4849813"/>
            <a:chExt cx="1444625" cy="879475"/>
          </a:xfrm>
          <a:solidFill>
            <a:srgbClr val="7C7C7C">
              <a:alpha val="70000"/>
            </a:srgbClr>
          </a:solidFill>
        </p:grpSpPr>
        <p:sp>
          <p:nvSpPr>
            <p:cNvPr id="77" name="Freeform 10"/>
            <p:cNvSpPr>
              <a:spLocks/>
            </p:cNvSpPr>
            <p:nvPr/>
          </p:nvSpPr>
          <p:spPr bwMode="auto">
            <a:xfrm>
              <a:off x="5686425" y="4849813"/>
              <a:ext cx="1444625" cy="879475"/>
            </a:xfrm>
            <a:custGeom>
              <a:avLst/>
              <a:gdLst>
                <a:gd name="T0" fmla="*/ 315 w 384"/>
                <a:gd name="T1" fmla="*/ 234 h 234"/>
                <a:gd name="T2" fmla="*/ 0 w 384"/>
                <a:gd name="T3" fmla="*/ 234 h 234"/>
                <a:gd name="T4" fmla="*/ 0 w 384"/>
                <a:gd name="T5" fmla="*/ 0 h 234"/>
                <a:gd name="T6" fmla="*/ 384 w 384"/>
                <a:gd name="T7" fmla="*/ 0 h 234"/>
                <a:gd name="T8" fmla="*/ 384 w 384"/>
                <a:gd name="T9" fmla="*/ 105 h 234"/>
                <a:gd name="T10" fmla="*/ 315 w 384"/>
                <a:gd name="T11" fmla="*/ 234 h 234"/>
              </a:gdLst>
              <a:ahLst/>
              <a:cxnLst>
                <a:cxn ang="0">
                  <a:pos x="T0" y="T1"/>
                </a:cxn>
                <a:cxn ang="0">
                  <a:pos x="T2" y="T3"/>
                </a:cxn>
                <a:cxn ang="0">
                  <a:pos x="T4" y="T5"/>
                </a:cxn>
                <a:cxn ang="0">
                  <a:pos x="T6" y="T7"/>
                </a:cxn>
                <a:cxn ang="0">
                  <a:pos x="T8" y="T9"/>
                </a:cxn>
                <a:cxn ang="0">
                  <a:pos x="T10" y="T11"/>
                </a:cxn>
              </a:cxnLst>
              <a:rect l="0" t="0" r="r" b="b"/>
              <a:pathLst>
                <a:path w="384" h="234">
                  <a:moveTo>
                    <a:pt x="315" y="234"/>
                  </a:moveTo>
                  <a:cubicBezTo>
                    <a:pt x="0" y="234"/>
                    <a:pt x="0" y="234"/>
                    <a:pt x="0" y="234"/>
                  </a:cubicBezTo>
                  <a:cubicBezTo>
                    <a:pt x="0" y="0"/>
                    <a:pt x="0" y="0"/>
                    <a:pt x="0" y="0"/>
                  </a:cubicBezTo>
                  <a:cubicBezTo>
                    <a:pt x="384" y="0"/>
                    <a:pt x="384" y="0"/>
                    <a:pt x="384" y="0"/>
                  </a:cubicBezTo>
                  <a:cubicBezTo>
                    <a:pt x="384" y="105"/>
                    <a:pt x="384" y="105"/>
                    <a:pt x="384" y="105"/>
                  </a:cubicBezTo>
                  <a:cubicBezTo>
                    <a:pt x="384" y="209"/>
                    <a:pt x="315" y="234"/>
                    <a:pt x="315" y="234"/>
                  </a:cubicBezTo>
                  <a:close/>
                </a:path>
              </a:pathLst>
            </a:custGeom>
            <a:solidFill>
              <a:schemeClr val="accent3"/>
            </a:solidFill>
            <a:ln w="3175"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marL="0" marR="0" lvl="0" indent="0" algn="ctr" defTabSz="914282" rtl="0" eaLnBrk="1" fontAlgn="auto" latinLnBrk="1" hangingPunct="1">
                <a:lnSpc>
                  <a:spcPct val="10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sp>
          <p:nvSpPr>
            <p:cNvPr id="78" name="Freeform 11"/>
            <p:cNvSpPr>
              <a:spLocks/>
            </p:cNvSpPr>
            <p:nvPr/>
          </p:nvSpPr>
          <p:spPr bwMode="auto">
            <a:xfrm>
              <a:off x="6872288" y="4849813"/>
              <a:ext cx="258762" cy="879475"/>
            </a:xfrm>
            <a:custGeom>
              <a:avLst/>
              <a:gdLst>
                <a:gd name="T0" fmla="*/ 0 w 69"/>
                <a:gd name="T1" fmla="*/ 234 h 234"/>
                <a:gd name="T2" fmla="*/ 48 w 69"/>
                <a:gd name="T3" fmla="*/ 113 h 234"/>
                <a:gd name="T4" fmla="*/ 48 w 69"/>
                <a:gd name="T5" fmla="*/ 0 h 234"/>
                <a:gd name="T6" fmla="*/ 69 w 69"/>
                <a:gd name="T7" fmla="*/ 0 h 234"/>
                <a:gd name="T8" fmla="*/ 69 w 69"/>
                <a:gd name="T9" fmla="*/ 105 h 234"/>
                <a:gd name="T10" fmla="*/ 0 w 69"/>
                <a:gd name="T11" fmla="*/ 234 h 234"/>
              </a:gdLst>
              <a:ahLst/>
              <a:cxnLst>
                <a:cxn ang="0">
                  <a:pos x="T0" y="T1"/>
                </a:cxn>
                <a:cxn ang="0">
                  <a:pos x="T2" y="T3"/>
                </a:cxn>
                <a:cxn ang="0">
                  <a:pos x="T4" y="T5"/>
                </a:cxn>
                <a:cxn ang="0">
                  <a:pos x="T6" y="T7"/>
                </a:cxn>
                <a:cxn ang="0">
                  <a:pos x="T8" y="T9"/>
                </a:cxn>
                <a:cxn ang="0">
                  <a:pos x="T10" y="T11"/>
                </a:cxn>
              </a:cxnLst>
              <a:rect l="0" t="0" r="r" b="b"/>
              <a:pathLst>
                <a:path w="69" h="234">
                  <a:moveTo>
                    <a:pt x="0" y="234"/>
                  </a:moveTo>
                  <a:cubicBezTo>
                    <a:pt x="54" y="174"/>
                    <a:pt x="48" y="113"/>
                    <a:pt x="48" y="113"/>
                  </a:cubicBezTo>
                  <a:cubicBezTo>
                    <a:pt x="48" y="0"/>
                    <a:pt x="48" y="0"/>
                    <a:pt x="48" y="0"/>
                  </a:cubicBezTo>
                  <a:cubicBezTo>
                    <a:pt x="69" y="0"/>
                    <a:pt x="69" y="0"/>
                    <a:pt x="69" y="0"/>
                  </a:cubicBezTo>
                  <a:cubicBezTo>
                    <a:pt x="69" y="105"/>
                    <a:pt x="69" y="105"/>
                    <a:pt x="69" y="105"/>
                  </a:cubicBezTo>
                  <a:cubicBezTo>
                    <a:pt x="69" y="207"/>
                    <a:pt x="2" y="233"/>
                    <a:pt x="0" y="234"/>
                  </a:cubicBezTo>
                  <a:close/>
                </a:path>
              </a:pathLst>
            </a:custGeom>
            <a:grp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marL="0" marR="0" lvl="0" indent="0" algn="ctr" defTabSz="914282" rtl="0" eaLnBrk="1" fontAlgn="auto" latinLnBrk="1" hangingPunct="1">
                <a:lnSpc>
                  <a:spcPct val="10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grpSp>
      <p:grpSp>
        <p:nvGrpSpPr>
          <p:cNvPr id="5" name="그룹 8"/>
          <p:cNvGrpSpPr/>
          <p:nvPr/>
        </p:nvGrpSpPr>
        <p:grpSpPr>
          <a:xfrm>
            <a:off x="3213225" y="2393399"/>
            <a:ext cx="659606" cy="1085850"/>
            <a:chOff x="4191000" y="3402013"/>
            <a:chExt cx="879475" cy="1447800"/>
          </a:xfrm>
          <a:solidFill>
            <a:srgbClr val="7C7C7C">
              <a:alpha val="70000"/>
            </a:srgbClr>
          </a:solidFill>
        </p:grpSpPr>
        <p:sp>
          <p:nvSpPr>
            <p:cNvPr id="80" name="Freeform 13"/>
            <p:cNvSpPr>
              <a:spLocks/>
            </p:cNvSpPr>
            <p:nvPr/>
          </p:nvSpPr>
          <p:spPr bwMode="auto">
            <a:xfrm>
              <a:off x="4191000" y="3402013"/>
              <a:ext cx="879475" cy="1447800"/>
            </a:xfrm>
            <a:custGeom>
              <a:avLst/>
              <a:gdLst>
                <a:gd name="T0" fmla="*/ 0 w 234"/>
                <a:gd name="T1" fmla="*/ 315 h 385"/>
                <a:gd name="T2" fmla="*/ 0 w 234"/>
                <a:gd name="T3" fmla="*/ 0 h 385"/>
                <a:gd name="T4" fmla="*/ 234 w 234"/>
                <a:gd name="T5" fmla="*/ 0 h 385"/>
                <a:gd name="T6" fmla="*/ 234 w 234"/>
                <a:gd name="T7" fmla="*/ 385 h 385"/>
                <a:gd name="T8" fmla="*/ 128 w 234"/>
                <a:gd name="T9" fmla="*/ 385 h 385"/>
                <a:gd name="T10" fmla="*/ 0 w 234"/>
                <a:gd name="T11" fmla="*/ 315 h 385"/>
              </a:gdLst>
              <a:ahLst/>
              <a:cxnLst>
                <a:cxn ang="0">
                  <a:pos x="T0" y="T1"/>
                </a:cxn>
                <a:cxn ang="0">
                  <a:pos x="T2" y="T3"/>
                </a:cxn>
                <a:cxn ang="0">
                  <a:pos x="T4" y="T5"/>
                </a:cxn>
                <a:cxn ang="0">
                  <a:pos x="T6" y="T7"/>
                </a:cxn>
                <a:cxn ang="0">
                  <a:pos x="T8" y="T9"/>
                </a:cxn>
                <a:cxn ang="0">
                  <a:pos x="T10" y="T11"/>
                </a:cxn>
              </a:cxnLst>
              <a:rect l="0" t="0" r="r" b="b"/>
              <a:pathLst>
                <a:path w="234" h="385">
                  <a:moveTo>
                    <a:pt x="0" y="315"/>
                  </a:moveTo>
                  <a:cubicBezTo>
                    <a:pt x="0" y="0"/>
                    <a:pt x="0" y="0"/>
                    <a:pt x="0" y="0"/>
                  </a:cubicBezTo>
                  <a:cubicBezTo>
                    <a:pt x="234" y="0"/>
                    <a:pt x="234" y="0"/>
                    <a:pt x="234" y="0"/>
                  </a:cubicBezTo>
                  <a:cubicBezTo>
                    <a:pt x="234" y="385"/>
                    <a:pt x="234" y="385"/>
                    <a:pt x="234" y="385"/>
                  </a:cubicBezTo>
                  <a:cubicBezTo>
                    <a:pt x="128" y="385"/>
                    <a:pt x="128" y="385"/>
                    <a:pt x="128" y="385"/>
                  </a:cubicBezTo>
                  <a:cubicBezTo>
                    <a:pt x="24" y="385"/>
                    <a:pt x="0" y="315"/>
                    <a:pt x="0" y="315"/>
                  </a:cubicBezTo>
                  <a:close/>
                </a:path>
              </a:pathLst>
            </a:custGeom>
            <a:solidFill>
              <a:schemeClr val="accent2"/>
            </a:solidFill>
            <a:ln w="3175"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282" rtl="0" eaLnBrk="1" fontAlgn="auto" latinLnBrk="1"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sp>
          <p:nvSpPr>
            <p:cNvPr id="81" name="Freeform 14"/>
            <p:cNvSpPr>
              <a:spLocks/>
            </p:cNvSpPr>
            <p:nvPr/>
          </p:nvSpPr>
          <p:spPr bwMode="auto">
            <a:xfrm>
              <a:off x="4191000" y="4586288"/>
              <a:ext cx="879475" cy="263525"/>
            </a:xfrm>
            <a:custGeom>
              <a:avLst/>
              <a:gdLst>
                <a:gd name="T0" fmla="*/ 0 w 234"/>
                <a:gd name="T1" fmla="*/ 0 h 70"/>
                <a:gd name="T2" fmla="*/ 120 w 234"/>
                <a:gd name="T3" fmla="*/ 48 h 70"/>
                <a:gd name="T4" fmla="*/ 234 w 234"/>
                <a:gd name="T5" fmla="*/ 48 h 70"/>
                <a:gd name="T6" fmla="*/ 234 w 234"/>
                <a:gd name="T7" fmla="*/ 70 h 70"/>
                <a:gd name="T8" fmla="*/ 128 w 234"/>
                <a:gd name="T9" fmla="*/ 70 h 70"/>
                <a:gd name="T10" fmla="*/ 0 w 234"/>
                <a:gd name="T11" fmla="*/ 0 h 70"/>
              </a:gdLst>
              <a:ahLst/>
              <a:cxnLst>
                <a:cxn ang="0">
                  <a:pos x="T0" y="T1"/>
                </a:cxn>
                <a:cxn ang="0">
                  <a:pos x="T2" y="T3"/>
                </a:cxn>
                <a:cxn ang="0">
                  <a:pos x="T4" y="T5"/>
                </a:cxn>
                <a:cxn ang="0">
                  <a:pos x="T6" y="T7"/>
                </a:cxn>
                <a:cxn ang="0">
                  <a:pos x="T8" y="T9"/>
                </a:cxn>
                <a:cxn ang="0">
                  <a:pos x="T10" y="T11"/>
                </a:cxn>
              </a:cxnLst>
              <a:rect l="0" t="0" r="r" b="b"/>
              <a:pathLst>
                <a:path w="234" h="70">
                  <a:moveTo>
                    <a:pt x="0" y="0"/>
                  </a:moveTo>
                  <a:cubicBezTo>
                    <a:pt x="59" y="54"/>
                    <a:pt x="120" y="48"/>
                    <a:pt x="120" y="48"/>
                  </a:cubicBezTo>
                  <a:cubicBezTo>
                    <a:pt x="234" y="48"/>
                    <a:pt x="234" y="48"/>
                    <a:pt x="234" y="48"/>
                  </a:cubicBezTo>
                  <a:cubicBezTo>
                    <a:pt x="234" y="70"/>
                    <a:pt x="234" y="70"/>
                    <a:pt x="234" y="70"/>
                  </a:cubicBezTo>
                  <a:cubicBezTo>
                    <a:pt x="128" y="70"/>
                    <a:pt x="128" y="70"/>
                    <a:pt x="128" y="70"/>
                  </a:cubicBezTo>
                  <a:cubicBezTo>
                    <a:pt x="26" y="70"/>
                    <a:pt x="0" y="2"/>
                    <a:pt x="0" y="0"/>
                  </a:cubicBezTo>
                  <a:close/>
                </a:path>
              </a:pathLst>
            </a:custGeom>
            <a:grp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marL="0" marR="0" lvl="0" indent="0" algn="ctr" defTabSz="914282" rtl="0" eaLnBrk="1" fontAlgn="auto" latinLnBrk="1" hangingPunct="1">
                <a:lnSpc>
                  <a:spcPct val="10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grpSp>
      <p:grpSp>
        <p:nvGrpSpPr>
          <p:cNvPr id="6" name="그룹 7"/>
          <p:cNvGrpSpPr>
            <a:grpSpLocks/>
          </p:cNvGrpSpPr>
          <p:nvPr/>
        </p:nvGrpSpPr>
        <p:grpSpPr bwMode="auto">
          <a:xfrm>
            <a:off x="3213390" y="3281454"/>
            <a:ext cx="1809750" cy="1015603"/>
            <a:chOff x="4191000" y="4586288"/>
            <a:chExt cx="2413000" cy="1354137"/>
          </a:xfrm>
        </p:grpSpPr>
        <p:sp>
          <p:nvSpPr>
            <p:cNvPr id="83" name="Freeform 13"/>
            <p:cNvSpPr>
              <a:spLocks/>
            </p:cNvSpPr>
            <p:nvPr/>
          </p:nvSpPr>
          <p:spPr bwMode="auto">
            <a:xfrm>
              <a:off x="4191000" y="4586288"/>
              <a:ext cx="2270125" cy="1354137"/>
            </a:xfrm>
            <a:custGeom>
              <a:avLst/>
              <a:gdLst>
                <a:gd name="T0" fmla="*/ 419 w 604"/>
                <a:gd name="T1" fmla="*/ 70 h 360"/>
                <a:gd name="T2" fmla="*/ 419 w 604"/>
                <a:gd name="T3" fmla="*/ 13 h 360"/>
                <a:gd name="T4" fmla="*/ 604 w 604"/>
                <a:gd name="T5" fmla="*/ 187 h 360"/>
                <a:gd name="T6" fmla="*/ 419 w 604"/>
                <a:gd name="T7" fmla="*/ 360 h 360"/>
                <a:gd name="T8" fmla="*/ 419 w 604"/>
                <a:gd name="T9" fmla="*/ 304 h 360"/>
                <a:gd name="T10" fmla="*/ 280 w 604"/>
                <a:gd name="T11" fmla="*/ 304 h 360"/>
                <a:gd name="T12" fmla="*/ 195 w 604"/>
                <a:gd name="T13" fmla="*/ 265 h 360"/>
                <a:gd name="T14" fmla="*/ 28 w 604"/>
                <a:gd name="T15" fmla="*/ 75 h 360"/>
                <a:gd name="T16" fmla="*/ 0 w 604"/>
                <a:gd name="T17" fmla="*/ 0 h 360"/>
                <a:gd name="T18" fmla="*/ 128 w 604"/>
                <a:gd name="T19" fmla="*/ 70 h 360"/>
                <a:gd name="T20" fmla="*/ 419 w 604"/>
                <a:gd name="T21" fmla="*/ 7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4" h="360">
                  <a:moveTo>
                    <a:pt x="419" y="70"/>
                  </a:moveTo>
                  <a:cubicBezTo>
                    <a:pt x="419" y="13"/>
                    <a:pt x="419" y="13"/>
                    <a:pt x="419" y="13"/>
                  </a:cubicBezTo>
                  <a:cubicBezTo>
                    <a:pt x="604" y="187"/>
                    <a:pt x="604" y="187"/>
                    <a:pt x="604" y="187"/>
                  </a:cubicBezTo>
                  <a:cubicBezTo>
                    <a:pt x="419" y="360"/>
                    <a:pt x="419" y="360"/>
                    <a:pt x="419" y="360"/>
                  </a:cubicBezTo>
                  <a:cubicBezTo>
                    <a:pt x="419" y="304"/>
                    <a:pt x="419" y="304"/>
                    <a:pt x="419" y="304"/>
                  </a:cubicBezTo>
                  <a:cubicBezTo>
                    <a:pt x="280" y="304"/>
                    <a:pt x="280" y="304"/>
                    <a:pt x="280" y="304"/>
                  </a:cubicBezTo>
                  <a:cubicBezTo>
                    <a:pt x="248" y="304"/>
                    <a:pt x="217" y="290"/>
                    <a:pt x="195" y="265"/>
                  </a:cubicBezTo>
                  <a:cubicBezTo>
                    <a:pt x="28" y="75"/>
                    <a:pt x="28" y="75"/>
                    <a:pt x="28" y="75"/>
                  </a:cubicBezTo>
                  <a:cubicBezTo>
                    <a:pt x="10" y="54"/>
                    <a:pt x="0" y="28"/>
                    <a:pt x="0" y="0"/>
                  </a:cubicBezTo>
                  <a:cubicBezTo>
                    <a:pt x="0" y="0"/>
                    <a:pt x="24" y="70"/>
                    <a:pt x="128" y="70"/>
                  </a:cubicBezTo>
                  <a:cubicBezTo>
                    <a:pt x="180" y="70"/>
                    <a:pt x="419" y="70"/>
                    <a:pt x="419" y="70"/>
                  </a:cubicBezTo>
                  <a:close/>
                </a:path>
              </a:pathLst>
            </a:custGeom>
            <a:solidFill>
              <a:schemeClr val="accent2"/>
            </a:solidFill>
            <a:ln>
              <a:noFill/>
            </a:ln>
          </p:spPr>
          <p:txBody>
            <a:bodyP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marL="0" marR="0" lvl="0" indent="0" algn="l" defTabSz="914282" rtl="0" eaLnBrk="1" fontAlgn="auto" latinLnBrk="1" hangingPunct="1">
                <a:lnSpc>
                  <a:spcPct val="10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sp>
          <p:nvSpPr>
            <p:cNvPr id="84" name="Freeform 17"/>
            <p:cNvSpPr>
              <a:spLocks/>
            </p:cNvSpPr>
            <p:nvPr/>
          </p:nvSpPr>
          <p:spPr bwMode="auto">
            <a:xfrm>
              <a:off x="5991225" y="4849813"/>
              <a:ext cx="612775" cy="879474"/>
            </a:xfrm>
            <a:custGeom>
              <a:avLst/>
              <a:gdLst>
                <a:gd name="T0" fmla="*/ 386 w 386"/>
                <a:gd name="T1" fmla="*/ 277 h 554"/>
                <a:gd name="T2" fmla="*/ 90 w 386"/>
                <a:gd name="T3" fmla="*/ 554 h 554"/>
                <a:gd name="T4" fmla="*/ 0 w 386"/>
                <a:gd name="T5" fmla="*/ 554 h 554"/>
                <a:gd name="T6" fmla="*/ 296 w 386"/>
                <a:gd name="T7" fmla="*/ 277 h 554"/>
                <a:gd name="T8" fmla="*/ 0 w 386"/>
                <a:gd name="T9" fmla="*/ 0 h 554"/>
                <a:gd name="T10" fmla="*/ 90 w 386"/>
                <a:gd name="T11" fmla="*/ 0 h 554"/>
                <a:gd name="T12" fmla="*/ 386 w 386"/>
                <a:gd name="T13" fmla="*/ 277 h 554"/>
              </a:gdLst>
              <a:ahLst/>
              <a:cxnLst>
                <a:cxn ang="0">
                  <a:pos x="T0" y="T1"/>
                </a:cxn>
                <a:cxn ang="0">
                  <a:pos x="T2" y="T3"/>
                </a:cxn>
                <a:cxn ang="0">
                  <a:pos x="T4" y="T5"/>
                </a:cxn>
                <a:cxn ang="0">
                  <a:pos x="T6" y="T7"/>
                </a:cxn>
                <a:cxn ang="0">
                  <a:pos x="T8" y="T9"/>
                </a:cxn>
                <a:cxn ang="0">
                  <a:pos x="T10" y="T11"/>
                </a:cxn>
                <a:cxn ang="0">
                  <a:pos x="T12" y="T13"/>
                </a:cxn>
              </a:cxnLst>
              <a:rect l="0" t="0" r="r" b="b"/>
              <a:pathLst>
                <a:path w="386" h="554">
                  <a:moveTo>
                    <a:pt x="386" y="277"/>
                  </a:moveTo>
                  <a:lnTo>
                    <a:pt x="90" y="554"/>
                  </a:lnTo>
                  <a:lnTo>
                    <a:pt x="0" y="554"/>
                  </a:lnTo>
                  <a:lnTo>
                    <a:pt x="296" y="277"/>
                  </a:lnTo>
                  <a:lnTo>
                    <a:pt x="0" y="0"/>
                  </a:lnTo>
                  <a:lnTo>
                    <a:pt x="90" y="0"/>
                  </a:lnTo>
                  <a:lnTo>
                    <a:pt x="386" y="277"/>
                  </a:lnTo>
                  <a:close/>
                </a:path>
              </a:pathLst>
            </a:custGeom>
            <a:solidFill>
              <a:schemeClr val="tx1">
                <a:alpha val="10000"/>
              </a:schemeClr>
            </a:solid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marL="0" marR="0" lvl="0" indent="0" algn="ctr" defTabSz="914282" rtl="0" eaLnBrk="1" fontAlgn="auto" latinLnBrk="1" hangingPunct="1">
                <a:lnSpc>
                  <a:spcPct val="10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sp>
          <p:nvSpPr>
            <p:cNvPr id="85" name="TextBox 102"/>
            <p:cNvSpPr txBox="1">
              <a:spLocks/>
            </p:cNvSpPr>
            <p:nvPr/>
          </p:nvSpPr>
          <p:spPr bwMode="auto">
            <a:xfrm>
              <a:off x="5761038" y="4976813"/>
              <a:ext cx="385762"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400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282" rtl="0" eaLnBrk="1" fontAlgn="auto" latinLnBrk="1" hangingPunct="1">
                <a:lnSpc>
                  <a:spcPct val="100000"/>
                </a:lnSpc>
                <a:spcBef>
                  <a:spcPts val="0"/>
                </a:spcBef>
                <a:spcAft>
                  <a:spcPts val="0"/>
                </a:spcAft>
                <a:buClr>
                  <a:srgbClr val="D4D4D6"/>
                </a:buClr>
                <a:buSzTx/>
                <a:buFontTx/>
                <a:buNone/>
                <a:tabLst/>
                <a:defRPr/>
              </a:pPr>
              <a:r>
                <a:rPr kumimoji="0" lang="en-US" altLang="ko-KR" sz="28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a:cs typeface="Arial" panose="020B0604020202020204" pitchFamily="34" charset="0"/>
                </a:rPr>
                <a:t>B</a:t>
              </a:r>
            </a:p>
          </p:txBody>
        </p:sp>
      </p:grpSp>
      <p:grpSp>
        <p:nvGrpSpPr>
          <p:cNvPr id="7" name="그룹 3"/>
          <p:cNvGrpSpPr>
            <a:grpSpLocks/>
          </p:cNvGrpSpPr>
          <p:nvPr/>
        </p:nvGrpSpPr>
        <p:grpSpPr bwMode="auto">
          <a:xfrm>
            <a:off x="4261141" y="1113325"/>
            <a:ext cx="1807369" cy="1012032"/>
            <a:chOff x="5600700" y="1695450"/>
            <a:chExt cx="2409825" cy="1349375"/>
          </a:xfrm>
        </p:grpSpPr>
        <p:sp>
          <p:nvSpPr>
            <p:cNvPr id="87" name="Freeform 7"/>
            <p:cNvSpPr>
              <a:spLocks/>
            </p:cNvSpPr>
            <p:nvPr/>
          </p:nvSpPr>
          <p:spPr bwMode="auto">
            <a:xfrm>
              <a:off x="5743575" y="1695450"/>
              <a:ext cx="2266950" cy="1349375"/>
            </a:xfrm>
            <a:custGeom>
              <a:avLst/>
              <a:gdLst>
                <a:gd name="T0" fmla="*/ 184 w 603"/>
                <a:gd name="T1" fmla="*/ 290 h 359"/>
                <a:gd name="T2" fmla="*/ 184 w 603"/>
                <a:gd name="T3" fmla="*/ 346 h 359"/>
                <a:gd name="T4" fmla="*/ 0 w 603"/>
                <a:gd name="T5" fmla="*/ 173 h 359"/>
                <a:gd name="T6" fmla="*/ 184 w 603"/>
                <a:gd name="T7" fmla="*/ 0 h 359"/>
                <a:gd name="T8" fmla="*/ 184 w 603"/>
                <a:gd name="T9" fmla="*/ 56 h 359"/>
                <a:gd name="T10" fmla="*/ 323 w 603"/>
                <a:gd name="T11" fmla="*/ 56 h 359"/>
                <a:gd name="T12" fmla="*/ 408 w 603"/>
                <a:gd name="T13" fmla="*/ 94 h 359"/>
                <a:gd name="T14" fmla="*/ 575 w 603"/>
                <a:gd name="T15" fmla="*/ 284 h 359"/>
                <a:gd name="T16" fmla="*/ 603 w 603"/>
                <a:gd name="T17" fmla="*/ 359 h 359"/>
                <a:gd name="T18" fmla="*/ 475 w 603"/>
                <a:gd name="T19" fmla="*/ 290 h 359"/>
                <a:gd name="T20" fmla="*/ 184 w 603"/>
                <a:gd name="T21" fmla="*/ 29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3" h="359">
                  <a:moveTo>
                    <a:pt x="184" y="290"/>
                  </a:moveTo>
                  <a:cubicBezTo>
                    <a:pt x="184" y="346"/>
                    <a:pt x="184" y="346"/>
                    <a:pt x="184" y="346"/>
                  </a:cubicBezTo>
                  <a:cubicBezTo>
                    <a:pt x="0" y="173"/>
                    <a:pt x="0" y="173"/>
                    <a:pt x="0" y="173"/>
                  </a:cubicBezTo>
                  <a:cubicBezTo>
                    <a:pt x="184" y="0"/>
                    <a:pt x="184" y="0"/>
                    <a:pt x="184" y="0"/>
                  </a:cubicBezTo>
                  <a:cubicBezTo>
                    <a:pt x="184" y="56"/>
                    <a:pt x="184" y="56"/>
                    <a:pt x="184" y="56"/>
                  </a:cubicBezTo>
                  <a:cubicBezTo>
                    <a:pt x="323" y="56"/>
                    <a:pt x="323" y="56"/>
                    <a:pt x="323" y="56"/>
                  </a:cubicBezTo>
                  <a:cubicBezTo>
                    <a:pt x="355" y="56"/>
                    <a:pt x="386" y="70"/>
                    <a:pt x="408" y="94"/>
                  </a:cubicBezTo>
                  <a:cubicBezTo>
                    <a:pt x="575" y="284"/>
                    <a:pt x="575" y="284"/>
                    <a:pt x="575" y="284"/>
                  </a:cubicBezTo>
                  <a:cubicBezTo>
                    <a:pt x="593" y="305"/>
                    <a:pt x="603" y="332"/>
                    <a:pt x="603" y="359"/>
                  </a:cubicBezTo>
                  <a:cubicBezTo>
                    <a:pt x="603" y="359"/>
                    <a:pt x="579" y="290"/>
                    <a:pt x="475" y="290"/>
                  </a:cubicBezTo>
                  <a:cubicBezTo>
                    <a:pt x="423" y="290"/>
                    <a:pt x="184" y="290"/>
                    <a:pt x="184" y="290"/>
                  </a:cubicBezTo>
                  <a:close/>
                </a:path>
              </a:pathLst>
            </a:custGeom>
            <a:solidFill>
              <a:schemeClr val="accent4"/>
            </a:solidFill>
            <a:ln>
              <a:noFill/>
            </a:ln>
          </p:spPr>
          <p:txBody>
            <a:bodyP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marL="0" marR="0" lvl="0" indent="0" algn="l" defTabSz="914282" rtl="0" eaLnBrk="1" fontAlgn="auto" latinLnBrk="1" hangingPunct="1">
                <a:lnSpc>
                  <a:spcPct val="10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sp>
          <p:nvSpPr>
            <p:cNvPr id="88" name="Freeform 15"/>
            <p:cNvSpPr>
              <a:spLocks/>
            </p:cNvSpPr>
            <p:nvPr/>
          </p:nvSpPr>
          <p:spPr bwMode="auto">
            <a:xfrm>
              <a:off x="5600700" y="1906587"/>
              <a:ext cx="609600" cy="879475"/>
            </a:xfrm>
            <a:custGeom>
              <a:avLst/>
              <a:gdLst>
                <a:gd name="T0" fmla="*/ 384 w 384"/>
                <a:gd name="T1" fmla="*/ 554 h 554"/>
                <a:gd name="T2" fmla="*/ 294 w 384"/>
                <a:gd name="T3" fmla="*/ 554 h 554"/>
                <a:gd name="T4" fmla="*/ 0 w 384"/>
                <a:gd name="T5" fmla="*/ 277 h 554"/>
                <a:gd name="T6" fmla="*/ 294 w 384"/>
                <a:gd name="T7" fmla="*/ 0 h 554"/>
                <a:gd name="T8" fmla="*/ 384 w 384"/>
                <a:gd name="T9" fmla="*/ 0 h 554"/>
                <a:gd name="T10" fmla="*/ 90 w 384"/>
                <a:gd name="T11" fmla="*/ 277 h 554"/>
                <a:gd name="T12" fmla="*/ 384 w 384"/>
                <a:gd name="T13" fmla="*/ 554 h 554"/>
              </a:gdLst>
              <a:ahLst/>
              <a:cxnLst>
                <a:cxn ang="0">
                  <a:pos x="T0" y="T1"/>
                </a:cxn>
                <a:cxn ang="0">
                  <a:pos x="T2" y="T3"/>
                </a:cxn>
                <a:cxn ang="0">
                  <a:pos x="T4" y="T5"/>
                </a:cxn>
                <a:cxn ang="0">
                  <a:pos x="T6" y="T7"/>
                </a:cxn>
                <a:cxn ang="0">
                  <a:pos x="T8" y="T9"/>
                </a:cxn>
                <a:cxn ang="0">
                  <a:pos x="T10" y="T11"/>
                </a:cxn>
                <a:cxn ang="0">
                  <a:pos x="T12" y="T13"/>
                </a:cxn>
              </a:cxnLst>
              <a:rect l="0" t="0" r="r" b="b"/>
              <a:pathLst>
                <a:path w="384" h="554">
                  <a:moveTo>
                    <a:pt x="384" y="554"/>
                  </a:moveTo>
                  <a:lnTo>
                    <a:pt x="294" y="554"/>
                  </a:lnTo>
                  <a:lnTo>
                    <a:pt x="0" y="277"/>
                  </a:lnTo>
                  <a:lnTo>
                    <a:pt x="294" y="0"/>
                  </a:lnTo>
                  <a:lnTo>
                    <a:pt x="384" y="0"/>
                  </a:lnTo>
                  <a:lnTo>
                    <a:pt x="90" y="277"/>
                  </a:lnTo>
                  <a:lnTo>
                    <a:pt x="384" y="554"/>
                  </a:lnTo>
                  <a:close/>
                </a:path>
              </a:pathLst>
            </a:custGeom>
            <a:solidFill>
              <a:schemeClr val="tx1">
                <a:alpha val="10000"/>
              </a:schemeClr>
            </a:solid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marL="0" marR="0" lvl="0" indent="0" algn="ctr" defTabSz="914282" rtl="0" eaLnBrk="1" fontAlgn="auto" latinLnBrk="1" hangingPunct="1">
                <a:lnSpc>
                  <a:spcPct val="10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sp>
          <p:nvSpPr>
            <p:cNvPr id="89" name="TextBox 104"/>
            <p:cNvSpPr txBox="1">
              <a:spLocks/>
            </p:cNvSpPr>
            <p:nvPr/>
          </p:nvSpPr>
          <p:spPr bwMode="auto">
            <a:xfrm>
              <a:off x="5991225" y="2027238"/>
              <a:ext cx="385763"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400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282" rtl="0" eaLnBrk="1" fontAlgn="auto" latinLnBrk="1" hangingPunct="1">
                <a:lnSpc>
                  <a:spcPct val="100000"/>
                </a:lnSpc>
                <a:spcBef>
                  <a:spcPts val="0"/>
                </a:spcBef>
                <a:spcAft>
                  <a:spcPts val="0"/>
                </a:spcAft>
                <a:buClr>
                  <a:srgbClr val="D4D4D6"/>
                </a:buClr>
                <a:buSzTx/>
                <a:buFontTx/>
                <a:buNone/>
                <a:tabLst/>
                <a:defRPr/>
              </a:pPr>
              <a:r>
                <a:rPr kumimoji="0" lang="en-US" altLang="ko-KR" sz="28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a:cs typeface="Arial" panose="020B0604020202020204" pitchFamily="34" charset="0"/>
                </a:rPr>
                <a:t>D</a:t>
              </a:r>
            </a:p>
          </p:txBody>
        </p:sp>
      </p:grpSp>
      <p:grpSp>
        <p:nvGrpSpPr>
          <p:cNvPr id="8" name="그룹 5"/>
          <p:cNvGrpSpPr>
            <a:grpSpLocks/>
          </p:cNvGrpSpPr>
          <p:nvPr/>
        </p:nvGrpSpPr>
        <p:grpSpPr bwMode="auto">
          <a:xfrm>
            <a:off x="5206496" y="2328954"/>
            <a:ext cx="1014413" cy="1809750"/>
            <a:chOff x="6872288" y="3316288"/>
            <a:chExt cx="1352550" cy="2413000"/>
          </a:xfrm>
        </p:grpSpPr>
        <p:sp>
          <p:nvSpPr>
            <p:cNvPr id="91" name="Freeform 10"/>
            <p:cNvSpPr>
              <a:spLocks/>
            </p:cNvSpPr>
            <p:nvPr/>
          </p:nvSpPr>
          <p:spPr bwMode="auto">
            <a:xfrm>
              <a:off x="6872288" y="3459163"/>
              <a:ext cx="1352550" cy="2270125"/>
            </a:xfrm>
            <a:custGeom>
              <a:avLst/>
              <a:gdLst>
                <a:gd name="T0" fmla="*/ 69 w 360"/>
                <a:gd name="T1" fmla="*/ 185 h 604"/>
                <a:gd name="T2" fmla="*/ 13 w 360"/>
                <a:gd name="T3" fmla="*/ 185 h 604"/>
                <a:gd name="T4" fmla="*/ 186 w 360"/>
                <a:gd name="T5" fmla="*/ 0 h 604"/>
                <a:gd name="T6" fmla="*/ 360 w 360"/>
                <a:gd name="T7" fmla="*/ 185 h 604"/>
                <a:gd name="T8" fmla="*/ 303 w 360"/>
                <a:gd name="T9" fmla="*/ 185 h 604"/>
                <a:gd name="T10" fmla="*/ 303 w 360"/>
                <a:gd name="T11" fmla="*/ 323 h 604"/>
                <a:gd name="T12" fmla="*/ 265 w 360"/>
                <a:gd name="T13" fmla="*/ 408 h 604"/>
                <a:gd name="T14" fmla="*/ 75 w 360"/>
                <a:gd name="T15" fmla="*/ 575 h 604"/>
                <a:gd name="T16" fmla="*/ 0 w 360"/>
                <a:gd name="T17" fmla="*/ 604 h 604"/>
                <a:gd name="T18" fmla="*/ 69 w 360"/>
                <a:gd name="T19" fmla="*/ 475 h 604"/>
                <a:gd name="T20" fmla="*/ 69 w 360"/>
                <a:gd name="T21" fmla="*/ 185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0" h="604">
                  <a:moveTo>
                    <a:pt x="69" y="185"/>
                  </a:moveTo>
                  <a:cubicBezTo>
                    <a:pt x="13" y="185"/>
                    <a:pt x="13" y="185"/>
                    <a:pt x="13" y="185"/>
                  </a:cubicBezTo>
                  <a:cubicBezTo>
                    <a:pt x="186" y="0"/>
                    <a:pt x="186" y="0"/>
                    <a:pt x="186" y="0"/>
                  </a:cubicBezTo>
                  <a:cubicBezTo>
                    <a:pt x="360" y="185"/>
                    <a:pt x="360" y="185"/>
                    <a:pt x="360" y="185"/>
                  </a:cubicBezTo>
                  <a:cubicBezTo>
                    <a:pt x="303" y="185"/>
                    <a:pt x="303" y="185"/>
                    <a:pt x="303" y="185"/>
                  </a:cubicBezTo>
                  <a:cubicBezTo>
                    <a:pt x="303" y="323"/>
                    <a:pt x="303" y="323"/>
                    <a:pt x="303" y="323"/>
                  </a:cubicBezTo>
                  <a:cubicBezTo>
                    <a:pt x="303" y="356"/>
                    <a:pt x="289" y="387"/>
                    <a:pt x="265" y="408"/>
                  </a:cubicBezTo>
                  <a:cubicBezTo>
                    <a:pt x="75" y="575"/>
                    <a:pt x="75" y="575"/>
                    <a:pt x="75" y="575"/>
                  </a:cubicBezTo>
                  <a:cubicBezTo>
                    <a:pt x="54" y="594"/>
                    <a:pt x="28" y="604"/>
                    <a:pt x="0" y="604"/>
                  </a:cubicBezTo>
                  <a:cubicBezTo>
                    <a:pt x="0" y="604"/>
                    <a:pt x="69" y="579"/>
                    <a:pt x="69" y="475"/>
                  </a:cubicBezTo>
                  <a:cubicBezTo>
                    <a:pt x="69" y="423"/>
                    <a:pt x="69" y="185"/>
                    <a:pt x="69" y="185"/>
                  </a:cubicBezTo>
                  <a:close/>
                </a:path>
              </a:pathLst>
            </a:custGeom>
            <a:solidFill>
              <a:schemeClr val="accent3"/>
            </a:solidFill>
            <a:ln>
              <a:noFill/>
            </a:ln>
          </p:spPr>
          <p:txBody>
            <a:bodyP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marL="0" marR="0" lvl="0" indent="0" algn="l" defTabSz="914282" rtl="0" eaLnBrk="1" fontAlgn="auto" latinLnBrk="1" hangingPunct="1">
                <a:lnSpc>
                  <a:spcPct val="10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sp>
          <p:nvSpPr>
            <p:cNvPr id="92" name="Freeform 16"/>
            <p:cNvSpPr>
              <a:spLocks/>
            </p:cNvSpPr>
            <p:nvPr/>
          </p:nvSpPr>
          <p:spPr bwMode="auto">
            <a:xfrm>
              <a:off x="7131051" y="3316288"/>
              <a:ext cx="879475" cy="612775"/>
            </a:xfrm>
            <a:custGeom>
              <a:avLst/>
              <a:gdLst>
                <a:gd name="T0" fmla="*/ 554 w 554"/>
                <a:gd name="T1" fmla="*/ 296 h 386"/>
                <a:gd name="T2" fmla="*/ 554 w 554"/>
                <a:gd name="T3" fmla="*/ 386 h 386"/>
                <a:gd name="T4" fmla="*/ 277 w 554"/>
                <a:gd name="T5" fmla="*/ 90 h 386"/>
                <a:gd name="T6" fmla="*/ 0 w 554"/>
                <a:gd name="T7" fmla="*/ 386 h 386"/>
                <a:gd name="T8" fmla="*/ 0 w 554"/>
                <a:gd name="T9" fmla="*/ 296 h 386"/>
                <a:gd name="T10" fmla="*/ 277 w 554"/>
                <a:gd name="T11" fmla="*/ 0 h 386"/>
                <a:gd name="T12" fmla="*/ 554 w 554"/>
                <a:gd name="T13" fmla="*/ 296 h 386"/>
              </a:gdLst>
              <a:ahLst/>
              <a:cxnLst>
                <a:cxn ang="0">
                  <a:pos x="T0" y="T1"/>
                </a:cxn>
                <a:cxn ang="0">
                  <a:pos x="T2" y="T3"/>
                </a:cxn>
                <a:cxn ang="0">
                  <a:pos x="T4" y="T5"/>
                </a:cxn>
                <a:cxn ang="0">
                  <a:pos x="T6" y="T7"/>
                </a:cxn>
                <a:cxn ang="0">
                  <a:pos x="T8" y="T9"/>
                </a:cxn>
                <a:cxn ang="0">
                  <a:pos x="T10" y="T11"/>
                </a:cxn>
                <a:cxn ang="0">
                  <a:pos x="T12" y="T13"/>
                </a:cxn>
              </a:cxnLst>
              <a:rect l="0" t="0" r="r" b="b"/>
              <a:pathLst>
                <a:path w="554" h="386">
                  <a:moveTo>
                    <a:pt x="554" y="296"/>
                  </a:moveTo>
                  <a:lnTo>
                    <a:pt x="554" y="386"/>
                  </a:lnTo>
                  <a:lnTo>
                    <a:pt x="277" y="90"/>
                  </a:lnTo>
                  <a:lnTo>
                    <a:pt x="0" y="386"/>
                  </a:lnTo>
                  <a:lnTo>
                    <a:pt x="0" y="296"/>
                  </a:lnTo>
                  <a:lnTo>
                    <a:pt x="277" y="0"/>
                  </a:lnTo>
                  <a:lnTo>
                    <a:pt x="554" y="296"/>
                  </a:lnTo>
                  <a:close/>
                </a:path>
              </a:pathLst>
            </a:custGeom>
            <a:solidFill>
              <a:schemeClr val="tx1">
                <a:alpha val="10000"/>
              </a:schemeClr>
            </a:solid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marL="0" marR="0" lvl="0" indent="0" algn="ctr" defTabSz="914282" rtl="0" eaLnBrk="1" fontAlgn="auto" latinLnBrk="1" hangingPunct="1">
                <a:lnSpc>
                  <a:spcPct val="10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sp>
          <p:nvSpPr>
            <p:cNvPr id="93" name="TextBox 106"/>
            <p:cNvSpPr txBox="1">
              <a:spLocks/>
            </p:cNvSpPr>
            <p:nvPr/>
          </p:nvSpPr>
          <p:spPr bwMode="auto">
            <a:xfrm>
              <a:off x="7373938" y="3552825"/>
              <a:ext cx="385762"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400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282" rtl="0" eaLnBrk="1" fontAlgn="auto" latinLnBrk="1" hangingPunct="1">
                <a:lnSpc>
                  <a:spcPct val="100000"/>
                </a:lnSpc>
                <a:spcBef>
                  <a:spcPts val="0"/>
                </a:spcBef>
                <a:spcAft>
                  <a:spcPts val="0"/>
                </a:spcAft>
                <a:buClr>
                  <a:srgbClr val="D4D4D6"/>
                </a:buClr>
                <a:buSzTx/>
                <a:buFontTx/>
                <a:buNone/>
                <a:tabLst/>
                <a:defRPr/>
              </a:pPr>
              <a:r>
                <a:rPr kumimoji="0" lang="en-US" altLang="ko-KR" sz="28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a:cs typeface="Arial" panose="020B0604020202020204" pitchFamily="34" charset="0"/>
                </a:rPr>
                <a:t>C</a:t>
              </a:r>
            </a:p>
          </p:txBody>
        </p:sp>
      </p:grpSp>
      <p:grpSp>
        <p:nvGrpSpPr>
          <p:cNvPr id="9" name="그룹 9"/>
          <p:cNvGrpSpPr>
            <a:grpSpLocks/>
          </p:cNvGrpSpPr>
          <p:nvPr/>
        </p:nvGrpSpPr>
        <p:grpSpPr bwMode="auto">
          <a:xfrm>
            <a:off x="3055038" y="1271679"/>
            <a:ext cx="1012031" cy="1809750"/>
            <a:chOff x="3979863" y="1906588"/>
            <a:chExt cx="1349375" cy="2413000"/>
          </a:xfrm>
        </p:grpSpPr>
        <p:sp>
          <p:nvSpPr>
            <p:cNvPr id="95" name="Freeform 18"/>
            <p:cNvSpPr>
              <a:spLocks/>
            </p:cNvSpPr>
            <p:nvPr/>
          </p:nvSpPr>
          <p:spPr bwMode="auto">
            <a:xfrm>
              <a:off x="4191000" y="3706813"/>
              <a:ext cx="879475" cy="612775"/>
            </a:xfrm>
            <a:custGeom>
              <a:avLst/>
              <a:gdLst>
                <a:gd name="T0" fmla="*/ 554 w 554"/>
                <a:gd name="T1" fmla="*/ 0 h 386"/>
                <a:gd name="T2" fmla="*/ 554 w 554"/>
                <a:gd name="T3" fmla="*/ 90 h 386"/>
                <a:gd name="T4" fmla="*/ 277 w 554"/>
                <a:gd name="T5" fmla="*/ 386 h 386"/>
                <a:gd name="T6" fmla="*/ 0 w 554"/>
                <a:gd name="T7" fmla="*/ 90 h 386"/>
                <a:gd name="T8" fmla="*/ 0 w 554"/>
                <a:gd name="T9" fmla="*/ 0 h 386"/>
                <a:gd name="T10" fmla="*/ 277 w 554"/>
                <a:gd name="T11" fmla="*/ 296 h 386"/>
                <a:gd name="T12" fmla="*/ 554 w 554"/>
                <a:gd name="T13" fmla="*/ 0 h 386"/>
              </a:gdLst>
              <a:ahLst/>
              <a:cxnLst>
                <a:cxn ang="0">
                  <a:pos x="T0" y="T1"/>
                </a:cxn>
                <a:cxn ang="0">
                  <a:pos x="T2" y="T3"/>
                </a:cxn>
                <a:cxn ang="0">
                  <a:pos x="T4" y="T5"/>
                </a:cxn>
                <a:cxn ang="0">
                  <a:pos x="T6" y="T7"/>
                </a:cxn>
                <a:cxn ang="0">
                  <a:pos x="T8" y="T9"/>
                </a:cxn>
                <a:cxn ang="0">
                  <a:pos x="T10" y="T11"/>
                </a:cxn>
                <a:cxn ang="0">
                  <a:pos x="T12" y="T13"/>
                </a:cxn>
              </a:cxnLst>
              <a:rect l="0" t="0" r="r" b="b"/>
              <a:pathLst>
                <a:path w="554" h="386">
                  <a:moveTo>
                    <a:pt x="554" y="0"/>
                  </a:moveTo>
                  <a:lnTo>
                    <a:pt x="554" y="90"/>
                  </a:lnTo>
                  <a:lnTo>
                    <a:pt x="277" y="386"/>
                  </a:lnTo>
                  <a:lnTo>
                    <a:pt x="0" y="90"/>
                  </a:lnTo>
                  <a:lnTo>
                    <a:pt x="0" y="0"/>
                  </a:lnTo>
                  <a:lnTo>
                    <a:pt x="277" y="296"/>
                  </a:lnTo>
                  <a:lnTo>
                    <a:pt x="554" y="0"/>
                  </a:lnTo>
                  <a:close/>
                </a:path>
              </a:pathLst>
            </a:custGeom>
            <a:solidFill>
              <a:schemeClr val="tx1">
                <a:alpha val="10000"/>
              </a:schemeClr>
            </a:solidFill>
            <a:ln w="3175" cap="flat" cmpd="sng" algn="ctr">
              <a:noFill/>
              <a:prstDash val="solid"/>
              <a:miter lim="800000"/>
            </a:ln>
            <a:effectLst>
              <a:outerShdw dist="38100" dir="5400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1pPr>
              <a:lvl2pPr marL="742950" indent="-28575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2pPr>
              <a:lvl3pPr marL="11430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3pPr>
              <a:lvl4pPr marL="16002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4pPr>
              <a:lvl5pPr marL="2057400" indent="-228600">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5pPr>
              <a:lvl6pPr marL="25146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6pPr>
              <a:lvl7pPr marL="29718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7pPr>
              <a:lvl8pPr marL="34290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8pPr>
              <a:lvl9pPr marL="3886200" indent="-228600" defTabSz="1217613" eaLnBrk="0" fontAlgn="base" hangingPunct="0">
                <a:spcBef>
                  <a:spcPct val="0"/>
                </a:spcBef>
                <a:spcAft>
                  <a:spcPct val="0"/>
                </a:spcAft>
                <a:defRPr sz="2400">
                  <a:solidFill>
                    <a:schemeClr val="tx1"/>
                  </a:solidFill>
                  <a:latin typeface="Roboto Condensed Light" panose="02000000000000000000" pitchFamily="2" charset="0"/>
                  <a:ea typeface="Roboto Condensed Light" panose="02000000000000000000" pitchFamily="2" charset="0"/>
                  <a:cs typeface="Roboto Condensed Light" panose="02000000000000000000" pitchFamily="2" charset="0"/>
                </a:defRPr>
              </a:lvl9pPr>
            </a:lstStyle>
            <a:p>
              <a:pPr marL="0" marR="0" lvl="0" indent="0" algn="ctr" defTabSz="914282" rtl="0" eaLnBrk="1" fontAlgn="auto" latinLnBrk="1" hangingPunct="1">
                <a:lnSpc>
                  <a:spcPct val="10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charset="0"/>
                <a:cs typeface="Arial" panose="020B0604020202020204" pitchFamily="34" charset="0"/>
              </a:endParaRPr>
            </a:p>
          </p:txBody>
        </p:sp>
        <p:sp>
          <p:nvSpPr>
            <p:cNvPr id="96" name="Freeform 19"/>
            <p:cNvSpPr>
              <a:spLocks/>
            </p:cNvSpPr>
            <p:nvPr/>
          </p:nvSpPr>
          <p:spPr bwMode="auto">
            <a:xfrm>
              <a:off x="3979863" y="1906588"/>
              <a:ext cx="1349375" cy="2270125"/>
            </a:xfrm>
            <a:custGeom>
              <a:avLst/>
              <a:gdLst>
                <a:gd name="T0" fmla="*/ 2147483646 w 359"/>
                <a:gd name="T1" fmla="*/ 2147483646 h 604"/>
                <a:gd name="T2" fmla="*/ 2147483646 w 359"/>
                <a:gd name="T3" fmla="*/ 2147483646 h 604"/>
                <a:gd name="T4" fmla="*/ 2147483646 w 359"/>
                <a:gd name="T5" fmla="*/ 2147483646 h 604"/>
                <a:gd name="T6" fmla="*/ 0 w 359"/>
                <a:gd name="T7" fmla="*/ 2147483646 h 604"/>
                <a:gd name="T8" fmla="*/ 2147483646 w 359"/>
                <a:gd name="T9" fmla="*/ 2147483646 h 604"/>
                <a:gd name="T10" fmla="*/ 2147483646 w 359"/>
                <a:gd name="T11" fmla="*/ 2147483646 h 604"/>
                <a:gd name="T12" fmla="*/ 2147483646 w 359"/>
                <a:gd name="T13" fmla="*/ 2147483646 h 604"/>
                <a:gd name="T14" fmla="*/ 2147483646 w 359"/>
                <a:gd name="T15" fmla="*/ 2147483646 h 604"/>
                <a:gd name="T16" fmla="*/ 2147483646 w 359"/>
                <a:gd name="T17" fmla="*/ 0 h 604"/>
                <a:gd name="T18" fmla="*/ 2147483646 w 359"/>
                <a:gd name="T19" fmla="*/ 2147483646 h 604"/>
                <a:gd name="T20" fmla="*/ 2147483646 w 359"/>
                <a:gd name="T21" fmla="*/ 2147483646 h 6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59"/>
                <a:gd name="T34" fmla="*/ 0 h 604"/>
                <a:gd name="T35" fmla="*/ 359 w 359"/>
                <a:gd name="T36" fmla="*/ 604 h 60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59" h="604">
                  <a:moveTo>
                    <a:pt x="290" y="419"/>
                  </a:moveTo>
                  <a:cubicBezTo>
                    <a:pt x="346" y="419"/>
                    <a:pt x="346" y="419"/>
                    <a:pt x="346" y="419"/>
                  </a:cubicBezTo>
                  <a:cubicBezTo>
                    <a:pt x="173" y="604"/>
                    <a:pt x="173" y="604"/>
                    <a:pt x="173" y="604"/>
                  </a:cubicBezTo>
                  <a:cubicBezTo>
                    <a:pt x="0" y="419"/>
                    <a:pt x="0" y="419"/>
                    <a:pt x="0" y="419"/>
                  </a:cubicBezTo>
                  <a:cubicBezTo>
                    <a:pt x="56" y="419"/>
                    <a:pt x="56" y="419"/>
                    <a:pt x="56" y="419"/>
                  </a:cubicBezTo>
                  <a:cubicBezTo>
                    <a:pt x="56" y="281"/>
                    <a:pt x="56" y="281"/>
                    <a:pt x="56" y="281"/>
                  </a:cubicBezTo>
                  <a:cubicBezTo>
                    <a:pt x="56" y="248"/>
                    <a:pt x="70" y="217"/>
                    <a:pt x="94" y="196"/>
                  </a:cubicBezTo>
                  <a:cubicBezTo>
                    <a:pt x="284" y="28"/>
                    <a:pt x="284" y="28"/>
                    <a:pt x="284" y="28"/>
                  </a:cubicBezTo>
                  <a:cubicBezTo>
                    <a:pt x="305" y="10"/>
                    <a:pt x="332" y="0"/>
                    <a:pt x="359" y="0"/>
                  </a:cubicBezTo>
                  <a:cubicBezTo>
                    <a:pt x="359" y="0"/>
                    <a:pt x="290" y="25"/>
                    <a:pt x="290" y="129"/>
                  </a:cubicBezTo>
                  <a:cubicBezTo>
                    <a:pt x="290" y="181"/>
                    <a:pt x="290" y="419"/>
                    <a:pt x="290" y="41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9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sp>
          <p:nvSpPr>
            <p:cNvPr id="97" name="TextBox 30"/>
            <p:cNvSpPr txBox="1">
              <a:spLocks/>
            </p:cNvSpPr>
            <p:nvPr/>
          </p:nvSpPr>
          <p:spPr bwMode="auto">
            <a:xfrm>
              <a:off x="4433826" y="3414893"/>
              <a:ext cx="385762"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54000" rIns="0" bIns="0" anchor="ctr"/>
            <a:lstStyle>
              <a:lvl1pPr defTabSz="1217613">
                <a:defRPr>
                  <a:solidFill>
                    <a:schemeClr val="tx1"/>
                  </a:solidFill>
                  <a:latin typeface="Calibri" panose="020F0502020204030204" pitchFamily="34" charset="0"/>
                  <a:ea typeface="宋体" panose="02010600030101010101" pitchFamily="2" charset="-122"/>
                </a:defRPr>
              </a:lvl1pPr>
              <a:lvl2pPr marL="742950" indent="-285750" defTabSz="1217613">
                <a:defRPr>
                  <a:solidFill>
                    <a:schemeClr val="tx1"/>
                  </a:solidFill>
                  <a:latin typeface="Calibri" panose="020F0502020204030204" pitchFamily="34" charset="0"/>
                  <a:ea typeface="宋体" panose="02010600030101010101" pitchFamily="2" charset="-122"/>
                </a:defRPr>
              </a:lvl2pPr>
              <a:lvl3pPr marL="1143000" indent="-228600" defTabSz="1217613">
                <a:defRPr>
                  <a:solidFill>
                    <a:schemeClr val="tx1"/>
                  </a:solidFill>
                  <a:latin typeface="Calibri" panose="020F0502020204030204" pitchFamily="34" charset="0"/>
                  <a:ea typeface="宋体" panose="02010600030101010101" pitchFamily="2" charset="-122"/>
                </a:defRPr>
              </a:lvl3pPr>
              <a:lvl4pPr marL="1600200" indent="-228600" defTabSz="1217613">
                <a:defRPr>
                  <a:solidFill>
                    <a:schemeClr val="tx1"/>
                  </a:solidFill>
                  <a:latin typeface="Calibri" panose="020F0502020204030204" pitchFamily="34" charset="0"/>
                  <a:ea typeface="宋体" panose="02010600030101010101" pitchFamily="2" charset="-122"/>
                </a:defRPr>
              </a:lvl4pPr>
              <a:lvl5pPr marL="2057400" indent="-228600" defTabSz="1217613">
                <a:defRPr>
                  <a:solidFill>
                    <a:schemeClr val="tx1"/>
                  </a:solidFill>
                  <a:latin typeface="Calibri" panose="020F0502020204030204" pitchFamily="34" charset="0"/>
                  <a:ea typeface="宋体" panose="02010600030101010101" pitchFamily="2" charset="-122"/>
                </a:defRPr>
              </a:lvl5pPr>
              <a:lvl6pPr marL="2514600" indent="-228600" defTabSz="12176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76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76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76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1217613" rtl="0" eaLnBrk="1" fontAlgn="auto" latinLnBrk="1" hangingPunct="1">
                <a:lnSpc>
                  <a:spcPct val="100000"/>
                </a:lnSpc>
                <a:spcBef>
                  <a:spcPts val="0"/>
                </a:spcBef>
                <a:spcAft>
                  <a:spcPts val="0"/>
                </a:spcAft>
                <a:buClr>
                  <a:srgbClr val="D4D4D6"/>
                </a:buClr>
                <a:buSzTx/>
                <a:buFontTx/>
                <a:buNone/>
                <a:tabLst/>
                <a:defRPr/>
              </a:pPr>
              <a:r>
                <a:rPr kumimoji="0" lang="en-US" altLang="ko-KR" sz="2800" b="0" i="0" u="none" strike="noStrike" kern="1200" cap="none" spc="0" normalizeH="0" baseline="0" noProof="0" dirty="0">
                  <a:ln>
                    <a:noFill/>
                  </a:ln>
                  <a:solidFill>
                    <a:prstClr val="white">
                      <a:lumMod val="95000"/>
                    </a:prstClr>
                  </a:solidFill>
                  <a:effectLst/>
                  <a:uLnTx/>
                  <a:uFillTx/>
                  <a:latin typeface="Arial" panose="020B0604020202020204" pitchFamily="34" charset="0"/>
                  <a:ea typeface="Roboto Condensed Light"/>
                  <a:cs typeface="Arial" panose="020B0604020202020204" pitchFamily="34" charset="0"/>
                </a:rPr>
                <a:t>A</a:t>
              </a:r>
            </a:p>
          </p:txBody>
        </p:sp>
      </p:grpSp>
      <p:sp>
        <p:nvSpPr>
          <p:cNvPr id="98" name="TextBox 31"/>
          <p:cNvSpPr txBox="1">
            <a:spLocks noChangeArrowheads="1"/>
          </p:cNvSpPr>
          <p:nvPr/>
        </p:nvSpPr>
        <p:spPr bwMode="auto">
          <a:xfrm>
            <a:off x="4158746" y="2525408"/>
            <a:ext cx="942975" cy="339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Roboto Condensed Light"/>
                <a:cs typeface="Arial" panose="020B0604020202020204" pitchFamily="34" charset="0"/>
              </a:rPr>
              <a:t>Values</a:t>
            </a:r>
          </a:p>
        </p:txBody>
      </p:sp>
      <p:grpSp>
        <p:nvGrpSpPr>
          <p:cNvPr id="10" name="组合 41"/>
          <p:cNvGrpSpPr>
            <a:grpSpLocks/>
          </p:cNvGrpSpPr>
          <p:nvPr/>
        </p:nvGrpSpPr>
        <p:grpSpPr bwMode="auto">
          <a:xfrm>
            <a:off x="1398878" y="1545522"/>
            <a:ext cx="1847850" cy="385763"/>
            <a:chOff x="1676400" y="1889760"/>
            <a:chExt cx="2463468" cy="513919"/>
          </a:xfrm>
        </p:grpSpPr>
        <p:cxnSp>
          <p:nvCxnSpPr>
            <p:cNvPr id="100" name="直接连接符 99"/>
            <p:cNvCxnSpPr/>
            <p:nvPr/>
          </p:nvCxnSpPr>
          <p:spPr>
            <a:xfrm flipH="1" flipV="1">
              <a:off x="3571620" y="1889760"/>
              <a:ext cx="568248" cy="5139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1676400" y="1897691"/>
              <a:ext cx="190315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2" name="TextBox 1"/>
          <p:cNvSpPr txBox="1">
            <a:spLocks noChangeArrowheads="1"/>
          </p:cNvSpPr>
          <p:nvPr/>
        </p:nvSpPr>
        <p:spPr bwMode="auto">
          <a:xfrm>
            <a:off x="1398877" y="1322875"/>
            <a:ext cx="1701404" cy="253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单击此处添加标题</a:t>
            </a:r>
            <a:endPar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03" name="TextBox 2"/>
          <p:cNvSpPr txBox="1"/>
          <p:nvPr/>
        </p:nvSpPr>
        <p:spPr>
          <a:xfrm>
            <a:off x="1385781" y="1533616"/>
            <a:ext cx="1602582" cy="438572"/>
          </a:xfrm>
          <a:prstGeom prst="rect">
            <a:avLst/>
          </a:prstGeom>
          <a:noFill/>
        </p:spPr>
        <p:txBody>
          <a:bodyPr lIns="68568" tIns="34285" rIns="68568" bIns="34285">
            <a:spAutoFit/>
          </a:bodyPr>
          <a:lstStyle/>
          <a:p>
            <a:pPr marL="0" marR="0" lvl="0" indent="0" algn="l" defTabSz="914282" rtl="0" eaLnBrk="1" fontAlgn="auto" latinLnBrk="0" hangingPunct="1">
              <a:lnSpc>
                <a:spcPct val="150000"/>
              </a:lnSpc>
              <a:spcBef>
                <a:spcPts val="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此处添加详细文本描述，建议与标题相关并符合整体语言风格</a:t>
            </a:r>
            <a:endParaRPr kumimoji="0" lang="zh-CN" altLang="en-US" sz="8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grpSp>
        <p:nvGrpSpPr>
          <p:cNvPr id="11" name="组合 45"/>
          <p:cNvGrpSpPr>
            <a:grpSpLocks/>
          </p:cNvGrpSpPr>
          <p:nvPr/>
        </p:nvGrpSpPr>
        <p:grpSpPr bwMode="auto">
          <a:xfrm flipH="1">
            <a:off x="5994690" y="1545522"/>
            <a:ext cx="1846659" cy="385763"/>
            <a:chOff x="1676400" y="1889760"/>
            <a:chExt cx="2463468" cy="513919"/>
          </a:xfrm>
        </p:grpSpPr>
        <p:cxnSp>
          <p:nvCxnSpPr>
            <p:cNvPr id="105" name="直接连接符 104"/>
            <p:cNvCxnSpPr/>
            <p:nvPr/>
          </p:nvCxnSpPr>
          <p:spPr>
            <a:xfrm flipH="1" flipV="1">
              <a:off x="3572841" y="1889760"/>
              <a:ext cx="567027" cy="5139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flipH="1">
              <a:off x="1676400" y="1897691"/>
              <a:ext cx="190438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7" name="TextBox 1"/>
          <p:cNvSpPr txBox="1">
            <a:spLocks noChangeArrowheads="1"/>
          </p:cNvSpPr>
          <p:nvPr/>
        </p:nvSpPr>
        <p:spPr bwMode="auto">
          <a:xfrm>
            <a:off x="6480466" y="1322875"/>
            <a:ext cx="1360885" cy="253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r"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单击此处添加标题</a:t>
            </a:r>
          </a:p>
        </p:txBody>
      </p:sp>
      <p:sp>
        <p:nvSpPr>
          <p:cNvPr id="108" name="TextBox 2"/>
          <p:cNvSpPr txBox="1"/>
          <p:nvPr/>
        </p:nvSpPr>
        <p:spPr>
          <a:xfrm>
            <a:off x="6467369" y="1533615"/>
            <a:ext cx="1602582" cy="438572"/>
          </a:xfrm>
          <a:prstGeom prst="rect">
            <a:avLst/>
          </a:prstGeom>
          <a:noFill/>
        </p:spPr>
        <p:txBody>
          <a:bodyPr lIns="68568" tIns="34285" rIns="68568" bIns="34285">
            <a:spAutoFit/>
          </a:bodyPr>
          <a:lstStyle/>
          <a:p>
            <a:pPr marL="0" marR="0" lvl="0" indent="0" algn="r" defTabSz="914282" rtl="0" eaLnBrk="1" fontAlgn="auto" latinLnBrk="0" hangingPunct="1">
              <a:lnSpc>
                <a:spcPct val="150000"/>
              </a:lnSpc>
              <a:spcBef>
                <a:spcPts val="0"/>
              </a:spcBef>
              <a:spcAft>
                <a:spcPts val="0"/>
              </a:spcAft>
              <a:buClrTx/>
              <a:buSzTx/>
              <a:buFontTx/>
              <a:buNone/>
              <a:tabLst/>
              <a:defRPr/>
            </a:pPr>
            <a:r>
              <a:rPr kumimoji="0" lang="zh-CN" altLang="en-US" sz="8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此处添加详细文本描述，建议与标题相关并符合整体语言风格</a:t>
            </a:r>
            <a:endParaRPr kumimoji="0" lang="zh-CN" altLang="en-US" sz="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2" name="组合 50"/>
          <p:cNvGrpSpPr>
            <a:grpSpLocks/>
          </p:cNvGrpSpPr>
          <p:nvPr/>
        </p:nvGrpSpPr>
        <p:grpSpPr bwMode="auto">
          <a:xfrm flipV="1">
            <a:off x="1394115" y="3400515"/>
            <a:ext cx="1847850" cy="385763"/>
            <a:chOff x="1676400" y="1889760"/>
            <a:chExt cx="2463468" cy="513919"/>
          </a:xfrm>
        </p:grpSpPr>
        <p:cxnSp>
          <p:nvCxnSpPr>
            <p:cNvPr id="110" name="直接连接符 109"/>
            <p:cNvCxnSpPr/>
            <p:nvPr/>
          </p:nvCxnSpPr>
          <p:spPr>
            <a:xfrm flipH="1" flipV="1">
              <a:off x="3571620" y="1889760"/>
              <a:ext cx="568248" cy="513919"/>
            </a:xfrm>
            <a:prstGeom prst="line">
              <a:avLst/>
            </a:prstGeom>
            <a:ln>
              <a:solidFill>
                <a:srgbClr val="37B1E3"/>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flipH="1">
              <a:off x="1676400" y="1897690"/>
              <a:ext cx="1903157" cy="0"/>
            </a:xfrm>
            <a:prstGeom prst="line">
              <a:avLst/>
            </a:prstGeom>
            <a:ln>
              <a:solidFill>
                <a:srgbClr val="37B1E3"/>
              </a:solidFill>
            </a:ln>
          </p:spPr>
          <p:style>
            <a:lnRef idx="1">
              <a:schemeClr val="accent1"/>
            </a:lnRef>
            <a:fillRef idx="0">
              <a:schemeClr val="accent1"/>
            </a:fillRef>
            <a:effectRef idx="0">
              <a:schemeClr val="accent1"/>
            </a:effectRef>
            <a:fontRef idx="minor">
              <a:schemeClr val="tx1"/>
            </a:fontRef>
          </p:style>
        </p:cxnSp>
      </p:grpSp>
      <p:grpSp>
        <p:nvGrpSpPr>
          <p:cNvPr id="13" name="组合 53"/>
          <p:cNvGrpSpPr>
            <a:grpSpLocks/>
          </p:cNvGrpSpPr>
          <p:nvPr/>
        </p:nvGrpSpPr>
        <p:grpSpPr bwMode="auto">
          <a:xfrm flipH="1" flipV="1">
            <a:off x="5994690" y="3439807"/>
            <a:ext cx="1846659" cy="384571"/>
            <a:chOff x="1676400" y="1889760"/>
            <a:chExt cx="2463468" cy="513919"/>
          </a:xfrm>
        </p:grpSpPr>
        <p:cxnSp>
          <p:nvCxnSpPr>
            <p:cNvPr id="113" name="直接连接符 112"/>
            <p:cNvCxnSpPr/>
            <p:nvPr/>
          </p:nvCxnSpPr>
          <p:spPr>
            <a:xfrm flipH="1" flipV="1">
              <a:off x="3572841" y="1889760"/>
              <a:ext cx="567027" cy="5139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flipH="1">
              <a:off x="1676400" y="1897715"/>
              <a:ext cx="190438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15" name="TextBox 1"/>
          <p:cNvSpPr txBox="1">
            <a:spLocks noChangeArrowheads="1"/>
          </p:cNvSpPr>
          <p:nvPr/>
        </p:nvSpPr>
        <p:spPr bwMode="auto">
          <a:xfrm>
            <a:off x="6480465" y="3613638"/>
            <a:ext cx="1383507" cy="253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r"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单击此处添加标题</a:t>
            </a:r>
          </a:p>
        </p:txBody>
      </p:sp>
      <p:sp>
        <p:nvSpPr>
          <p:cNvPr id="116" name="TextBox 2"/>
          <p:cNvSpPr txBox="1"/>
          <p:nvPr/>
        </p:nvSpPr>
        <p:spPr>
          <a:xfrm>
            <a:off x="6467369" y="3824378"/>
            <a:ext cx="1602582" cy="438572"/>
          </a:xfrm>
          <a:prstGeom prst="rect">
            <a:avLst/>
          </a:prstGeom>
          <a:noFill/>
        </p:spPr>
        <p:txBody>
          <a:bodyPr lIns="68568" tIns="34285" rIns="68568" bIns="34285">
            <a:spAutoFit/>
          </a:bodyPr>
          <a:lstStyle/>
          <a:p>
            <a:pPr marL="0" marR="0" lvl="0" indent="0" algn="r" defTabSz="914282" rtl="0" eaLnBrk="1" fontAlgn="auto" latinLnBrk="0" hangingPunct="1">
              <a:lnSpc>
                <a:spcPct val="150000"/>
              </a:lnSpc>
              <a:spcBef>
                <a:spcPts val="0"/>
              </a:spcBef>
              <a:spcAft>
                <a:spcPts val="0"/>
              </a:spcAft>
              <a:buClrTx/>
              <a:buSzTx/>
              <a:buFontTx/>
              <a:buNone/>
              <a:tabLst/>
              <a:defRPr/>
            </a:pPr>
            <a:r>
              <a:rPr kumimoji="0" lang="zh-CN" altLang="en-US" sz="8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此处添加详细文本描述，建议与标题相关并符合整体语言风格</a:t>
            </a:r>
            <a:endParaRPr kumimoji="0" lang="zh-CN" altLang="en-US" sz="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7" name="TextBox 1"/>
          <p:cNvSpPr txBox="1">
            <a:spLocks noChangeArrowheads="1"/>
          </p:cNvSpPr>
          <p:nvPr/>
        </p:nvSpPr>
        <p:spPr bwMode="auto">
          <a:xfrm>
            <a:off x="1345300" y="3592207"/>
            <a:ext cx="1701403" cy="253848"/>
          </a:xfrm>
          <a:prstGeom prst="rect">
            <a:avLst/>
          </a:prstGeom>
          <a:noFill/>
          <a:ln w="9525">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单击此处添加标题</a:t>
            </a:r>
          </a:p>
        </p:txBody>
      </p:sp>
      <p:sp>
        <p:nvSpPr>
          <p:cNvPr id="118" name="TextBox 2"/>
          <p:cNvSpPr txBox="1"/>
          <p:nvPr/>
        </p:nvSpPr>
        <p:spPr>
          <a:xfrm>
            <a:off x="1332202" y="3802948"/>
            <a:ext cx="1602582" cy="438572"/>
          </a:xfrm>
          <a:prstGeom prst="rect">
            <a:avLst/>
          </a:prstGeom>
          <a:noFill/>
        </p:spPr>
        <p:txBody>
          <a:bodyPr lIns="68568" tIns="34285" rIns="68568" bIns="34285">
            <a:spAutoFit/>
          </a:bodyPr>
          <a:lstStyle/>
          <a:p>
            <a:pPr marL="0" marR="0" lvl="0" indent="0" algn="l" defTabSz="914282" rtl="0" eaLnBrk="1" fontAlgn="auto" latinLnBrk="0" hangingPunct="1">
              <a:lnSpc>
                <a:spcPct val="150000"/>
              </a:lnSpc>
              <a:spcBef>
                <a:spcPts val="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此处添加详细文本描述，建议与标题相关并符合整体语言风格</a:t>
            </a:r>
            <a:endParaRPr kumimoji="0" lang="zh-CN" altLang="en-US" sz="8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33364217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500"/>
                                        <p:tgtEl>
                                          <p:spTgt spid="98"/>
                                        </p:tgtEl>
                                      </p:cBhvr>
                                    </p:animEffect>
                                  </p:childTnLst>
                                </p:cTn>
                              </p:par>
                            </p:childTnLst>
                          </p:cTn>
                        </p:par>
                        <p:par>
                          <p:cTn id="8" fill="hold">
                            <p:stCondLst>
                              <p:cond delay="500"/>
                            </p:stCondLst>
                            <p:childTnLst>
                              <p:par>
                                <p:cTn id="9" presetID="17"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ppt_x</p:attrName>
                                        </p:attrNameLst>
                                      </p:cBhvr>
                                      <p:tavLst>
                                        <p:tav tm="0">
                                          <p:val>
                                            <p:strVal val="#ppt_x"/>
                                          </p:val>
                                        </p:tav>
                                        <p:tav tm="100000">
                                          <p:val>
                                            <p:strVal val="#ppt_x"/>
                                          </p:val>
                                        </p:tav>
                                      </p:tavLst>
                                    </p:anim>
                                    <p:anim calcmode="lin" valueType="num">
                                      <p:cBhvr>
                                        <p:cTn id="12" dur="500" fill="hold"/>
                                        <p:tgtEl>
                                          <p:spTgt spid="9"/>
                                        </p:tgtEl>
                                        <p:attrNameLst>
                                          <p:attrName>ppt_y</p:attrName>
                                        </p:attrNameLst>
                                      </p:cBhvr>
                                      <p:tavLst>
                                        <p:tav tm="0">
                                          <p:val>
                                            <p:strVal val="#ppt_y-#ppt_h/2"/>
                                          </p:val>
                                        </p:tav>
                                        <p:tav tm="100000">
                                          <p:val>
                                            <p:strVal val="#ppt_y"/>
                                          </p:val>
                                        </p:tav>
                                      </p:tavLst>
                                    </p:anim>
                                    <p:anim calcmode="lin" valueType="num">
                                      <p:cBhvr>
                                        <p:cTn id="13" dur="500" fill="hold"/>
                                        <p:tgtEl>
                                          <p:spTgt spid="9"/>
                                        </p:tgtEl>
                                        <p:attrNameLst>
                                          <p:attrName>ppt_w</p:attrName>
                                        </p:attrNameLst>
                                      </p:cBhvr>
                                      <p:tavLst>
                                        <p:tav tm="0">
                                          <p:val>
                                            <p:strVal val="#ppt_w"/>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childTnLst>
                                </p:cTn>
                              </p:par>
                              <p:par>
                                <p:cTn id="15" presetID="9"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dissolve">
                                      <p:cBhvr>
                                        <p:cTn id="17" dur="500"/>
                                        <p:tgtEl>
                                          <p:spTgt spid="2"/>
                                        </p:tgtEl>
                                      </p:cBhvr>
                                    </p:animEffect>
                                  </p:childTnLst>
                                </p:cTn>
                              </p:par>
                            </p:childTnLst>
                          </p:cTn>
                        </p:par>
                        <p:par>
                          <p:cTn id="18" fill="hold">
                            <p:stCondLst>
                              <p:cond delay="1000"/>
                            </p:stCondLst>
                            <p:childTnLst>
                              <p:par>
                                <p:cTn id="19" presetID="17" presetClass="entr" presetSubtype="8"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ppt_w/2"/>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strVal val="#ppt_h"/>
                                          </p:val>
                                        </p:tav>
                                        <p:tav tm="100000">
                                          <p:val>
                                            <p:strVal val="#ppt_h"/>
                                          </p:val>
                                        </p:tav>
                                      </p:tavLst>
                                    </p:anim>
                                  </p:childTnLst>
                                </p:cTn>
                              </p:par>
                              <p:par>
                                <p:cTn id="25" presetID="9" presetClass="entr" presetSubtype="0"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dissolve">
                                      <p:cBhvr>
                                        <p:cTn id="27" dur="500"/>
                                        <p:tgtEl>
                                          <p:spTgt spid="5"/>
                                        </p:tgtEl>
                                      </p:cBhvr>
                                    </p:animEffect>
                                  </p:childTnLst>
                                </p:cTn>
                              </p:par>
                            </p:childTnLst>
                          </p:cTn>
                        </p:par>
                        <p:par>
                          <p:cTn id="28" fill="hold">
                            <p:stCondLst>
                              <p:cond delay="1500"/>
                            </p:stCondLst>
                            <p:childTnLst>
                              <p:par>
                                <p:cTn id="29" presetID="17" presetClass="entr" presetSubtype="4"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ppt_x</p:attrName>
                                        </p:attrNameLst>
                                      </p:cBhvr>
                                      <p:tavLst>
                                        <p:tav tm="0">
                                          <p:val>
                                            <p:strVal val="#ppt_x"/>
                                          </p:val>
                                        </p:tav>
                                        <p:tav tm="100000">
                                          <p:val>
                                            <p:strVal val="#ppt_x"/>
                                          </p:val>
                                        </p:tav>
                                      </p:tavLst>
                                    </p:anim>
                                    <p:anim calcmode="lin" valueType="num">
                                      <p:cBhvr>
                                        <p:cTn id="32" dur="500" fill="hold"/>
                                        <p:tgtEl>
                                          <p:spTgt spid="8"/>
                                        </p:tgtEl>
                                        <p:attrNameLst>
                                          <p:attrName>ppt_y</p:attrName>
                                        </p:attrNameLst>
                                      </p:cBhvr>
                                      <p:tavLst>
                                        <p:tav tm="0">
                                          <p:val>
                                            <p:strVal val="#ppt_y+#ppt_h/2"/>
                                          </p:val>
                                        </p:tav>
                                        <p:tav tm="100000">
                                          <p:val>
                                            <p:strVal val="#ppt_y"/>
                                          </p:val>
                                        </p:tav>
                                      </p:tavLst>
                                    </p:anim>
                                    <p:anim calcmode="lin" valueType="num">
                                      <p:cBhvr>
                                        <p:cTn id="33" dur="500" fill="hold"/>
                                        <p:tgtEl>
                                          <p:spTgt spid="8"/>
                                        </p:tgtEl>
                                        <p:attrNameLst>
                                          <p:attrName>ppt_w</p:attrName>
                                        </p:attrNameLst>
                                      </p:cBhvr>
                                      <p:tavLst>
                                        <p:tav tm="0">
                                          <p:val>
                                            <p:strVal val="#ppt_w"/>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childTnLst>
                                </p:cTn>
                              </p:par>
                              <p:par>
                                <p:cTn id="35" presetID="9" presetClass="entr" presetSubtype="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dissolve">
                                      <p:cBhvr>
                                        <p:cTn id="37" dur="500"/>
                                        <p:tgtEl>
                                          <p:spTgt spid="4"/>
                                        </p:tgtEl>
                                      </p:cBhvr>
                                    </p:animEffect>
                                  </p:childTnLst>
                                </p:cTn>
                              </p:par>
                            </p:childTnLst>
                          </p:cTn>
                        </p:par>
                        <p:par>
                          <p:cTn id="38" fill="hold">
                            <p:stCondLst>
                              <p:cond delay="2000"/>
                            </p:stCondLst>
                            <p:childTnLst>
                              <p:par>
                                <p:cTn id="39" presetID="17" presetClass="entr" presetSubtype="2"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ppt_x</p:attrName>
                                        </p:attrNameLst>
                                      </p:cBhvr>
                                      <p:tavLst>
                                        <p:tav tm="0">
                                          <p:val>
                                            <p:strVal val="#ppt_x+#ppt_w/2"/>
                                          </p:val>
                                        </p:tav>
                                        <p:tav tm="100000">
                                          <p:val>
                                            <p:strVal val="#ppt_x"/>
                                          </p:val>
                                        </p:tav>
                                      </p:tavLst>
                                    </p:anim>
                                    <p:anim calcmode="lin" valueType="num">
                                      <p:cBhvr>
                                        <p:cTn id="42" dur="500" fill="hold"/>
                                        <p:tgtEl>
                                          <p:spTgt spid="7"/>
                                        </p:tgtEl>
                                        <p:attrNameLst>
                                          <p:attrName>ppt_y</p:attrName>
                                        </p:attrNameLst>
                                      </p:cBhvr>
                                      <p:tavLst>
                                        <p:tav tm="0">
                                          <p:val>
                                            <p:strVal val="#ppt_y"/>
                                          </p:val>
                                        </p:tav>
                                        <p:tav tm="100000">
                                          <p:val>
                                            <p:strVal val="#ppt_y"/>
                                          </p:val>
                                        </p:tav>
                                      </p:tavLst>
                                    </p:anim>
                                    <p:anim calcmode="lin" valueType="num">
                                      <p:cBhvr>
                                        <p:cTn id="43" dur="500" fill="hold"/>
                                        <p:tgtEl>
                                          <p:spTgt spid="7"/>
                                        </p:tgtEl>
                                        <p:attrNameLst>
                                          <p:attrName>ppt_w</p:attrName>
                                        </p:attrNameLst>
                                      </p:cBhvr>
                                      <p:tavLst>
                                        <p:tav tm="0">
                                          <p:val>
                                            <p:fltVal val="0"/>
                                          </p:val>
                                        </p:tav>
                                        <p:tav tm="100000">
                                          <p:val>
                                            <p:strVal val="#ppt_w"/>
                                          </p:val>
                                        </p:tav>
                                      </p:tavLst>
                                    </p:anim>
                                    <p:anim calcmode="lin" valueType="num">
                                      <p:cBhvr>
                                        <p:cTn id="44" dur="500" fill="hold"/>
                                        <p:tgtEl>
                                          <p:spTgt spid="7"/>
                                        </p:tgtEl>
                                        <p:attrNameLst>
                                          <p:attrName>ppt_h</p:attrName>
                                        </p:attrNameLst>
                                      </p:cBhvr>
                                      <p:tavLst>
                                        <p:tav tm="0">
                                          <p:val>
                                            <p:strVal val="#ppt_h"/>
                                          </p:val>
                                        </p:tav>
                                        <p:tav tm="100000">
                                          <p:val>
                                            <p:strVal val="#ppt_h"/>
                                          </p:val>
                                        </p:tav>
                                      </p:tavLst>
                                    </p:anim>
                                  </p:childTnLst>
                                </p:cTn>
                              </p:par>
                              <p:par>
                                <p:cTn id="45" presetID="9" presetClass="entr" presetSubtype="0" fill="hold"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dissolve">
                                      <p:cBhvr>
                                        <p:cTn id="47" dur="500"/>
                                        <p:tgtEl>
                                          <p:spTgt spid="3"/>
                                        </p:tgtEl>
                                      </p:cBhvr>
                                    </p:animEffect>
                                  </p:childTnLst>
                                </p:cTn>
                              </p:par>
                            </p:childTnLst>
                          </p:cTn>
                        </p:par>
                        <p:par>
                          <p:cTn id="48" fill="hold">
                            <p:stCondLst>
                              <p:cond delay="2500"/>
                            </p:stCondLst>
                            <p:childTnLst>
                              <p:par>
                                <p:cTn id="49" presetID="2" presetClass="entr" presetSubtype="4" accel="64000" decel="36000" fill="hold" grpId="0" nodeType="afterEffect">
                                  <p:stCondLst>
                                    <p:cond delay="0"/>
                                  </p:stCondLst>
                                  <p:childTnLst>
                                    <p:set>
                                      <p:cBhvr>
                                        <p:cTn id="50" dur="1" fill="hold">
                                          <p:stCondLst>
                                            <p:cond delay="0"/>
                                          </p:stCondLst>
                                        </p:cTn>
                                        <p:tgtEl>
                                          <p:spTgt spid="102"/>
                                        </p:tgtEl>
                                        <p:attrNameLst>
                                          <p:attrName>style.visibility</p:attrName>
                                        </p:attrNameLst>
                                      </p:cBhvr>
                                      <p:to>
                                        <p:strVal val="visible"/>
                                      </p:to>
                                    </p:set>
                                    <p:anim calcmode="lin" valueType="num">
                                      <p:cBhvr additive="base">
                                        <p:cTn id="51" dur="650" fill="hold"/>
                                        <p:tgtEl>
                                          <p:spTgt spid="102"/>
                                        </p:tgtEl>
                                        <p:attrNameLst>
                                          <p:attrName>ppt_x</p:attrName>
                                        </p:attrNameLst>
                                      </p:cBhvr>
                                      <p:tavLst>
                                        <p:tav tm="0">
                                          <p:val>
                                            <p:strVal val="#ppt_x"/>
                                          </p:val>
                                        </p:tav>
                                        <p:tav tm="100000">
                                          <p:val>
                                            <p:strVal val="#ppt_x"/>
                                          </p:val>
                                        </p:tav>
                                      </p:tavLst>
                                    </p:anim>
                                    <p:anim calcmode="lin" valueType="num">
                                      <p:cBhvr additive="base">
                                        <p:cTn id="52" dur="650" fill="hold"/>
                                        <p:tgtEl>
                                          <p:spTgt spid="102"/>
                                        </p:tgtEl>
                                        <p:attrNameLst>
                                          <p:attrName>ppt_y</p:attrName>
                                        </p:attrNameLst>
                                      </p:cBhvr>
                                      <p:tavLst>
                                        <p:tav tm="0">
                                          <p:val>
                                            <p:strVal val="1+#ppt_h/2"/>
                                          </p:val>
                                        </p:tav>
                                        <p:tav tm="100000">
                                          <p:val>
                                            <p:strVal val="#ppt_y"/>
                                          </p:val>
                                        </p:tav>
                                      </p:tavLst>
                                    </p:anim>
                                  </p:childTnLst>
                                </p:cTn>
                              </p:par>
                              <p:par>
                                <p:cTn id="53" presetID="2" presetClass="entr" presetSubtype="4" accel="64000" decel="36000" fill="hold" grpId="0" nodeType="withEffect">
                                  <p:stCondLst>
                                    <p:cond delay="200"/>
                                  </p:stCondLst>
                                  <p:childTnLst>
                                    <p:set>
                                      <p:cBhvr>
                                        <p:cTn id="54" dur="1" fill="hold">
                                          <p:stCondLst>
                                            <p:cond delay="0"/>
                                          </p:stCondLst>
                                        </p:cTn>
                                        <p:tgtEl>
                                          <p:spTgt spid="103"/>
                                        </p:tgtEl>
                                        <p:attrNameLst>
                                          <p:attrName>style.visibility</p:attrName>
                                        </p:attrNameLst>
                                      </p:cBhvr>
                                      <p:to>
                                        <p:strVal val="visible"/>
                                      </p:to>
                                    </p:set>
                                    <p:anim calcmode="lin" valueType="num">
                                      <p:cBhvr additive="base">
                                        <p:cTn id="55" dur="650" fill="hold"/>
                                        <p:tgtEl>
                                          <p:spTgt spid="103"/>
                                        </p:tgtEl>
                                        <p:attrNameLst>
                                          <p:attrName>ppt_x</p:attrName>
                                        </p:attrNameLst>
                                      </p:cBhvr>
                                      <p:tavLst>
                                        <p:tav tm="0">
                                          <p:val>
                                            <p:strVal val="#ppt_x"/>
                                          </p:val>
                                        </p:tav>
                                        <p:tav tm="100000">
                                          <p:val>
                                            <p:strVal val="#ppt_x"/>
                                          </p:val>
                                        </p:tav>
                                      </p:tavLst>
                                    </p:anim>
                                    <p:anim calcmode="lin" valueType="num">
                                      <p:cBhvr additive="base">
                                        <p:cTn id="56" dur="650" fill="hold"/>
                                        <p:tgtEl>
                                          <p:spTgt spid="103"/>
                                        </p:tgtEl>
                                        <p:attrNameLst>
                                          <p:attrName>ppt_y</p:attrName>
                                        </p:attrNameLst>
                                      </p:cBhvr>
                                      <p:tavLst>
                                        <p:tav tm="0">
                                          <p:val>
                                            <p:strVal val="1+#ppt_h/2"/>
                                          </p:val>
                                        </p:tav>
                                        <p:tav tm="100000">
                                          <p:val>
                                            <p:strVal val="#ppt_y"/>
                                          </p:val>
                                        </p:tav>
                                      </p:tavLst>
                                    </p:anim>
                                  </p:childTnLst>
                                </p:cTn>
                              </p:par>
                            </p:childTnLst>
                          </p:cTn>
                        </p:par>
                        <p:par>
                          <p:cTn id="57" fill="hold">
                            <p:stCondLst>
                              <p:cond delay="3350"/>
                            </p:stCondLst>
                            <p:childTnLst>
                              <p:par>
                                <p:cTn id="58" presetID="2" presetClass="entr" presetSubtype="4" accel="64000" decel="36000" fill="hold" grpId="0" nodeType="afterEffect">
                                  <p:stCondLst>
                                    <p:cond delay="0"/>
                                  </p:stCondLst>
                                  <p:childTnLst>
                                    <p:set>
                                      <p:cBhvr>
                                        <p:cTn id="59" dur="1" fill="hold">
                                          <p:stCondLst>
                                            <p:cond delay="0"/>
                                          </p:stCondLst>
                                        </p:cTn>
                                        <p:tgtEl>
                                          <p:spTgt spid="107"/>
                                        </p:tgtEl>
                                        <p:attrNameLst>
                                          <p:attrName>style.visibility</p:attrName>
                                        </p:attrNameLst>
                                      </p:cBhvr>
                                      <p:to>
                                        <p:strVal val="visible"/>
                                      </p:to>
                                    </p:set>
                                    <p:anim calcmode="lin" valueType="num">
                                      <p:cBhvr additive="base">
                                        <p:cTn id="60" dur="650" fill="hold"/>
                                        <p:tgtEl>
                                          <p:spTgt spid="107"/>
                                        </p:tgtEl>
                                        <p:attrNameLst>
                                          <p:attrName>ppt_x</p:attrName>
                                        </p:attrNameLst>
                                      </p:cBhvr>
                                      <p:tavLst>
                                        <p:tav tm="0">
                                          <p:val>
                                            <p:strVal val="#ppt_x"/>
                                          </p:val>
                                        </p:tav>
                                        <p:tav tm="100000">
                                          <p:val>
                                            <p:strVal val="#ppt_x"/>
                                          </p:val>
                                        </p:tav>
                                      </p:tavLst>
                                    </p:anim>
                                    <p:anim calcmode="lin" valueType="num">
                                      <p:cBhvr additive="base">
                                        <p:cTn id="61" dur="650" fill="hold"/>
                                        <p:tgtEl>
                                          <p:spTgt spid="107"/>
                                        </p:tgtEl>
                                        <p:attrNameLst>
                                          <p:attrName>ppt_y</p:attrName>
                                        </p:attrNameLst>
                                      </p:cBhvr>
                                      <p:tavLst>
                                        <p:tav tm="0">
                                          <p:val>
                                            <p:strVal val="1+#ppt_h/2"/>
                                          </p:val>
                                        </p:tav>
                                        <p:tav tm="100000">
                                          <p:val>
                                            <p:strVal val="#ppt_y"/>
                                          </p:val>
                                        </p:tav>
                                      </p:tavLst>
                                    </p:anim>
                                  </p:childTnLst>
                                </p:cTn>
                              </p:par>
                              <p:par>
                                <p:cTn id="62" presetID="2" presetClass="entr" presetSubtype="4" accel="64000" decel="36000" fill="hold" grpId="0" nodeType="withEffect">
                                  <p:stCondLst>
                                    <p:cond delay="200"/>
                                  </p:stCondLst>
                                  <p:childTnLst>
                                    <p:set>
                                      <p:cBhvr>
                                        <p:cTn id="63" dur="1" fill="hold">
                                          <p:stCondLst>
                                            <p:cond delay="0"/>
                                          </p:stCondLst>
                                        </p:cTn>
                                        <p:tgtEl>
                                          <p:spTgt spid="108"/>
                                        </p:tgtEl>
                                        <p:attrNameLst>
                                          <p:attrName>style.visibility</p:attrName>
                                        </p:attrNameLst>
                                      </p:cBhvr>
                                      <p:to>
                                        <p:strVal val="visible"/>
                                      </p:to>
                                    </p:set>
                                    <p:anim calcmode="lin" valueType="num">
                                      <p:cBhvr additive="base">
                                        <p:cTn id="64" dur="650" fill="hold"/>
                                        <p:tgtEl>
                                          <p:spTgt spid="108"/>
                                        </p:tgtEl>
                                        <p:attrNameLst>
                                          <p:attrName>ppt_x</p:attrName>
                                        </p:attrNameLst>
                                      </p:cBhvr>
                                      <p:tavLst>
                                        <p:tav tm="0">
                                          <p:val>
                                            <p:strVal val="#ppt_x"/>
                                          </p:val>
                                        </p:tav>
                                        <p:tav tm="100000">
                                          <p:val>
                                            <p:strVal val="#ppt_x"/>
                                          </p:val>
                                        </p:tav>
                                      </p:tavLst>
                                    </p:anim>
                                    <p:anim calcmode="lin" valueType="num">
                                      <p:cBhvr additive="base">
                                        <p:cTn id="65" dur="650" fill="hold"/>
                                        <p:tgtEl>
                                          <p:spTgt spid="108"/>
                                        </p:tgtEl>
                                        <p:attrNameLst>
                                          <p:attrName>ppt_y</p:attrName>
                                        </p:attrNameLst>
                                      </p:cBhvr>
                                      <p:tavLst>
                                        <p:tav tm="0">
                                          <p:val>
                                            <p:strVal val="1+#ppt_h/2"/>
                                          </p:val>
                                        </p:tav>
                                        <p:tav tm="100000">
                                          <p:val>
                                            <p:strVal val="#ppt_y"/>
                                          </p:val>
                                        </p:tav>
                                      </p:tavLst>
                                    </p:anim>
                                  </p:childTnLst>
                                </p:cTn>
                              </p:par>
                            </p:childTnLst>
                          </p:cTn>
                        </p:par>
                        <p:par>
                          <p:cTn id="66" fill="hold">
                            <p:stCondLst>
                              <p:cond delay="4200"/>
                            </p:stCondLst>
                            <p:childTnLst>
                              <p:par>
                                <p:cTn id="67" presetID="2" presetClass="entr" presetSubtype="4" accel="64000" decel="36000" fill="hold" grpId="0" nodeType="afterEffect">
                                  <p:stCondLst>
                                    <p:cond delay="0"/>
                                  </p:stCondLst>
                                  <p:childTnLst>
                                    <p:set>
                                      <p:cBhvr>
                                        <p:cTn id="68" dur="1" fill="hold">
                                          <p:stCondLst>
                                            <p:cond delay="0"/>
                                          </p:stCondLst>
                                        </p:cTn>
                                        <p:tgtEl>
                                          <p:spTgt spid="115"/>
                                        </p:tgtEl>
                                        <p:attrNameLst>
                                          <p:attrName>style.visibility</p:attrName>
                                        </p:attrNameLst>
                                      </p:cBhvr>
                                      <p:to>
                                        <p:strVal val="visible"/>
                                      </p:to>
                                    </p:set>
                                    <p:anim calcmode="lin" valueType="num">
                                      <p:cBhvr additive="base">
                                        <p:cTn id="69" dur="650" fill="hold"/>
                                        <p:tgtEl>
                                          <p:spTgt spid="115"/>
                                        </p:tgtEl>
                                        <p:attrNameLst>
                                          <p:attrName>ppt_x</p:attrName>
                                        </p:attrNameLst>
                                      </p:cBhvr>
                                      <p:tavLst>
                                        <p:tav tm="0">
                                          <p:val>
                                            <p:strVal val="#ppt_x"/>
                                          </p:val>
                                        </p:tav>
                                        <p:tav tm="100000">
                                          <p:val>
                                            <p:strVal val="#ppt_x"/>
                                          </p:val>
                                        </p:tav>
                                      </p:tavLst>
                                    </p:anim>
                                    <p:anim calcmode="lin" valueType="num">
                                      <p:cBhvr additive="base">
                                        <p:cTn id="70" dur="650" fill="hold"/>
                                        <p:tgtEl>
                                          <p:spTgt spid="115"/>
                                        </p:tgtEl>
                                        <p:attrNameLst>
                                          <p:attrName>ppt_y</p:attrName>
                                        </p:attrNameLst>
                                      </p:cBhvr>
                                      <p:tavLst>
                                        <p:tav tm="0">
                                          <p:val>
                                            <p:strVal val="1+#ppt_h/2"/>
                                          </p:val>
                                        </p:tav>
                                        <p:tav tm="100000">
                                          <p:val>
                                            <p:strVal val="#ppt_y"/>
                                          </p:val>
                                        </p:tav>
                                      </p:tavLst>
                                    </p:anim>
                                  </p:childTnLst>
                                </p:cTn>
                              </p:par>
                              <p:par>
                                <p:cTn id="71" presetID="2" presetClass="entr" presetSubtype="4" accel="64000" decel="36000" fill="hold" grpId="0" nodeType="withEffect">
                                  <p:stCondLst>
                                    <p:cond delay="200"/>
                                  </p:stCondLst>
                                  <p:childTnLst>
                                    <p:set>
                                      <p:cBhvr>
                                        <p:cTn id="72" dur="1" fill="hold">
                                          <p:stCondLst>
                                            <p:cond delay="0"/>
                                          </p:stCondLst>
                                        </p:cTn>
                                        <p:tgtEl>
                                          <p:spTgt spid="116"/>
                                        </p:tgtEl>
                                        <p:attrNameLst>
                                          <p:attrName>style.visibility</p:attrName>
                                        </p:attrNameLst>
                                      </p:cBhvr>
                                      <p:to>
                                        <p:strVal val="visible"/>
                                      </p:to>
                                    </p:set>
                                    <p:anim calcmode="lin" valueType="num">
                                      <p:cBhvr additive="base">
                                        <p:cTn id="73" dur="650" fill="hold"/>
                                        <p:tgtEl>
                                          <p:spTgt spid="116"/>
                                        </p:tgtEl>
                                        <p:attrNameLst>
                                          <p:attrName>ppt_x</p:attrName>
                                        </p:attrNameLst>
                                      </p:cBhvr>
                                      <p:tavLst>
                                        <p:tav tm="0">
                                          <p:val>
                                            <p:strVal val="#ppt_x"/>
                                          </p:val>
                                        </p:tav>
                                        <p:tav tm="100000">
                                          <p:val>
                                            <p:strVal val="#ppt_x"/>
                                          </p:val>
                                        </p:tav>
                                      </p:tavLst>
                                    </p:anim>
                                    <p:anim calcmode="lin" valueType="num">
                                      <p:cBhvr additive="base">
                                        <p:cTn id="74" dur="650" fill="hold"/>
                                        <p:tgtEl>
                                          <p:spTgt spid="116"/>
                                        </p:tgtEl>
                                        <p:attrNameLst>
                                          <p:attrName>ppt_y</p:attrName>
                                        </p:attrNameLst>
                                      </p:cBhvr>
                                      <p:tavLst>
                                        <p:tav tm="0">
                                          <p:val>
                                            <p:strVal val="1+#ppt_h/2"/>
                                          </p:val>
                                        </p:tav>
                                        <p:tav tm="100000">
                                          <p:val>
                                            <p:strVal val="#ppt_y"/>
                                          </p:val>
                                        </p:tav>
                                      </p:tavLst>
                                    </p:anim>
                                  </p:childTnLst>
                                </p:cTn>
                              </p:par>
                            </p:childTnLst>
                          </p:cTn>
                        </p:par>
                        <p:par>
                          <p:cTn id="75" fill="hold">
                            <p:stCondLst>
                              <p:cond delay="5050"/>
                            </p:stCondLst>
                            <p:childTnLst>
                              <p:par>
                                <p:cTn id="76" presetID="2" presetClass="entr" presetSubtype="4" accel="64000" decel="36000" fill="hold" grpId="0" nodeType="afterEffect">
                                  <p:stCondLst>
                                    <p:cond delay="0"/>
                                  </p:stCondLst>
                                  <p:childTnLst>
                                    <p:set>
                                      <p:cBhvr>
                                        <p:cTn id="77" dur="1" fill="hold">
                                          <p:stCondLst>
                                            <p:cond delay="0"/>
                                          </p:stCondLst>
                                        </p:cTn>
                                        <p:tgtEl>
                                          <p:spTgt spid="117"/>
                                        </p:tgtEl>
                                        <p:attrNameLst>
                                          <p:attrName>style.visibility</p:attrName>
                                        </p:attrNameLst>
                                      </p:cBhvr>
                                      <p:to>
                                        <p:strVal val="visible"/>
                                      </p:to>
                                    </p:set>
                                    <p:anim calcmode="lin" valueType="num">
                                      <p:cBhvr additive="base">
                                        <p:cTn id="78" dur="650" fill="hold"/>
                                        <p:tgtEl>
                                          <p:spTgt spid="117"/>
                                        </p:tgtEl>
                                        <p:attrNameLst>
                                          <p:attrName>ppt_x</p:attrName>
                                        </p:attrNameLst>
                                      </p:cBhvr>
                                      <p:tavLst>
                                        <p:tav tm="0">
                                          <p:val>
                                            <p:strVal val="#ppt_x"/>
                                          </p:val>
                                        </p:tav>
                                        <p:tav tm="100000">
                                          <p:val>
                                            <p:strVal val="#ppt_x"/>
                                          </p:val>
                                        </p:tav>
                                      </p:tavLst>
                                    </p:anim>
                                    <p:anim calcmode="lin" valueType="num">
                                      <p:cBhvr additive="base">
                                        <p:cTn id="79" dur="650" fill="hold"/>
                                        <p:tgtEl>
                                          <p:spTgt spid="117"/>
                                        </p:tgtEl>
                                        <p:attrNameLst>
                                          <p:attrName>ppt_y</p:attrName>
                                        </p:attrNameLst>
                                      </p:cBhvr>
                                      <p:tavLst>
                                        <p:tav tm="0">
                                          <p:val>
                                            <p:strVal val="1+#ppt_h/2"/>
                                          </p:val>
                                        </p:tav>
                                        <p:tav tm="100000">
                                          <p:val>
                                            <p:strVal val="#ppt_y"/>
                                          </p:val>
                                        </p:tav>
                                      </p:tavLst>
                                    </p:anim>
                                  </p:childTnLst>
                                </p:cTn>
                              </p:par>
                              <p:par>
                                <p:cTn id="80" presetID="2" presetClass="entr" presetSubtype="4" accel="64000" decel="36000" fill="hold" grpId="0" nodeType="withEffect">
                                  <p:stCondLst>
                                    <p:cond delay="200"/>
                                  </p:stCondLst>
                                  <p:childTnLst>
                                    <p:set>
                                      <p:cBhvr>
                                        <p:cTn id="81" dur="1" fill="hold">
                                          <p:stCondLst>
                                            <p:cond delay="0"/>
                                          </p:stCondLst>
                                        </p:cTn>
                                        <p:tgtEl>
                                          <p:spTgt spid="118"/>
                                        </p:tgtEl>
                                        <p:attrNameLst>
                                          <p:attrName>style.visibility</p:attrName>
                                        </p:attrNameLst>
                                      </p:cBhvr>
                                      <p:to>
                                        <p:strVal val="visible"/>
                                      </p:to>
                                    </p:set>
                                    <p:anim calcmode="lin" valueType="num">
                                      <p:cBhvr additive="base">
                                        <p:cTn id="82" dur="650" fill="hold"/>
                                        <p:tgtEl>
                                          <p:spTgt spid="118"/>
                                        </p:tgtEl>
                                        <p:attrNameLst>
                                          <p:attrName>ppt_x</p:attrName>
                                        </p:attrNameLst>
                                      </p:cBhvr>
                                      <p:tavLst>
                                        <p:tav tm="0">
                                          <p:val>
                                            <p:strVal val="#ppt_x"/>
                                          </p:val>
                                        </p:tav>
                                        <p:tav tm="100000">
                                          <p:val>
                                            <p:strVal val="#ppt_x"/>
                                          </p:val>
                                        </p:tav>
                                      </p:tavLst>
                                    </p:anim>
                                    <p:anim calcmode="lin" valueType="num">
                                      <p:cBhvr additive="base">
                                        <p:cTn id="83" dur="650" fill="hold"/>
                                        <p:tgtEl>
                                          <p:spTgt spid="1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102" grpId="0"/>
      <p:bldP spid="103" grpId="0"/>
      <p:bldP spid="107" grpId="0"/>
      <p:bldP spid="108" grpId="0"/>
      <p:bldP spid="115" grpId="0"/>
      <p:bldP spid="116" grpId="0"/>
      <p:bldP spid="117" grpId="0" animBg="1"/>
      <p:bldP spid="1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a:grpSpLocks/>
          </p:cNvGrpSpPr>
          <p:nvPr/>
        </p:nvGrpSpPr>
        <p:grpSpPr bwMode="auto">
          <a:xfrm>
            <a:off x="3435603" y="1689829"/>
            <a:ext cx="2202087" cy="2501763"/>
            <a:chOff x="3360585" y="1637866"/>
            <a:chExt cx="2202087" cy="2500530"/>
          </a:xfrm>
        </p:grpSpPr>
        <p:sp>
          <p:nvSpPr>
            <p:cNvPr id="9" name="Freeform 6"/>
            <p:cNvSpPr/>
            <p:nvPr/>
          </p:nvSpPr>
          <p:spPr bwMode="auto">
            <a:xfrm>
              <a:off x="4459135" y="3208630"/>
              <a:ext cx="1035050" cy="929766"/>
            </a:xfrm>
            <a:custGeom>
              <a:avLst/>
              <a:gdLst>
                <a:gd name="T0" fmla="*/ 0 w 881"/>
                <a:gd name="T1" fmla="*/ 198 h 792"/>
                <a:gd name="T2" fmla="*/ 0 w 881"/>
                <a:gd name="T3" fmla="*/ 792 h 792"/>
                <a:gd name="T4" fmla="*/ 881 w 881"/>
                <a:gd name="T5" fmla="*/ 283 h 792"/>
                <a:gd name="T6" fmla="*/ 390 w 881"/>
                <a:gd name="T7" fmla="*/ 0 h 792"/>
                <a:gd name="T8" fmla="*/ 0 w 881"/>
                <a:gd name="T9" fmla="*/ 198 h 792"/>
              </a:gdLst>
              <a:ahLst/>
              <a:cxnLst>
                <a:cxn ang="0">
                  <a:pos x="T0" y="T1"/>
                </a:cxn>
                <a:cxn ang="0">
                  <a:pos x="T2" y="T3"/>
                </a:cxn>
                <a:cxn ang="0">
                  <a:pos x="T4" y="T5"/>
                </a:cxn>
                <a:cxn ang="0">
                  <a:pos x="T6" y="T7"/>
                </a:cxn>
                <a:cxn ang="0">
                  <a:pos x="T8" y="T9"/>
                </a:cxn>
              </a:cxnLst>
              <a:rect l="0" t="0" r="r" b="b"/>
              <a:pathLst>
                <a:path w="881" h="792">
                  <a:moveTo>
                    <a:pt x="0" y="198"/>
                  </a:moveTo>
                  <a:cubicBezTo>
                    <a:pt x="0" y="792"/>
                    <a:pt x="0" y="792"/>
                    <a:pt x="0" y="792"/>
                  </a:cubicBezTo>
                  <a:cubicBezTo>
                    <a:pt x="881" y="283"/>
                    <a:pt x="881" y="283"/>
                    <a:pt x="881" y="283"/>
                  </a:cubicBezTo>
                  <a:cubicBezTo>
                    <a:pt x="390" y="0"/>
                    <a:pt x="390" y="0"/>
                    <a:pt x="390" y="0"/>
                  </a:cubicBezTo>
                  <a:cubicBezTo>
                    <a:pt x="302" y="120"/>
                    <a:pt x="160" y="198"/>
                    <a:pt x="0" y="198"/>
                  </a:cubicBezTo>
                  <a:close/>
                </a:path>
              </a:pathLst>
            </a:custGeom>
            <a:solidFill>
              <a:schemeClr val="accent3"/>
            </a:solidFill>
            <a:ln>
              <a:noFill/>
            </a:ln>
          </p:spPr>
          <p:txBody>
            <a:bodyPr/>
            <a:lstStyle/>
            <a:p>
              <a:pPr>
                <a:defRPr/>
              </a:pPr>
              <a:endParaRPr lang="zh-CN" altLang="en-US" sz="1778" kern="0" dirty="0">
                <a:solidFill>
                  <a:schemeClr val="bg1">
                    <a:lumMod val="50000"/>
                  </a:schemeClr>
                </a:solidFill>
              </a:endParaRPr>
            </a:p>
          </p:txBody>
        </p:sp>
        <p:sp>
          <p:nvSpPr>
            <p:cNvPr id="10" name="Freeform 7"/>
            <p:cNvSpPr/>
            <p:nvPr/>
          </p:nvSpPr>
          <p:spPr bwMode="auto">
            <a:xfrm>
              <a:off x="3424085" y="3208630"/>
              <a:ext cx="1035050" cy="929766"/>
            </a:xfrm>
            <a:custGeom>
              <a:avLst/>
              <a:gdLst>
                <a:gd name="T0" fmla="*/ 881 w 881"/>
                <a:gd name="T1" fmla="*/ 198 h 792"/>
                <a:gd name="T2" fmla="*/ 490 w 881"/>
                <a:gd name="T3" fmla="*/ 0 h 792"/>
                <a:gd name="T4" fmla="*/ 0 w 881"/>
                <a:gd name="T5" fmla="*/ 283 h 792"/>
                <a:gd name="T6" fmla="*/ 881 w 881"/>
                <a:gd name="T7" fmla="*/ 792 h 792"/>
                <a:gd name="T8" fmla="*/ 881 w 881"/>
                <a:gd name="T9" fmla="*/ 792 h 792"/>
                <a:gd name="T10" fmla="*/ 881 w 881"/>
                <a:gd name="T11" fmla="*/ 198 h 792"/>
              </a:gdLst>
              <a:ahLst/>
              <a:cxnLst>
                <a:cxn ang="0">
                  <a:pos x="T0" y="T1"/>
                </a:cxn>
                <a:cxn ang="0">
                  <a:pos x="T2" y="T3"/>
                </a:cxn>
                <a:cxn ang="0">
                  <a:pos x="T4" y="T5"/>
                </a:cxn>
                <a:cxn ang="0">
                  <a:pos x="T6" y="T7"/>
                </a:cxn>
                <a:cxn ang="0">
                  <a:pos x="T8" y="T9"/>
                </a:cxn>
                <a:cxn ang="0">
                  <a:pos x="T10" y="T11"/>
                </a:cxn>
              </a:cxnLst>
              <a:rect l="0" t="0" r="r" b="b"/>
              <a:pathLst>
                <a:path w="881" h="792">
                  <a:moveTo>
                    <a:pt x="881" y="198"/>
                  </a:moveTo>
                  <a:cubicBezTo>
                    <a:pt x="721" y="198"/>
                    <a:pt x="579" y="120"/>
                    <a:pt x="490" y="0"/>
                  </a:cubicBezTo>
                  <a:cubicBezTo>
                    <a:pt x="0" y="283"/>
                    <a:pt x="0" y="283"/>
                    <a:pt x="0" y="283"/>
                  </a:cubicBezTo>
                  <a:cubicBezTo>
                    <a:pt x="881" y="792"/>
                    <a:pt x="881" y="792"/>
                    <a:pt x="881" y="792"/>
                  </a:cubicBezTo>
                  <a:cubicBezTo>
                    <a:pt x="881" y="792"/>
                    <a:pt x="881" y="792"/>
                    <a:pt x="881" y="792"/>
                  </a:cubicBezTo>
                  <a:cubicBezTo>
                    <a:pt x="881" y="198"/>
                    <a:pt x="881" y="198"/>
                    <a:pt x="881" y="198"/>
                  </a:cubicBezTo>
                  <a:close/>
                </a:path>
              </a:pathLst>
            </a:custGeom>
            <a:solidFill>
              <a:schemeClr val="accent4"/>
            </a:solidFill>
            <a:ln>
              <a:noFill/>
            </a:ln>
          </p:spPr>
          <p:txBody>
            <a:bodyPr/>
            <a:lstStyle/>
            <a:p>
              <a:pPr>
                <a:defRPr/>
              </a:pPr>
              <a:endParaRPr lang="zh-CN" altLang="en-US" sz="1778" kern="0" dirty="0">
                <a:solidFill>
                  <a:schemeClr val="bg1">
                    <a:lumMod val="50000"/>
                  </a:schemeClr>
                </a:solidFill>
              </a:endParaRPr>
            </a:p>
          </p:txBody>
        </p:sp>
        <p:sp>
          <p:nvSpPr>
            <p:cNvPr id="11" name="Freeform 8"/>
            <p:cNvSpPr/>
            <p:nvPr/>
          </p:nvSpPr>
          <p:spPr bwMode="auto">
            <a:xfrm>
              <a:off x="3360585" y="1637866"/>
              <a:ext cx="1035050" cy="947218"/>
            </a:xfrm>
            <a:custGeom>
              <a:avLst/>
              <a:gdLst>
                <a:gd name="T0" fmla="*/ 880 w 880"/>
                <a:gd name="T1" fmla="*/ 566 h 806"/>
                <a:gd name="T2" fmla="*/ 880 w 880"/>
                <a:gd name="T3" fmla="*/ 0 h 806"/>
                <a:gd name="T4" fmla="*/ 0 w 880"/>
                <a:gd name="T5" fmla="*/ 508 h 806"/>
                <a:gd name="T6" fmla="*/ 0 w 880"/>
                <a:gd name="T7" fmla="*/ 508 h 806"/>
                <a:gd name="T8" fmla="*/ 515 w 880"/>
                <a:gd name="T9" fmla="*/ 806 h 806"/>
                <a:gd name="T10" fmla="*/ 880 w 880"/>
                <a:gd name="T11" fmla="*/ 566 h 806"/>
              </a:gdLst>
              <a:ahLst/>
              <a:cxnLst>
                <a:cxn ang="0">
                  <a:pos x="T0" y="T1"/>
                </a:cxn>
                <a:cxn ang="0">
                  <a:pos x="T2" y="T3"/>
                </a:cxn>
                <a:cxn ang="0">
                  <a:pos x="T4" y="T5"/>
                </a:cxn>
                <a:cxn ang="0">
                  <a:pos x="T6" y="T7"/>
                </a:cxn>
                <a:cxn ang="0">
                  <a:pos x="T8" y="T9"/>
                </a:cxn>
                <a:cxn ang="0">
                  <a:pos x="T10" y="T11"/>
                </a:cxn>
              </a:cxnLst>
              <a:rect l="0" t="0" r="r" b="b"/>
              <a:pathLst>
                <a:path w="880" h="806">
                  <a:moveTo>
                    <a:pt x="880" y="566"/>
                  </a:moveTo>
                  <a:cubicBezTo>
                    <a:pt x="880" y="0"/>
                    <a:pt x="880" y="0"/>
                    <a:pt x="880" y="0"/>
                  </a:cubicBezTo>
                  <a:cubicBezTo>
                    <a:pt x="0" y="508"/>
                    <a:pt x="0" y="508"/>
                    <a:pt x="0" y="508"/>
                  </a:cubicBezTo>
                  <a:cubicBezTo>
                    <a:pt x="0" y="508"/>
                    <a:pt x="0" y="508"/>
                    <a:pt x="0" y="508"/>
                  </a:cubicBezTo>
                  <a:cubicBezTo>
                    <a:pt x="515" y="806"/>
                    <a:pt x="515" y="806"/>
                    <a:pt x="515" y="806"/>
                  </a:cubicBezTo>
                  <a:cubicBezTo>
                    <a:pt x="590" y="675"/>
                    <a:pt x="724" y="583"/>
                    <a:pt x="880" y="566"/>
                  </a:cubicBezTo>
                  <a:close/>
                </a:path>
              </a:pathLst>
            </a:custGeom>
            <a:solidFill>
              <a:schemeClr val="accent2"/>
            </a:solidFill>
            <a:ln>
              <a:noFill/>
            </a:ln>
          </p:spPr>
          <p:txBody>
            <a:bodyPr/>
            <a:lstStyle/>
            <a:p>
              <a:pPr>
                <a:defRPr/>
              </a:pPr>
              <a:endParaRPr lang="zh-CN" altLang="en-US" sz="1778" kern="0" dirty="0">
                <a:solidFill>
                  <a:schemeClr val="bg1">
                    <a:lumMod val="50000"/>
                  </a:schemeClr>
                </a:solidFill>
              </a:endParaRPr>
            </a:p>
          </p:txBody>
        </p:sp>
        <p:sp>
          <p:nvSpPr>
            <p:cNvPr id="12" name="Freeform 9"/>
            <p:cNvSpPr/>
            <p:nvPr/>
          </p:nvSpPr>
          <p:spPr bwMode="auto">
            <a:xfrm>
              <a:off x="3360585" y="2234439"/>
              <a:ext cx="604837" cy="1194732"/>
            </a:xfrm>
            <a:custGeom>
              <a:avLst/>
              <a:gdLst>
                <a:gd name="T0" fmla="*/ 449 w 515"/>
                <a:gd name="T1" fmla="*/ 540 h 1016"/>
                <a:gd name="T2" fmla="*/ 515 w 515"/>
                <a:gd name="T3" fmla="*/ 298 h 1016"/>
                <a:gd name="T4" fmla="*/ 0 w 515"/>
                <a:gd name="T5" fmla="*/ 0 h 1016"/>
                <a:gd name="T6" fmla="*/ 0 w 515"/>
                <a:gd name="T7" fmla="*/ 1016 h 1016"/>
                <a:gd name="T8" fmla="*/ 489 w 515"/>
                <a:gd name="T9" fmla="*/ 733 h 1016"/>
                <a:gd name="T10" fmla="*/ 449 w 515"/>
                <a:gd name="T11" fmla="*/ 540 h 1016"/>
              </a:gdLst>
              <a:ahLst/>
              <a:cxnLst>
                <a:cxn ang="0">
                  <a:pos x="T0" y="T1"/>
                </a:cxn>
                <a:cxn ang="0">
                  <a:pos x="T2" y="T3"/>
                </a:cxn>
                <a:cxn ang="0">
                  <a:pos x="T4" y="T5"/>
                </a:cxn>
                <a:cxn ang="0">
                  <a:pos x="T6" y="T7"/>
                </a:cxn>
                <a:cxn ang="0">
                  <a:pos x="T8" y="T9"/>
                </a:cxn>
                <a:cxn ang="0">
                  <a:pos x="T10" y="T11"/>
                </a:cxn>
              </a:cxnLst>
              <a:rect l="0" t="0" r="r" b="b"/>
              <a:pathLst>
                <a:path w="515" h="1016">
                  <a:moveTo>
                    <a:pt x="449" y="540"/>
                  </a:moveTo>
                  <a:cubicBezTo>
                    <a:pt x="449" y="452"/>
                    <a:pt x="473" y="369"/>
                    <a:pt x="515" y="298"/>
                  </a:cubicBezTo>
                  <a:cubicBezTo>
                    <a:pt x="0" y="0"/>
                    <a:pt x="0" y="0"/>
                    <a:pt x="0" y="0"/>
                  </a:cubicBezTo>
                  <a:cubicBezTo>
                    <a:pt x="0" y="1016"/>
                    <a:pt x="0" y="1016"/>
                    <a:pt x="0" y="1016"/>
                  </a:cubicBezTo>
                  <a:cubicBezTo>
                    <a:pt x="489" y="733"/>
                    <a:pt x="489" y="733"/>
                    <a:pt x="489" y="733"/>
                  </a:cubicBezTo>
                  <a:cubicBezTo>
                    <a:pt x="464" y="674"/>
                    <a:pt x="449" y="609"/>
                    <a:pt x="449" y="540"/>
                  </a:cubicBezTo>
                  <a:close/>
                </a:path>
              </a:pathLst>
            </a:custGeom>
            <a:solidFill>
              <a:schemeClr val="accent1"/>
            </a:solidFill>
            <a:ln>
              <a:noFill/>
            </a:ln>
          </p:spPr>
          <p:txBody>
            <a:bodyPr/>
            <a:lstStyle/>
            <a:p>
              <a:pPr>
                <a:defRPr/>
              </a:pPr>
              <a:endParaRPr lang="zh-CN" altLang="en-US" sz="1778" kern="0" dirty="0">
                <a:solidFill>
                  <a:schemeClr val="bg1">
                    <a:lumMod val="50000"/>
                  </a:schemeClr>
                </a:solidFill>
              </a:endParaRPr>
            </a:p>
          </p:txBody>
        </p:sp>
        <p:sp>
          <p:nvSpPr>
            <p:cNvPr id="13" name="Freeform 10"/>
            <p:cNvSpPr/>
            <p:nvPr/>
          </p:nvSpPr>
          <p:spPr bwMode="auto">
            <a:xfrm>
              <a:off x="4522635" y="1637866"/>
              <a:ext cx="1035050" cy="947218"/>
            </a:xfrm>
            <a:custGeom>
              <a:avLst/>
              <a:gdLst>
                <a:gd name="T0" fmla="*/ 365 w 880"/>
                <a:gd name="T1" fmla="*/ 806 h 806"/>
                <a:gd name="T2" fmla="*/ 880 w 880"/>
                <a:gd name="T3" fmla="*/ 508 h 806"/>
                <a:gd name="T4" fmla="*/ 880 w 880"/>
                <a:gd name="T5" fmla="*/ 508 h 806"/>
                <a:gd name="T6" fmla="*/ 0 w 880"/>
                <a:gd name="T7" fmla="*/ 0 h 806"/>
                <a:gd name="T8" fmla="*/ 0 w 880"/>
                <a:gd name="T9" fmla="*/ 566 h 806"/>
                <a:gd name="T10" fmla="*/ 365 w 880"/>
                <a:gd name="T11" fmla="*/ 806 h 806"/>
              </a:gdLst>
              <a:ahLst/>
              <a:cxnLst>
                <a:cxn ang="0">
                  <a:pos x="T0" y="T1"/>
                </a:cxn>
                <a:cxn ang="0">
                  <a:pos x="T2" y="T3"/>
                </a:cxn>
                <a:cxn ang="0">
                  <a:pos x="T4" y="T5"/>
                </a:cxn>
                <a:cxn ang="0">
                  <a:pos x="T6" y="T7"/>
                </a:cxn>
                <a:cxn ang="0">
                  <a:pos x="T8" y="T9"/>
                </a:cxn>
                <a:cxn ang="0">
                  <a:pos x="T10" y="T11"/>
                </a:cxn>
              </a:cxnLst>
              <a:rect l="0" t="0" r="r" b="b"/>
              <a:pathLst>
                <a:path w="880" h="806">
                  <a:moveTo>
                    <a:pt x="365" y="806"/>
                  </a:moveTo>
                  <a:cubicBezTo>
                    <a:pt x="880" y="508"/>
                    <a:pt x="880" y="508"/>
                    <a:pt x="880" y="508"/>
                  </a:cubicBezTo>
                  <a:cubicBezTo>
                    <a:pt x="880" y="508"/>
                    <a:pt x="880" y="508"/>
                    <a:pt x="880" y="508"/>
                  </a:cubicBezTo>
                  <a:cubicBezTo>
                    <a:pt x="0" y="0"/>
                    <a:pt x="0" y="0"/>
                    <a:pt x="0" y="0"/>
                  </a:cubicBezTo>
                  <a:cubicBezTo>
                    <a:pt x="0" y="566"/>
                    <a:pt x="0" y="566"/>
                    <a:pt x="0" y="566"/>
                  </a:cubicBezTo>
                  <a:cubicBezTo>
                    <a:pt x="156" y="583"/>
                    <a:pt x="290" y="676"/>
                    <a:pt x="365" y="806"/>
                  </a:cubicBezTo>
                  <a:close/>
                </a:path>
              </a:pathLst>
            </a:custGeom>
            <a:solidFill>
              <a:schemeClr val="accent1"/>
            </a:solidFill>
            <a:ln>
              <a:noFill/>
            </a:ln>
          </p:spPr>
          <p:txBody>
            <a:bodyPr/>
            <a:lstStyle/>
            <a:p>
              <a:pPr>
                <a:defRPr/>
              </a:pPr>
              <a:endParaRPr lang="zh-CN" altLang="en-US" sz="1778" kern="0" dirty="0">
                <a:solidFill>
                  <a:schemeClr val="bg1">
                    <a:lumMod val="50000"/>
                  </a:schemeClr>
                </a:solidFill>
              </a:endParaRPr>
            </a:p>
          </p:txBody>
        </p:sp>
        <p:sp>
          <p:nvSpPr>
            <p:cNvPr id="14" name="Freeform 11"/>
            <p:cNvSpPr/>
            <p:nvPr/>
          </p:nvSpPr>
          <p:spPr bwMode="auto">
            <a:xfrm>
              <a:off x="4957834" y="2263450"/>
              <a:ext cx="604838" cy="1194732"/>
            </a:xfrm>
            <a:custGeom>
              <a:avLst/>
              <a:gdLst>
                <a:gd name="T0" fmla="*/ 0 w 515"/>
                <a:gd name="T1" fmla="*/ 298 h 1016"/>
                <a:gd name="T2" fmla="*/ 65 w 515"/>
                <a:gd name="T3" fmla="*/ 540 h 1016"/>
                <a:gd name="T4" fmla="*/ 25 w 515"/>
                <a:gd name="T5" fmla="*/ 733 h 1016"/>
                <a:gd name="T6" fmla="*/ 515 w 515"/>
                <a:gd name="T7" fmla="*/ 1016 h 1016"/>
                <a:gd name="T8" fmla="*/ 515 w 515"/>
                <a:gd name="T9" fmla="*/ 0 h 1016"/>
                <a:gd name="T10" fmla="*/ 0 w 515"/>
                <a:gd name="T11" fmla="*/ 298 h 1016"/>
              </a:gdLst>
              <a:ahLst/>
              <a:cxnLst>
                <a:cxn ang="0">
                  <a:pos x="T0" y="T1"/>
                </a:cxn>
                <a:cxn ang="0">
                  <a:pos x="T2" y="T3"/>
                </a:cxn>
                <a:cxn ang="0">
                  <a:pos x="T4" y="T5"/>
                </a:cxn>
                <a:cxn ang="0">
                  <a:pos x="T6" y="T7"/>
                </a:cxn>
                <a:cxn ang="0">
                  <a:pos x="T8" y="T9"/>
                </a:cxn>
                <a:cxn ang="0">
                  <a:pos x="T10" y="T11"/>
                </a:cxn>
              </a:cxnLst>
              <a:rect l="0" t="0" r="r" b="b"/>
              <a:pathLst>
                <a:path w="515" h="1016">
                  <a:moveTo>
                    <a:pt x="0" y="298"/>
                  </a:moveTo>
                  <a:cubicBezTo>
                    <a:pt x="41" y="369"/>
                    <a:pt x="65" y="452"/>
                    <a:pt x="65" y="540"/>
                  </a:cubicBezTo>
                  <a:cubicBezTo>
                    <a:pt x="65" y="609"/>
                    <a:pt x="51" y="674"/>
                    <a:pt x="25" y="733"/>
                  </a:cubicBezTo>
                  <a:cubicBezTo>
                    <a:pt x="515" y="1016"/>
                    <a:pt x="515" y="1016"/>
                    <a:pt x="515" y="1016"/>
                  </a:cubicBezTo>
                  <a:cubicBezTo>
                    <a:pt x="515" y="0"/>
                    <a:pt x="515" y="0"/>
                    <a:pt x="515" y="0"/>
                  </a:cubicBezTo>
                  <a:lnTo>
                    <a:pt x="0" y="298"/>
                  </a:lnTo>
                  <a:close/>
                </a:path>
              </a:pathLst>
            </a:custGeom>
            <a:solidFill>
              <a:schemeClr val="accent2"/>
            </a:solidFill>
            <a:ln>
              <a:noFill/>
            </a:ln>
          </p:spPr>
          <p:txBody>
            <a:bodyPr/>
            <a:lstStyle/>
            <a:p>
              <a:pPr>
                <a:defRPr/>
              </a:pPr>
              <a:endParaRPr lang="zh-CN" altLang="en-US" sz="1778" kern="0" dirty="0">
                <a:solidFill>
                  <a:schemeClr val="bg1">
                    <a:lumMod val="50000"/>
                  </a:schemeClr>
                </a:solidFill>
              </a:endParaRPr>
            </a:p>
          </p:txBody>
        </p:sp>
      </p:grpSp>
      <p:sp>
        <p:nvSpPr>
          <p:cNvPr id="15" name="Freeform 12"/>
          <p:cNvSpPr/>
          <p:nvPr/>
        </p:nvSpPr>
        <p:spPr bwMode="auto">
          <a:xfrm>
            <a:off x="4099178" y="2705775"/>
            <a:ext cx="434975" cy="650839"/>
          </a:xfrm>
          <a:custGeom>
            <a:avLst/>
            <a:gdLst>
              <a:gd name="T0" fmla="*/ 313 w 369"/>
              <a:gd name="T1" fmla="*/ 152 h 553"/>
              <a:gd name="T2" fmla="*/ 50 w 369"/>
              <a:gd name="T3" fmla="*/ 0 h 553"/>
              <a:gd name="T4" fmla="*/ 0 w 369"/>
              <a:gd name="T5" fmla="*/ 184 h 553"/>
              <a:gd name="T6" fmla="*/ 26 w 369"/>
              <a:gd name="T7" fmla="*/ 318 h 553"/>
              <a:gd name="T8" fmla="*/ 80 w 369"/>
              <a:gd name="T9" fmla="*/ 413 h 553"/>
              <a:gd name="T10" fmla="*/ 369 w 369"/>
              <a:gd name="T11" fmla="*/ 553 h 553"/>
              <a:gd name="T12" fmla="*/ 369 w 369"/>
              <a:gd name="T13" fmla="*/ 553 h 553"/>
              <a:gd name="T14" fmla="*/ 369 w 369"/>
              <a:gd name="T15" fmla="*/ 247 h 553"/>
              <a:gd name="T16" fmla="*/ 369 w 369"/>
              <a:gd name="T17" fmla="*/ 184 h 553"/>
              <a:gd name="T18" fmla="*/ 313 w 369"/>
              <a:gd name="T19" fmla="*/ 15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9" h="553">
                <a:moveTo>
                  <a:pt x="313" y="152"/>
                </a:moveTo>
                <a:cubicBezTo>
                  <a:pt x="50" y="0"/>
                  <a:pt x="50" y="0"/>
                  <a:pt x="50" y="0"/>
                </a:cubicBezTo>
                <a:cubicBezTo>
                  <a:pt x="18" y="54"/>
                  <a:pt x="0" y="117"/>
                  <a:pt x="0" y="184"/>
                </a:cubicBezTo>
                <a:cubicBezTo>
                  <a:pt x="0" y="232"/>
                  <a:pt x="9" y="277"/>
                  <a:pt x="26" y="318"/>
                </a:cubicBezTo>
                <a:cubicBezTo>
                  <a:pt x="39" y="353"/>
                  <a:pt x="58" y="385"/>
                  <a:pt x="80" y="413"/>
                </a:cubicBezTo>
                <a:cubicBezTo>
                  <a:pt x="148" y="498"/>
                  <a:pt x="252" y="553"/>
                  <a:pt x="369" y="553"/>
                </a:cubicBezTo>
                <a:cubicBezTo>
                  <a:pt x="369" y="553"/>
                  <a:pt x="369" y="553"/>
                  <a:pt x="369" y="553"/>
                </a:cubicBezTo>
                <a:cubicBezTo>
                  <a:pt x="369" y="247"/>
                  <a:pt x="369" y="247"/>
                  <a:pt x="369" y="247"/>
                </a:cubicBezTo>
                <a:cubicBezTo>
                  <a:pt x="369" y="184"/>
                  <a:pt x="369" y="184"/>
                  <a:pt x="369" y="184"/>
                </a:cubicBezTo>
                <a:lnTo>
                  <a:pt x="313" y="152"/>
                </a:lnTo>
                <a:close/>
              </a:path>
            </a:pathLst>
          </a:custGeom>
          <a:solidFill>
            <a:schemeClr val="bg1">
              <a:lumMod val="75000"/>
            </a:schemeClr>
          </a:solidFill>
          <a:ln>
            <a:noFill/>
          </a:ln>
        </p:spPr>
        <p:txBody>
          <a:bodyPr lIns="68575" tIns="34287" rIns="68575" bIns="34287"/>
          <a:lstStyle/>
          <a:p>
            <a:pPr>
              <a:defRPr/>
            </a:pPr>
            <a:endParaRPr lang="zh-CN" altLang="en-US" sz="1778" kern="0" dirty="0">
              <a:solidFill>
                <a:schemeClr val="bg1">
                  <a:lumMod val="50000"/>
                </a:schemeClr>
              </a:solidFill>
            </a:endParaRPr>
          </a:p>
        </p:txBody>
      </p:sp>
      <p:sp>
        <p:nvSpPr>
          <p:cNvPr id="16" name="Freeform 13"/>
          <p:cNvSpPr/>
          <p:nvPr/>
        </p:nvSpPr>
        <p:spPr bwMode="auto">
          <a:xfrm>
            <a:off x="4159503" y="2489886"/>
            <a:ext cx="749300" cy="431776"/>
          </a:xfrm>
          <a:custGeom>
            <a:avLst/>
            <a:gdLst>
              <a:gd name="T0" fmla="*/ 374 w 638"/>
              <a:gd name="T1" fmla="*/ 4 h 368"/>
              <a:gd name="T2" fmla="*/ 319 w 638"/>
              <a:gd name="T3" fmla="*/ 0 h 368"/>
              <a:gd name="T4" fmla="*/ 264 w 638"/>
              <a:gd name="T5" fmla="*/ 4 h 368"/>
              <a:gd name="T6" fmla="*/ 0 w 638"/>
              <a:gd name="T7" fmla="*/ 184 h 368"/>
              <a:gd name="T8" fmla="*/ 263 w 638"/>
              <a:gd name="T9" fmla="*/ 336 h 368"/>
              <a:gd name="T10" fmla="*/ 319 w 638"/>
              <a:gd name="T11" fmla="*/ 368 h 368"/>
              <a:gd name="T12" fmla="*/ 374 w 638"/>
              <a:gd name="T13" fmla="*/ 336 h 368"/>
              <a:gd name="T14" fmla="*/ 638 w 638"/>
              <a:gd name="T15" fmla="*/ 184 h 368"/>
              <a:gd name="T16" fmla="*/ 374 w 638"/>
              <a:gd name="T17" fmla="*/ 4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8" h="368">
                <a:moveTo>
                  <a:pt x="374" y="4"/>
                </a:moveTo>
                <a:cubicBezTo>
                  <a:pt x="356" y="1"/>
                  <a:pt x="337" y="0"/>
                  <a:pt x="319" y="0"/>
                </a:cubicBezTo>
                <a:cubicBezTo>
                  <a:pt x="300" y="0"/>
                  <a:pt x="282" y="1"/>
                  <a:pt x="264" y="4"/>
                </a:cubicBezTo>
                <a:cubicBezTo>
                  <a:pt x="151" y="21"/>
                  <a:pt x="55" y="89"/>
                  <a:pt x="0" y="184"/>
                </a:cubicBezTo>
                <a:cubicBezTo>
                  <a:pt x="263" y="336"/>
                  <a:pt x="263" y="336"/>
                  <a:pt x="263" y="336"/>
                </a:cubicBezTo>
                <a:cubicBezTo>
                  <a:pt x="319" y="368"/>
                  <a:pt x="319" y="368"/>
                  <a:pt x="319" y="368"/>
                </a:cubicBezTo>
                <a:cubicBezTo>
                  <a:pt x="374" y="336"/>
                  <a:pt x="374" y="336"/>
                  <a:pt x="374" y="336"/>
                </a:cubicBezTo>
                <a:cubicBezTo>
                  <a:pt x="638" y="184"/>
                  <a:pt x="638" y="184"/>
                  <a:pt x="638" y="184"/>
                </a:cubicBezTo>
                <a:cubicBezTo>
                  <a:pt x="583" y="89"/>
                  <a:pt x="487" y="21"/>
                  <a:pt x="374" y="4"/>
                </a:cubicBezTo>
                <a:close/>
              </a:path>
            </a:pathLst>
          </a:custGeom>
          <a:solidFill>
            <a:schemeClr val="accent1"/>
          </a:solidFill>
          <a:ln>
            <a:noFill/>
          </a:ln>
        </p:spPr>
        <p:txBody>
          <a:bodyPr lIns="68575" tIns="34287" rIns="68575" bIns="34287"/>
          <a:lstStyle/>
          <a:p>
            <a:pPr>
              <a:defRPr/>
            </a:pPr>
            <a:endParaRPr lang="zh-CN" altLang="en-US" sz="1778" kern="0" dirty="0">
              <a:solidFill>
                <a:schemeClr val="bg1">
                  <a:lumMod val="50000"/>
                </a:schemeClr>
              </a:solidFill>
            </a:endParaRPr>
          </a:p>
        </p:txBody>
      </p:sp>
      <p:sp>
        <p:nvSpPr>
          <p:cNvPr id="17" name="Freeform 14"/>
          <p:cNvSpPr/>
          <p:nvPr/>
        </p:nvSpPr>
        <p:spPr bwMode="auto">
          <a:xfrm>
            <a:off x="4534153" y="2705775"/>
            <a:ext cx="433387" cy="650839"/>
          </a:xfrm>
          <a:custGeom>
            <a:avLst/>
            <a:gdLst>
              <a:gd name="T0" fmla="*/ 319 w 369"/>
              <a:gd name="T1" fmla="*/ 0 h 553"/>
              <a:gd name="T2" fmla="*/ 55 w 369"/>
              <a:gd name="T3" fmla="*/ 152 h 553"/>
              <a:gd name="T4" fmla="*/ 0 w 369"/>
              <a:gd name="T5" fmla="*/ 184 h 553"/>
              <a:gd name="T6" fmla="*/ 0 w 369"/>
              <a:gd name="T7" fmla="*/ 247 h 553"/>
              <a:gd name="T8" fmla="*/ 0 w 369"/>
              <a:gd name="T9" fmla="*/ 553 h 553"/>
              <a:gd name="T10" fmla="*/ 288 w 369"/>
              <a:gd name="T11" fmla="*/ 413 h 553"/>
              <a:gd name="T12" fmla="*/ 343 w 369"/>
              <a:gd name="T13" fmla="*/ 318 h 553"/>
              <a:gd name="T14" fmla="*/ 369 w 369"/>
              <a:gd name="T15" fmla="*/ 184 h 553"/>
              <a:gd name="T16" fmla="*/ 319 w 369"/>
              <a:gd name="T17"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9" h="553">
                <a:moveTo>
                  <a:pt x="319" y="0"/>
                </a:moveTo>
                <a:cubicBezTo>
                  <a:pt x="55" y="152"/>
                  <a:pt x="55" y="152"/>
                  <a:pt x="55" y="152"/>
                </a:cubicBezTo>
                <a:cubicBezTo>
                  <a:pt x="0" y="184"/>
                  <a:pt x="0" y="184"/>
                  <a:pt x="0" y="184"/>
                </a:cubicBezTo>
                <a:cubicBezTo>
                  <a:pt x="0" y="247"/>
                  <a:pt x="0" y="247"/>
                  <a:pt x="0" y="247"/>
                </a:cubicBezTo>
                <a:cubicBezTo>
                  <a:pt x="0" y="553"/>
                  <a:pt x="0" y="553"/>
                  <a:pt x="0" y="553"/>
                </a:cubicBezTo>
                <a:cubicBezTo>
                  <a:pt x="117" y="553"/>
                  <a:pt x="221" y="498"/>
                  <a:pt x="288" y="413"/>
                </a:cubicBezTo>
                <a:cubicBezTo>
                  <a:pt x="311" y="385"/>
                  <a:pt x="330" y="353"/>
                  <a:pt x="343" y="318"/>
                </a:cubicBezTo>
                <a:cubicBezTo>
                  <a:pt x="359" y="277"/>
                  <a:pt x="369" y="232"/>
                  <a:pt x="369" y="184"/>
                </a:cubicBezTo>
                <a:cubicBezTo>
                  <a:pt x="369" y="117"/>
                  <a:pt x="350" y="54"/>
                  <a:pt x="319" y="0"/>
                </a:cubicBezTo>
                <a:close/>
              </a:path>
            </a:pathLst>
          </a:custGeom>
          <a:solidFill>
            <a:schemeClr val="accent2"/>
          </a:solidFill>
          <a:ln>
            <a:noFill/>
          </a:ln>
        </p:spPr>
        <p:txBody>
          <a:bodyPr lIns="68575" tIns="34287" rIns="68575" bIns="34287"/>
          <a:lstStyle/>
          <a:p>
            <a:pPr>
              <a:defRPr/>
            </a:pPr>
            <a:endParaRPr lang="zh-CN" altLang="en-US" sz="1778" kern="0" dirty="0">
              <a:solidFill>
                <a:schemeClr val="bg1">
                  <a:lumMod val="50000"/>
                </a:schemeClr>
              </a:solidFill>
            </a:endParaRPr>
          </a:p>
        </p:txBody>
      </p:sp>
      <p:grpSp>
        <p:nvGrpSpPr>
          <p:cNvPr id="3" name="组合 17"/>
          <p:cNvGrpSpPr>
            <a:grpSpLocks/>
          </p:cNvGrpSpPr>
          <p:nvPr/>
        </p:nvGrpSpPr>
        <p:grpSpPr bwMode="auto">
          <a:xfrm>
            <a:off x="901954" y="1891431"/>
            <a:ext cx="3051174" cy="119057"/>
            <a:chOff x="1161799" y="2300503"/>
            <a:chExt cx="3050161" cy="118384"/>
          </a:xfrm>
        </p:grpSpPr>
        <p:cxnSp>
          <p:nvCxnSpPr>
            <p:cNvPr id="19" name="直接连接符 21"/>
            <p:cNvCxnSpPr>
              <a:cxnSpLocks noChangeShapeType="1"/>
            </p:cNvCxnSpPr>
            <p:nvPr/>
          </p:nvCxnSpPr>
          <p:spPr bwMode="auto">
            <a:xfrm flipH="1" flipV="1">
              <a:off x="4093576" y="2300503"/>
              <a:ext cx="118384" cy="118384"/>
            </a:xfrm>
            <a:prstGeom prst="line">
              <a:avLst/>
            </a:prstGeom>
            <a:noFill/>
            <a:ln w="9525">
              <a:solidFill>
                <a:srgbClr val="7F7F7F"/>
              </a:solidFill>
              <a:prstDash val="sysDash"/>
              <a:round/>
              <a:headEnd/>
              <a:tailEnd/>
            </a:ln>
            <a:extLst>
              <a:ext uri="{909E8E84-426E-40DD-AFC4-6F175D3DCCD1}">
                <a14:hiddenFill xmlns:a14="http://schemas.microsoft.com/office/drawing/2010/main">
                  <a:noFill/>
                </a14:hiddenFill>
              </a:ext>
            </a:extLst>
          </p:spPr>
        </p:cxnSp>
        <p:cxnSp>
          <p:nvCxnSpPr>
            <p:cNvPr id="20" name="直接连接符 22"/>
            <p:cNvCxnSpPr>
              <a:cxnSpLocks noChangeShapeType="1"/>
            </p:cNvCxnSpPr>
            <p:nvPr/>
          </p:nvCxnSpPr>
          <p:spPr bwMode="auto">
            <a:xfrm flipH="1">
              <a:off x="1161799" y="2300503"/>
              <a:ext cx="2931778" cy="0"/>
            </a:xfrm>
            <a:prstGeom prst="line">
              <a:avLst/>
            </a:prstGeom>
            <a:noFill/>
            <a:ln w="9525">
              <a:solidFill>
                <a:srgbClr val="7F7F7F"/>
              </a:solidFill>
              <a:prstDash val="sysDash"/>
              <a:round/>
              <a:headEnd/>
              <a:tailEnd/>
            </a:ln>
            <a:extLst>
              <a:ext uri="{909E8E84-426E-40DD-AFC4-6F175D3DCCD1}">
                <a14:hiddenFill xmlns:a14="http://schemas.microsoft.com/office/drawing/2010/main">
                  <a:noFill/>
                </a14:hiddenFill>
              </a:ext>
            </a:extLst>
          </p:spPr>
        </p:cxnSp>
      </p:grpSp>
      <p:sp>
        <p:nvSpPr>
          <p:cNvPr id="21" name="椭圆 20"/>
          <p:cNvSpPr/>
          <p:nvPr/>
        </p:nvSpPr>
        <p:spPr>
          <a:xfrm>
            <a:off x="3919790" y="1986676"/>
            <a:ext cx="93663" cy="92070"/>
          </a:xfrm>
          <a:prstGeom prst="ellipse">
            <a:avLst/>
          </a:prstGeom>
          <a:solidFill>
            <a:sysClr val="window" lastClr="FFFFFF">
              <a:lumMod val="75000"/>
            </a:sysClr>
          </a:solidFill>
          <a:ln w="3810" cap="flat" cmpd="sng" algn="ctr">
            <a:solidFill>
              <a:sysClr val="window" lastClr="FFFFFF"/>
            </a:solidFill>
            <a:prstDash val="solid"/>
          </a:ln>
          <a:effectLst/>
        </p:spPr>
        <p:txBody>
          <a:bodyPr lIns="68575" tIns="34287" rIns="68575" bIns="34287" anchor="ctr"/>
          <a:lstStyle/>
          <a:p>
            <a:pPr algn="ctr">
              <a:defRPr/>
            </a:pPr>
            <a:endParaRPr lang="zh-CN" altLang="en-US" sz="1778" kern="0" dirty="0">
              <a:solidFill>
                <a:schemeClr val="bg1">
                  <a:lumMod val="50000"/>
                </a:schemeClr>
              </a:solidFill>
              <a:latin typeface="Calibri"/>
              <a:ea typeface="宋体"/>
            </a:endParaRPr>
          </a:p>
        </p:txBody>
      </p:sp>
      <p:sp>
        <p:nvSpPr>
          <p:cNvPr id="22" name="矩形 21"/>
          <p:cNvSpPr>
            <a:spLocks noChangeArrowheads="1"/>
          </p:cNvSpPr>
          <p:nvPr/>
        </p:nvSpPr>
        <p:spPr bwMode="auto">
          <a:xfrm>
            <a:off x="933703" y="1400920"/>
            <a:ext cx="2016125" cy="3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5" tIns="34287" rIns="68575" bIns="34287">
            <a:spAutoFit/>
          </a:bodyPr>
          <a:lstStyle/>
          <a:p>
            <a:pPr algn="just">
              <a:lnSpc>
                <a:spcPts val="1200"/>
              </a:lnSpc>
            </a:pPr>
            <a:r>
              <a:rPr lang="zh-CN" altLang="en-US" sz="996" dirty="0">
                <a:solidFill>
                  <a:schemeClr val="bg1">
                    <a:lumMod val="50000"/>
                  </a:schemeClr>
                </a:solidFill>
                <a:latin typeface="微软雅黑" pitchFamily="34" charset="-122"/>
                <a:ea typeface="微软雅黑" pitchFamily="34" charset="-122"/>
              </a:rPr>
              <a:t>这里填写目录内容说明，设计发展存在着一个时代价值观的问题。</a:t>
            </a:r>
            <a:endParaRPr lang="en-US" altLang="zh-CN" sz="996" dirty="0">
              <a:solidFill>
                <a:schemeClr val="bg1">
                  <a:lumMod val="50000"/>
                </a:schemeClr>
              </a:solidFill>
              <a:latin typeface="微软雅黑" pitchFamily="34" charset="-122"/>
              <a:ea typeface="微软雅黑" pitchFamily="34" charset="-122"/>
            </a:endParaRPr>
          </a:p>
        </p:txBody>
      </p:sp>
      <p:sp>
        <p:nvSpPr>
          <p:cNvPr id="23" name="椭圆 22"/>
          <p:cNvSpPr/>
          <p:nvPr/>
        </p:nvSpPr>
        <p:spPr>
          <a:xfrm>
            <a:off x="3435603" y="2828005"/>
            <a:ext cx="95250" cy="92070"/>
          </a:xfrm>
          <a:prstGeom prst="ellipse">
            <a:avLst/>
          </a:prstGeom>
          <a:solidFill>
            <a:sysClr val="window" lastClr="FFFFFF">
              <a:lumMod val="75000"/>
            </a:sysClr>
          </a:solidFill>
          <a:ln w="3810" cap="flat" cmpd="sng" algn="ctr">
            <a:solidFill>
              <a:sysClr val="window" lastClr="FFFFFF"/>
            </a:solidFill>
            <a:prstDash val="solid"/>
          </a:ln>
          <a:effectLst/>
        </p:spPr>
        <p:txBody>
          <a:bodyPr lIns="68575" tIns="34287" rIns="68575" bIns="34287" anchor="ctr"/>
          <a:lstStyle/>
          <a:p>
            <a:pPr algn="ctr">
              <a:defRPr/>
            </a:pPr>
            <a:endParaRPr lang="zh-CN" altLang="en-US" sz="1778" kern="0" dirty="0">
              <a:solidFill>
                <a:schemeClr val="bg1">
                  <a:lumMod val="50000"/>
                </a:schemeClr>
              </a:solidFill>
              <a:latin typeface="Calibri"/>
              <a:ea typeface="宋体"/>
            </a:endParaRPr>
          </a:p>
        </p:txBody>
      </p:sp>
      <p:cxnSp>
        <p:nvCxnSpPr>
          <p:cNvPr id="24" name="直接连接符 23"/>
          <p:cNvCxnSpPr>
            <a:cxnSpLocks noChangeShapeType="1"/>
          </p:cNvCxnSpPr>
          <p:nvPr/>
        </p:nvCxnSpPr>
        <p:spPr bwMode="auto">
          <a:xfrm flipH="1">
            <a:off x="933703" y="2874039"/>
            <a:ext cx="2501900" cy="0"/>
          </a:xfrm>
          <a:prstGeom prst="line">
            <a:avLst/>
          </a:prstGeom>
          <a:noFill/>
          <a:ln w="9525">
            <a:solidFill>
              <a:srgbClr val="7F7F7F"/>
            </a:solidFill>
            <a:prstDash val="sysDash"/>
            <a:round/>
            <a:headEnd/>
            <a:tailEnd/>
          </a:ln>
          <a:extLst>
            <a:ext uri="{909E8E84-426E-40DD-AFC4-6F175D3DCCD1}">
              <a14:hiddenFill xmlns:a14="http://schemas.microsoft.com/office/drawing/2010/main">
                <a:noFill/>
              </a14:hiddenFill>
            </a:ext>
          </a:extLst>
        </p:spPr>
      </p:cxnSp>
      <p:sp>
        <p:nvSpPr>
          <p:cNvPr id="25" name="矩形 24"/>
          <p:cNvSpPr>
            <a:spLocks noChangeArrowheads="1"/>
          </p:cNvSpPr>
          <p:nvPr/>
        </p:nvSpPr>
        <p:spPr bwMode="auto">
          <a:xfrm>
            <a:off x="933703" y="2408927"/>
            <a:ext cx="2016125" cy="3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5" tIns="34287" rIns="68575" bIns="34287">
            <a:spAutoFit/>
          </a:bodyPr>
          <a:lstStyle/>
          <a:p>
            <a:pPr algn="just">
              <a:lnSpc>
                <a:spcPts val="1200"/>
              </a:lnSpc>
            </a:pPr>
            <a:r>
              <a:rPr lang="zh-CN" altLang="en-US" sz="996" dirty="0">
                <a:solidFill>
                  <a:schemeClr val="bg1">
                    <a:lumMod val="50000"/>
                  </a:schemeClr>
                </a:solidFill>
                <a:latin typeface="微软雅黑" pitchFamily="34" charset="-122"/>
                <a:ea typeface="微软雅黑" pitchFamily="34" charset="-122"/>
              </a:rPr>
              <a:t>这里填写目录内容说明，设计发展存在着一个时代价值观的问题。</a:t>
            </a:r>
            <a:endParaRPr lang="en-US" altLang="zh-CN" sz="996" dirty="0">
              <a:solidFill>
                <a:schemeClr val="bg1">
                  <a:lumMod val="50000"/>
                </a:schemeClr>
              </a:solidFill>
              <a:latin typeface="微软雅黑" pitchFamily="34" charset="-122"/>
              <a:ea typeface="微软雅黑" pitchFamily="34" charset="-122"/>
            </a:endParaRPr>
          </a:p>
        </p:txBody>
      </p:sp>
      <p:grpSp>
        <p:nvGrpSpPr>
          <p:cNvPr id="8" name="组合 25"/>
          <p:cNvGrpSpPr>
            <a:grpSpLocks/>
          </p:cNvGrpSpPr>
          <p:nvPr/>
        </p:nvGrpSpPr>
        <p:grpSpPr bwMode="auto">
          <a:xfrm flipV="1">
            <a:off x="933703" y="3888396"/>
            <a:ext cx="3060700" cy="119057"/>
            <a:chOff x="1150420" y="2300503"/>
            <a:chExt cx="3061540" cy="118384"/>
          </a:xfrm>
        </p:grpSpPr>
        <p:cxnSp>
          <p:nvCxnSpPr>
            <p:cNvPr id="27" name="直接连接符 29"/>
            <p:cNvCxnSpPr>
              <a:cxnSpLocks noChangeShapeType="1"/>
            </p:cNvCxnSpPr>
            <p:nvPr/>
          </p:nvCxnSpPr>
          <p:spPr bwMode="auto">
            <a:xfrm flipH="1" flipV="1">
              <a:off x="4093576" y="2300503"/>
              <a:ext cx="118384" cy="118384"/>
            </a:xfrm>
            <a:prstGeom prst="line">
              <a:avLst/>
            </a:prstGeom>
            <a:noFill/>
            <a:ln w="9525">
              <a:solidFill>
                <a:srgbClr val="7F7F7F"/>
              </a:solidFill>
              <a:prstDash val="sysDash"/>
              <a:round/>
              <a:headEnd/>
              <a:tailEnd/>
            </a:ln>
            <a:extLst>
              <a:ext uri="{909E8E84-426E-40DD-AFC4-6F175D3DCCD1}">
                <a14:hiddenFill xmlns:a14="http://schemas.microsoft.com/office/drawing/2010/main">
                  <a:noFill/>
                </a14:hiddenFill>
              </a:ext>
            </a:extLst>
          </p:spPr>
        </p:cxnSp>
        <p:cxnSp>
          <p:nvCxnSpPr>
            <p:cNvPr id="28" name="直接连接符 30"/>
            <p:cNvCxnSpPr>
              <a:cxnSpLocks noChangeShapeType="1"/>
            </p:cNvCxnSpPr>
            <p:nvPr/>
          </p:nvCxnSpPr>
          <p:spPr bwMode="auto">
            <a:xfrm flipH="1" flipV="1">
              <a:off x="1150420" y="2300503"/>
              <a:ext cx="2943157" cy="0"/>
            </a:xfrm>
            <a:prstGeom prst="line">
              <a:avLst/>
            </a:prstGeom>
            <a:noFill/>
            <a:ln w="9525">
              <a:solidFill>
                <a:srgbClr val="7F7F7F"/>
              </a:solidFill>
              <a:prstDash val="sysDash"/>
              <a:round/>
              <a:headEnd/>
              <a:tailEnd/>
            </a:ln>
            <a:extLst>
              <a:ext uri="{909E8E84-426E-40DD-AFC4-6F175D3DCCD1}">
                <a14:hiddenFill xmlns:a14="http://schemas.microsoft.com/office/drawing/2010/main">
                  <a:noFill/>
                </a14:hiddenFill>
              </a:ext>
            </a:extLst>
          </p:spPr>
        </p:cxnSp>
      </p:grpSp>
      <p:sp>
        <p:nvSpPr>
          <p:cNvPr id="29" name="椭圆 28"/>
          <p:cNvSpPr/>
          <p:nvPr/>
        </p:nvSpPr>
        <p:spPr>
          <a:xfrm>
            <a:off x="3992815" y="3801089"/>
            <a:ext cx="93663" cy="93657"/>
          </a:xfrm>
          <a:prstGeom prst="ellipse">
            <a:avLst/>
          </a:prstGeom>
          <a:solidFill>
            <a:sysClr val="window" lastClr="FFFFFF">
              <a:lumMod val="75000"/>
            </a:sysClr>
          </a:solidFill>
          <a:ln w="3810" cap="flat" cmpd="sng" algn="ctr">
            <a:solidFill>
              <a:sysClr val="window" lastClr="FFFFFF"/>
            </a:solidFill>
            <a:prstDash val="solid"/>
          </a:ln>
          <a:effectLst/>
        </p:spPr>
        <p:txBody>
          <a:bodyPr lIns="68575" tIns="34287" rIns="68575" bIns="34287" anchor="ctr"/>
          <a:lstStyle/>
          <a:p>
            <a:pPr algn="ctr">
              <a:defRPr/>
            </a:pPr>
            <a:endParaRPr lang="zh-CN" altLang="en-US" sz="1778" kern="0" dirty="0">
              <a:solidFill>
                <a:schemeClr val="bg1">
                  <a:lumMod val="50000"/>
                </a:schemeClr>
              </a:solidFill>
              <a:latin typeface="Calibri"/>
              <a:ea typeface="宋体"/>
            </a:endParaRPr>
          </a:p>
        </p:txBody>
      </p:sp>
      <p:sp>
        <p:nvSpPr>
          <p:cNvPr id="30" name="矩形 29"/>
          <p:cNvSpPr>
            <a:spLocks noChangeArrowheads="1"/>
          </p:cNvSpPr>
          <p:nvPr/>
        </p:nvSpPr>
        <p:spPr bwMode="auto">
          <a:xfrm>
            <a:off x="974978" y="3550277"/>
            <a:ext cx="2016125" cy="3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5" tIns="34287" rIns="68575" bIns="34287">
            <a:spAutoFit/>
          </a:bodyPr>
          <a:lstStyle/>
          <a:p>
            <a:pPr algn="just">
              <a:lnSpc>
                <a:spcPts val="1200"/>
              </a:lnSpc>
            </a:pPr>
            <a:r>
              <a:rPr lang="zh-CN" altLang="en-US" sz="996" dirty="0">
                <a:solidFill>
                  <a:schemeClr val="bg1">
                    <a:lumMod val="50000"/>
                  </a:schemeClr>
                </a:solidFill>
                <a:latin typeface="微软雅黑" pitchFamily="34" charset="-122"/>
                <a:ea typeface="微软雅黑" pitchFamily="34" charset="-122"/>
              </a:rPr>
              <a:t>这里填写目录内容说明，设计发展存在着一个时代价值观的问题。</a:t>
            </a:r>
            <a:endParaRPr lang="en-US" altLang="zh-CN" sz="996" dirty="0">
              <a:solidFill>
                <a:schemeClr val="bg1">
                  <a:lumMod val="50000"/>
                </a:schemeClr>
              </a:solidFill>
              <a:latin typeface="微软雅黑" pitchFamily="34" charset="-122"/>
              <a:ea typeface="微软雅黑" pitchFamily="34" charset="-122"/>
            </a:endParaRPr>
          </a:p>
        </p:txBody>
      </p:sp>
      <p:grpSp>
        <p:nvGrpSpPr>
          <p:cNvPr id="18" name="组合 30"/>
          <p:cNvGrpSpPr>
            <a:grpSpLocks/>
          </p:cNvGrpSpPr>
          <p:nvPr/>
        </p:nvGrpSpPr>
        <p:grpSpPr bwMode="auto">
          <a:xfrm flipH="1">
            <a:off x="5121528" y="1891432"/>
            <a:ext cx="3049587" cy="117468"/>
            <a:chOff x="1161799" y="2300503"/>
            <a:chExt cx="3050161" cy="118384"/>
          </a:xfrm>
        </p:grpSpPr>
        <p:cxnSp>
          <p:nvCxnSpPr>
            <p:cNvPr id="32" name="直接连接符 34"/>
            <p:cNvCxnSpPr>
              <a:cxnSpLocks noChangeShapeType="1"/>
            </p:cNvCxnSpPr>
            <p:nvPr/>
          </p:nvCxnSpPr>
          <p:spPr bwMode="auto">
            <a:xfrm flipH="1" flipV="1">
              <a:off x="4093576" y="2300503"/>
              <a:ext cx="118384" cy="118384"/>
            </a:xfrm>
            <a:prstGeom prst="line">
              <a:avLst/>
            </a:prstGeom>
            <a:noFill/>
            <a:ln w="9525">
              <a:solidFill>
                <a:srgbClr val="7F7F7F"/>
              </a:solidFill>
              <a:prstDash val="sysDash"/>
              <a:round/>
              <a:headEnd/>
              <a:tailEnd/>
            </a:ln>
            <a:extLst>
              <a:ext uri="{909E8E84-426E-40DD-AFC4-6F175D3DCCD1}">
                <a14:hiddenFill xmlns:a14="http://schemas.microsoft.com/office/drawing/2010/main">
                  <a:noFill/>
                </a14:hiddenFill>
              </a:ext>
            </a:extLst>
          </p:spPr>
        </p:cxnSp>
        <p:cxnSp>
          <p:nvCxnSpPr>
            <p:cNvPr id="33" name="直接连接符 35"/>
            <p:cNvCxnSpPr>
              <a:cxnSpLocks noChangeShapeType="1"/>
            </p:cNvCxnSpPr>
            <p:nvPr/>
          </p:nvCxnSpPr>
          <p:spPr bwMode="auto">
            <a:xfrm flipH="1">
              <a:off x="1161799" y="2300503"/>
              <a:ext cx="2931778" cy="0"/>
            </a:xfrm>
            <a:prstGeom prst="line">
              <a:avLst/>
            </a:prstGeom>
            <a:noFill/>
            <a:ln w="9525">
              <a:solidFill>
                <a:srgbClr val="7F7F7F"/>
              </a:solidFill>
              <a:prstDash val="sysDash"/>
              <a:round/>
              <a:headEnd/>
              <a:tailEnd/>
            </a:ln>
            <a:extLst>
              <a:ext uri="{909E8E84-426E-40DD-AFC4-6F175D3DCCD1}">
                <a14:hiddenFill xmlns:a14="http://schemas.microsoft.com/office/drawing/2010/main">
                  <a:noFill/>
                </a14:hiddenFill>
              </a:ext>
            </a:extLst>
          </p:spPr>
        </p:cxnSp>
      </p:grpSp>
      <p:sp>
        <p:nvSpPr>
          <p:cNvPr id="34" name="椭圆 33"/>
          <p:cNvSpPr/>
          <p:nvPr/>
        </p:nvSpPr>
        <p:spPr>
          <a:xfrm>
            <a:off x="5051678" y="1986676"/>
            <a:ext cx="95250" cy="92070"/>
          </a:xfrm>
          <a:prstGeom prst="ellipse">
            <a:avLst/>
          </a:prstGeom>
          <a:solidFill>
            <a:sysClr val="window" lastClr="FFFFFF">
              <a:lumMod val="75000"/>
            </a:sysClr>
          </a:solidFill>
          <a:ln w="3810" cap="flat" cmpd="sng" algn="ctr">
            <a:solidFill>
              <a:sysClr val="window" lastClr="FFFFFF"/>
            </a:solidFill>
            <a:prstDash val="solid"/>
          </a:ln>
          <a:effectLst/>
        </p:spPr>
        <p:txBody>
          <a:bodyPr lIns="68575" tIns="34287" rIns="68575" bIns="34287" anchor="ctr"/>
          <a:lstStyle/>
          <a:p>
            <a:pPr algn="ctr">
              <a:defRPr/>
            </a:pPr>
            <a:endParaRPr lang="zh-CN" altLang="en-US" sz="1778" kern="0" dirty="0">
              <a:solidFill>
                <a:schemeClr val="bg1">
                  <a:lumMod val="50000"/>
                </a:schemeClr>
              </a:solidFill>
              <a:latin typeface="Calibri"/>
              <a:ea typeface="宋体"/>
            </a:endParaRPr>
          </a:p>
        </p:txBody>
      </p:sp>
      <p:sp>
        <p:nvSpPr>
          <p:cNvPr id="35" name="矩形 34"/>
          <p:cNvSpPr>
            <a:spLocks noChangeArrowheads="1"/>
          </p:cNvSpPr>
          <p:nvPr/>
        </p:nvSpPr>
        <p:spPr bwMode="auto">
          <a:xfrm>
            <a:off x="6154990" y="1491402"/>
            <a:ext cx="2016125" cy="3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5" tIns="34287" rIns="68575" bIns="34287">
            <a:spAutoFit/>
          </a:bodyPr>
          <a:lstStyle/>
          <a:p>
            <a:pPr algn="just">
              <a:lnSpc>
                <a:spcPts val="1200"/>
              </a:lnSpc>
            </a:pPr>
            <a:r>
              <a:rPr lang="zh-CN" altLang="en-US" sz="996" dirty="0">
                <a:solidFill>
                  <a:schemeClr val="bg1">
                    <a:lumMod val="50000"/>
                  </a:schemeClr>
                </a:solidFill>
                <a:latin typeface="微软雅黑" pitchFamily="34" charset="-122"/>
                <a:ea typeface="微软雅黑" pitchFamily="34" charset="-122"/>
              </a:rPr>
              <a:t>这里填写目录内容说明，设计发展存在着一个时代价值观的问题。</a:t>
            </a:r>
            <a:endParaRPr lang="en-US" altLang="zh-CN" sz="996" dirty="0">
              <a:solidFill>
                <a:schemeClr val="bg1">
                  <a:lumMod val="50000"/>
                </a:schemeClr>
              </a:solidFill>
              <a:latin typeface="微软雅黑" pitchFamily="34" charset="-122"/>
              <a:ea typeface="微软雅黑" pitchFamily="34" charset="-122"/>
            </a:endParaRPr>
          </a:p>
        </p:txBody>
      </p:sp>
      <p:sp>
        <p:nvSpPr>
          <p:cNvPr id="36" name="椭圆 35"/>
          <p:cNvSpPr/>
          <p:nvPr/>
        </p:nvSpPr>
        <p:spPr>
          <a:xfrm>
            <a:off x="5521577" y="2837528"/>
            <a:ext cx="95250" cy="93658"/>
          </a:xfrm>
          <a:prstGeom prst="ellipse">
            <a:avLst/>
          </a:prstGeom>
          <a:solidFill>
            <a:sysClr val="window" lastClr="FFFFFF">
              <a:lumMod val="75000"/>
            </a:sysClr>
          </a:solidFill>
          <a:ln w="3810" cap="flat" cmpd="sng" algn="ctr">
            <a:solidFill>
              <a:sysClr val="window" lastClr="FFFFFF"/>
            </a:solidFill>
            <a:prstDash val="solid"/>
          </a:ln>
          <a:effectLst/>
        </p:spPr>
        <p:txBody>
          <a:bodyPr lIns="68575" tIns="34287" rIns="68575" bIns="34287" anchor="ctr"/>
          <a:lstStyle/>
          <a:p>
            <a:pPr algn="ctr">
              <a:defRPr/>
            </a:pPr>
            <a:endParaRPr lang="zh-CN" altLang="en-US" sz="1778" kern="0" dirty="0">
              <a:solidFill>
                <a:schemeClr val="bg1">
                  <a:lumMod val="50000"/>
                </a:schemeClr>
              </a:solidFill>
              <a:latin typeface="Calibri"/>
              <a:ea typeface="宋体"/>
            </a:endParaRPr>
          </a:p>
        </p:txBody>
      </p:sp>
      <p:cxnSp>
        <p:nvCxnSpPr>
          <p:cNvPr id="37" name="直接连接符 36"/>
          <p:cNvCxnSpPr>
            <a:cxnSpLocks noChangeShapeType="1"/>
          </p:cNvCxnSpPr>
          <p:nvPr/>
        </p:nvCxnSpPr>
        <p:spPr bwMode="auto">
          <a:xfrm flipH="1">
            <a:off x="5632704" y="2888325"/>
            <a:ext cx="2501900" cy="0"/>
          </a:xfrm>
          <a:prstGeom prst="line">
            <a:avLst/>
          </a:prstGeom>
          <a:noFill/>
          <a:ln w="9525">
            <a:solidFill>
              <a:srgbClr val="7F7F7F"/>
            </a:solidFill>
            <a:prstDash val="sysDash"/>
            <a:round/>
            <a:headEnd/>
            <a:tailEnd/>
          </a:ln>
          <a:extLst>
            <a:ext uri="{909E8E84-426E-40DD-AFC4-6F175D3DCCD1}">
              <a14:hiddenFill xmlns:a14="http://schemas.microsoft.com/office/drawing/2010/main">
                <a:noFill/>
              </a14:hiddenFill>
            </a:ext>
          </a:extLst>
        </p:spPr>
      </p:cxnSp>
      <p:sp>
        <p:nvSpPr>
          <p:cNvPr id="38" name="矩形 37"/>
          <p:cNvSpPr>
            <a:spLocks noChangeArrowheads="1"/>
          </p:cNvSpPr>
          <p:nvPr/>
        </p:nvSpPr>
        <p:spPr bwMode="auto">
          <a:xfrm>
            <a:off x="6154990" y="2408927"/>
            <a:ext cx="2016125" cy="3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5" tIns="34287" rIns="68575" bIns="34287">
            <a:spAutoFit/>
          </a:bodyPr>
          <a:lstStyle/>
          <a:p>
            <a:pPr algn="just">
              <a:lnSpc>
                <a:spcPts val="1200"/>
              </a:lnSpc>
            </a:pPr>
            <a:r>
              <a:rPr lang="zh-CN" altLang="en-US" sz="996" dirty="0">
                <a:solidFill>
                  <a:schemeClr val="bg1">
                    <a:lumMod val="50000"/>
                  </a:schemeClr>
                </a:solidFill>
                <a:latin typeface="微软雅黑" pitchFamily="34" charset="-122"/>
                <a:ea typeface="微软雅黑" pitchFamily="34" charset="-122"/>
              </a:rPr>
              <a:t>这里填写目录内容说明，设计发展存在着一个时代价值观的问题。</a:t>
            </a:r>
            <a:endParaRPr lang="en-US" altLang="zh-CN" sz="996" dirty="0">
              <a:solidFill>
                <a:schemeClr val="bg1">
                  <a:lumMod val="50000"/>
                </a:schemeClr>
              </a:solidFill>
              <a:latin typeface="微软雅黑" pitchFamily="34" charset="-122"/>
              <a:ea typeface="微软雅黑" pitchFamily="34" charset="-122"/>
            </a:endParaRPr>
          </a:p>
        </p:txBody>
      </p:sp>
      <p:grpSp>
        <p:nvGrpSpPr>
          <p:cNvPr id="26" name="组合 38"/>
          <p:cNvGrpSpPr>
            <a:grpSpLocks/>
          </p:cNvGrpSpPr>
          <p:nvPr/>
        </p:nvGrpSpPr>
        <p:grpSpPr bwMode="auto">
          <a:xfrm flipH="1" flipV="1">
            <a:off x="5075490" y="3888396"/>
            <a:ext cx="3060700" cy="119057"/>
            <a:chOff x="1150420" y="2300503"/>
            <a:chExt cx="3061540" cy="118384"/>
          </a:xfrm>
        </p:grpSpPr>
        <p:cxnSp>
          <p:nvCxnSpPr>
            <p:cNvPr id="40" name="直接连接符 42"/>
            <p:cNvCxnSpPr>
              <a:cxnSpLocks noChangeShapeType="1"/>
            </p:cNvCxnSpPr>
            <p:nvPr/>
          </p:nvCxnSpPr>
          <p:spPr bwMode="auto">
            <a:xfrm flipH="1" flipV="1">
              <a:off x="4093576" y="2300503"/>
              <a:ext cx="118384" cy="118384"/>
            </a:xfrm>
            <a:prstGeom prst="line">
              <a:avLst/>
            </a:prstGeom>
            <a:noFill/>
            <a:ln w="9525">
              <a:solidFill>
                <a:srgbClr val="7F7F7F"/>
              </a:solidFill>
              <a:prstDash val="sysDash"/>
              <a:round/>
              <a:headEnd/>
              <a:tailEnd/>
            </a:ln>
            <a:extLst>
              <a:ext uri="{909E8E84-426E-40DD-AFC4-6F175D3DCCD1}">
                <a14:hiddenFill xmlns:a14="http://schemas.microsoft.com/office/drawing/2010/main">
                  <a:noFill/>
                </a14:hiddenFill>
              </a:ext>
            </a:extLst>
          </p:spPr>
        </p:cxnSp>
        <p:cxnSp>
          <p:nvCxnSpPr>
            <p:cNvPr id="41" name="直接连接符 43"/>
            <p:cNvCxnSpPr>
              <a:cxnSpLocks noChangeShapeType="1"/>
            </p:cNvCxnSpPr>
            <p:nvPr/>
          </p:nvCxnSpPr>
          <p:spPr bwMode="auto">
            <a:xfrm flipH="1" flipV="1">
              <a:off x="1150420" y="2300503"/>
              <a:ext cx="2943157" cy="0"/>
            </a:xfrm>
            <a:prstGeom prst="line">
              <a:avLst/>
            </a:prstGeom>
            <a:noFill/>
            <a:ln w="9525">
              <a:solidFill>
                <a:srgbClr val="7F7F7F"/>
              </a:solidFill>
              <a:prstDash val="sysDash"/>
              <a:round/>
              <a:headEnd/>
              <a:tailEnd/>
            </a:ln>
            <a:extLst>
              <a:ext uri="{909E8E84-426E-40DD-AFC4-6F175D3DCCD1}">
                <a14:hiddenFill xmlns:a14="http://schemas.microsoft.com/office/drawing/2010/main">
                  <a:noFill/>
                </a14:hiddenFill>
              </a:ext>
            </a:extLst>
          </p:spPr>
        </p:cxnSp>
      </p:grpSp>
      <p:sp>
        <p:nvSpPr>
          <p:cNvPr id="42" name="椭圆 41"/>
          <p:cNvSpPr/>
          <p:nvPr/>
        </p:nvSpPr>
        <p:spPr>
          <a:xfrm>
            <a:off x="5000877" y="3801089"/>
            <a:ext cx="95250" cy="93657"/>
          </a:xfrm>
          <a:prstGeom prst="ellipse">
            <a:avLst/>
          </a:prstGeom>
          <a:solidFill>
            <a:sysClr val="window" lastClr="FFFFFF">
              <a:lumMod val="75000"/>
            </a:sysClr>
          </a:solidFill>
          <a:ln w="3810" cap="flat" cmpd="sng" algn="ctr">
            <a:solidFill>
              <a:sysClr val="window" lastClr="FFFFFF"/>
            </a:solidFill>
            <a:prstDash val="solid"/>
          </a:ln>
          <a:effectLst/>
        </p:spPr>
        <p:txBody>
          <a:bodyPr lIns="68575" tIns="34287" rIns="68575" bIns="34287" anchor="ctr"/>
          <a:lstStyle/>
          <a:p>
            <a:pPr algn="ctr">
              <a:defRPr/>
            </a:pPr>
            <a:endParaRPr lang="zh-CN" altLang="en-US" sz="1778" kern="0" dirty="0">
              <a:solidFill>
                <a:schemeClr val="bg1">
                  <a:lumMod val="50000"/>
                </a:schemeClr>
              </a:solidFill>
              <a:latin typeface="Calibri"/>
              <a:ea typeface="宋体"/>
            </a:endParaRPr>
          </a:p>
        </p:txBody>
      </p:sp>
      <p:sp>
        <p:nvSpPr>
          <p:cNvPr id="43" name="矩形 42"/>
          <p:cNvSpPr>
            <a:spLocks noChangeArrowheads="1"/>
          </p:cNvSpPr>
          <p:nvPr/>
        </p:nvSpPr>
        <p:spPr bwMode="auto">
          <a:xfrm>
            <a:off x="6154990" y="3526466"/>
            <a:ext cx="2016125" cy="3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5" tIns="34287" rIns="68575" bIns="34287">
            <a:spAutoFit/>
          </a:bodyPr>
          <a:lstStyle/>
          <a:p>
            <a:pPr algn="just">
              <a:lnSpc>
                <a:spcPts val="1200"/>
              </a:lnSpc>
            </a:pPr>
            <a:r>
              <a:rPr lang="zh-CN" altLang="en-US" sz="996" dirty="0">
                <a:solidFill>
                  <a:schemeClr val="bg1">
                    <a:lumMod val="50000"/>
                  </a:schemeClr>
                </a:solidFill>
                <a:latin typeface="微软雅黑" pitchFamily="34" charset="-122"/>
                <a:ea typeface="微软雅黑" pitchFamily="34" charset="-122"/>
              </a:rPr>
              <a:t>这里填写目录内容说明，设计发展存在着一个时代价值观的问题。</a:t>
            </a:r>
            <a:endParaRPr lang="en-US" altLang="zh-CN" sz="996"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630034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 fill="hold"/>
                                        <p:tgtEl>
                                          <p:spTgt spid="15"/>
                                        </p:tgtEl>
                                        <p:attrNameLst>
                                          <p:attrName>ppt_x</p:attrName>
                                        </p:attrNameLst>
                                      </p:cBhvr>
                                      <p:tavLst>
                                        <p:tav tm="0">
                                          <p:val>
                                            <p:strVal val="0-#ppt_w/2"/>
                                          </p:val>
                                        </p:tav>
                                        <p:tav tm="100000">
                                          <p:val>
                                            <p:strVal val="#ppt_x"/>
                                          </p:val>
                                        </p:tav>
                                      </p:tavLst>
                                    </p:anim>
                                    <p:anim calcmode="lin" valueType="num">
                                      <p:cBhvr additive="base">
                                        <p:cTn id="8" dur="3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300" fill="hold"/>
                                        <p:tgtEl>
                                          <p:spTgt spid="17"/>
                                        </p:tgtEl>
                                        <p:attrNameLst>
                                          <p:attrName>ppt_x</p:attrName>
                                        </p:attrNameLst>
                                      </p:cBhvr>
                                      <p:tavLst>
                                        <p:tav tm="0">
                                          <p:val>
                                            <p:strVal val="1+#ppt_w/2"/>
                                          </p:val>
                                        </p:tav>
                                        <p:tav tm="100000">
                                          <p:val>
                                            <p:strVal val="#ppt_x"/>
                                          </p:val>
                                        </p:tav>
                                      </p:tavLst>
                                    </p:anim>
                                    <p:anim calcmode="lin" valueType="num">
                                      <p:cBhvr additive="base">
                                        <p:cTn id="12" dur="3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 fill="hold"/>
                                        <p:tgtEl>
                                          <p:spTgt spid="16"/>
                                        </p:tgtEl>
                                        <p:attrNameLst>
                                          <p:attrName>ppt_x</p:attrName>
                                        </p:attrNameLst>
                                      </p:cBhvr>
                                      <p:tavLst>
                                        <p:tav tm="0">
                                          <p:val>
                                            <p:strVal val="#ppt_x"/>
                                          </p:val>
                                        </p:tav>
                                        <p:tav tm="100000">
                                          <p:val>
                                            <p:strVal val="#ppt_x"/>
                                          </p:val>
                                        </p:tav>
                                      </p:tavLst>
                                    </p:anim>
                                    <p:anim calcmode="lin" valueType="num">
                                      <p:cBhvr additive="base">
                                        <p:cTn id="16" dur="300" fill="hold"/>
                                        <p:tgtEl>
                                          <p:spTgt spid="16"/>
                                        </p:tgtEl>
                                        <p:attrNameLst>
                                          <p:attrName>ppt_y</p:attrName>
                                        </p:attrNameLst>
                                      </p:cBhvr>
                                      <p:tavLst>
                                        <p:tav tm="0">
                                          <p:val>
                                            <p:strVal val="0-#ppt_h/2"/>
                                          </p:val>
                                        </p:tav>
                                        <p:tav tm="100000">
                                          <p:val>
                                            <p:strVal val="#ppt_y"/>
                                          </p:val>
                                        </p:tav>
                                      </p:tavLst>
                                    </p:anim>
                                  </p:childTnLst>
                                </p:cTn>
                              </p:par>
                            </p:childTnLst>
                          </p:cTn>
                        </p:par>
                        <p:par>
                          <p:cTn id="17" fill="hold">
                            <p:stCondLst>
                              <p:cond delay="300"/>
                            </p:stCondLst>
                            <p:childTnLst>
                              <p:par>
                                <p:cTn id="18" presetID="10"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par>
                                <p:cTn id="21" presetID="31"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ppt_w</p:attrName>
                                        </p:attrNameLst>
                                      </p:cBhvr>
                                      <p:tavLst>
                                        <p:tav tm="0">
                                          <p:val>
                                            <p:fltVal val="0"/>
                                          </p:val>
                                        </p:tav>
                                        <p:tav tm="100000">
                                          <p:val>
                                            <p:strVal val="#ppt_w"/>
                                          </p:val>
                                        </p:tav>
                                      </p:tavLst>
                                    </p:anim>
                                    <p:anim calcmode="lin" valueType="num">
                                      <p:cBhvr>
                                        <p:cTn id="24" dur="500" fill="hold"/>
                                        <p:tgtEl>
                                          <p:spTgt spid="2"/>
                                        </p:tgtEl>
                                        <p:attrNameLst>
                                          <p:attrName>ppt_h</p:attrName>
                                        </p:attrNameLst>
                                      </p:cBhvr>
                                      <p:tavLst>
                                        <p:tav tm="0">
                                          <p:val>
                                            <p:fltVal val="0"/>
                                          </p:val>
                                        </p:tav>
                                        <p:tav tm="100000">
                                          <p:val>
                                            <p:strVal val="#ppt_h"/>
                                          </p:val>
                                        </p:tav>
                                      </p:tavLst>
                                    </p:anim>
                                    <p:anim calcmode="lin" valueType="num">
                                      <p:cBhvr>
                                        <p:cTn id="25" dur="500" fill="hold"/>
                                        <p:tgtEl>
                                          <p:spTgt spid="2"/>
                                        </p:tgtEl>
                                        <p:attrNameLst>
                                          <p:attrName>style.rotation</p:attrName>
                                        </p:attrNameLst>
                                      </p:cBhvr>
                                      <p:tavLst>
                                        <p:tav tm="0">
                                          <p:val>
                                            <p:fltVal val="90"/>
                                          </p:val>
                                        </p:tav>
                                        <p:tav tm="100000">
                                          <p:val>
                                            <p:fltVal val="0"/>
                                          </p:val>
                                        </p:tav>
                                      </p:tavLst>
                                    </p:anim>
                                    <p:animEffect transition="in" filter="fade">
                                      <p:cBhvr>
                                        <p:cTn id="26" dur="500"/>
                                        <p:tgtEl>
                                          <p:spTgt spid="2"/>
                                        </p:tgtEl>
                                      </p:cBhvr>
                                    </p:animEffect>
                                  </p:childTnLst>
                                </p:cTn>
                              </p:par>
                            </p:childTnLst>
                          </p:cTn>
                        </p:par>
                        <p:par>
                          <p:cTn id="27" fill="hold">
                            <p:stCondLst>
                              <p:cond delay="800"/>
                            </p:stCondLst>
                            <p:childTnLst>
                              <p:par>
                                <p:cTn id="28" presetID="10" presetClass="entr" presetSubtype="0" repeatCount="300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150"/>
                                        <p:tgtEl>
                                          <p:spTgt spid="21"/>
                                        </p:tgtEl>
                                      </p:cBhvr>
                                    </p:animEffect>
                                  </p:childTnLst>
                                </p:cTn>
                              </p:par>
                            </p:childTnLst>
                          </p:cTn>
                        </p:par>
                        <p:par>
                          <p:cTn id="31" fill="hold">
                            <p:stCondLst>
                              <p:cond delay="1250"/>
                            </p:stCondLst>
                            <p:childTnLst>
                              <p:par>
                                <p:cTn id="32" presetID="22" presetClass="entr" presetSubtype="2"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wipe(right)">
                                      <p:cBhvr>
                                        <p:cTn id="34" dur="300"/>
                                        <p:tgtEl>
                                          <p:spTgt spid="3"/>
                                        </p:tgtEl>
                                      </p:cBhvr>
                                    </p:animEffect>
                                  </p:childTnLst>
                                </p:cTn>
                              </p:par>
                            </p:childTnLst>
                          </p:cTn>
                        </p:par>
                        <p:par>
                          <p:cTn id="35" fill="hold">
                            <p:stCondLst>
                              <p:cond delay="1550"/>
                            </p:stCondLst>
                            <p:childTnLst>
                              <p:par>
                                <p:cTn id="36" presetID="2" presetClass="entr" presetSubtype="2" fill="hold" grpId="0" nodeType="after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300" fill="hold"/>
                                        <p:tgtEl>
                                          <p:spTgt spid="22"/>
                                        </p:tgtEl>
                                        <p:attrNameLst>
                                          <p:attrName>ppt_x</p:attrName>
                                        </p:attrNameLst>
                                      </p:cBhvr>
                                      <p:tavLst>
                                        <p:tav tm="0">
                                          <p:val>
                                            <p:strVal val="1+#ppt_w/2"/>
                                          </p:val>
                                        </p:tav>
                                        <p:tav tm="100000">
                                          <p:val>
                                            <p:strVal val="#ppt_x"/>
                                          </p:val>
                                        </p:tav>
                                      </p:tavLst>
                                    </p:anim>
                                    <p:anim calcmode="lin" valueType="num">
                                      <p:cBhvr additive="base">
                                        <p:cTn id="39" dur="300" fill="hold"/>
                                        <p:tgtEl>
                                          <p:spTgt spid="22"/>
                                        </p:tgtEl>
                                        <p:attrNameLst>
                                          <p:attrName>ppt_y</p:attrName>
                                        </p:attrNameLst>
                                      </p:cBhvr>
                                      <p:tavLst>
                                        <p:tav tm="0">
                                          <p:val>
                                            <p:strVal val="#ppt_y"/>
                                          </p:val>
                                        </p:tav>
                                        <p:tav tm="100000">
                                          <p:val>
                                            <p:strVal val="#ppt_y"/>
                                          </p:val>
                                        </p:tav>
                                      </p:tavLst>
                                    </p:anim>
                                  </p:childTnLst>
                                </p:cTn>
                              </p:par>
                            </p:childTnLst>
                          </p:cTn>
                        </p:par>
                        <p:par>
                          <p:cTn id="40" fill="hold">
                            <p:stCondLst>
                              <p:cond delay="1850"/>
                            </p:stCondLst>
                            <p:childTnLst>
                              <p:par>
                                <p:cTn id="41" presetID="10" presetClass="entr" presetSubtype="0" repeatCount="3000"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50"/>
                                        <p:tgtEl>
                                          <p:spTgt spid="23"/>
                                        </p:tgtEl>
                                      </p:cBhvr>
                                    </p:animEffect>
                                  </p:childTnLst>
                                </p:cTn>
                              </p:par>
                            </p:childTnLst>
                          </p:cTn>
                        </p:par>
                        <p:par>
                          <p:cTn id="44" fill="hold">
                            <p:stCondLst>
                              <p:cond delay="2300"/>
                            </p:stCondLst>
                            <p:childTnLst>
                              <p:par>
                                <p:cTn id="45" presetID="22" presetClass="entr" presetSubtype="2"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right)">
                                      <p:cBhvr>
                                        <p:cTn id="47" dur="300"/>
                                        <p:tgtEl>
                                          <p:spTgt spid="24"/>
                                        </p:tgtEl>
                                      </p:cBhvr>
                                    </p:animEffect>
                                  </p:childTnLst>
                                </p:cTn>
                              </p:par>
                            </p:childTnLst>
                          </p:cTn>
                        </p:par>
                        <p:par>
                          <p:cTn id="48" fill="hold">
                            <p:stCondLst>
                              <p:cond delay="2600"/>
                            </p:stCondLst>
                            <p:childTnLst>
                              <p:par>
                                <p:cTn id="49" presetID="2" presetClass="entr" presetSubtype="2"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300" fill="hold"/>
                                        <p:tgtEl>
                                          <p:spTgt spid="25"/>
                                        </p:tgtEl>
                                        <p:attrNameLst>
                                          <p:attrName>ppt_x</p:attrName>
                                        </p:attrNameLst>
                                      </p:cBhvr>
                                      <p:tavLst>
                                        <p:tav tm="0">
                                          <p:val>
                                            <p:strVal val="1+#ppt_w/2"/>
                                          </p:val>
                                        </p:tav>
                                        <p:tav tm="100000">
                                          <p:val>
                                            <p:strVal val="#ppt_x"/>
                                          </p:val>
                                        </p:tav>
                                      </p:tavLst>
                                    </p:anim>
                                    <p:anim calcmode="lin" valueType="num">
                                      <p:cBhvr additive="base">
                                        <p:cTn id="52" dur="300" fill="hold"/>
                                        <p:tgtEl>
                                          <p:spTgt spid="25"/>
                                        </p:tgtEl>
                                        <p:attrNameLst>
                                          <p:attrName>ppt_y</p:attrName>
                                        </p:attrNameLst>
                                      </p:cBhvr>
                                      <p:tavLst>
                                        <p:tav tm="0">
                                          <p:val>
                                            <p:strVal val="#ppt_y"/>
                                          </p:val>
                                        </p:tav>
                                        <p:tav tm="100000">
                                          <p:val>
                                            <p:strVal val="#ppt_y"/>
                                          </p:val>
                                        </p:tav>
                                      </p:tavLst>
                                    </p:anim>
                                  </p:childTnLst>
                                </p:cTn>
                              </p:par>
                            </p:childTnLst>
                          </p:cTn>
                        </p:par>
                        <p:par>
                          <p:cTn id="53" fill="hold">
                            <p:stCondLst>
                              <p:cond delay="2900"/>
                            </p:stCondLst>
                            <p:childTnLst>
                              <p:par>
                                <p:cTn id="54" presetID="10" presetClass="entr" presetSubtype="0" repeatCount="3000" fill="hold" grpId="0"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150"/>
                                        <p:tgtEl>
                                          <p:spTgt spid="29"/>
                                        </p:tgtEl>
                                      </p:cBhvr>
                                    </p:animEffect>
                                  </p:childTnLst>
                                </p:cTn>
                              </p:par>
                            </p:childTnLst>
                          </p:cTn>
                        </p:par>
                        <p:par>
                          <p:cTn id="57" fill="hold">
                            <p:stCondLst>
                              <p:cond delay="3350"/>
                            </p:stCondLst>
                            <p:childTnLst>
                              <p:par>
                                <p:cTn id="58" presetID="22" presetClass="entr" presetSubtype="2" fill="hold" nodeType="after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wipe(right)">
                                      <p:cBhvr>
                                        <p:cTn id="60" dur="300"/>
                                        <p:tgtEl>
                                          <p:spTgt spid="8"/>
                                        </p:tgtEl>
                                      </p:cBhvr>
                                    </p:animEffect>
                                  </p:childTnLst>
                                </p:cTn>
                              </p:par>
                            </p:childTnLst>
                          </p:cTn>
                        </p:par>
                        <p:par>
                          <p:cTn id="61" fill="hold">
                            <p:stCondLst>
                              <p:cond delay="3650"/>
                            </p:stCondLst>
                            <p:childTnLst>
                              <p:par>
                                <p:cTn id="62" presetID="2" presetClass="entr" presetSubtype="2" fill="hold" grpId="0" nodeType="afterEffect">
                                  <p:stCondLst>
                                    <p:cond delay="0"/>
                                  </p:stCondLst>
                                  <p:childTnLst>
                                    <p:set>
                                      <p:cBhvr>
                                        <p:cTn id="63" dur="1" fill="hold">
                                          <p:stCondLst>
                                            <p:cond delay="0"/>
                                          </p:stCondLst>
                                        </p:cTn>
                                        <p:tgtEl>
                                          <p:spTgt spid="30"/>
                                        </p:tgtEl>
                                        <p:attrNameLst>
                                          <p:attrName>style.visibility</p:attrName>
                                        </p:attrNameLst>
                                      </p:cBhvr>
                                      <p:to>
                                        <p:strVal val="visible"/>
                                      </p:to>
                                    </p:set>
                                    <p:anim calcmode="lin" valueType="num">
                                      <p:cBhvr additive="base">
                                        <p:cTn id="64" dur="300" fill="hold"/>
                                        <p:tgtEl>
                                          <p:spTgt spid="30"/>
                                        </p:tgtEl>
                                        <p:attrNameLst>
                                          <p:attrName>ppt_x</p:attrName>
                                        </p:attrNameLst>
                                      </p:cBhvr>
                                      <p:tavLst>
                                        <p:tav tm="0">
                                          <p:val>
                                            <p:strVal val="1+#ppt_w/2"/>
                                          </p:val>
                                        </p:tav>
                                        <p:tav tm="100000">
                                          <p:val>
                                            <p:strVal val="#ppt_x"/>
                                          </p:val>
                                        </p:tav>
                                      </p:tavLst>
                                    </p:anim>
                                    <p:anim calcmode="lin" valueType="num">
                                      <p:cBhvr additive="base">
                                        <p:cTn id="65" dur="300" fill="hold"/>
                                        <p:tgtEl>
                                          <p:spTgt spid="30"/>
                                        </p:tgtEl>
                                        <p:attrNameLst>
                                          <p:attrName>ppt_y</p:attrName>
                                        </p:attrNameLst>
                                      </p:cBhvr>
                                      <p:tavLst>
                                        <p:tav tm="0">
                                          <p:val>
                                            <p:strVal val="#ppt_y"/>
                                          </p:val>
                                        </p:tav>
                                        <p:tav tm="100000">
                                          <p:val>
                                            <p:strVal val="#ppt_y"/>
                                          </p:val>
                                        </p:tav>
                                      </p:tavLst>
                                    </p:anim>
                                  </p:childTnLst>
                                </p:cTn>
                              </p:par>
                            </p:childTnLst>
                          </p:cTn>
                        </p:par>
                        <p:par>
                          <p:cTn id="66" fill="hold">
                            <p:stCondLst>
                              <p:cond delay="3950"/>
                            </p:stCondLst>
                            <p:childTnLst>
                              <p:par>
                                <p:cTn id="67" presetID="10" presetClass="entr" presetSubtype="0" repeatCount="3000" fill="hold" grpId="0" nodeType="after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fade">
                                      <p:cBhvr>
                                        <p:cTn id="69" dur="150"/>
                                        <p:tgtEl>
                                          <p:spTgt spid="34"/>
                                        </p:tgtEl>
                                      </p:cBhvr>
                                    </p:animEffect>
                                  </p:childTnLst>
                                </p:cTn>
                              </p:par>
                            </p:childTnLst>
                          </p:cTn>
                        </p:par>
                        <p:par>
                          <p:cTn id="70" fill="hold">
                            <p:stCondLst>
                              <p:cond delay="4400"/>
                            </p:stCondLst>
                            <p:childTnLst>
                              <p:par>
                                <p:cTn id="71" presetID="22" presetClass="entr" presetSubtype="8" fill="hold" nodeType="afterEffect">
                                  <p:stCondLst>
                                    <p:cond delay="0"/>
                                  </p:stCondLst>
                                  <p:childTnLst>
                                    <p:set>
                                      <p:cBhvr>
                                        <p:cTn id="72" dur="1" fill="hold">
                                          <p:stCondLst>
                                            <p:cond delay="0"/>
                                          </p:stCondLst>
                                        </p:cTn>
                                        <p:tgtEl>
                                          <p:spTgt spid="18"/>
                                        </p:tgtEl>
                                        <p:attrNameLst>
                                          <p:attrName>style.visibility</p:attrName>
                                        </p:attrNameLst>
                                      </p:cBhvr>
                                      <p:to>
                                        <p:strVal val="visible"/>
                                      </p:to>
                                    </p:set>
                                    <p:animEffect transition="in" filter="wipe(left)">
                                      <p:cBhvr>
                                        <p:cTn id="73" dur="300"/>
                                        <p:tgtEl>
                                          <p:spTgt spid="18"/>
                                        </p:tgtEl>
                                      </p:cBhvr>
                                    </p:animEffect>
                                  </p:childTnLst>
                                </p:cTn>
                              </p:par>
                            </p:childTnLst>
                          </p:cTn>
                        </p:par>
                        <p:par>
                          <p:cTn id="74" fill="hold">
                            <p:stCondLst>
                              <p:cond delay="4700"/>
                            </p:stCondLst>
                            <p:childTnLst>
                              <p:par>
                                <p:cTn id="75" presetID="2" presetClass="entr" presetSubtype="2" fill="hold" grpId="0" nodeType="after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300" fill="hold"/>
                                        <p:tgtEl>
                                          <p:spTgt spid="35"/>
                                        </p:tgtEl>
                                        <p:attrNameLst>
                                          <p:attrName>ppt_x</p:attrName>
                                        </p:attrNameLst>
                                      </p:cBhvr>
                                      <p:tavLst>
                                        <p:tav tm="0">
                                          <p:val>
                                            <p:strVal val="1+#ppt_w/2"/>
                                          </p:val>
                                        </p:tav>
                                        <p:tav tm="100000">
                                          <p:val>
                                            <p:strVal val="#ppt_x"/>
                                          </p:val>
                                        </p:tav>
                                      </p:tavLst>
                                    </p:anim>
                                    <p:anim calcmode="lin" valueType="num">
                                      <p:cBhvr additive="base">
                                        <p:cTn id="78" dur="300" fill="hold"/>
                                        <p:tgtEl>
                                          <p:spTgt spid="35"/>
                                        </p:tgtEl>
                                        <p:attrNameLst>
                                          <p:attrName>ppt_y</p:attrName>
                                        </p:attrNameLst>
                                      </p:cBhvr>
                                      <p:tavLst>
                                        <p:tav tm="0">
                                          <p:val>
                                            <p:strVal val="#ppt_y"/>
                                          </p:val>
                                        </p:tav>
                                        <p:tav tm="100000">
                                          <p:val>
                                            <p:strVal val="#ppt_y"/>
                                          </p:val>
                                        </p:tav>
                                      </p:tavLst>
                                    </p:anim>
                                  </p:childTnLst>
                                </p:cTn>
                              </p:par>
                            </p:childTnLst>
                          </p:cTn>
                        </p:par>
                        <p:par>
                          <p:cTn id="79" fill="hold">
                            <p:stCondLst>
                              <p:cond delay="5000"/>
                            </p:stCondLst>
                            <p:childTnLst>
                              <p:par>
                                <p:cTn id="80" presetID="10" presetClass="entr" presetSubtype="0" repeatCount="3000" fill="hold" grpId="0" nodeType="afterEffect">
                                  <p:stCondLst>
                                    <p:cond delay="0"/>
                                  </p:stCondLst>
                                  <p:childTnLst>
                                    <p:set>
                                      <p:cBhvr>
                                        <p:cTn id="81" dur="1" fill="hold">
                                          <p:stCondLst>
                                            <p:cond delay="0"/>
                                          </p:stCondLst>
                                        </p:cTn>
                                        <p:tgtEl>
                                          <p:spTgt spid="36"/>
                                        </p:tgtEl>
                                        <p:attrNameLst>
                                          <p:attrName>style.visibility</p:attrName>
                                        </p:attrNameLst>
                                      </p:cBhvr>
                                      <p:to>
                                        <p:strVal val="visible"/>
                                      </p:to>
                                    </p:set>
                                    <p:animEffect transition="in" filter="fade">
                                      <p:cBhvr>
                                        <p:cTn id="82" dur="150"/>
                                        <p:tgtEl>
                                          <p:spTgt spid="36"/>
                                        </p:tgtEl>
                                      </p:cBhvr>
                                    </p:animEffect>
                                  </p:childTnLst>
                                </p:cTn>
                              </p:par>
                            </p:childTnLst>
                          </p:cTn>
                        </p:par>
                        <p:par>
                          <p:cTn id="83" fill="hold">
                            <p:stCondLst>
                              <p:cond delay="5450"/>
                            </p:stCondLst>
                            <p:childTnLst>
                              <p:par>
                                <p:cTn id="84" presetID="22" presetClass="entr" presetSubtype="8" fill="hold" nodeType="afterEffect">
                                  <p:stCondLst>
                                    <p:cond delay="0"/>
                                  </p:stCondLst>
                                  <p:childTnLst>
                                    <p:set>
                                      <p:cBhvr>
                                        <p:cTn id="85" dur="1" fill="hold">
                                          <p:stCondLst>
                                            <p:cond delay="0"/>
                                          </p:stCondLst>
                                        </p:cTn>
                                        <p:tgtEl>
                                          <p:spTgt spid="37"/>
                                        </p:tgtEl>
                                        <p:attrNameLst>
                                          <p:attrName>style.visibility</p:attrName>
                                        </p:attrNameLst>
                                      </p:cBhvr>
                                      <p:to>
                                        <p:strVal val="visible"/>
                                      </p:to>
                                    </p:set>
                                    <p:animEffect transition="in" filter="wipe(left)">
                                      <p:cBhvr>
                                        <p:cTn id="86" dur="300"/>
                                        <p:tgtEl>
                                          <p:spTgt spid="37"/>
                                        </p:tgtEl>
                                      </p:cBhvr>
                                    </p:animEffect>
                                  </p:childTnLst>
                                </p:cTn>
                              </p:par>
                            </p:childTnLst>
                          </p:cTn>
                        </p:par>
                        <p:par>
                          <p:cTn id="87" fill="hold">
                            <p:stCondLst>
                              <p:cond delay="5750"/>
                            </p:stCondLst>
                            <p:childTnLst>
                              <p:par>
                                <p:cTn id="88" presetID="2" presetClass="entr" presetSubtype="2" fill="hold" grpId="0" nodeType="afterEffect">
                                  <p:stCondLst>
                                    <p:cond delay="0"/>
                                  </p:stCondLst>
                                  <p:childTnLst>
                                    <p:set>
                                      <p:cBhvr>
                                        <p:cTn id="89" dur="1" fill="hold">
                                          <p:stCondLst>
                                            <p:cond delay="0"/>
                                          </p:stCondLst>
                                        </p:cTn>
                                        <p:tgtEl>
                                          <p:spTgt spid="38"/>
                                        </p:tgtEl>
                                        <p:attrNameLst>
                                          <p:attrName>style.visibility</p:attrName>
                                        </p:attrNameLst>
                                      </p:cBhvr>
                                      <p:to>
                                        <p:strVal val="visible"/>
                                      </p:to>
                                    </p:set>
                                    <p:anim calcmode="lin" valueType="num">
                                      <p:cBhvr additive="base">
                                        <p:cTn id="90" dur="300" fill="hold"/>
                                        <p:tgtEl>
                                          <p:spTgt spid="38"/>
                                        </p:tgtEl>
                                        <p:attrNameLst>
                                          <p:attrName>ppt_x</p:attrName>
                                        </p:attrNameLst>
                                      </p:cBhvr>
                                      <p:tavLst>
                                        <p:tav tm="0">
                                          <p:val>
                                            <p:strVal val="1+#ppt_w/2"/>
                                          </p:val>
                                        </p:tav>
                                        <p:tav tm="100000">
                                          <p:val>
                                            <p:strVal val="#ppt_x"/>
                                          </p:val>
                                        </p:tav>
                                      </p:tavLst>
                                    </p:anim>
                                    <p:anim calcmode="lin" valueType="num">
                                      <p:cBhvr additive="base">
                                        <p:cTn id="91" dur="300" fill="hold"/>
                                        <p:tgtEl>
                                          <p:spTgt spid="38"/>
                                        </p:tgtEl>
                                        <p:attrNameLst>
                                          <p:attrName>ppt_y</p:attrName>
                                        </p:attrNameLst>
                                      </p:cBhvr>
                                      <p:tavLst>
                                        <p:tav tm="0">
                                          <p:val>
                                            <p:strVal val="#ppt_y"/>
                                          </p:val>
                                        </p:tav>
                                        <p:tav tm="100000">
                                          <p:val>
                                            <p:strVal val="#ppt_y"/>
                                          </p:val>
                                        </p:tav>
                                      </p:tavLst>
                                    </p:anim>
                                  </p:childTnLst>
                                </p:cTn>
                              </p:par>
                            </p:childTnLst>
                          </p:cTn>
                        </p:par>
                        <p:par>
                          <p:cTn id="92" fill="hold">
                            <p:stCondLst>
                              <p:cond delay="6050"/>
                            </p:stCondLst>
                            <p:childTnLst>
                              <p:par>
                                <p:cTn id="93" presetID="10" presetClass="entr" presetSubtype="0" repeatCount="3000" fill="hold" grpId="0" nodeType="afterEffect">
                                  <p:stCondLst>
                                    <p:cond delay="0"/>
                                  </p:stCondLst>
                                  <p:childTnLst>
                                    <p:set>
                                      <p:cBhvr>
                                        <p:cTn id="94" dur="1" fill="hold">
                                          <p:stCondLst>
                                            <p:cond delay="0"/>
                                          </p:stCondLst>
                                        </p:cTn>
                                        <p:tgtEl>
                                          <p:spTgt spid="42"/>
                                        </p:tgtEl>
                                        <p:attrNameLst>
                                          <p:attrName>style.visibility</p:attrName>
                                        </p:attrNameLst>
                                      </p:cBhvr>
                                      <p:to>
                                        <p:strVal val="visible"/>
                                      </p:to>
                                    </p:set>
                                    <p:animEffect transition="in" filter="fade">
                                      <p:cBhvr>
                                        <p:cTn id="95" dur="150"/>
                                        <p:tgtEl>
                                          <p:spTgt spid="42"/>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6"/>
                                        </p:tgtEl>
                                        <p:attrNameLst>
                                          <p:attrName>style.visibility</p:attrName>
                                        </p:attrNameLst>
                                      </p:cBhvr>
                                      <p:to>
                                        <p:strVal val="visible"/>
                                      </p:to>
                                    </p:set>
                                    <p:animEffect transition="in" filter="wipe(left)">
                                      <p:cBhvr>
                                        <p:cTn id="99" dur="300"/>
                                        <p:tgtEl>
                                          <p:spTgt spid="26"/>
                                        </p:tgtEl>
                                      </p:cBhvr>
                                    </p:animEffect>
                                  </p:childTnLst>
                                </p:cTn>
                              </p:par>
                            </p:childTnLst>
                          </p:cTn>
                        </p:par>
                        <p:par>
                          <p:cTn id="100" fill="hold">
                            <p:stCondLst>
                              <p:cond delay="6800"/>
                            </p:stCondLst>
                            <p:childTnLst>
                              <p:par>
                                <p:cTn id="101" presetID="2" presetClass="entr" presetSubtype="2" fill="hold" grpId="0" nodeType="afterEffect">
                                  <p:stCondLst>
                                    <p:cond delay="0"/>
                                  </p:stCondLst>
                                  <p:childTnLst>
                                    <p:set>
                                      <p:cBhvr>
                                        <p:cTn id="102" dur="1" fill="hold">
                                          <p:stCondLst>
                                            <p:cond delay="0"/>
                                          </p:stCondLst>
                                        </p:cTn>
                                        <p:tgtEl>
                                          <p:spTgt spid="43"/>
                                        </p:tgtEl>
                                        <p:attrNameLst>
                                          <p:attrName>style.visibility</p:attrName>
                                        </p:attrNameLst>
                                      </p:cBhvr>
                                      <p:to>
                                        <p:strVal val="visible"/>
                                      </p:to>
                                    </p:set>
                                    <p:anim calcmode="lin" valueType="num">
                                      <p:cBhvr additive="base">
                                        <p:cTn id="103" dur="300" fill="hold"/>
                                        <p:tgtEl>
                                          <p:spTgt spid="43"/>
                                        </p:tgtEl>
                                        <p:attrNameLst>
                                          <p:attrName>ppt_x</p:attrName>
                                        </p:attrNameLst>
                                      </p:cBhvr>
                                      <p:tavLst>
                                        <p:tav tm="0">
                                          <p:val>
                                            <p:strVal val="1+#ppt_w/2"/>
                                          </p:val>
                                        </p:tav>
                                        <p:tav tm="100000">
                                          <p:val>
                                            <p:strVal val="#ppt_x"/>
                                          </p:val>
                                        </p:tav>
                                      </p:tavLst>
                                    </p:anim>
                                    <p:anim calcmode="lin" valueType="num">
                                      <p:cBhvr additive="base">
                                        <p:cTn id="104" dur="3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3" grpId="0" animBg="1"/>
      <p:bldP spid="25" grpId="0"/>
      <p:bldP spid="29" grpId="0" animBg="1"/>
      <p:bldP spid="30" grpId="0"/>
      <p:bldP spid="34" grpId="0" animBg="1"/>
      <p:bldP spid="35" grpId="0"/>
      <p:bldP spid="36" grpId="0" animBg="1"/>
      <p:bldP spid="38" grpId="0"/>
      <p:bldP spid="42" grpId="0" animBg="1"/>
      <p:bldP spid="4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54" y="0"/>
            <a:ext cx="9141291" cy="5143500"/>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81092" y="490798"/>
            <a:ext cx="6881815" cy="4461903"/>
          </a:xfrm>
          <a:prstGeom prst="rect">
            <a:avLst/>
          </a:prstGeom>
        </p:spPr>
      </p:pic>
      <p:pic>
        <p:nvPicPr>
          <p:cNvPr id="4" name="图片 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342999" y="3328912"/>
            <a:ext cx="2054182" cy="1572638"/>
          </a:xfrm>
          <a:prstGeom prst="rect">
            <a:avLst/>
          </a:prstGeom>
        </p:spPr>
      </p:pic>
      <p:pic>
        <p:nvPicPr>
          <p:cNvPr id="5" name="图片 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56446" y="3658069"/>
            <a:ext cx="1871317" cy="1243481"/>
          </a:xfrm>
          <a:prstGeom prst="rect">
            <a:avLst/>
          </a:prstGeom>
        </p:spPr>
      </p:pic>
      <p:pic>
        <p:nvPicPr>
          <p:cNvPr id="6" name="图片 5"/>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21627" y="490798"/>
            <a:ext cx="1718930" cy="1828649"/>
          </a:xfrm>
          <a:prstGeom prst="rect">
            <a:avLst/>
          </a:prstGeom>
        </p:spPr>
      </p:pic>
      <p:pic>
        <p:nvPicPr>
          <p:cNvPr id="7" name="图片 6"/>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287180" y="3090372"/>
            <a:ext cx="963088" cy="1725025"/>
          </a:xfrm>
          <a:prstGeom prst="rect">
            <a:avLst/>
          </a:prstGeom>
        </p:spPr>
      </p:pic>
      <p:pic>
        <p:nvPicPr>
          <p:cNvPr id="8" name="图片 7"/>
          <p:cNvPicPr>
            <a:picLocks noChangeAspect="1"/>
          </p:cNvPicPr>
          <p:nvPr/>
        </p:nvPicPr>
        <p:blipFill>
          <a:blip r:embed="rId9">
            <a:extLst>
              <a:ext uri="{28A0092B-C50C-407E-A947-70E740481C1C}">
                <a14:useLocalDpi xmlns:a14="http://schemas.microsoft.com/office/drawing/2010/main"/>
              </a:ext>
            </a:extLst>
          </a:blip>
          <a:stretch>
            <a:fillRect/>
          </a:stretch>
        </p:blipFill>
        <p:spPr>
          <a:xfrm rot="20307020">
            <a:off x="4010149" y="554141"/>
            <a:ext cx="2846597" cy="2017609"/>
          </a:xfrm>
          <a:prstGeom prst="rect">
            <a:avLst/>
          </a:prstGeom>
        </p:spPr>
      </p:pic>
      <p:pic>
        <p:nvPicPr>
          <p:cNvPr id="9" name="图片 8"/>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7580376" y="228614"/>
            <a:ext cx="883847" cy="914324"/>
          </a:xfrm>
          <a:prstGeom prst="rect">
            <a:avLst/>
          </a:prstGeom>
        </p:spPr>
      </p:pic>
      <p:pic>
        <p:nvPicPr>
          <p:cNvPr id="10" name="图片 9"/>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8312463" y="1310038"/>
            <a:ext cx="572977" cy="871656"/>
          </a:xfrm>
          <a:prstGeom prst="rect">
            <a:avLst/>
          </a:prstGeom>
        </p:spPr>
      </p:pic>
      <p:sp>
        <p:nvSpPr>
          <p:cNvPr id="23" name="矩形 69"/>
          <p:cNvSpPr>
            <a:spLocks noChangeArrowheads="1"/>
          </p:cNvSpPr>
          <p:nvPr/>
        </p:nvSpPr>
        <p:spPr bwMode="auto">
          <a:xfrm>
            <a:off x="2860958" y="2367436"/>
            <a:ext cx="4032448"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buFont typeface="Arial" charset="0"/>
              <a:buNone/>
            </a:pPr>
            <a:r>
              <a:rPr lang="zh-CN" altLang="en-US" sz="5000" b="1" dirty="0" smtClean="0">
                <a:solidFill>
                  <a:srgbClr val="0070C0"/>
                </a:solidFill>
                <a:latin typeface="方正卡通简体" panose="03000509000000000000" pitchFamily="65" charset="-122"/>
                <a:ea typeface="方正卡通简体" panose="03000509000000000000" pitchFamily="65" charset="-122"/>
                <a:sym typeface="微软雅黑" pitchFamily="34" charset="-122"/>
              </a:rPr>
              <a:t>点击添加标题</a:t>
            </a:r>
            <a:endParaRPr lang="en-US" altLang="zh-CN" sz="5000" b="1" dirty="0">
              <a:solidFill>
                <a:srgbClr val="0070C0"/>
              </a:solidFill>
              <a:latin typeface="方正卡通简体" panose="03000509000000000000" pitchFamily="65" charset="-122"/>
              <a:ea typeface="方正卡通简体" panose="03000509000000000000" pitchFamily="65" charset="-122"/>
              <a:sym typeface="微软雅黑" pitchFamily="34" charset="-122"/>
            </a:endParaRPr>
          </a:p>
        </p:txBody>
      </p:sp>
      <p:sp>
        <p:nvSpPr>
          <p:cNvPr id="25" name="矩形 70"/>
          <p:cNvSpPr>
            <a:spLocks noChangeArrowheads="1"/>
          </p:cNvSpPr>
          <p:nvPr/>
        </p:nvSpPr>
        <p:spPr bwMode="auto">
          <a:xfrm>
            <a:off x="3040978" y="3155333"/>
            <a:ext cx="36724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dirty="0">
                <a:solidFill>
                  <a:schemeClr val="tx1">
                    <a:lumMod val="85000"/>
                    <a:lumOff val="15000"/>
                  </a:schemeClr>
                </a:solidFill>
                <a:latin typeface="方正卡通简体" panose="03000509000000000000" pitchFamily="65" charset="-122"/>
                <a:ea typeface="方正卡通简体" panose="03000509000000000000" pitchFamily="65" charset="-122"/>
              </a:rPr>
              <a:t>在此处添加文字，在此处添加</a:t>
            </a:r>
            <a:r>
              <a:rPr lang="zh-CN" altLang="en-US" sz="1600" dirty="0" smtClean="0">
                <a:solidFill>
                  <a:schemeClr val="tx1">
                    <a:lumMod val="85000"/>
                    <a:lumOff val="15000"/>
                  </a:schemeClr>
                </a:solidFill>
                <a:latin typeface="方正卡通简体" panose="03000509000000000000" pitchFamily="65" charset="-122"/>
                <a:ea typeface="方正卡通简体" panose="03000509000000000000" pitchFamily="65" charset="-122"/>
              </a:rPr>
              <a:t>文字</a:t>
            </a:r>
            <a:endParaRPr lang="zh-CN" altLang="en-US" sz="1600" dirty="0">
              <a:solidFill>
                <a:schemeClr val="tx1">
                  <a:lumMod val="85000"/>
                  <a:lumOff val="15000"/>
                </a:schemeClr>
              </a:solidFill>
              <a:latin typeface="方正卡通简体" panose="03000509000000000000" pitchFamily="65" charset="-122"/>
              <a:ea typeface="方正卡通简体" panose="03000509000000000000" pitchFamily="65" charset="-122"/>
            </a:endParaRPr>
          </a:p>
        </p:txBody>
      </p:sp>
      <p:sp>
        <p:nvSpPr>
          <p:cNvPr id="26" name="矩形 69"/>
          <p:cNvSpPr>
            <a:spLocks noChangeArrowheads="1"/>
          </p:cNvSpPr>
          <p:nvPr/>
        </p:nvSpPr>
        <p:spPr bwMode="auto">
          <a:xfrm>
            <a:off x="3564461" y="1679057"/>
            <a:ext cx="26254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buFont typeface="Arial" charset="0"/>
              <a:buNone/>
            </a:pPr>
            <a:r>
              <a:rPr lang="zh-CN" altLang="en-US" sz="4400" b="1" dirty="0" smtClean="0">
                <a:latin typeface="方正卡通简体" panose="03000509000000000000" pitchFamily="65" charset="-122"/>
                <a:ea typeface="方正卡通简体" panose="03000509000000000000" pitchFamily="65" charset="-122"/>
                <a:sym typeface="微软雅黑" pitchFamily="34" charset="-122"/>
              </a:rPr>
              <a:t>第二部分</a:t>
            </a:r>
            <a:endParaRPr lang="en-US" altLang="zh-CN" sz="4400" b="1" dirty="0">
              <a:latin typeface="方正卡通简体" panose="03000509000000000000" pitchFamily="65" charset="-122"/>
              <a:ea typeface="方正卡通简体" panose="03000509000000000000" pitchFamily="65" charset="-122"/>
              <a:sym typeface="微软雅黑" pitchFamily="34" charset="-122"/>
            </a:endParaRPr>
          </a:p>
        </p:txBody>
      </p:sp>
    </p:spTree>
    <p:extLst>
      <p:ext uri="{BB962C8B-B14F-4D97-AF65-F5344CB8AC3E}">
        <p14:creationId xmlns:p14="http://schemas.microsoft.com/office/powerpoint/2010/main" val="20875427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par>
                          <p:cTn id="16" fill="hold">
                            <p:stCondLst>
                              <p:cond delay="1000"/>
                            </p:stCondLst>
                            <p:childTnLst>
                              <p:par>
                                <p:cTn id="17" presetID="31" presetClass="entr" presetSubtype="0"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1000" fill="hold"/>
                                        <p:tgtEl>
                                          <p:spTgt spid="25"/>
                                        </p:tgtEl>
                                        <p:attrNameLst>
                                          <p:attrName>ppt_w</p:attrName>
                                        </p:attrNameLst>
                                      </p:cBhvr>
                                      <p:tavLst>
                                        <p:tav tm="0">
                                          <p:val>
                                            <p:fltVal val="0"/>
                                          </p:val>
                                        </p:tav>
                                        <p:tav tm="100000">
                                          <p:val>
                                            <p:strVal val="#ppt_w"/>
                                          </p:val>
                                        </p:tav>
                                      </p:tavLst>
                                    </p:anim>
                                    <p:anim calcmode="lin" valueType="num">
                                      <p:cBhvr>
                                        <p:cTn id="20" dur="1000" fill="hold"/>
                                        <p:tgtEl>
                                          <p:spTgt spid="25"/>
                                        </p:tgtEl>
                                        <p:attrNameLst>
                                          <p:attrName>ppt_h</p:attrName>
                                        </p:attrNameLst>
                                      </p:cBhvr>
                                      <p:tavLst>
                                        <p:tav tm="0">
                                          <p:val>
                                            <p:fltVal val="0"/>
                                          </p:val>
                                        </p:tav>
                                        <p:tav tm="100000">
                                          <p:val>
                                            <p:strVal val="#ppt_h"/>
                                          </p:val>
                                        </p:tav>
                                      </p:tavLst>
                                    </p:anim>
                                    <p:anim calcmode="lin" valueType="num">
                                      <p:cBhvr>
                                        <p:cTn id="21" dur="1000" fill="hold"/>
                                        <p:tgtEl>
                                          <p:spTgt spid="25"/>
                                        </p:tgtEl>
                                        <p:attrNameLst>
                                          <p:attrName>style.rotation</p:attrName>
                                        </p:attrNameLst>
                                      </p:cBhvr>
                                      <p:tavLst>
                                        <p:tav tm="0">
                                          <p:val>
                                            <p:fltVal val="90"/>
                                          </p:val>
                                        </p:tav>
                                        <p:tav tm="100000">
                                          <p:val>
                                            <p:fltVal val="0"/>
                                          </p:val>
                                        </p:tav>
                                      </p:tavLst>
                                    </p:anim>
                                    <p:animEffect transition="in" filter="fade">
                                      <p:cBhvr>
                                        <p:cTn id="2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419899" y="877927"/>
            <a:ext cx="2728926" cy="2600673"/>
            <a:chOff x="477957" y="631184"/>
            <a:chExt cx="2728926" cy="2600673"/>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rot="21006612">
              <a:off x="477957" y="631184"/>
              <a:ext cx="2728926" cy="2600673"/>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rot="21019074">
              <a:off x="797311" y="1537964"/>
              <a:ext cx="1930197" cy="1351026"/>
            </a:xfrm>
            <a:prstGeom prst="rect">
              <a:avLst/>
            </a:prstGeom>
          </p:spPr>
        </p:pic>
      </p:grpSp>
      <p:grpSp>
        <p:nvGrpSpPr>
          <p:cNvPr id="10" name="组合 9"/>
          <p:cNvGrpSpPr/>
          <p:nvPr/>
        </p:nvGrpSpPr>
        <p:grpSpPr>
          <a:xfrm>
            <a:off x="3201201" y="541520"/>
            <a:ext cx="2728926" cy="2600673"/>
            <a:chOff x="3259259" y="294777"/>
            <a:chExt cx="2728926" cy="2600673"/>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rot="700008">
              <a:off x="3259259" y="294777"/>
              <a:ext cx="2728926" cy="2600673"/>
            </a:xfrm>
            <a:prstGeom prst="rect">
              <a:avLst/>
            </a:prstGeom>
          </p:spPr>
        </p:pic>
        <p:pic>
          <p:nvPicPr>
            <p:cNvPr id="6" name="图片 5"/>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rot="645881">
              <a:off x="3466327" y="1144746"/>
              <a:ext cx="2003147" cy="1339792"/>
            </a:xfrm>
            <a:prstGeom prst="rect">
              <a:avLst/>
            </a:prstGeom>
          </p:spPr>
        </p:pic>
      </p:grpSp>
      <p:grpSp>
        <p:nvGrpSpPr>
          <p:cNvPr id="11" name="组合 10"/>
          <p:cNvGrpSpPr/>
          <p:nvPr/>
        </p:nvGrpSpPr>
        <p:grpSpPr>
          <a:xfrm>
            <a:off x="5848102" y="1258929"/>
            <a:ext cx="2728926" cy="2600673"/>
            <a:chOff x="5906160" y="1012186"/>
            <a:chExt cx="2728926" cy="2600673"/>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rot="1541869">
              <a:off x="5906160" y="1012186"/>
              <a:ext cx="2728926" cy="2600673"/>
            </a:xfrm>
            <a:prstGeom prst="rect">
              <a:avLst/>
            </a:prstGeom>
          </p:spPr>
        </p:pic>
        <p:pic>
          <p:nvPicPr>
            <p:cNvPr id="7" name="图片 6"/>
            <p:cNvPicPr>
              <a:picLocks noChangeAspect="1"/>
            </p:cNvPicPr>
            <p:nvPr/>
          </p:nvPicPr>
          <p:blipFill rotWithShape="1">
            <a:blip r:embed="rId6" cstate="screen">
              <a:extLst>
                <a:ext uri="{28A0092B-C50C-407E-A947-70E740481C1C}">
                  <a14:useLocalDpi xmlns:a14="http://schemas.microsoft.com/office/drawing/2010/main"/>
                </a:ext>
              </a:extLst>
            </a:blip>
            <a:srcRect/>
            <a:stretch>
              <a:fillRect/>
            </a:stretch>
          </p:blipFill>
          <p:spPr>
            <a:xfrm rot="1493643">
              <a:off x="6083801" y="1844947"/>
              <a:ext cx="1887186" cy="1334538"/>
            </a:xfrm>
            <a:prstGeom prst="rect">
              <a:avLst/>
            </a:prstGeom>
          </p:spPr>
        </p:pic>
      </p:grpSp>
      <p:sp>
        <p:nvSpPr>
          <p:cNvPr id="8" name="文本框 7"/>
          <p:cNvSpPr txBox="1"/>
          <p:nvPr/>
        </p:nvSpPr>
        <p:spPr>
          <a:xfrm>
            <a:off x="1317205" y="3786595"/>
            <a:ext cx="5196987" cy="738664"/>
          </a:xfrm>
          <a:prstGeom prst="rect">
            <a:avLst/>
          </a:prstGeom>
          <a:noFill/>
        </p:spPr>
        <p:txBody>
          <a:bodyPr wrap="square" rtlCol="0">
            <a:spAutoFit/>
          </a:bodyPr>
          <a:lstStyle/>
          <a:p>
            <a:r>
              <a:rPr lang="zh-CN" altLang="en-US" sz="1400" dirty="0" smtClean="0">
                <a:solidFill>
                  <a:schemeClr val="tx1">
                    <a:lumMod val="75000"/>
                    <a:lumOff val="25000"/>
                  </a:schemeClr>
                </a:solidFill>
                <a:cs typeface="+mn-ea"/>
                <a:sym typeface="+mn-lt"/>
              </a:rPr>
              <a:t>点击此处添加文本点击此处添加文本点击此处添加文</a:t>
            </a:r>
            <a:r>
              <a:rPr lang="zh-CN" altLang="en-US" sz="1400" dirty="0">
                <a:solidFill>
                  <a:schemeClr val="tx1">
                    <a:lumMod val="75000"/>
                    <a:lumOff val="25000"/>
                  </a:schemeClr>
                </a:solidFill>
                <a:cs typeface="+mn-ea"/>
                <a:sym typeface="+mn-lt"/>
              </a:rPr>
              <a:t>本点击此处添加文本点击此处添加文本点击此处添加文本点击此处添加文本点击此处添加文本点击此处添加文</a:t>
            </a:r>
            <a:r>
              <a:rPr lang="zh-CN" altLang="en-US" sz="1400" dirty="0" smtClean="0">
                <a:solidFill>
                  <a:schemeClr val="tx1">
                    <a:lumMod val="75000"/>
                    <a:lumOff val="25000"/>
                  </a:schemeClr>
                </a:solidFill>
                <a:cs typeface="+mn-ea"/>
                <a:sym typeface="+mn-lt"/>
              </a:rPr>
              <a:t>本</a:t>
            </a:r>
            <a:endParaRPr lang="zh-CN" altLang="en-US" sz="140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28306604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Scale>
                                      <p:cBhvr>
                                        <p:cTn id="7"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9"/>
                                        </p:tgtEl>
                                        <p:attrNameLst>
                                          <p:attrName>ppt_x</p:attrName>
                                          <p:attrName>ppt_y</p:attrName>
                                        </p:attrNameLst>
                                      </p:cBhvr>
                                    </p:animMotion>
                                    <p:animEffect transition="in" filter="fade">
                                      <p:cBhvr>
                                        <p:cTn id="9" dur="1000"/>
                                        <p:tgtEl>
                                          <p:spTgt spid="9"/>
                                        </p:tgtEl>
                                      </p:cBhvr>
                                    </p:animEffect>
                                  </p:childTnLst>
                                </p:cTn>
                              </p:par>
                              <p:par>
                                <p:cTn id="10" presetID="52" presetClass="entr" presetSubtype="0" fill="hold" nodeType="withEffect">
                                  <p:stCondLst>
                                    <p:cond delay="250"/>
                                  </p:stCondLst>
                                  <p:childTnLst>
                                    <p:set>
                                      <p:cBhvr>
                                        <p:cTn id="11" dur="1" fill="hold">
                                          <p:stCondLst>
                                            <p:cond delay="0"/>
                                          </p:stCondLst>
                                        </p:cTn>
                                        <p:tgtEl>
                                          <p:spTgt spid="10"/>
                                        </p:tgtEl>
                                        <p:attrNameLst>
                                          <p:attrName>style.visibility</p:attrName>
                                        </p:attrNameLst>
                                      </p:cBhvr>
                                      <p:to>
                                        <p:strVal val="visible"/>
                                      </p:to>
                                    </p:set>
                                    <p:animScale>
                                      <p:cBhvr>
                                        <p:cTn id="12"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0"/>
                                        </p:tgtEl>
                                        <p:attrNameLst>
                                          <p:attrName>ppt_x</p:attrName>
                                          <p:attrName>ppt_y</p:attrName>
                                        </p:attrNameLst>
                                      </p:cBhvr>
                                    </p:animMotion>
                                    <p:animEffect transition="in" filter="fade">
                                      <p:cBhvr>
                                        <p:cTn id="14" dur="1000"/>
                                        <p:tgtEl>
                                          <p:spTgt spid="10"/>
                                        </p:tgtEl>
                                      </p:cBhvr>
                                    </p:animEffect>
                                  </p:childTnLst>
                                </p:cTn>
                              </p:par>
                              <p:par>
                                <p:cTn id="15" presetID="52"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Scale>
                                      <p:cBhvr>
                                        <p:cTn id="17"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1"/>
                                        </p:tgtEl>
                                        <p:attrNameLst>
                                          <p:attrName>ppt_x</p:attrName>
                                          <p:attrName>ppt_y</p:attrName>
                                        </p:attrNameLst>
                                      </p:cBhvr>
                                    </p:animMotion>
                                    <p:animEffect transition="in" filter="fade">
                                      <p:cBhvr>
                                        <p:cTn id="19" dur="1000"/>
                                        <p:tgtEl>
                                          <p:spTgt spid="11"/>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Text Placeholder 9"/>
          <p:cNvSpPr>
            <a:spLocks noGrp="1"/>
          </p:cNvSpPr>
          <p:nvPr>
            <p:ph type="body" sz="quarter" idx="4294967295"/>
          </p:nvPr>
        </p:nvSpPr>
        <p:spPr>
          <a:xfrm>
            <a:off x="7343775" y="1725613"/>
            <a:ext cx="1800225" cy="314325"/>
          </a:xfrm>
          <a:prstGeom prst="rect">
            <a:avLst/>
          </a:prstGeom>
        </p:spPr>
        <p:txBody>
          <a:bodyPr vert="horz" wrap="square" lIns="0" tIns="0" rIns="0" bIns="0" rtlCol="0">
            <a:spAutoFit/>
          </a:bodyPr>
          <a:lstStyle/>
          <a:p>
            <a:pPr marL="0" indent="0" algn="just">
              <a:lnSpc>
                <a:spcPct val="120000"/>
              </a:lnSpc>
              <a:spcBef>
                <a:spcPts val="0"/>
              </a:spcBef>
              <a:buNone/>
            </a:pPr>
            <a:r>
              <a:rPr lang="en-US" altLang="zh-CN" sz="569"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sz="569"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74" name="Text Placeholder 9"/>
          <p:cNvSpPr>
            <a:spLocks noGrp="1"/>
          </p:cNvSpPr>
          <p:nvPr>
            <p:ph type="body" sz="quarter" idx="4294967295"/>
          </p:nvPr>
        </p:nvSpPr>
        <p:spPr>
          <a:xfrm>
            <a:off x="7343775" y="2484438"/>
            <a:ext cx="1800225" cy="314325"/>
          </a:xfrm>
          <a:prstGeom prst="rect">
            <a:avLst/>
          </a:prstGeom>
        </p:spPr>
        <p:txBody>
          <a:bodyPr vert="horz" wrap="square" lIns="0" tIns="0" rIns="0" bIns="0" rtlCol="0">
            <a:spAutoFit/>
          </a:bodyPr>
          <a:lstStyle/>
          <a:p>
            <a:pPr marL="0" indent="0" algn="just">
              <a:lnSpc>
                <a:spcPct val="120000"/>
              </a:lnSpc>
              <a:spcBef>
                <a:spcPts val="0"/>
              </a:spcBef>
              <a:buNone/>
            </a:pPr>
            <a:r>
              <a:rPr lang="en-US" altLang="zh-CN" sz="569"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altLang="zh-CN" sz="569"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75" name="Text Placeholder 9"/>
          <p:cNvSpPr>
            <a:spLocks noGrp="1"/>
          </p:cNvSpPr>
          <p:nvPr>
            <p:ph type="body" sz="quarter" idx="4294967295"/>
          </p:nvPr>
        </p:nvSpPr>
        <p:spPr>
          <a:xfrm>
            <a:off x="7343775" y="3232150"/>
            <a:ext cx="1800225" cy="315913"/>
          </a:xfrm>
          <a:prstGeom prst="rect">
            <a:avLst/>
          </a:prstGeom>
        </p:spPr>
        <p:txBody>
          <a:bodyPr vert="horz" wrap="square" lIns="0" tIns="0" rIns="0" bIns="0" rtlCol="0">
            <a:spAutoFit/>
          </a:bodyPr>
          <a:lstStyle/>
          <a:p>
            <a:pPr marL="0" indent="0" algn="just">
              <a:lnSpc>
                <a:spcPct val="120000"/>
              </a:lnSpc>
              <a:spcBef>
                <a:spcPts val="0"/>
              </a:spcBef>
              <a:buNone/>
            </a:pPr>
            <a:r>
              <a:rPr lang="en-US" altLang="zh-CN" sz="569"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altLang="zh-CN" sz="569"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76" name="Text Placeholder 9"/>
          <p:cNvSpPr>
            <a:spLocks noGrp="1"/>
          </p:cNvSpPr>
          <p:nvPr>
            <p:ph type="body" sz="quarter" idx="4294967295"/>
          </p:nvPr>
        </p:nvSpPr>
        <p:spPr>
          <a:xfrm>
            <a:off x="7343775" y="3981450"/>
            <a:ext cx="1800225" cy="315913"/>
          </a:xfrm>
          <a:prstGeom prst="rect">
            <a:avLst/>
          </a:prstGeom>
        </p:spPr>
        <p:txBody>
          <a:bodyPr vert="horz" wrap="square" lIns="0" tIns="0" rIns="0" bIns="0" rtlCol="0">
            <a:spAutoFit/>
          </a:bodyPr>
          <a:lstStyle/>
          <a:p>
            <a:pPr marL="0" indent="0" algn="just">
              <a:lnSpc>
                <a:spcPct val="120000"/>
              </a:lnSpc>
              <a:spcBef>
                <a:spcPts val="0"/>
              </a:spcBef>
              <a:buNone/>
            </a:pPr>
            <a:r>
              <a:rPr lang="en-US" altLang="zh-CN" sz="569"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altLang="zh-CN" sz="569"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nvGrpSpPr>
          <p:cNvPr id="2" name="Group 3"/>
          <p:cNvGrpSpPr/>
          <p:nvPr/>
        </p:nvGrpSpPr>
        <p:grpSpPr>
          <a:xfrm>
            <a:off x="2773741" y="1526855"/>
            <a:ext cx="3091125" cy="1375010"/>
            <a:chOff x="3031241" y="2222477"/>
            <a:chExt cx="4121726" cy="1833447"/>
          </a:xfrm>
        </p:grpSpPr>
        <p:grpSp>
          <p:nvGrpSpPr>
            <p:cNvPr id="3" name="Group 14"/>
            <p:cNvGrpSpPr/>
            <p:nvPr/>
          </p:nvGrpSpPr>
          <p:grpSpPr>
            <a:xfrm flipH="1">
              <a:off x="3031241" y="2222477"/>
              <a:ext cx="4121726" cy="1833447"/>
              <a:chOff x="3876268" y="1741695"/>
              <a:chExt cx="4404882" cy="1959402"/>
            </a:xfrm>
          </p:grpSpPr>
          <p:grpSp>
            <p:nvGrpSpPr>
              <p:cNvPr id="4" name="Group 33"/>
              <p:cNvGrpSpPr/>
              <p:nvPr/>
            </p:nvGrpSpPr>
            <p:grpSpPr>
              <a:xfrm>
                <a:off x="3876268" y="1741695"/>
                <a:ext cx="4404882" cy="1959402"/>
                <a:chOff x="3237996" y="1785939"/>
                <a:chExt cx="4404882" cy="1959402"/>
              </a:xfrm>
            </p:grpSpPr>
            <p:sp>
              <p:nvSpPr>
                <p:cNvPr id="38" name="Rectangle 34"/>
                <p:cNvSpPr>
                  <a:spLocks noChangeArrowheads="1"/>
                </p:cNvSpPr>
                <p:nvPr/>
              </p:nvSpPr>
              <p:spPr bwMode="auto">
                <a:xfrm flipH="1">
                  <a:off x="3767775" y="1785939"/>
                  <a:ext cx="1639995" cy="1035295"/>
                </a:xfrm>
                <a:prstGeom prst="rect">
                  <a:avLst/>
                </a:prstGeom>
                <a:solidFill>
                  <a:schemeClr val="accent1"/>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a:spLocks noChangeArrowheads="1"/>
                </p:cNvSpPr>
                <p:nvPr/>
              </p:nvSpPr>
              <p:spPr bwMode="auto">
                <a:xfrm flipH="1">
                  <a:off x="6398591" y="3589676"/>
                  <a:ext cx="1244287" cy="155665"/>
                </a:xfrm>
                <a:prstGeom prst="rect">
                  <a:avLst/>
                </a:prstGeom>
                <a:solidFill>
                  <a:schemeClr val="accent1"/>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2"/>
                <p:cNvSpPr>
                  <a:spLocks/>
                </p:cNvSpPr>
                <p:nvPr/>
              </p:nvSpPr>
              <p:spPr bwMode="auto">
                <a:xfrm flipH="1">
                  <a:off x="5407769" y="1785939"/>
                  <a:ext cx="990821" cy="1959402"/>
                </a:xfrm>
                <a:custGeom>
                  <a:avLst/>
                  <a:gdLst>
                    <a:gd name="T0" fmla="*/ 0 w 401"/>
                    <a:gd name="T1" fmla="*/ 730 h 793"/>
                    <a:gd name="T2" fmla="*/ 401 w 401"/>
                    <a:gd name="T3" fmla="*/ 0 h 793"/>
                    <a:gd name="T4" fmla="*/ 401 w 401"/>
                    <a:gd name="T5" fmla="*/ 419 h 793"/>
                    <a:gd name="T6" fmla="*/ 0 w 401"/>
                    <a:gd name="T7" fmla="*/ 793 h 793"/>
                    <a:gd name="T8" fmla="*/ 0 w 401"/>
                    <a:gd name="T9" fmla="*/ 730 h 793"/>
                  </a:gdLst>
                  <a:ahLst/>
                  <a:cxnLst>
                    <a:cxn ang="0">
                      <a:pos x="T0" y="T1"/>
                    </a:cxn>
                    <a:cxn ang="0">
                      <a:pos x="T2" y="T3"/>
                    </a:cxn>
                    <a:cxn ang="0">
                      <a:pos x="T4" y="T5"/>
                    </a:cxn>
                    <a:cxn ang="0">
                      <a:pos x="T6" y="T7"/>
                    </a:cxn>
                    <a:cxn ang="0">
                      <a:pos x="T8" y="T9"/>
                    </a:cxn>
                  </a:cxnLst>
                  <a:rect l="0" t="0" r="r" b="b"/>
                  <a:pathLst>
                    <a:path w="401" h="793">
                      <a:moveTo>
                        <a:pt x="0" y="730"/>
                      </a:moveTo>
                      <a:lnTo>
                        <a:pt x="401" y="0"/>
                      </a:lnTo>
                      <a:lnTo>
                        <a:pt x="401" y="419"/>
                      </a:lnTo>
                      <a:lnTo>
                        <a:pt x="0" y="793"/>
                      </a:lnTo>
                      <a:lnTo>
                        <a:pt x="0" y="730"/>
                      </a:lnTo>
                      <a:close/>
                    </a:path>
                  </a:pathLst>
                </a:custGeom>
                <a:solidFill>
                  <a:schemeClr val="accent1"/>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Oval 40"/>
                <p:cNvSpPr/>
                <p:nvPr/>
              </p:nvSpPr>
              <p:spPr>
                <a:xfrm>
                  <a:off x="3237996" y="1785939"/>
                  <a:ext cx="1035295" cy="103529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6" name="Oval 35"/>
              <p:cNvSpPr/>
              <p:nvPr/>
            </p:nvSpPr>
            <p:spPr>
              <a:xfrm>
                <a:off x="3989228" y="1851755"/>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569" dirty="0">
                  <a:solidFill>
                    <a:srgbClr val="F23B48"/>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Shape 2102"/>
            <p:cNvSpPr/>
            <p:nvPr/>
          </p:nvSpPr>
          <p:spPr>
            <a:xfrm>
              <a:off x="6432083" y="2522136"/>
              <a:ext cx="473021" cy="378403"/>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chemeClr val="accent1"/>
            </a:solidFill>
            <a:ln w="12700" cap="flat">
              <a:noFill/>
              <a:miter lim="400000"/>
            </a:ln>
            <a:effectLst/>
          </p:spPr>
          <p:txBody>
            <a:bodyPr wrap="square" lIns="28573" tIns="28573" rIns="28573" bIns="28573" numCol="1" anchor="ctr">
              <a:noAutofit/>
            </a:bodyPr>
            <a:lstStyle/>
            <a:p>
              <a:pPr algn="just">
                <a:lnSpc>
                  <a:spcPct val="120000"/>
                </a:lnSpc>
                <a:defRPr sz="3200">
                  <a:solidFill>
                    <a:srgbClr val="FFFFFF"/>
                  </a:solidFill>
                  <a:latin typeface="Helvetica Light"/>
                  <a:ea typeface="Helvetica Light"/>
                  <a:cs typeface="Helvetica Light"/>
                  <a:sym typeface="Helvetica Light"/>
                </a:defRPr>
              </a:pPr>
              <a:endParaRPr sz="56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2773741" y="2284585"/>
            <a:ext cx="3091125" cy="735190"/>
            <a:chOff x="3031241" y="3232838"/>
            <a:chExt cx="4121726" cy="980307"/>
          </a:xfrm>
        </p:grpSpPr>
        <p:grpSp>
          <p:nvGrpSpPr>
            <p:cNvPr id="6" name="Group 13"/>
            <p:cNvGrpSpPr/>
            <p:nvPr/>
          </p:nvGrpSpPr>
          <p:grpSpPr>
            <a:xfrm flipH="1">
              <a:off x="3031241" y="3232838"/>
              <a:ext cx="4121726" cy="980307"/>
              <a:chOff x="3876268" y="2821466"/>
              <a:chExt cx="4404882" cy="1047652"/>
            </a:xfrm>
          </p:grpSpPr>
          <p:grpSp>
            <p:nvGrpSpPr>
              <p:cNvPr id="7" name="Group 41"/>
              <p:cNvGrpSpPr/>
              <p:nvPr/>
            </p:nvGrpSpPr>
            <p:grpSpPr>
              <a:xfrm>
                <a:off x="3876268" y="2821466"/>
                <a:ext cx="4404882" cy="1047652"/>
                <a:chOff x="3237996" y="2865710"/>
                <a:chExt cx="4404882" cy="1047652"/>
              </a:xfrm>
            </p:grpSpPr>
            <p:sp>
              <p:nvSpPr>
                <p:cNvPr id="48" name="Rectangle 35"/>
                <p:cNvSpPr>
                  <a:spLocks noChangeArrowheads="1"/>
                </p:cNvSpPr>
                <p:nvPr/>
              </p:nvSpPr>
              <p:spPr bwMode="auto">
                <a:xfrm flipH="1">
                  <a:off x="3767775" y="2865710"/>
                  <a:ext cx="1639995" cy="1032825"/>
                </a:xfrm>
                <a:prstGeom prst="rect">
                  <a:avLst/>
                </a:prstGeom>
                <a:solidFill>
                  <a:schemeClr val="accent2"/>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39"/>
                <p:cNvSpPr>
                  <a:spLocks noChangeArrowheads="1"/>
                </p:cNvSpPr>
                <p:nvPr/>
              </p:nvSpPr>
              <p:spPr bwMode="auto">
                <a:xfrm flipH="1">
                  <a:off x="6398591" y="3757697"/>
                  <a:ext cx="1244287" cy="155665"/>
                </a:xfrm>
                <a:prstGeom prst="rect">
                  <a:avLst/>
                </a:prstGeom>
                <a:solidFill>
                  <a:schemeClr val="accent2"/>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43"/>
                <p:cNvSpPr>
                  <a:spLocks/>
                </p:cNvSpPr>
                <p:nvPr/>
              </p:nvSpPr>
              <p:spPr bwMode="auto">
                <a:xfrm flipH="1">
                  <a:off x="5407769" y="2865710"/>
                  <a:ext cx="990821" cy="1047650"/>
                </a:xfrm>
                <a:custGeom>
                  <a:avLst/>
                  <a:gdLst>
                    <a:gd name="T0" fmla="*/ 0 w 401"/>
                    <a:gd name="T1" fmla="*/ 361 h 424"/>
                    <a:gd name="T2" fmla="*/ 401 w 401"/>
                    <a:gd name="T3" fmla="*/ 0 h 424"/>
                    <a:gd name="T4" fmla="*/ 401 w 401"/>
                    <a:gd name="T5" fmla="*/ 418 h 424"/>
                    <a:gd name="T6" fmla="*/ 0 w 401"/>
                    <a:gd name="T7" fmla="*/ 424 h 424"/>
                    <a:gd name="T8" fmla="*/ 0 w 401"/>
                    <a:gd name="T9" fmla="*/ 361 h 424"/>
                  </a:gdLst>
                  <a:ahLst/>
                  <a:cxnLst>
                    <a:cxn ang="0">
                      <a:pos x="T0" y="T1"/>
                    </a:cxn>
                    <a:cxn ang="0">
                      <a:pos x="T2" y="T3"/>
                    </a:cxn>
                    <a:cxn ang="0">
                      <a:pos x="T4" y="T5"/>
                    </a:cxn>
                    <a:cxn ang="0">
                      <a:pos x="T6" y="T7"/>
                    </a:cxn>
                    <a:cxn ang="0">
                      <a:pos x="T8" y="T9"/>
                    </a:cxn>
                  </a:cxnLst>
                  <a:rect l="0" t="0" r="r" b="b"/>
                  <a:pathLst>
                    <a:path w="401" h="424">
                      <a:moveTo>
                        <a:pt x="0" y="361"/>
                      </a:moveTo>
                      <a:lnTo>
                        <a:pt x="401" y="0"/>
                      </a:lnTo>
                      <a:lnTo>
                        <a:pt x="401" y="418"/>
                      </a:lnTo>
                      <a:lnTo>
                        <a:pt x="0" y="424"/>
                      </a:lnTo>
                      <a:lnTo>
                        <a:pt x="0" y="361"/>
                      </a:lnTo>
                      <a:close/>
                    </a:path>
                  </a:pathLst>
                </a:custGeom>
                <a:solidFill>
                  <a:schemeClr val="accent2"/>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Oval 50"/>
                <p:cNvSpPr/>
                <p:nvPr/>
              </p:nvSpPr>
              <p:spPr>
                <a:xfrm>
                  <a:off x="3237996" y="2866143"/>
                  <a:ext cx="1035295" cy="10352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4" name="Oval 43"/>
              <p:cNvSpPr/>
              <p:nvPr/>
            </p:nvSpPr>
            <p:spPr>
              <a:xfrm>
                <a:off x="3989228" y="2931239"/>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569" dirty="0">
                  <a:solidFill>
                    <a:srgbClr val="FFC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0" name="Freeform 28"/>
            <p:cNvSpPr>
              <a:spLocks/>
            </p:cNvSpPr>
            <p:nvPr/>
          </p:nvSpPr>
          <p:spPr bwMode="auto">
            <a:xfrm>
              <a:off x="6529452" y="3525293"/>
              <a:ext cx="278281" cy="392275"/>
            </a:xfrm>
            <a:custGeom>
              <a:avLst/>
              <a:gdLst>
                <a:gd name="T0" fmla="*/ 274 w 281"/>
                <a:gd name="T1" fmla="*/ 106 h 396"/>
                <a:gd name="T2" fmla="*/ 94 w 281"/>
                <a:gd name="T3" fmla="*/ 13 h 396"/>
                <a:gd name="T4" fmla="*/ 7 w 281"/>
                <a:gd name="T5" fmla="*/ 47 h 396"/>
                <a:gd name="T6" fmla="*/ 1 w 281"/>
                <a:gd name="T7" fmla="*/ 68 h 396"/>
                <a:gd name="T8" fmla="*/ 3 w 281"/>
                <a:gd name="T9" fmla="*/ 278 h 396"/>
                <a:gd name="T10" fmla="*/ 14 w 281"/>
                <a:gd name="T11" fmla="*/ 291 h 396"/>
                <a:gd name="T12" fmla="*/ 179 w 281"/>
                <a:gd name="T13" fmla="*/ 394 h 396"/>
                <a:gd name="T14" fmla="*/ 187 w 281"/>
                <a:gd name="T15" fmla="*/ 396 h 396"/>
                <a:gd name="T16" fmla="*/ 193 w 281"/>
                <a:gd name="T17" fmla="*/ 395 h 396"/>
                <a:gd name="T18" fmla="*/ 201 w 281"/>
                <a:gd name="T19" fmla="*/ 384 h 396"/>
                <a:gd name="T20" fmla="*/ 201 w 281"/>
                <a:gd name="T21" fmla="*/ 164 h 396"/>
                <a:gd name="T22" fmla="*/ 194 w 281"/>
                <a:gd name="T23" fmla="*/ 152 h 396"/>
                <a:gd name="T24" fmla="*/ 30 w 281"/>
                <a:gd name="T25" fmla="*/ 61 h 396"/>
                <a:gd name="T26" fmla="*/ 53 w 281"/>
                <a:gd name="T27" fmla="*/ 43 h 396"/>
                <a:gd name="T28" fmla="*/ 80 w 281"/>
                <a:gd name="T29" fmla="*/ 39 h 396"/>
                <a:gd name="T30" fmla="*/ 242 w 281"/>
                <a:gd name="T31" fmla="*/ 126 h 396"/>
                <a:gd name="T32" fmla="*/ 246 w 281"/>
                <a:gd name="T33" fmla="*/ 133 h 396"/>
                <a:gd name="T34" fmla="*/ 246 w 281"/>
                <a:gd name="T35" fmla="*/ 342 h 396"/>
                <a:gd name="T36" fmla="*/ 265 w 281"/>
                <a:gd name="T37" fmla="*/ 356 h 396"/>
                <a:gd name="T38" fmla="*/ 281 w 281"/>
                <a:gd name="T39" fmla="*/ 342 h 396"/>
                <a:gd name="T40" fmla="*/ 281 w 281"/>
                <a:gd name="T41" fmla="*/ 117 h 396"/>
                <a:gd name="T42" fmla="*/ 274 w 281"/>
                <a:gd name="T43" fmla="*/ 106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81" h="396">
                  <a:moveTo>
                    <a:pt x="274" y="106"/>
                  </a:moveTo>
                  <a:cubicBezTo>
                    <a:pt x="94" y="13"/>
                    <a:pt x="94" y="13"/>
                    <a:pt x="94" y="13"/>
                  </a:cubicBezTo>
                  <a:cubicBezTo>
                    <a:pt x="69" y="0"/>
                    <a:pt x="21" y="25"/>
                    <a:pt x="7" y="47"/>
                  </a:cubicBezTo>
                  <a:cubicBezTo>
                    <a:pt x="0" y="57"/>
                    <a:pt x="1" y="64"/>
                    <a:pt x="1" y="68"/>
                  </a:cubicBezTo>
                  <a:cubicBezTo>
                    <a:pt x="3" y="278"/>
                    <a:pt x="3" y="278"/>
                    <a:pt x="3" y="278"/>
                  </a:cubicBezTo>
                  <a:cubicBezTo>
                    <a:pt x="3" y="282"/>
                    <a:pt x="9" y="288"/>
                    <a:pt x="14" y="291"/>
                  </a:cubicBezTo>
                  <a:cubicBezTo>
                    <a:pt x="24" y="297"/>
                    <a:pt x="175" y="392"/>
                    <a:pt x="179" y="394"/>
                  </a:cubicBezTo>
                  <a:cubicBezTo>
                    <a:pt x="181" y="396"/>
                    <a:pt x="184" y="396"/>
                    <a:pt x="187" y="396"/>
                  </a:cubicBezTo>
                  <a:cubicBezTo>
                    <a:pt x="189" y="396"/>
                    <a:pt x="191" y="396"/>
                    <a:pt x="193" y="395"/>
                  </a:cubicBezTo>
                  <a:cubicBezTo>
                    <a:pt x="198" y="393"/>
                    <a:pt x="201" y="388"/>
                    <a:pt x="201" y="384"/>
                  </a:cubicBezTo>
                  <a:cubicBezTo>
                    <a:pt x="201" y="164"/>
                    <a:pt x="201" y="164"/>
                    <a:pt x="201" y="164"/>
                  </a:cubicBezTo>
                  <a:cubicBezTo>
                    <a:pt x="201" y="159"/>
                    <a:pt x="198" y="155"/>
                    <a:pt x="194" y="152"/>
                  </a:cubicBezTo>
                  <a:cubicBezTo>
                    <a:pt x="30" y="61"/>
                    <a:pt x="30" y="61"/>
                    <a:pt x="30" y="61"/>
                  </a:cubicBezTo>
                  <a:cubicBezTo>
                    <a:pt x="32" y="57"/>
                    <a:pt x="39" y="50"/>
                    <a:pt x="53" y="43"/>
                  </a:cubicBezTo>
                  <a:cubicBezTo>
                    <a:pt x="67" y="36"/>
                    <a:pt x="77" y="38"/>
                    <a:pt x="80" y="39"/>
                  </a:cubicBezTo>
                  <a:cubicBezTo>
                    <a:pt x="80" y="39"/>
                    <a:pt x="237" y="123"/>
                    <a:pt x="242" y="126"/>
                  </a:cubicBezTo>
                  <a:cubicBezTo>
                    <a:pt x="246" y="128"/>
                    <a:pt x="246" y="129"/>
                    <a:pt x="246" y="133"/>
                  </a:cubicBezTo>
                  <a:cubicBezTo>
                    <a:pt x="246" y="137"/>
                    <a:pt x="246" y="342"/>
                    <a:pt x="246" y="342"/>
                  </a:cubicBezTo>
                  <a:cubicBezTo>
                    <a:pt x="246" y="352"/>
                    <a:pt x="257" y="356"/>
                    <a:pt x="265" y="356"/>
                  </a:cubicBezTo>
                  <a:cubicBezTo>
                    <a:pt x="272" y="356"/>
                    <a:pt x="281" y="349"/>
                    <a:pt x="281" y="342"/>
                  </a:cubicBezTo>
                  <a:cubicBezTo>
                    <a:pt x="281" y="117"/>
                    <a:pt x="281" y="117"/>
                    <a:pt x="281" y="117"/>
                  </a:cubicBezTo>
                  <a:cubicBezTo>
                    <a:pt x="281" y="112"/>
                    <a:pt x="278" y="108"/>
                    <a:pt x="274" y="106"/>
                  </a:cubicBezTo>
                  <a:close/>
                </a:path>
              </a:pathLst>
            </a:custGeom>
            <a:solidFill>
              <a:schemeClr val="accent2"/>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5"/>
          <p:cNvGrpSpPr/>
          <p:nvPr/>
        </p:nvGrpSpPr>
        <p:grpSpPr>
          <a:xfrm>
            <a:off x="2773741" y="3028443"/>
            <a:ext cx="3091125" cy="738958"/>
            <a:chOff x="3031241" y="4224704"/>
            <a:chExt cx="4121726" cy="985332"/>
          </a:xfrm>
        </p:grpSpPr>
        <p:grpSp>
          <p:nvGrpSpPr>
            <p:cNvPr id="9" name="Group 12"/>
            <p:cNvGrpSpPr/>
            <p:nvPr/>
          </p:nvGrpSpPr>
          <p:grpSpPr>
            <a:xfrm flipH="1">
              <a:off x="3031241" y="4224704"/>
              <a:ext cx="4121726" cy="985332"/>
              <a:chOff x="3876268" y="3881472"/>
              <a:chExt cx="4404882" cy="1053023"/>
            </a:xfrm>
          </p:grpSpPr>
          <p:grpSp>
            <p:nvGrpSpPr>
              <p:cNvPr id="10" name="Group 51"/>
              <p:cNvGrpSpPr/>
              <p:nvPr/>
            </p:nvGrpSpPr>
            <p:grpSpPr>
              <a:xfrm>
                <a:off x="3876268" y="3881472"/>
                <a:ext cx="4404882" cy="1053023"/>
                <a:chOff x="3237996" y="3925716"/>
                <a:chExt cx="4404882" cy="1053023"/>
              </a:xfrm>
            </p:grpSpPr>
            <p:sp>
              <p:nvSpPr>
                <p:cNvPr id="56" name="Rectangle 36"/>
                <p:cNvSpPr>
                  <a:spLocks noChangeArrowheads="1"/>
                </p:cNvSpPr>
                <p:nvPr/>
              </p:nvSpPr>
              <p:spPr bwMode="auto">
                <a:xfrm flipH="1">
                  <a:off x="3767775" y="3943011"/>
                  <a:ext cx="1639995" cy="1035295"/>
                </a:xfrm>
                <a:prstGeom prst="rect">
                  <a:avLst/>
                </a:prstGeom>
                <a:solidFill>
                  <a:schemeClr val="accent3"/>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40"/>
                <p:cNvSpPr>
                  <a:spLocks noChangeArrowheads="1"/>
                </p:cNvSpPr>
                <p:nvPr/>
              </p:nvSpPr>
              <p:spPr bwMode="auto">
                <a:xfrm flipH="1">
                  <a:off x="6398591" y="3925716"/>
                  <a:ext cx="1244287" cy="160606"/>
                </a:xfrm>
                <a:prstGeom prst="rect">
                  <a:avLst/>
                </a:prstGeom>
                <a:solidFill>
                  <a:schemeClr val="accent3"/>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45"/>
                <p:cNvSpPr>
                  <a:spLocks/>
                </p:cNvSpPr>
                <p:nvPr/>
              </p:nvSpPr>
              <p:spPr bwMode="auto">
                <a:xfrm flipH="1">
                  <a:off x="5407769" y="3925716"/>
                  <a:ext cx="990821" cy="1052592"/>
                </a:xfrm>
                <a:custGeom>
                  <a:avLst/>
                  <a:gdLst>
                    <a:gd name="T0" fmla="*/ 401 w 401"/>
                    <a:gd name="T1" fmla="*/ 426 h 426"/>
                    <a:gd name="T2" fmla="*/ 0 w 401"/>
                    <a:gd name="T3" fmla="*/ 65 h 426"/>
                    <a:gd name="T4" fmla="*/ 0 w 401"/>
                    <a:gd name="T5" fmla="*/ 0 h 426"/>
                    <a:gd name="T6" fmla="*/ 401 w 401"/>
                    <a:gd name="T7" fmla="*/ 7 h 426"/>
                    <a:gd name="T8" fmla="*/ 401 w 401"/>
                    <a:gd name="T9" fmla="*/ 426 h 426"/>
                  </a:gdLst>
                  <a:ahLst/>
                  <a:cxnLst>
                    <a:cxn ang="0">
                      <a:pos x="T0" y="T1"/>
                    </a:cxn>
                    <a:cxn ang="0">
                      <a:pos x="T2" y="T3"/>
                    </a:cxn>
                    <a:cxn ang="0">
                      <a:pos x="T4" y="T5"/>
                    </a:cxn>
                    <a:cxn ang="0">
                      <a:pos x="T6" y="T7"/>
                    </a:cxn>
                    <a:cxn ang="0">
                      <a:pos x="T8" y="T9"/>
                    </a:cxn>
                  </a:cxnLst>
                  <a:rect l="0" t="0" r="r" b="b"/>
                  <a:pathLst>
                    <a:path w="401" h="426">
                      <a:moveTo>
                        <a:pt x="401" y="426"/>
                      </a:moveTo>
                      <a:lnTo>
                        <a:pt x="0" y="65"/>
                      </a:lnTo>
                      <a:lnTo>
                        <a:pt x="0" y="0"/>
                      </a:lnTo>
                      <a:lnTo>
                        <a:pt x="401" y="7"/>
                      </a:lnTo>
                      <a:lnTo>
                        <a:pt x="401" y="426"/>
                      </a:lnTo>
                      <a:close/>
                    </a:path>
                  </a:pathLst>
                </a:custGeom>
                <a:solidFill>
                  <a:schemeClr val="accent3"/>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Oval 58"/>
                <p:cNvSpPr/>
                <p:nvPr/>
              </p:nvSpPr>
              <p:spPr>
                <a:xfrm>
                  <a:off x="3237996" y="3943444"/>
                  <a:ext cx="1035295" cy="103529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Oval 53"/>
              <p:cNvSpPr/>
              <p:nvPr/>
            </p:nvSpPr>
            <p:spPr>
              <a:xfrm>
                <a:off x="3989228" y="4009186"/>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569" dirty="0">
                  <a:solidFill>
                    <a:srgbClr val="00BBD6"/>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1" name="Freeform 61"/>
            <p:cNvSpPr>
              <a:spLocks noEditPoints="1"/>
            </p:cNvSpPr>
            <p:nvPr/>
          </p:nvSpPr>
          <p:spPr bwMode="auto">
            <a:xfrm>
              <a:off x="6472235" y="4547297"/>
              <a:ext cx="432870" cy="339742"/>
            </a:xfrm>
            <a:custGeom>
              <a:avLst/>
              <a:gdLst>
                <a:gd name="T0" fmla="*/ 50 w 106"/>
                <a:gd name="T1" fmla="*/ 11 h 83"/>
                <a:gd name="T2" fmla="*/ 51 w 106"/>
                <a:gd name="T3" fmla="*/ 11 h 83"/>
                <a:gd name="T4" fmla="*/ 51 w 106"/>
                <a:gd name="T5" fmla="*/ 43 h 83"/>
                <a:gd name="T6" fmla="*/ 19 w 106"/>
                <a:gd name="T7" fmla="*/ 27 h 83"/>
                <a:gd name="T8" fmla="*/ 19 w 106"/>
                <a:gd name="T9" fmla="*/ 26 h 83"/>
                <a:gd name="T10" fmla="*/ 55 w 106"/>
                <a:gd name="T11" fmla="*/ 42 h 83"/>
                <a:gd name="T12" fmla="*/ 56 w 106"/>
                <a:gd name="T13" fmla="*/ 43 h 83"/>
                <a:gd name="T14" fmla="*/ 87 w 106"/>
                <a:gd name="T15" fmla="*/ 27 h 83"/>
                <a:gd name="T16" fmla="*/ 56 w 106"/>
                <a:gd name="T17" fmla="*/ 11 h 83"/>
                <a:gd name="T18" fmla="*/ 55 w 106"/>
                <a:gd name="T19" fmla="*/ 11 h 83"/>
                <a:gd name="T20" fmla="*/ 15 w 106"/>
                <a:gd name="T21" fmla="*/ 29 h 83"/>
                <a:gd name="T22" fmla="*/ 1 w 106"/>
                <a:gd name="T23" fmla="*/ 35 h 83"/>
                <a:gd name="T24" fmla="*/ 1 w 106"/>
                <a:gd name="T25" fmla="*/ 37 h 83"/>
                <a:gd name="T26" fmla="*/ 34 w 106"/>
                <a:gd name="T27" fmla="*/ 53 h 83"/>
                <a:gd name="T28" fmla="*/ 48 w 106"/>
                <a:gd name="T29" fmla="*/ 46 h 83"/>
                <a:gd name="T30" fmla="*/ 105 w 106"/>
                <a:gd name="T31" fmla="*/ 16 h 83"/>
                <a:gd name="T32" fmla="*/ 105 w 106"/>
                <a:gd name="T33" fmla="*/ 18 h 83"/>
                <a:gd name="T34" fmla="*/ 91 w 106"/>
                <a:gd name="T35" fmla="*/ 25 h 83"/>
                <a:gd name="T36" fmla="*/ 58 w 106"/>
                <a:gd name="T37" fmla="*/ 8 h 83"/>
                <a:gd name="T38" fmla="*/ 72 w 106"/>
                <a:gd name="T39" fmla="*/ 0 h 83"/>
                <a:gd name="T40" fmla="*/ 105 w 106"/>
                <a:gd name="T41" fmla="*/ 16 h 83"/>
                <a:gd name="T42" fmla="*/ 106 w 106"/>
                <a:gd name="T43" fmla="*/ 36 h 83"/>
                <a:gd name="T44" fmla="*/ 72 w 106"/>
                <a:gd name="T45" fmla="*/ 53 h 83"/>
                <a:gd name="T46" fmla="*/ 58 w 106"/>
                <a:gd name="T47" fmla="*/ 47 h 83"/>
                <a:gd name="T48" fmla="*/ 58 w 106"/>
                <a:gd name="T49" fmla="*/ 45 h 83"/>
                <a:gd name="T50" fmla="*/ 92 w 106"/>
                <a:gd name="T51" fmla="*/ 29 h 83"/>
                <a:gd name="T52" fmla="*/ 48 w 106"/>
                <a:gd name="T53" fmla="*/ 7 h 83"/>
                <a:gd name="T54" fmla="*/ 33 w 106"/>
                <a:gd name="T55" fmla="*/ 0 h 83"/>
                <a:gd name="T56" fmla="*/ 0 w 106"/>
                <a:gd name="T57" fmla="*/ 17 h 83"/>
                <a:gd name="T58" fmla="*/ 14 w 106"/>
                <a:gd name="T59" fmla="*/ 25 h 83"/>
                <a:gd name="T60" fmla="*/ 48 w 106"/>
                <a:gd name="T61" fmla="*/ 9 h 83"/>
                <a:gd name="T62" fmla="*/ 48 w 106"/>
                <a:gd name="T63" fmla="*/ 7 h 83"/>
                <a:gd name="T64" fmla="*/ 55 w 106"/>
                <a:gd name="T65" fmla="*/ 82 h 83"/>
                <a:gd name="T66" fmla="*/ 56 w 106"/>
                <a:gd name="T67" fmla="*/ 83 h 83"/>
                <a:gd name="T68" fmla="*/ 90 w 106"/>
                <a:gd name="T69" fmla="*/ 65 h 83"/>
                <a:gd name="T70" fmla="*/ 89 w 106"/>
                <a:gd name="T71" fmla="*/ 49 h 83"/>
                <a:gd name="T72" fmla="*/ 73 w 106"/>
                <a:gd name="T73" fmla="*/ 57 h 83"/>
                <a:gd name="T74" fmla="*/ 72 w 106"/>
                <a:gd name="T75" fmla="*/ 57 h 83"/>
                <a:gd name="T76" fmla="*/ 56 w 106"/>
                <a:gd name="T77" fmla="*/ 49 h 83"/>
                <a:gd name="T78" fmla="*/ 55 w 106"/>
                <a:gd name="T79" fmla="*/ 50 h 83"/>
                <a:gd name="T80" fmla="*/ 17 w 106"/>
                <a:gd name="T81" fmla="*/ 49 h 83"/>
                <a:gd name="T82" fmla="*/ 33 w 106"/>
                <a:gd name="T83" fmla="*/ 57 h 83"/>
                <a:gd name="T84" fmla="*/ 50 w 106"/>
                <a:gd name="T85" fmla="*/ 49 h 83"/>
                <a:gd name="T86" fmla="*/ 51 w 106"/>
                <a:gd name="T87" fmla="*/ 50 h 83"/>
                <a:gd name="T88" fmla="*/ 51 w 106"/>
                <a:gd name="T89" fmla="*/ 83 h 83"/>
                <a:gd name="T90" fmla="*/ 17 w 106"/>
                <a:gd name="T91" fmla="*/ 66 h 83"/>
                <a:gd name="T92" fmla="*/ 16 w 106"/>
                <a:gd name="T93" fmla="*/ 5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accent3"/>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6"/>
          <p:cNvGrpSpPr/>
          <p:nvPr/>
        </p:nvGrpSpPr>
        <p:grpSpPr>
          <a:xfrm>
            <a:off x="2773741" y="3149818"/>
            <a:ext cx="3091125" cy="1371543"/>
            <a:chOff x="3031241" y="4386546"/>
            <a:chExt cx="4121726" cy="1828824"/>
          </a:xfrm>
        </p:grpSpPr>
        <p:grpSp>
          <p:nvGrpSpPr>
            <p:cNvPr id="12" name="Group 11"/>
            <p:cNvGrpSpPr/>
            <p:nvPr/>
          </p:nvGrpSpPr>
          <p:grpSpPr>
            <a:xfrm flipH="1">
              <a:off x="3031241" y="4386546"/>
              <a:ext cx="4121726" cy="1828824"/>
              <a:chOff x="3876268" y="4054432"/>
              <a:chExt cx="4404882" cy="1954461"/>
            </a:xfrm>
          </p:grpSpPr>
          <p:grpSp>
            <p:nvGrpSpPr>
              <p:cNvPr id="13" name="Group 59"/>
              <p:cNvGrpSpPr/>
              <p:nvPr/>
            </p:nvGrpSpPr>
            <p:grpSpPr>
              <a:xfrm>
                <a:off x="3876268" y="4054432"/>
                <a:ext cx="4404882" cy="1954461"/>
                <a:chOff x="3237996" y="4098676"/>
                <a:chExt cx="4404882" cy="1954461"/>
              </a:xfrm>
            </p:grpSpPr>
            <p:sp>
              <p:nvSpPr>
                <p:cNvPr id="62" name="Rectangle 37"/>
                <p:cNvSpPr>
                  <a:spLocks noChangeArrowheads="1"/>
                </p:cNvSpPr>
                <p:nvPr/>
              </p:nvSpPr>
              <p:spPr bwMode="auto">
                <a:xfrm flipH="1">
                  <a:off x="3767775" y="5017842"/>
                  <a:ext cx="1639995" cy="1035295"/>
                </a:xfrm>
                <a:prstGeom prst="rect">
                  <a:avLst/>
                </a:prstGeom>
                <a:solidFill>
                  <a:schemeClr val="accent4"/>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41"/>
                <p:cNvSpPr>
                  <a:spLocks noChangeArrowheads="1"/>
                </p:cNvSpPr>
                <p:nvPr/>
              </p:nvSpPr>
              <p:spPr bwMode="auto">
                <a:xfrm flipH="1">
                  <a:off x="6398591" y="4098676"/>
                  <a:ext cx="1244287" cy="155665"/>
                </a:xfrm>
                <a:prstGeom prst="rect">
                  <a:avLst/>
                </a:prstGeom>
                <a:solidFill>
                  <a:schemeClr val="accent4"/>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44"/>
                <p:cNvSpPr>
                  <a:spLocks/>
                </p:cNvSpPr>
                <p:nvPr/>
              </p:nvSpPr>
              <p:spPr bwMode="auto">
                <a:xfrm flipH="1">
                  <a:off x="5407769" y="4098676"/>
                  <a:ext cx="990821" cy="1954461"/>
                </a:xfrm>
                <a:custGeom>
                  <a:avLst/>
                  <a:gdLst>
                    <a:gd name="T0" fmla="*/ 401 w 401"/>
                    <a:gd name="T1" fmla="*/ 791 h 791"/>
                    <a:gd name="T2" fmla="*/ 0 w 401"/>
                    <a:gd name="T3" fmla="*/ 63 h 791"/>
                    <a:gd name="T4" fmla="*/ 0 w 401"/>
                    <a:gd name="T5" fmla="*/ 0 h 791"/>
                    <a:gd name="T6" fmla="*/ 401 w 401"/>
                    <a:gd name="T7" fmla="*/ 372 h 791"/>
                    <a:gd name="T8" fmla="*/ 401 w 401"/>
                    <a:gd name="T9" fmla="*/ 791 h 791"/>
                  </a:gdLst>
                  <a:ahLst/>
                  <a:cxnLst>
                    <a:cxn ang="0">
                      <a:pos x="T0" y="T1"/>
                    </a:cxn>
                    <a:cxn ang="0">
                      <a:pos x="T2" y="T3"/>
                    </a:cxn>
                    <a:cxn ang="0">
                      <a:pos x="T4" y="T5"/>
                    </a:cxn>
                    <a:cxn ang="0">
                      <a:pos x="T6" y="T7"/>
                    </a:cxn>
                    <a:cxn ang="0">
                      <a:pos x="T8" y="T9"/>
                    </a:cxn>
                  </a:cxnLst>
                  <a:rect l="0" t="0" r="r" b="b"/>
                  <a:pathLst>
                    <a:path w="401" h="791">
                      <a:moveTo>
                        <a:pt x="401" y="791"/>
                      </a:moveTo>
                      <a:lnTo>
                        <a:pt x="0" y="63"/>
                      </a:lnTo>
                      <a:lnTo>
                        <a:pt x="0" y="0"/>
                      </a:lnTo>
                      <a:lnTo>
                        <a:pt x="401" y="372"/>
                      </a:lnTo>
                      <a:lnTo>
                        <a:pt x="401" y="791"/>
                      </a:lnTo>
                      <a:close/>
                    </a:path>
                  </a:pathLst>
                </a:custGeom>
                <a:solidFill>
                  <a:schemeClr val="accent4"/>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Oval 64"/>
                <p:cNvSpPr/>
                <p:nvPr/>
              </p:nvSpPr>
              <p:spPr>
                <a:xfrm>
                  <a:off x="3237996" y="5017841"/>
                  <a:ext cx="1035295" cy="10352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1" name="Oval 60"/>
              <p:cNvSpPr/>
              <p:nvPr/>
            </p:nvSpPr>
            <p:spPr>
              <a:xfrm>
                <a:off x="3989229" y="5088670"/>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569" dirty="0">
                  <a:solidFill>
                    <a:srgbClr val="937963"/>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2" name="Freeform 81"/>
            <p:cNvSpPr>
              <a:spLocks noEditPoints="1"/>
            </p:cNvSpPr>
            <p:nvPr/>
          </p:nvSpPr>
          <p:spPr bwMode="auto">
            <a:xfrm>
              <a:off x="6468227" y="5534859"/>
              <a:ext cx="400730" cy="392275"/>
            </a:xfrm>
            <a:custGeom>
              <a:avLst/>
              <a:gdLst>
                <a:gd name="T0" fmla="*/ 86 w 100"/>
                <a:gd name="T1" fmla="*/ 61 h 98"/>
                <a:gd name="T2" fmla="*/ 100 w 100"/>
                <a:gd name="T3" fmla="*/ 55 h 98"/>
                <a:gd name="T4" fmla="*/ 100 w 100"/>
                <a:gd name="T5" fmla="*/ 44 h 98"/>
                <a:gd name="T6" fmla="*/ 86 w 100"/>
                <a:gd name="T7" fmla="*/ 38 h 98"/>
                <a:gd name="T8" fmla="*/ 84 w 100"/>
                <a:gd name="T9" fmla="*/ 32 h 98"/>
                <a:gd name="T10" fmla="*/ 89 w 100"/>
                <a:gd name="T11" fmla="*/ 18 h 98"/>
                <a:gd name="T12" fmla="*/ 82 w 100"/>
                <a:gd name="T13" fmla="*/ 11 h 98"/>
                <a:gd name="T14" fmla="*/ 68 w 100"/>
                <a:gd name="T15" fmla="*/ 16 h 98"/>
                <a:gd name="T16" fmla="*/ 62 w 100"/>
                <a:gd name="T17" fmla="*/ 14 h 98"/>
                <a:gd name="T18" fmla="*/ 56 w 100"/>
                <a:gd name="T19" fmla="*/ 0 h 98"/>
                <a:gd name="T20" fmla="*/ 45 w 100"/>
                <a:gd name="T21" fmla="*/ 0 h 98"/>
                <a:gd name="T22" fmla="*/ 39 w 100"/>
                <a:gd name="T23" fmla="*/ 14 h 98"/>
                <a:gd name="T24" fmla="*/ 33 w 100"/>
                <a:gd name="T25" fmla="*/ 16 h 98"/>
                <a:gd name="T26" fmla="*/ 19 w 100"/>
                <a:gd name="T27" fmla="*/ 11 h 98"/>
                <a:gd name="T28" fmla="*/ 11 w 100"/>
                <a:gd name="T29" fmla="*/ 18 h 98"/>
                <a:gd name="T30" fmla="*/ 17 w 100"/>
                <a:gd name="T31" fmla="*/ 32 h 98"/>
                <a:gd name="T32" fmla="*/ 15 w 100"/>
                <a:gd name="T33" fmla="*/ 38 h 98"/>
                <a:gd name="T34" fmla="*/ 0 w 100"/>
                <a:gd name="T35" fmla="*/ 45 h 98"/>
                <a:gd name="T36" fmla="*/ 0 w 100"/>
                <a:gd name="T37" fmla="*/ 55 h 98"/>
                <a:gd name="T38" fmla="*/ 15 w 100"/>
                <a:gd name="T39" fmla="*/ 61 h 98"/>
                <a:gd name="T40" fmla="*/ 17 w 100"/>
                <a:gd name="T41" fmla="*/ 67 h 98"/>
                <a:gd name="T42" fmla="*/ 12 w 100"/>
                <a:gd name="T43" fmla="*/ 80 h 98"/>
                <a:gd name="T44" fmla="*/ 19 w 100"/>
                <a:gd name="T45" fmla="*/ 88 h 98"/>
                <a:gd name="T46" fmla="*/ 33 w 100"/>
                <a:gd name="T47" fmla="*/ 83 h 98"/>
                <a:gd name="T48" fmla="*/ 39 w 100"/>
                <a:gd name="T49" fmla="*/ 85 h 98"/>
                <a:gd name="T50" fmla="*/ 45 w 100"/>
                <a:gd name="T51" fmla="*/ 98 h 98"/>
                <a:gd name="T52" fmla="*/ 56 w 100"/>
                <a:gd name="T53" fmla="*/ 98 h 98"/>
                <a:gd name="T54" fmla="*/ 62 w 100"/>
                <a:gd name="T55" fmla="*/ 85 h 98"/>
                <a:gd name="T56" fmla="*/ 68 w 100"/>
                <a:gd name="T57" fmla="*/ 82 h 98"/>
                <a:gd name="T58" fmla="*/ 82 w 100"/>
                <a:gd name="T59" fmla="*/ 88 h 98"/>
                <a:gd name="T60" fmla="*/ 90 w 100"/>
                <a:gd name="T61" fmla="*/ 80 h 98"/>
                <a:gd name="T62" fmla="*/ 84 w 100"/>
                <a:gd name="T63" fmla="*/ 67 h 98"/>
                <a:gd name="T64" fmla="*/ 86 w 100"/>
                <a:gd name="T65" fmla="*/ 61 h 98"/>
                <a:gd name="T66" fmla="*/ 86 w 100"/>
                <a:gd name="T67" fmla="*/ 61 h 98"/>
                <a:gd name="T68" fmla="*/ 50 w 100"/>
                <a:gd name="T69" fmla="*/ 65 h 98"/>
                <a:gd name="T70" fmla="*/ 35 w 100"/>
                <a:gd name="T71" fmla="*/ 50 h 98"/>
                <a:gd name="T72" fmla="*/ 50 w 100"/>
                <a:gd name="T73" fmla="*/ 33 h 98"/>
                <a:gd name="T74" fmla="*/ 66 w 100"/>
                <a:gd name="T75" fmla="*/ 50 h 98"/>
                <a:gd name="T76" fmla="*/ 50 w 100"/>
                <a:gd name="T77" fmla="*/ 65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0" h="98">
                  <a:moveTo>
                    <a:pt x="86" y="61"/>
                  </a:moveTo>
                  <a:cubicBezTo>
                    <a:pt x="86" y="61"/>
                    <a:pt x="100" y="56"/>
                    <a:pt x="100" y="55"/>
                  </a:cubicBezTo>
                  <a:cubicBezTo>
                    <a:pt x="100" y="44"/>
                    <a:pt x="100" y="44"/>
                    <a:pt x="100" y="44"/>
                  </a:cubicBezTo>
                  <a:cubicBezTo>
                    <a:pt x="100" y="42"/>
                    <a:pt x="86" y="38"/>
                    <a:pt x="86" y="38"/>
                  </a:cubicBezTo>
                  <a:cubicBezTo>
                    <a:pt x="84" y="32"/>
                    <a:pt x="84" y="32"/>
                    <a:pt x="84" y="32"/>
                  </a:cubicBezTo>
                  <a:cubicBezTo>
                    <a:pt x="84" y="32"/>
                    <a:pt x="90" y="19"/>
                    <a:pt x="89" y="18"/>
                  </a:cubicBezTo>
                  <a:cubicBezTo>
                    <a:pt x="82" y="11"/>
                    <a:pt x="82" y="11"/>
                    <a:pt x="82" y="11"/>
                  </a:cubicBezTo>
                  <a:cubicBezTo>
                    <a:pt x="81" y="10"/>
                    <a:pt x="68" y="16"/>
                    <a:pt x="68" y="16"/>
                  </a:cubicBezTo>
                  <a:cubicBezTo>
                    <a:pt x="62" y="14"/>
                    <a:pt x="62" y="14"/>
                    <a:pt x="62" y="14"/>
                  </a:cubicBezTo>
                  <a:cubicBezTo>
                    <a:pt x="56" y="0"/>
                    <a:pt x="56" y="0"/>
                    <a:pt x="56" y="0"/>
                  </a:cubicBezTo>
                  <a:cubicBezTo>
                    <a:pt x="45" y="0"/>
                    <a:pt x="45" y="0"/>
                    <a:pt x="45" y="0"/>
                  </a:cubicBezTo>
                  <a:cubicBezTo>
                    <a:pt x="44" y="0"/>
                    <a:pt x="39" y="14"/>
                    <a:pt x="39" y="14"/>
                  </a:cubicBezTo>
                  <a:cubicBezTo>
                    <a:pt x="33" y="16"/>
                    <a:pt x="33" y="16"/>
                    <a:pt x="33" y="16"/>
                  </a:cubicBezTo>
                  <a:cubicBezTo>
                    <a:pt x="33" y="16"/>
                    <a:pt x="20" y="10"/>
                    <a:pt x="19" y="11"/>
                  </a:cubicBezTo>
                  <a:cubicBezTo>
                    <a:pt x="11" y="18"/>
                    <a:pt x="11" y="18"/>
                    <a:pt x="11" y="18"/>
                  </a:cubicBezTo>
                  <a:cubicBezTo>
                    <a:pt x="11" y="19"/>
                    <a:pt x="17" y="32"/>
                    <a:pt x="17" y="32"/>
                  </a:cubicBezTo>
                  <a:cubicBezTo>
                    <a:pt x="15" y="38"/>
                    <a:pt x="15" y="38"/>
                    <a:pt x="15" y="38"/>
                  </a:cubicBezTo>
                  <a:cubicBezTo>
                    <a:pt x="15" y="38"/>
                    <a:pt x="0" y="44"/>
                    <a:pt x="0" y="45"/>
                  </a:cubicBezTo>
                  <a:cubicBezTo>
                    <a:pt x="0" y="55"/>
                    <a:pt x="0" y="55"/>
                    <a:pt x="0" y="55"/>
                  </a:cubicBezTo>
                  <a:cubicBezTo>
                    <a:pt x="0" y="56"/>
                    <a:pt x="15" y="61"/>
                    <a:pt x="15" y="61"/>
                  </a:cubicBezTo>
                  <a:cubicBezTo>
                    <a:pt x="17" y="67"/>
                    <a:pt x="17" y="67"/>
                    <a:pt x="17" y="67"/>
                  </a:cubicBezTo>
                  <a:cubicBezTo>
                    <a:pt x="17" y="67"/>
                    <a:pt x="11" y="80"/>
                    <a:pt x="12" y="80"/>
                  </a:cubicBezTo>
                  <a:cubicBezTo>
                    <a:pt x="19" y="88"/>
                    <a:pt x="19" y="88"/>
                    <a:pt x="19" y="88"/>
                  </a:cubicBezTo>
                  <a:cubicBezTo>
                    <a:pt x="20" y="89"/>
                    <a:pt x="33" y="83"/>
                    <a:pt x="33" y="83"/>
                  </a:cubicBezTo>
                  <a:cubicBezTo>
                    <a:pt x="39" y="85"/>
                    <a:pt x="39" y="85"/>
                    <a:pt x="39" y="85"/>
                  </a:cubicBezTo>
                  <a:cubicBezTo>
                    <a:pt x="45" y="98"/>
                    <a:pt x="45" y="98"/>
                    <a:pt x="45" y="98"/>
                  </a:cubicBezTo>
                  <a:cubicBezTo>
                    <a:pt x="56" y="98"/>
                    <a:pt x="56" y="98"/>
                    <a:pt x="56" y="98"/>
                  </a:cubicBezTo>
                  <a:cubicBezTo>
                    <a:pt x="57" y="98"/>
                    <a:pt x="62" y="85"/>
                    <a:pt x="62" y="85"/>
                  </a:cubicBezTo>
                  <a:cubicBezTo>
                    <a:pt x="68" y="82"/>
                    <a:pt x="68" y="82"/>
                    <a:pt x="68" y="82"/>
                  </a:cubicBezTo>
                  <a:cubicBezTo>
                    <a:pt x="68" y="82"/>
                    <a:pt x="81" y="88"/>
                    <a:pt x="82" y="88"/>
                  </a:cubicBezTo>
                  <a:cubicBezTo>
                    <a:pt x="90" y="80"/>
                    <a:pt x="90" y="80"/>
                    <a:pt x="90" y="80"/>
                  </a:cubicBezTo>
                  <a:cubicBezTo>
                    <a:pt x="84" y="67"/>
                    <a:pt x="84" y="67"/>
                    <a:pt x="84" y="67"/>
                  </a:cubicBezTo>
                  <a:cubicBezTo>
                    <a:pt x="86" y="61"/>
                    <a:pt x="86" y="61"/>
                    <a:pt x="86" y="61"/>
                  </a:cubicBezTo>
                  <a:cubicBezTo>
                    <a:pt x="86" y="61"/>
                    <a:pt x="86" y="61"/>
                    <a:pt x="86" y="61"/>
                  </a:cubicBezTo>
                  <a:close/>
                  <a:moveTo>
                    <a:pt x="50" y="65"/>
                  </a:moveTo>
                  <a:cubicBezTo>
                    <a:pt x="42" y="65"/>
                    <a:pt x="35" y="58"/>
                    <a:pt x="35" y="50"/>
                  </a:cubicBezTo>
                  <a:cubicBezTo>
                    <a:pt x="35" y="40"/>
                    <a:pt x="42" y="33"/>
                    <a:pt x="50" y="33"/>
                  </a:cubicBezTo>
                  <a:cubicBezTo>
                    <a:pt x="59" y="33"/>
                    <a:pt x="66" y="40"/>
                    <a:pt x="66" y="50"/>
                  </a:cubicBezTo>
                  <a:cubicBezTo>
                    <a:pt x="66" y="58"/>
                    <a:pt x="59" y="65"/>
                    <a:pt x="50" y="65"/>
                  </a:cubicBezTo>
                  <a:close/>
                </a:path>
              </a:pathLst>
            </a:custGeom>
            <a:solidFill>
              <a:schemeClr val="accent4"/>
            </a:solidFill>
            <a:ln>
              <a:noFill/>
            </a:ln>
          </p:spPr>
          <p:txBody>
            <a:bodyPr vert="horz" wrap="square" lIns="68576" tIns="34288" rIns="68576" bIns="34288" numCol="1" anchor="t"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67"/>
          <p:cNvGrpSpPr/>
          <p:nvPr/>
        </p:nvGrpSpPr>
        <p:grpSpPr>
          <a:xfrm>
            <a:off x="1029429" y="2063065"/>
            <a:ext cx="1794988" cy="1802497"/>
            <a:chOff x="705364" y="2937461"/>
            <a:chExt cx="2393449" cy="2403462"/>
          </a:xfrm>
        </p:grpSpPr>
        <p:sp>
          <p:nvSpPr>
            <p:cNvPr id="25" name="Freeform 5"/>
            <p:cNvSpPr>
              <a:spLocks/>
            </p:cNvSpPr>
            <p:nvPr/>
          </p:nvSpPr>
          <p:spPr bwMode="auto">
            <a:xfrm flipH="1">
              <a:off x="705364" y="2937461"/>
              <a:ext cx="2393448" cy="2403461"/>
            </a:xfrm>
            <a:custGeom>
              <a:avLst/>
              <a:gdLst>
                <a:gd name="T0" fmla="*/ 252 w 505"/>
                <a:gd name="T1" fmla="*/ 0 h 505"/>
                <a:gd name="T2" fmla="*/ 331 w 505"/>
                <a:gd name="T3" fmla="*/ 78 h 505"/>
                <a:gd name="T4" fmla="*/ 252 w 505"/>
                <a:gd name="T5" fmla="*/ 157 h 505"/>
                <a:gd name="T6" fmla="*/ 157 w 505"/>
                <a:gd name="T7" fmla="*/ 252 h 505"/>
                <a:gd name="T8" fmla="*/ 252 w 505"/>
                <a:gd name="T9" fmla="*/ 348 h 505"/>
                <a:gd name="T10" fmla="*/ 348 w 505"/>
                <a:gd name="T11" fmla="*/ 252 h 505"/>
                <a:gd name="T12" fmla="*/ 427 w 505"/>
                <a:gd name="T13" fmla="*/ 174 h 505"/>
                <a:gd name="T14" fmla="*/ 505 w 505"/>
                <a:gd name="T15" fmla="*/ 252 h 505"/>
                <a:gd name="T16" fmla="*/ 252 w 505"/>
                <a:gd name="T17" fmla="*/ 505 h 505"/>
                <a:gd name="T18" fmla="*/ 0 w 505"/>
                <a:gd name="T19" fmla="*/ 252 h 505"/>
                <a:gd name="T20" fmla="*/ 252 w 505"/>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5" h="505">
                  <a:moveTo>
                    <a:pt x="252" y="0"/>
                  </a:moveTo>
                  <a:cubicBezTo>
                    <a:pt x="296" y="0"/>
                    <a:pt x="331" y="35"/>
                    <a:pt x="331" y="78"/>
                  </a:cubicBezTo>
                  <a:cubicBezTo>
                    <a:pt x="331" y="121"/>
                    <a:pt x="296" y="157"/>
                    <a:pt x="252" y="157"/>
                  </a:cubicBezTo>
                  <a:cubicBezTo>
                    <a:pt x="200" y="157"/>
                    <a:pt x="157" y="200"/>
                    <a:pt x="157" y="252"/>
                  </a:cubicBezTo>
                  <a:cubicBezTo>
                    <a:pt x="157" y="305"/>
                    <a:pt x="200" y="348"/>
                    <a:pt x="252" y="348"/>
                  </a:cubicBezTo>
                  <a:cubicBezTo>
                    <a:pt x="305" y="348"/>
                    <a:pt x="348" y="305"/>
                    <a:pt x="348" y="252"/>
                  </a:cubicBezTo>
                  <a:cubicBezTo>
                    <a:pt x="348" y="209"/>
                    <a:pt x="383" y="174"/>
                    <a:pt x="427" y="174"/>
                  </a:cubicBezTo>
                  <a:cubicBezTo>
                    <a:pt x="470" y="174"/>
                    <a:pt x="505" y="209"/>
                    <a:pt x="505" y="252"/>
                  </a:cubicBezTo>
                  <a:cubicBezTo>
                    <a:pt x="505" y="392"/>
                    <a:pt x="392" y="505"/>
                    <a:pt x="252" y="505"/>
                  </a:cubicBezTo>
                  <a:cubicBezTo>
                    <a:pt x="113" y="505"/>
                    <a:pt x="0" y="392"/>
                    <a:pt x="0" y="252"/>
                  </a:cubicBezTo>
                  <a:cubicBezTo>
                    <a:pt x="0" y="113"/>
                    <a:pt x="113" y="0"/>
                    <a:pt x="252" y="0"/>
                  </a:cubicBezTo>
                  <a:close/>
                </a:path>
              </a:pathLst>
            </a:custGeom>
            <a:solidFill>
              <a:schemeClr val="accent1"/>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6"/>
            <p:cNvSpPr>
              <a:spLocks/>
            </p:cNvSpPr>
            <p:nvPr/>
          </p:nvSpPr>
          <p:spPr bwMode="auto">
            <a:xfrm flipH="1">
              <a:off x="705364" y="2937461"/>
              <a:ext cx="1199729" cy="1574266"/>
            </a:xfrm>
            <a:custGeom>
              <a:avLst/>
              <a:gdLst>
                <a:gd name="T0" fmla="*/ 0 w 253"/>
                <a:gd name="T1" fmla="*/ 157 h 331"/>
                <a:gd name="T2" fmla="*/ 96 w 253"/>
                <a:gd name="T3" fmla="*/ 252 h 331"/>
                <a:gd name="T4" fmla="*/ 175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5" y="331"/>
                  </a:cubicBezTo>
                  <a:cubicBezTo>
                    <a:pt x="218" y="331"/>
                    <a:pt x="253" y="296"/>
                    <a:pt x="253" y="252"/>
                  </a:cubicBezTo>
                  <a:cubicBezTo>
                    <a:pt x="253" y="113"/>
                    <a:pt x="140" y="0"/>
                    <a:pt x="0" y="0"/>
                  </a:cubicBezTo>
                  <a:lnTo>
                    <a:pt x="0" y="157"/>
                  </a:lnTo>
                  <a:close/>
                </a:path>
              </a:pathLst>
            </a:custGeom>
            <a:solidFill>
              <a:schemeClr val="accent4"/>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7"/>
            <p:cNvSpPr>
              <a:spLocks noChangeArrowheads="1"/>
            </p:cNvSpPr>
            <p:nvPr/>
          </p:nvSpPr>
          <p:spPr bwMode="auto">
            <a:xfrm flipH="1">
              <a:off x="1530552" y="2937461"/>
              <a:ext cx="743071" cy="747076"/>
            </a:xfrm>
            <a:prstGeom prst="ellipse">
              <a:avLst/>
            </a:prstGeom>
            <a:solidFill>
              <a:schemeClr val="accent1"/>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56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8"/>
            <p:cNvSpPr>
              <a:spLocks/>
            </p:cNvSpPr>
            <p:nvPr/>
          </p:nvSpPr>
          <p:spPr bwMode="auto">
            <a:xfrm flipH="1">
              <a:off x="705364" y="4137190"/>
              <a:ext cx="1568259" cy="1203733"/>
            </a:xfrm>
            <a:custGeom>
              <a:avLst/>
              <a:gdLst>
                <a:gd name="T0" fmla="*/ 174 w 331"/>
                <a:gd name="T1" fmla="*/ 0 h 253"/>
                <a:gd name="T2" fmla="*/ 78 w 331"/>
                <a:gd name="T3" fmla="*/ 96 h 253"/>
                <a:gd name="T4" fmla="*/ 0 w 331"/>
                <a:gd name="T5" fmla="*/ 175 h 253"/>
                <a:gd name="T6" fmla="*/ 78 w 331"/>
                <a:gd name="T7" fmla="*/ 253 h 253"/>
                <a:gd name="T8" fmla="*/ 331 w 331"/>
                <a:gd name="T9" fmla="*/ 0 h 253"/>
                <a:gd name="T10" fmla="*/ 174 w 331"/>
                <a:gd name="T11" fmla="*/ 0 h 253"/>
              </a:gdLst>
              <a:ahLst/>
              <a:cxnLst>
                <a:cxn ang="0">
                  <a:pos x="T0" y="T1"/>
                </a:cxn>
                <a:cxn ang="0">
                  <a:pos x="T2" y="T3"/>
                </a:cxn>
                <a:cxn ang="0">
                  <a:pos x="T4" y="T5"/>
                </a:cxn>
                <a:cxn ang="0">
                  <a:pos x="T6" y="T7"/>
                </a:cxn>
                <a:cxn ang="0">
                  <a:pos x="T8" y="T9"/>
                </a:cxn>
                <a:cxn ang="0">
                  <a:pos x="T10" y="T11"/>
                </a:cxn>
              </a:cxnLst>
              <a:rect l="0" t="0" r="r" b="b"/>
              <a:pathLst>
                <a:path w="331" h="253">
                  <a:moveTo>
                    <a:pt x="174" y="0"/>
                  </a:moveTo>
                  <a:cubicBezTo>
                    <a:pt x="174" y="53"/>
                    <a:pt x="131" y="96"/>
                    <a:pt x="78" y="96"/>
                  </a:cubicBezTo>
                  <a:cubicBezTo>
                    <a:pt x="35" y="96"/>
                    <a:pt x="0" y="131"/>
                    <a:pt x="0" y="175"/>
                  </a:cubicBezTo>
                  <a:cubicBezTo>
                    <a:pt x="0" y="218"/>
                    <a:pt x="35" y="253"/>
                    <a:pt x="78" y="253"/>
                  </a:cubicBezTo>
                  <a:cubicBezTo>
                    <a:pt x="218" y="253"/>
                    <a:pt x="331" y="140"/>
                    <a:pt x="331" y="0"/>
                  </a:cubicBezTo>
                  <a:lnTo>
                    <a:pt x="174" y="0"/>
                  </a:lnTo>
                  <a:close/>
                </a:path>
              </a:pathLst>
            </a:custGeom>
            <a:solidFill>
              <a:schemeClr val="accent3"/>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9"/>
            <p:cNvSpPr>
              <a:spLocks noChangeArrowheads="1"/>
            </p:cNvSpPr>
            <p:nvPr/>
          </p:nvSpPr>
          <p:spPr bwMode="auto">
            <a:xfrm flipH="1">
              <a:off x="705364" y="3764652"/>
              <a:ext cx="745073" cy="747076"/>
            </a:xfrm>
            <a:prstGeom prst="ellipse">
              <a:avLst/>
            </a:prstGeom>
            <a:solidFill>
              <a:schemeClr val="accent4"/>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56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0"/>
            <p:cNvSpPr>
              <a:spLocks/>
            </p:cNvSpPr>
            <p:nvPr/>
          </p:nvSpPr>
          <p:spPr bwMode="auto">
            <a:xfrm flipH="1">
              <a:off x="1905093" y="3764652"/>
              <a:ext cx="1193719" cy="1576271"/>
            </a:xfrm>
            <a:custGeom>
              <a:avLst/>
              <a:gdLst>
                <a:gd name="T0" fmla="*/ 252 w 252"/>
                <a:gd name="T1" fmla="*/ 174 h 331"/>
                <a:gd name="T2" fmla="*/ 157 w 252"/>
                <a:gd name="T3" fmla="*/ 78 h 331"/>
                <a:gd name="T4" fmla="*/ 78 w 252"/>
                <a:gd name="T5" fmla="*/ 0 h 331"/>
                <a:gd name="T6" fmla="*/ 0 w 252"/>
                <a:gd name="T7" fmla="*/ 78 h 331"/>
                <a:gd name="T8" fmla="*/ 252 w 252"/>
                <a:gd name="T9" fmla="*/ 331 h 331"/>
                <a:gd name="T10" fmla="*/ 252 w 252"/>
                <a:gd name="T11" fmla="*/ 174 h 331"/>
              </a:gdLst>
              <a:ahLst/>
              <a:cxnLst>
                <a:cxn ang="0">
                  <a:pos x="T0" y="T1"/>
                </a:cxn>
                <a:cxn ang="0">
                  <a:pos x="T2" y="T3"/>
                </a:cxn>
                <a:cxn ang="0">
                  <a:pos x="T4" y="T5"/>
                </a:cxn>
                <a:cxn ang="0">
                  <a:pos x="T6" y="T7"/>
                </a:cxn>
                <a:cxn ang="0">
                  <a:pos x="T8" y="T9"/>
                </a:cxn>
                <a:cxn ang="0">
                  <a:pos x="T10" y="T11"/>
                </a:cxn>
              </a:cxnLst>
              <a:rect l="0" t="0" r="r" b="b"/>
              <a:pathLst>
                <a:path w="252" h="331">
                  <a:moveTo>
                    <a:pt x="252" y="174"/>
                  </a:moveTo>
                  <a:cubicBezTo>
                    <a:pt x="200" y="174"/>
                    <a:pt x="157" y="131"/>
                    <a:pt x="157" y="78"/>
                  </a:cubicBezTo>
                  <a:cubicBezTo>
                    <a:pt x="157" y="35"/>
                    <a:pt x="122" y="0"/>
                    <a:pt x="78" y="0"/>
                  </a:cubicBezTo>
                  <a:cubicBezTo>
                    <a:pt x="35" y="0"/>
                    <a:pt x="0" y="35"/>
                    <a:pt x="0" y="78"/>
                  </a:cubicBezTo>
                  <a:cubicBezTo>
                    <a:pt x="0" y="218"/>
                    <a:pt x="113" y="331"/>
                    <a:pt x="252" y="331"/>
                  </a:cubicBezTo>
                  <a:lnTo>
                    <a:pt x="252" y="174"/>
                  </a:lnTo>
                  <a:close/>
                </a:path>
              </a:pathLst>
            </a:custGeom>
            <a:solidFill>
              <a:schemeClr val="accent2"/>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Oval 11"/>
            <p:cNvSpPr>
              <a:spLocks noChangeArrowheads="1"/>
            </p:cNvSpPr>
            <p:nvPr/>
          </p:nvSpPr>
          <p:spPr bwMode="auto">
            <a:xfrm flipH="1">
              <a:off x="1530552" y="4593847"/>
              <a:ext cx="743071" cy="747076"/>
            </a:xfrm>
            <a:prstGeom prst="ellipse">
              <a:avLst/>
            </a:prstGeom>
            <a:solidFill>
              <a:schemeClr val="accent3"/>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56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7"/>
            <p:cNvSpPr>
              <a:spLocks noChangeArrowheads="1"/>
            </p:cNvSpPr>
            <p:nvPr/>
          </p:nvSpPr>
          <p:spPr bwMode="auto">
            <a:xfrm flipH="1">
              <a:off x="2273623" y="3763651"/>
              <a:ext cx="825190" cy="747076"/>
            </a:xfrm>
            <a:prstGeom prst="ellipse">
              <a:avLst/>
            </a:prstGeom>
            <a:solidFill>
              <a:schemeClr val="accent2"/>
            </a:solidFill>
            <a:ln>
              <a:noFill/>
            </a:ln>
            <a:extLst/>
          </p:spPr>
          <p:txBody>
            <a:bodyPr vert="horz" wrap="square" lIns="0" tIns="0" rIns="0" bIns="0" numCol="1" anchor="ctr" anchorCtr="0" compatLnSpc="1">
              <a:prstTxWarp prst="textNoShape">
                <a:avLst/>
              </a:prstTxWarp>
            </a:bodyPr>
            <a:lstStyle/>
            <a:p>
              <a:pPr algn="just">
                <a:lnSpc>
                  <a:spcPct val="120000"/>
                </a:lnSpc>
              </a:pPr>
              <a:endParaRPr lang="en-US" sz="56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Oval 32"/>
            <p:cNvSpPr/>
            <p:nvPr/>
          </p:nvSpPr>
          <p:spPr>
            <a:xfrm flipH="1">
              <a:off x="1446432" y="3684537"/>
              <a:ext cx="909310" cy="90931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just">
                <a:lnSpc>
                  <a:spcPct val="120000"/>
                </a:lnSpc>
              </a:pPr>
              <a:endParaRPr lang="en-US" sz="569"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5122034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360"/>
                                          </p:val>
                                        </p:tav>
                                        <p:tav tm="100000">
                                          <p:val>
                                            <p:fltVal val="0"/>
                                          </p:val>
                                        </p:tav>
                                      </p:tavLst>
                                    </p:anim>
                                    <p:animEffect transition="in" filter="fade">
                                      <p:cBhvr>
                                        <p:cTn id="10" dur="500"/>
                                        <p:tgtEl>
                                          <p:spTgt spid="14"/>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73">
                                            <p:txEl>
                                              <p:pRg st="0" end="0"/>
                                            </p:txEl>
                                          </p:spTgt>
                                        </p:tgtEl>
                                        <p:attrNameLst>
                                          <p:attrName>style.visibility</p:attrName>
                                        </p:attrNameLst>
                                      </p:cBhvr>
                                      <p:to>
                                        <p:strVal val="visible"/>
                                      </p:to>
                                    </p:set>
                                    <p:animEffect transition="in" filter="fade">
                                      <p:cBhvr>
                                        <p:cTn id="18" dur="500"/>
                                        <p:tgtEl>
                                          <p:spTgt spid="73">
                                            <p:txEl>
                                              <p:pRg st="0" end="0"/>
                                            </p:txEl>
                                          </p:spTgt>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74">
                                            <p:txEl>
                                              <p:pRg st="0" end="0"/>
                                            </p:txEl>
                                          </p:spTgt>
                                        </p:tgtEl>
                                        <p:attrNameLst>
                                          <p:attrName>style.visibility</p:attrName>
                                        </p:attrNameLst>
                                      </p:cBhvr>
                                      <p:to>
                                        <p:strVal val="visible"/>
                                      </p:to>
                                    </p:set>
                                    <p:animEffect transition="in" filter="fade">
                                      <p:cBhvr>
                                        <p:cTn id="26" dur="500"/>
                                        <p:tgtEl>
                                          <p:spTgt spid="74">
                                            <p:txEl>
                                              <p:pRg st="0" end="0"/>
                                            </p:txEl>
                                          </p:spTgt>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75">
                                            <p:txEl>
                                              <p:pRg st="0" end="0"/>
                                            </p:txEl>
                                          </p:spTgt>
                                        </p:tgtEl>
                                        <p:attrNameLst>
                                          <p:attrName>style.visibility</p:attrName>
                                        </p:attrNameLst>
                                      </p:cBhvr>
                                      <p:to>
                                        <p:strVal val="visible"/>
                                      </p:to>
                                    </p:set>
                                    <p:animEffect transition="in" filter="fade">
                                      <p:cBhvr>
                                        <p:cTn id="34" dur="500"/>
                                        <p:tgtEl>
                                          <p:spTgt spid="75">
                                            <p:txEl>
                                              <p:pRg st="0" end="0"/>
                                            </p:txEl>
                                          </p:spTgt>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500"/>
                                        <p:tgtEl>
                                          <p:spTgt spid="11"/>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76">
                                            <p:txEl>
                                              <p:pRg st="0" end="0"/>
                                            </p:txEl>
                                          </p:spTgt>
                                        </p:tgtEl>
                                        <p:attrNameLst>
                                          <p:attrName>style.visibility</p:attrName>
                                        </p:attrNameLst>
                                      </p:cBhvr>
                                      <p:to>
                                        <p:strVal val="visible"/>
                                      </p:to>
                                    </p:set>
                                    <p:animEffect transition="in" filter="fade">
                                      <p:cBhvr>
                                        <p:cTn id="42" dur="500"/>
                                        <p:tgtEl>
                                          <p:spTgt spid="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build="p"/>
      <p:bldP spid="74" grpId="0" build="p"/>
      <p:bldP spid="75" grpId="0" build="p"/>
      <p:bldP spid="76"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2382441"/>
            <a:ext cx="9144000" cy="75604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pitchFamily="34" charset="0"/>
              <a:ea typeface="微软雅黑" panose="020B0503020204020204" pitchFamily="34" charset="-122"/>
              <a:cs typeface="+mn-cs"/>
            </a:endParaRP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89260" y="1569715"/>
            <a:ext cx="1554263" cy="1187302"/>
          </a:xfrm>
          <a:prstGeom prst="rect">
            <a:avLst/>
          </a:prstGeom>
          <a:blipFill>
            <a:blip r:embed="rId4" cstate="screen">
              <a:extLst>
                <a:ext uri="{28A0092B-C50C-407E-A947-70E740481C1C}">
                  <a14:useLocalDpi xmlns:a14="http://schemas.microsoft.com/office/drawing/2010/main"/>
                </a:ext>
              </a:extLst>
            </a:blip>
            <a:stretch>
              <a:fillRect/>
            </a:stretch>
          </a:blipFill>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382802" y="1569715"/>
            <a:ext cx="1554166" cy="1187302"/>
          </a:xfrm>
          <a:prstGeom prst="rect">
            <a:avLst/>
          </a:prstGeom>
          <a:blipFill>
            <a:blip r:embed="rId4" cstate="screen">
              <a:extLst>
                <a:ext uri="{28A0092B-C50C-407E-A947-70E740481C1C}">
                  <a14:useLocalDpi xmlns:a14="http://schemas.microsoft.com/office/drawing/2010/main"/>
                </a:ext>
              </a:extLst>
            </a:blip>
            <a:stretch>
              <a:fillRect/>
            </a:stretch>
          </a:blipFill>
        </p:spPr>
      </p:pic>
      <p:pic>
        <p:nvPicPr>
          <p:cNvPr id="5" name="图片 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196022" y="1569715"/>
            <a:ext cx="1554165" cy="1187302"/>
          </a:xfrm>
          <a:prstGeom prst="rect">
            <a:avLst/>
          </a:prstGeom>
          <a:blipFill>
            <a:blip r:embed="rId4" cstate="screen">
              <a:extLst>
                <a:ext uri="{28A0092B-C50C-407E-A947-70E740481C1C}">
                  <a14:useLocalDpi xmlns:a14="http://schemas.microsoft.com/office/drawing/2010/main"/>
                </a:ext>
              </a:extLst>
            </a:blip>
            <a:stretch>
              <a:fillRect/>
            </a:stretch>
          </a:blipFill>
        </p:spPr>
      </p:pic>
      <p:grpSp>
        <p:nvGrpSpPr>
          <p:cNvPr id="6" name="组合 5"/>
          <p:cNvGrpSpPr/>
          <p:nvPr/>
        </p:nvGrpSpPr>
        <p:grpSpPr>
          <a:xfrm>
            <a:off x="1132115" y="3320143"/>
            <a:ext cx="1646634" cy="844802"/>
            <a:chOff x="1509486" y="4426856"/>
            <a:chExt cx="2195512" cy="1126403"/>
          </a:xfrm>
        </p:grpSpPr>
        <p:sp>
          <p:nvSpPr>
            <p:cNvPr id="7" name="文本框 11"/>
            <p:cNvSpPr txBox="1"/>
            <p:nvPr/>
          </p:nvSpPr>
          <p:spPr>
            <a:xfrm>
              <a:off x="1509486" y="4426856"/>
              <a:ext cx="2162628" cy="369218"/>
            </a:xfrm>
            <a:prstGeom prst="rect">
              <a:avLst/>
            </a:prstGeom>
            <a:noFill/>
          </p:spPr>
          <p:txBody>
            <a:bodyPr wrap="square" rtlCol="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单击添加标题</a:t>
              </a:r>
              <a:endPar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1509486" y="4868712"/>
              <a:ext cx="2195512" cy="684547"/>
            </a:xfrm>
            <a:prstGeom prst="rect">
              <a:avLst/>
            </a:prstGeom>
          </p:spPr>
          <p:txBody>
            <a:bodyPr wrap="square">
              <a:spAutoFit/>
            </a:bodyPr>
            <a:lstStyle/>
            <a:p>
              <a:pPr marL="0" marR="0" lvl="0" indent="0" algn="ctr" defTabSz="914282" rtl="0" eaLnBrk="1" fontAlgn="auto" latinLnBrk="0" hangingPunct="1">
                <a:lnSpc>
                  <a:spcPct val="114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white">
                      <a:lumMod val="50000"/>
                    </a:prstClr>
                  </a:solidFill>
                  <a:effectLst/>
                  <a:uLnTx/>
                  <a:uFillTx/>
                  <a:latin typeface="Calibri"/>
                  <a:ea typeface="微软雅黑" panose="020B0503020204020204" pitchFamily="34" charset="-122"/>
                  <a:cs typeface="+mn-cs"/>
                </a:rPr>
                <a:t>您的内容打在这里，或者通过复制您的文本后，在此框中选择粘贴，并选择只保留文字。</a:t>
              </a:r>
              <a:endParaRPr kumimoji="0" lang="en-US" altLang="zh-CN" sz="800" b="0" i="0" u="none" strike="noStrike" kern="1200" cap="none" spc="0" normalizeH="0" baseline="0" noProof="0" dirty="0">
                <a:ln>
                  <a:noFill/>
                </a:ln>
                <a:solidFill>
                  <a:prstClr val="white">
                    <a:lumMod val="50000"/>
                  </a:prstClr>
                </a:solidFill>
                <a:effectLst/>
                <a:uLnTx/>
                <a:uFillTx/>
                <a:latin typeface="Calibri"/>
                <a:ea typeface="微软雅黑" panose="020B0503020204020204" pitchFamily="34" charset="-122"/>
                <a:cs typeface="+mn-cs"/>
              </a:endParaRPr>
            </a:p>
          </p:txBody>
        </p:sp>
      </p:grpSp>
      <p:grpSp>
        <p:nvGrpSpPr>
          <p:cNvPr id="9" name="组合 8"/>
          <p:cNvGrpSpPr/>
          <p:nvPr/>
        </p:nvGrpSpPr>
        <p:grpSpPr>
          <a:xfrm>
            <a:off x="3761015" y="3320143"/>
            <a:ext cx="1646634" cy="844802"/>
            <a:chOff x="5014687" y="4426856"/>
            <a:chExt cx="2195512" cy="1126403"/>
          </a:xfrm>
        </p:grpSpPr>
        <p:sp>
          <p:nvSpPr>
            <p:cNvPr id="10" name="文本框 12"/>
            <p:cNvSpPr txBox="1"/>
            <p:nvPr/>
          </p:nvSpPr>
          <p:spPr>
            <a:xfrm>
              <a:off x="5014687" y="4426856"/>
              <a:ext cx="2162628" cy="369218"/>
            </a:xfrm>
            <a:prstGeom prst="rect">
              <a:avLst/>
            </a:prstGeom>
            <a:noFill/>
          </p:spPr>
          <p:txBody>
            <a:bodyPr wrap="square" rtlCol="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单击添加标题</a:t>
              </a:r>
              <a:endPar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1" name="矩形 10"/>
            <p:cNvSpPr/>
            <p:nvPr/>
          </p:nvSpPr>
          <p:spPr>
            <a:xfrm>
              <a:off x="5014687" y="4868712"/>
              <a:ext cx="2195512" cy="684547"/>
            </a:xfrm>
            <a:prstGeom prst="rect">
              <a:avLst/>
            </a:prstGeom>
          </p:spPr>
          <p:txBody>
            <a:bodyPr wrap="square">
              <a:spAutoFit/>
            </a:bodyPr>
            <a:lstStyle/>
            <a:p>
              <a:pPr marL="0" marR="0" lvl="0" indent="0" algn="ctr" defTabSz="914282" rtl="0" eaLnBrk="1" fontAlgn="auto" latinLnBrk="0" hangingPunct="1">
                <a:lnSpc>
                  <a:spcPct val="114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white">
                      <a:lumMod val="50000"/>
                    </a:prstClr>
                  </a:solidFill>
                  <a:effectLst/>
                  <a:uLnTx/>
                  <a:uFillTx/>
                  <a:latin typeface="Calibri"/>
                  <a:ea typeface="微软雅黑" panose="020B0503020204020204" pitchFamily="34" charset="-122"/>
                  <a:cs typeface="+mn-cs"/>
                </a:rPr>
                <a:t>您的内容打在这里，或者通过复制您的文本后，在此框中选择粘贴，并选择只保留文字。</a:t>
              </a:r>
              <a:endParaRPr kumimoji="0" lang="en-US" altLang="zh-CN" sz="800" b="0" i="0" u="none" strike="noStrike" kern="1200" cap="none" spc="0" normalizeH="0" baseline="0" noProof="0" dirty="0">
                <a:ln>
                  <a:noFill/>
                </a:ln>
                <a:solidFill>
                  <a:prstClr val="white">
                    <a:lumMod val="50000"/>
                  </a:prstClr>
                </a:solidFill>
                <a:effectLst/>
                <a:uLnTx/>
                <a:uFillTx/>
                <a:latin typeface="Calibri"/>
                <a:ea typeface="微软雅黑" panose="020B0503020204020204" pitchFamily="34" charset="-122"/>
                <a:cs typeface="+mn-cs"/>
              </a:endParaRPr>
            </a:p>
          </p:txBody>
        </p:sp>
      </p:grpSp>
      <p:grpSp>
        <p:nvGrpSpPr>
          <p:cNvPr id="12" name="组合 11"/>
          <p:cNvGrpSpPr/>
          <p:nvPr/>
        </p:nvGrpSpPr>
        <p:grpSpPr>
          <a:xfrm>
            <a:off x="6348899" y="3320143"/>
            <a:ext cx="1646634" cy="844802"/>
            <a:chOff x="8465198" y="4426856"/>
            <a:chExt cx="2195512" cy="1126403"/>
          </a:xfrm>
        </p:grpSpPr>
        <p:sp>
          <p:nvSpPr>
            <p:cNvPr id="13" name="文本框 13"/>
            <p:cNvSpPr txBox="1"/>
            <p:nvPr/>
          </p:nvSpPr>
          <p:spPr>
            <a:xfrm>
              <a:off x="8465198" y="4426856"/>
              <a:ext cx="2162628" cy="369218"/>
            </a:xfrm>
            <a:prstGeom prst="rect">
              <a:avLst/>
            </a:prstGeom>
            <a:noFill/>
          </p:spPr>
          <p:txBody>
            <a:bodyPr wrap="square" rtlCol="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单击添加标题</a:t>
              </a:r>
              <a:endPar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4" name="矩形 13"/>
            <p:cNvSpPr/>
            <p:nvPr/>
          </p:nvSpPr>
          <p:spPr>
            <a:xfrm>
              <a:off x="8465198" y="4868712"/>
              <a:ext cx="2195512" cy="684547"/>
            </a:xfrm>
            <a:prstGeom prst="rect">
              <a:avLst/>
            </a:prstGeom>
          </p:spPr>
          <p:txBody>
            <a:bodyPr wrap="square">
              <a:spAutoFit/>
            </a:bodyPr>
            <a:lstStyle/>
            <a:p>
              <a:pPr marL="0" marR="0" lvl="0" indent="0" algn="ctr" defTabSz="914282" rtl="0" eaLnBrk="1" fontAlgn="auto" latinLnBrk="0" hangingPunct="1">
                <a:lnSpc>
                  <a:spcPct val="114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white">
                      <a:lumMod val="50000"/>
                    </a:prstClr>
                  </a:solidFill>
                  <a:effectLst/>
                  <a:uLnTx/>
                  <a:uFillTx/>
                  <a:latin typeface="Calibri"/>
                  <a:ea typeface="微软雅黑" panose="020B0503020204020204" pitchFamily="34" charset="-122"/>
                  <a:cs typeface="+mn-cs"/>
                </a:rPr>
                <a:t>您的内容打在这里，或者通过复制您的文本后，在此框中选择粘贴，并选择只保留文字。</a:t>
              </a:r>
              <a:endParaRPr kumimoji="0" lang="en-US" altLang="zh-CN" sz="800" b="0" i="0" u="none" strike="noStrike" kern="1200" cap="none" spc="0" normalizeH="0" baseline="0" noProof="0" dirty="0">
                <a:ln>
                  <a:noFill/>
                </a:ln>
                <a:solidFill>
                  <a:prstClr val="white">
                    <a:lumMod val="50000"/>
                  </a:prstClr>
                </a:solidFill>
                <a:effectLst/>
                <a:uLnTx/>
                <a:uFillTx/>
                <a:latin typeface="Calibri"/>
                <a:ea typeface="微软雅黑" panose="020B0503020204020204" pitchFamily="34" charset="-122"/>
                <a:cs typeface="+mn-cs"/>
              </a:endParaRPr>
            </a:p>
          </p:txBody>
        </p:sp>
      </p:grpSp>
    </p:spTree>
    <p:extLst>
      <p:ext uri="{BB962C8B-B14F-4D97-AF65-F5344CB8AC3E}">
        <p14:creationId xmlns:p14="http://schemas.microsoft.com/office/powerpoint/2010/main" val="4666618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300"/>
                                        <p:tgtEl>
                                          <p:spTgt spid="2"/>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 fill="hold"/>
                                        <p:tgtEl>
                                          <p:spTgt spid="5"/>
                                        </p:tgtEl>
                                        <p:attrNameLst>
                                          <p:attrName>ppt_x</p:attrName>
                                        </p:attrNameLst>
                                      </p:cBhvr>
                                      <p:tavLst>
                                        <p:tav tm="0">
                                          <p:val>
                                            <p:strVal val="#ppt_x"/>
                                          </p:val>
                                        </p:tav>
                                        <p:tav tm="100000">
                                          <p:val>
                                            <p:strVal val="#ppt_x"/>
                                          </p:val>
                                        </p:tav>
                                      </p:tavLst>
                                    </p:anim>
                                    <p:anim calcmode="lin" valueType="num">
                                      <p:cBhvr additive="base">
                                        <p:cTn id="12" dur="3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 fill="hold"/>
                                        <p:tgtEl>
                                          <p:spTgt spid="3"/>
                                        </p:tgtEl>
                                        <p:attrNameLst>
                                          <p:attrName>ppt_x</p:attrName>
                                        </p:attrNameLst>
                                      </p:cBhvr>
                                      <p:tavLst>
                                        <p:tav tm="0">
                                          <p:val>
                                            <p:strVal val="#ppt_x"/>
                                          </p:val>
                                        </p:tav>
                                        <p:tav tm="100000">
                                          <p:val>
                                            <p:strVal val="#ppt_x"/>
                                          </p:val>
                                        </p:tav>
                                      </p:tavLst>
                                    </p:anim>
                                    <p:anim calcmode="lin" valueType="num">
                                      <p:cBhvr additive="base">
                                        <p:cTn id="17" dur="300" fill="hold"/>
                                        <p:tgtEl>
                                          <p:spTgt spid="3"/>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 fill="hold"/>
                                        <p:tgtEl>
                                          <p:spTgt spid="4"/>
                                        </p:tgtEl>
                                        <p:attrNameLst>
                                          <p:attrName>ppt_x</p:attrName>
                                        </p:attrNameLst>
                                      </p:cBhvr>
                                      <p:tavLst>
                                        <p:tav tm="0">
                                          <p:val>
                                            <p:strVal val="#ppt_x"/>
                                          </p:val>
                                        </p:tav>
                                        <p:tav tm="100000">
                                          <p:val>
                                            <p:strVal val="#ppt_x"/>
                                          </p:val>
                                        </p:tav>
                                      </p:tavLst>
                                    </p:anim>
                                    <p:anim calcmode="lin" valueType="num">
                                      <p:cBhvr additive="base">
                                        <p:cTn id="22" dur="300" fill="hold"/>
                                        <p:tgtEl>
                                          <p:spTgt spid="4"/>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300"/>
                                        <p:tgtEl>
                                          <p:spTgt spid="12"/>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300"/>
                                        <p:tgtEl>
                                          <p:spTgt spid="9"/>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3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angle 24"/>
          <p:cNvSpPr>
            <a:spLocks noChangeArrowheads="1"/>
          </p:cNvSpPr>
          <p:nvPr/>
        </p:nvSpPr>
        <p:spPr bwMode="auto">
          <a:xfrm>
            <a:off x="504120" y="1528634"/>
            <a:ext cx="2015306" cy="75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0" marR="0" lvl="0" indent="0" algn="r" defTabSz="914400" rtl="0" eaLnBrk="1" fontAlgn="auto" latinLnBrk="0" hangingPunct="1">
              <a:lnSpc>
                <a:spcPct val="120000"/>
              </a:lnSpc>
              <a:spcBef>
                <a:spcPts val="30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单击填加标题</a:t>
            </a:r>
            <a:endParaRPr kumimoji="0" lang="en-US" altLang="zh-CN"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r" defTabSz="914400" rtl="0" eaLnBrk="1" fontAlgn="auto" latinLnBrk="0" hangingPunct="1">
              <a:lnSpc>
                <a:spcPct val="120000"/>
              </a:lnSpc>
              <a:spcBef>
                <a:spcPts val="30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r" defTabSz="914282" rtl="0" eaLnBrk="1" fontAlgn="auto" latinLnBrk="0" hangingPunct="1">
              <a:lnSpc>
                <a:spcPct val="130000"/>
              </a:lnSpc>
              <a:spcBef>
                <a:spcPts val="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r" defTabSz="914400" rtl="0" eaLnBrk="1" fontAlgn="auto" latinLnBrk="0" hangingPunct="1">
              <a:lnSpc>
                <a:spcPct val="120000"/>
              </a:lnSpc>
              <a:spcBef>
                <a:spcPts val="300"/>
              </a:spcBef>
              <a:spcAft>
                <a:spcPts val="0"/>
              </a:spcAft>
              <a:buClrTx/>
              <a:buSzTx/>
              <a:buFontTx/>
              <a:buNone/>
              <a:tabLst/>
              <a:defRPr/>
            </a:pPr>
            <a:r>
              <a:rPr kumimoji="0" lang="en-US" altLang="zh-CN" sz="800" b="0" i="0" u="none" strike="noStrike" kern="0" cap="none" spc="0" normalizeH="0" baseline="0" noProof="0" dirty="0" smtClean="0">
                <a:ln>
                  <a:noFill/>
                </a:ln>
                <a:solidFill>
                  <a:srgbClr val="F8F8F8">
                    <a:lumMod val="50000"/>
                  </a:srgbClr>
                </a:solidFill>
                <a:effectLst/>
                <a:uLnTx/>
                <a:uFillTx/>
                <a:latin typeface="Calibri"/>
                <a:ea typeface="宋体" panose="02010600030101010101" pitchFamily="2" charset="-122"/>
                <a:cs typeface="+mn-cs"/>
              </a:rPr>
              <a:t>. </a:t>
            </a:r>
          </a:p>
        </p:txBody>
      </p:sp>
      <p:sp>
        <p:nvSpPr>
          <p:cNvPr id="86" name="Rectangle 24"/>
          <p:cNvSpPr>
            <a:spLocks noChangeArrowheads="1"/>
          </p:cNvSpPr>
          <p:nvPr/>
        </p:nvSpPr>
        <p:spPr bwMode="auto">
          <a:xfrm>
            <a:off x="504120" y="3153952"/>
            <a:ext cx="2015306" cy="75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0" marR="0" lvl="0" indent="0" algn="r" defTabSz="914400" rtl="0" eaLnBrk="1" fontAlgn="auto" latinLnBrk="0" hangingPunct="1">
              <a:lnSpc>
                <a:spcPct val="120000"/>
              </a:lnSpc>
              <a:spcBef>
                <a:spcPts val="30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单击填加标题</a:t>
            </a:r>
            <a:endParaRPr kumimoji="0" lang="en-US" altLang="zh-CN"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r" defTabSz="914400" rtl="0" eaLnBrk="1" fontAlgn="auto" latinLnBrk="0" hangingPunct="1">
              <a:lnSpc>
                <a:spcPct val="120000"/>
              </a:lnSpc>
              <a:spcBef>
                <a:spcPts val="30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r" defTabSz="914282" rtl="0" eaLnBrk="1" fontAlgn="auto" latinLnBrk="0" hangingPunct="1">
              <a:lnSpc>
                <a:spcPct val="130000"/>
              </a:lnSpc>
              <a:spcBef>
                <a:spcPts val="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r" defTabSz="914400" rtl="0" eaLnBrk="1" fontAlgn="auto" latinLnBrk="0" hangingPunct="1">
              <a:lnSpc>
                <a:spcPct val="120000"/>
              </a:lnSpc>
              <a:spcBef>
                <a:spcPts val="300"/>
              </a:spcBef>
              <a:spcAft>
                <a:spcPts val="0"/>
              </a:spcAft>
              <a:buClrTx/>
              <a:buSzTx/>
              <a:buFontTx/>
              <a:buNone/>
              <a:tabLst/>
              <a:defRPr/>
            </a:pPr>
            <a:r>
              <a:rPr kumimoji="0" lang="en-US" altLang="zh-CN" sz="800" b="0" i="0" u="none" strike="noStrike" kern="0" cap="none" spc="0" normalizeH="0" baseline="0" noProof="0" dirty="0" smtClean="0">
                <a:ln>
                  <a:noFill/>
                </a:ln>
                <a:solidFill>
                  <a:srgbClr val="F8F8F8">
                    <a:lumMod val="50000"/>
                  </a:srgbClr>
                </a:solidFill>
                <a:effectLst/>
                <a:uLnTx/>
                <a:uFillTx/>
                <a:latin typeface="Calibri"/>
                <a:ea typeface="宋体" panose="02010600030101010101" pitchFamily="2" charset="-122"/>
                <a:cs typeface="+mn-cs"/>
              </a:rPr>
              <a:t>. </a:t>
            </a:r>
          </a:p>
        </p:txBody>
      </p:sp>
      <p:sp>
        <p:nvSpPr>
          <p:cNvPr id="88" name="Rectangle 24"/>
          <p:cNvSpPr>
            <a:spLocks noChangeArrowheads="1"/>
          </p:cNvSpPr>
          <p:nvPr/>
        </p:nvSpPr>
        <p:spPr bwMode="auto">
          <a:xfrm>
            <a:off x="6516216" y="1528632"/>
            <a:ext cx="2015306"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0" marR="0" lvl="0" indent="0" algn="l" defTabSz="914400" rtl="0" eaLnBrk="1" fontAlgn="auto" latinLnBrk="0" hangingPunct="1">
              <a:lnSpc>
                <a:spcPct val="120000"/>
              </a:lnSpc>
              <a:spcBef>
                <a:spcPts val="30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单击填加标题</a:t>
            </a:r>
            <a:endParaRPr kumimoji="0" lang="en-US" altLang="zh-CN"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20000"/>
              </a:lnSpc>
              <a:spcBef>
                <a:spcPts val="30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l" defTabSz="914282" rtl="0" eaLnBrk="1" fontAlgn="auto" latinLnBrk="0" hangingPunct="1">
              <a:lnSpc>
                <a:spcPct val="130000"/>
              </a:lnSpc>
              <a:spcBef>
                <a:spcPts val="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endParaRPr>
          </a:p>
        </p:txBody>
      </p:sp>
      <p:sp>
        <p:nvSpPr>
          <p:cNvPr id="90" name="Rectangle 24"/>
          <p:cNvSpPr>
            <a:spLocks noChangeArrowheads="1"/>
          </p:cNvSpPr>
          <p:nvPr/>
        </p:nvSpPr>
        <p:spPr bwMode="auto">
          <a:xfrm>
            <a:off x="6516216" y="3153950"/>
            <a:ext cx="2015306"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0" marR="0" lvl="0" indent="0" algn="l" defTabSz="914400" rtl="0" eaLnBrk="1" fontAlgn="auto" latinLnBrk="0" hangingPunct="1">
              <a:lnSpc>
                <a:spcPct val="120000"/>
              </a:lnSpc>
              <a:spcBef>
                <a:spcPts val="30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单击填加标题</a:t>
            </a:r>
            <a:endParaRPr kumimoji="0" lang="en-US" altLang="zh-CN"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20000"/>
              </a:lnSpc>
              <a:spcBef>
                <a:spcPts val="30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l" defTabSz="914282" rtl="0" eaLnBrk="1" fontAlgn="auto" latinLnBrk="0" hangingPunct="1">
              <a:lnSpc>
                <a:spcPct val="130000"/>
              </a:lnSpc>
              <a:spcBef>
                <a:spcPts val="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endParaRPr>
          </a:p>
        </p:txBody>
      </p:sp>
      <p:grpSp>
        <p:nvGrpSpPr>
          <p:cNvPr id="3" name="组合 70"/>
          <p:cNvGrpSpPr/>
          <p:nvPr/>
        </p:nvGrpSpPr>
        <p:grpSpPr>
          <a:xfrm>
            <a:off x="3925336" y="2098366"/>
            <a:ext cx="1233478" cy="1234864"/>
            <a:chOff x="1903413" y="1601788"/>
            <a:chExt cx="1949450" cy="1951038"/>
          </a:xfrm>
        </p:grpSpPr>
        <p:sp>
          <p:nvSpPr>
            <p:cNvPr id="72" name="Oval 6"/>
            <p:cNvSpPr>
              <a:spLocks noChangeArrowheads="1"/>
            </p:cNvSpPr>
            <p:nvPr/>
          </p:nvSpPr>
          <p:spPr bwMode="auto">
            <a:xfrm>
              <a:off x="1911350" y="1611313"/>
              <a:ext cx="1931987" cy="193198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73" name="Oval 7"/>
            <p:cNvSpPr>
              <a:spLocks noChangeArrowheads="1"/>
            </p:cNvSpPr>
            <p:nvPr/>
          </p:nvSpPr>
          <p:spPr bwMode="auto">
            <a:xfrm>
              <a:off x="2730500" y="2430463"/>
              <a:ext cx="295275" cy="295275"/>
            </a:xfrm>
            <a:prstGeom prst="ellipse">
              <a:avLst/>
            </a:prstGeom>
            <a:solidFill>
              <a:schemeClr val="accent2"/>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74" name="Freeform 8"/>
            <p:cNvSpPr>
              <a:spLocks noEditPoints="1"/>
            </p:cNvSpPr>
            <p:nvPr/>
          </p:nvSpPr>
          <p:spPr bwMode="auto">
            <a:xfrm>
              <a:off x="1903413" y="1601788"/>
              <a:ext cx="1949450" cy="1951038"/>
            </a:xfrm>
            <a:custGeom>
              <a:avLst/>
              <a:gdLst>
                <a:gd name="T0" fmla="*/ 660 w 1320"/>
                <a:gd name="T1" fmla="*/ 0 h 1320"/>
                <a:gd name="T2" fmla="*/ 0 w 1320"/>
                <a:gd name="T3" fmla="*/ 660 h 1320"/>
                <a:gd name="T4" fmla="*/ 660 w 1320"/>
                <a:gd name="T5" fmla="*/ 1320 h 1320"/>
                <a:gd name="T6" fmla="*/ 1320 w 1320"/>
                <a:gd name="T7" fmla="*/ 660 h 1320"/>
                <a:gd name="T8" fmla="*/ 660 w 1320"/>
                <a:gd name="T9" fmla="*/ 0 h 1320"/>
                <a:gd name="T10" fmla="*/ 660 w 1320"/>
                <a:gd name="T11" fmla="*/ 1224 h 1320"/>
                <a:gd name="T12" fmla="*/ 96 w 1320"/>
                <a:gd name="T13" fmla="*/ 660 h 1320"/>
                <a:gd name="T14" fmla="*/ 660 w 1320"/>
                <a:gd name="T15" fmla="*/ 96 h 1320"/>
                <a:gd name="T16" fmla="*/ 1224 w 1320"/>
                <a:gd name="T17" fmla="*/ 660 h 1320"/>
                <a:gd name="T18" fmla="*/ 660 w 1320"/>
                <a:gd name="T19" fmla="*/ 12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0" h="1320">
                  <a:moveTo>
                    <a:pt x="660" y="0"/>
                  </a:moveTo>
                  <a:cubicBezTo>
                    <a:pt x="295" y="0"/>
                    <a:pt x="0" y="296"/>
                    <a:pt x="0" y="660"/>
                  </a:cubicBezTo>
                  <a:cubicBezTo>
                    <a:pt x="0" y="1025"/>
                    <a:pt x="295" y="1320"/>
                    <a:pt x="660" y="1320"/>
                  </a:cubicBezTo>
                  <a:cubicBezTo>
                    <a:pt x="1025" y="1320"/>
                    <a:pt x="1320" y="1025"/>
                    <a:pt x="1320" y="660"/>
                  </a:cubicBezTo>
                  <a:cubicBezTo>
                    <a:pt x="1320" y="296"/>
                    <a:pt x="1025" y="0"/>
                    <a:pt x="660" y="0"/>
                  </a:cubicBezTo>
                  <a:close/>
                  <a:moveTo>
                    <a:pt x="660" y="1224"/>
                  </a:moveTo>
                  <a:cubicBezTo>
                    <a:pt x="349" y="1224"/>
                    <a:pt x="96" y="972"/>
                    <a:pt x="96" y="660"/>
                  </a:cubicBezTo>
                  <a:cubicBezTo>
                    <a:pt x="96" y="349"/>
                    <a:pt x="349" y="96"/>
                    <a:pt x="660" y="96"/>
                  </a:cubicBezTo>
                  <a:cubicBezTo>
                    <a:pt x="971" y="96"/>
                    <a:pt x="1224" y="349"/>
                    <a:pt x="1224" y="660"/>
                  </a:cubicBezTo>
                  <a:cubicBezTo>
                    <a:pt x="1224" y="972"/>
                    <a:pt x="971" y="1224"/>
                    <a:pt x="660" y="1224"/>
                  </a:cubicBezTo>
                  <a:close/>
                </a:path>
              </a:pathLst>
            </a:custGeom>
            <a:solidFill>
              <a:schemeClr val="accent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75" name="Freeform 9"/>
            <p:cNvSpPr>
              <a:spLocks noEditPoints="1"/>
            </p:cNvSpPr>
            <p:nvPr/>
          </p:nvSpPr>
          <p:spPr bwMode="auto">
            <a:xfrm>
              <a:off x="2181225" y="1882776"/>
              <a:ext cx="1392237" cy="1390650"/>
            </a:xfrm>
            <a:custGeom>
              <a:avLst/>
              <a:gdLst>
                <a:gd name="T0" fmla="*/ 471 w 942"/>
                <a:gd name="T1" fmla="*/ 0 h 941"/>
                <a:gd name="T2" fmla="*/ 0 w 942"/>
                <a:gd name="T3" fmla="*/ 470 h 941"/>
                <a:gd name="T4" fmla="*/ 471 w 942"/>
                <a:gd name="T5" fmla="*/ 941 h 941"/>
                <a:gd name="T6" fmla="*/ 942 w 942"/>
                <a:gd name="T7" fmla="*/ 470 h 941"/>
                <a:gd name="T8" fmla="*/ 471 w 942"/>
                <a:gd name="T9" fmla="*/ 0 h 941"/>
                <a:gd name="T10" fmla="*/ 471 w 942"/>
                <a:gd name="T11" fmla="*/ 854 h 941"/>
                <a:gd name="T12" fmla="*/ 87 w 942"/>
                <a:gd name="T13" fmla="*/ 470 h 941"/>
                <a:gd name="T14" fmla="*/ 471 w 942"/>
                <a:gd name="T15" fmla="*/ 86 h 941"/>
                <a:gd name="T16" fmla="*/ 855 w 942"/>
                <a:gd name="T17" fmla="*/ 470 h 941"/>
                <a:gd name="T18" fmla="*/ 471 w 942"/>
                <a:gd name="T19" fmla="*/ 854 h 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2" h="941">
                  <a:moveTo>
                    <a:pt x="471" y="0"/>
                  </a:moveTo>
                  <a:cubicBezTo>
                    <a:pt x="211" y="0"/>
                    <a:pt x="0" y="210"/>
                    <a:pt x="0" y="470"/>
                  </a:cubicBezTo>
                  <a:cubicBezTo>
                    <a:pt x="0" y="730"/>
                    <a:pt x="211" y="941"/>
                    <a:pt x="471" y="941"/>
                  </a:cubicBezTo>
                  <a:cubicBezTo>
                    <a:pt x="731" y="941"/>
                    <a:pt x="942" y="730"/>
                    <a:pt x="942" y="470"/>
                  </a:cubicBezTo>
                  <a:cubicBezTo>
                    <a:pt x="942" y="210"/>
                    <a:pt x="731" y="0"/>
                    <a:pt x="471" y="0"/>
                  </a:cubicBezTo>
                  <a:close/>
                  <a:moveTo>
                    <a:pt x="471" y="854"/>
                  </a:moveTo>
                  <a:cubicBezTo>
                    <a:pt x="259" y="854"/>
                    <a:pt x="87" y="682"/>
                    <a:pt x="87" y="470"/>
                  </a:cubicBezTo>
                  <a:cubicBezTo>
                    <a:pt x="87" y="258"/>
                    <a:pt x="259" y="86"/>
                    <a:pt x="471" y="86"/>
                  </a:cubicBezTo>
                  <a:cubicBezTo>
                    <a:pt x="683" y="86"/>
                    <a:pt x="855" y="258"/>
                    <a:pt x="855" y="470"/>
                  </a:cubicBezTo>
                  <a:cubicBezTo>
                    <a:pt x="855" y="682"/>
                    <a:pt x="683" y="854"/>
                    <a:pt x="471" y="854"/>
                  </a:cubicBezTo>
                  <a:close/>
                </a:path>
              </a:pathLst>
            </a:custGeom>
            <a:solidFill>
              <a:schemeClr val="accent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76" name="Freeform 10"/>
            <p:cNvSpPr>
              <a:spLocks noEditPoints="1"/>
            </p:cNvSpPr>
            <p:nvPr/>
          </p:nvSpPr>
          <p:spPr bwMode="auto">
            <a:xfrm>
              <a:off x="2468563" y="2168526"/>
              <a:ext cx="819150" cy="819150"/>
            </a:xfrm>
            <a:custGeom>
              <a:avLst/>
              <a:gdLst>
                <a:gd name="T0" fmla="*/ 277 w 554"/>
                <a:gd name="T1" fmla="*/ 0 h 555"/>
                <a:gd name="T2" fmla="*/ 0 w 554"/>
                <a:gd name="T3" fmla="*/ 277 h 555"/>
                <a:gd name="T4" fmla="*/ 277 w 554"/>
                <a:gd name="T5" fmla="*/ 555 h 555"/>
                <a:gd name="T6" fmla="*/ 554 w 554"/>
                <a:gd name="T7" fmla="*/ 277 h 555"/>
                <a:gd name="T8" fmla="*/ 277 w 554"/>
                <a:gd name="T9" fmla="*/ 0 h 555"/>
                <a:gd name="T10" fmla="*/ 277 w 554"/>
                <a:gd name="T11" fmla="*/ 464 h 555"/>
                <a:gd name="T12" fmla="*/ 90 w 554"/>
                <a:gd name="T13" fmla="*/ 277 h 555"/>
                <a:gd name="T14" fmla="*/ 277 w 554"/>
                <a:gd name="T15" fmla="*/ 91 h 555"/>
                <a:gd name="T16" fmla="*/ 464 w 554"/>
                <a:gd name="T17" fmla="*/ 277 h 555"/>
                <a:gd name="T18" fmla="*/ 277 w 554"/>
                <a:gd name="T19" fmla="*/ 464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5">
                  <a:moveTo>
                    <a:pt x="277" y="0"/>
                  </a:moveTo>
                  <a:cubicBezTo>
                    <a:pt x="124" y="0"/>
                    <a:pt x="0" y="124"/>
                    <a:pt x="0" y="277"/>
                  </a:cubicBezTo>
                  <a:cubicBezTo>
                    <a:pt x="0" y="430"/>
                    <a:pt x="124" y="555"/>
                    <a:pt x="277" y="555"/>
                  </a:cubicBezTo>
                  <a:cubicBezTo>
                    <a:pt x="430" y="555"/>
                    <a:pt x="554" y="430"/>
                    <a:pt x="554" y="277"/>
                  </a:cubicBezTo>
                  <a:cubicBezTo>
                    <a:pt x="554" y="124"/>
                    <a:pt x="430" y="0"/>
                    <a:pt x="277" y="0"/>
                  </a:cubicBezTo>
                  <a:close/>
                  <a:moveTo>
                    <a:pt x="277" y="464"/>
                  </a:moveTo>
                  <a:cubicBezTo>
                    <a:pt x="174" y="464"/>
                    <a:pt x="90" y="380"/>
                    <a:pt x="90" y="277"/>
                  </a:cubicBezTo>
                  <a:cubicBezTo>
                    <a:pt x="90" y="174"/>
                    <a:pt x="174" y="91"/>
                    <a:pt x="277" y="91"/>
                  </a:cubicBezTo>
                  <a:cubicBezTo>
                    <a:pt x="380" y="91"/>
                    <a:pt x="464" y="174"/>
                    <a:pt x="464" y="277"/>
                  </a:cubicBezTo>
                  <a:cubicBezTo>
                    <a:pt x="464" y="380"/>
                    <a:pt x="380" y="464"/>
                    <a:pt x="277" y="464"/>
                  </a:cubicBezTo>
                  <a:close/>
                </a:path>
              </a:pathLst>
            </a:custGeom>
            <a:solidFill>
              <a:schemeClr val="accent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grpSp>
      <p:grpSp>
        <p:nvGrpSpPr>
          <p:cNvPr id="4" name="组合 76"/>
          <p:cNvGrpSpPr/>
          <p:nvPr/>
        </p:nvGrpSpPr>
        <p:grpSpPr>
          <a:xfrm>
            <a:off x="3675226" y="1981812"/>
            <a:ext cx="868858" cy="734487"/>
            <a:chOff x="1508126" y="1417638"/>
            <a:chExt cx="1373187" cy="1160463"/>
          </a:xfrm>
        </p:grpSpPr>
        <p:sp>
          <p:nvSpPr>
            <p:cNvPr id="78" name="Freeform 11"/>
            <p:cNvSpPr/>
            <p:nvPr/>
          </p:nvSpPr>
          <p:spPr bwMode="auto">
            <a:xfrm>
              <a:off x="1508126" y="1636713"/>
              <a:ext cx="444500" cy="239713"/>
            </a:xfrm>
            <a:custGeom>
              <a:avLst/>
              <a:gdLst>
                <a:gd name="T0" fmla="*/ 280 w 280"/>
                <a:gd name="T1" fmla="*/ 117 h 151"/>
                <a:gd name="T2" fmla="*/ 146 w 280"/>
                <a:gd name="T3" fmla="*/ 151 h 151"/>
                <a:gd name="T4" fmla="*/ 0 w 280"/>
                <a:gd name="T5" fmla="*/ 33 h 151"/>
                <a:gd name="T6" fmla="*/ 134 w 280"/>
                <a:gd name="T7" fmla="*/ 0 h 151"/>
                <a:gd name="T8" fmla="*/ 280 w 280"/>
                <a:gd name="T9" fmla="*/ 117 h 151"/>
              </a:gdLst>
              <a:ahLst/>
              <a:cxnLst>
                <a:cxn ang="0">
                  <a:pos x="T0" y="T1"/>
                </a:cxn>
                <a:cxn ang="0">
                  <a:pos x="T2" y="T3"/>
                </a:cxn>
                <a:cxn ang="0">
                  <a:pos x="T4" y="T5"/>
                </a:cxn>
                <a:cxn ang="0">
                  <a:pos x="T6" y="T7"/>
                </a:cxn>
                <a:cxn ang="0">
                  <a:pos x="T8" y="T9"/>
                </a:cxn>
              </a:cxnLst>
              <a:rect l="0" t="0" r="r" b="b"/>
              <a:pathLst>
                <a:path w="280" h="151">
                  <a:moveTo>
                    <a:pt x="280" y="117"/>
                  </a:moveTo>
                  <a:lnTo>
                    <a:pt x="146" y="151"/>
                  </a:lnTo>
                  <a:lnTo>
                    <a:pt x="0" y="33"/>
                  </a:lnTo>
                  <a:lnTo>
                    <a:pt x="134" y="0"/>
                  </a:lnTo>
                  <a:lnTo>
                    <a:pt x="280" y="117"/>
                  </a:lnTo>
                  <a:close/>
                </a:path>
              </a:pathLst>
            </a:custGeom>
            <a:solidFill>
              <a:schemeClr val="accent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79" name="Freeform 12"/>
            <p:cNvSpPr/>
            <p:nvPr/>
          </p:nvSpPr>
          <p:spPr bwMode="auto">
            <a:xfrm>
              <a:off x="1720850" y="1417638"/>
              <a:ext cx="238125" cy="404813"/>
            </a:xfrm>
            <a:custGeom>
              <a:avLst/>
              <a:gdLst>
                <a:gd name="T0" fmla="*/ 146 w 150"/>
                <a:gd name="T1" fmla="*/ 255 h 255"/>
                <a:gd name="T2" fmla="*/ 150 w 150"/>
                <a:gd name="T3" fmla="*/ 117 h 255"/>
                <a:gd name="T4" fmla="*/ 4 w 150"/>
                <a:gd name="T5" fmla="*/ 0 h 255"/>
                <a:gd name="T6" fmla="*/ 0 w 150"/>
                <a:gd name="T7" fmla="*/ 138 h 255"/>
                <a:gd name="T8" fmla="*/ 146 w 150"/>
                <a:gd name="T9" fmla="*/ 255 h 255"/>
              </a:gdLst>
              <a:ahLst/>
              <a:cxnLst>
                <a:cxn ang="0">
                  <a:pos x="T0" y="T1"/>
                </a:cxn>
                <a:cxn ang="0">
                  <a:pos x="T2" y="T3"/>
                </a:cxn>
                <a:cxn ang="0">
                  <a:pos x="T4" y="T5"/>
                </a:cxn>
                <a:cxn ang="0">
                  <a:pos x="T6" y="T7"/>
                </a:cxn>
                <a:cxn ang="0">
                  <a:pos x="T8" y="T9"/>
                </a:cxn>
              </a:cxnLst>
              <a:rect l="0" t="0" r="r" b="b"/>
              <a:pathLst>
                <a:path w="150" h="255">
                  <a:moveTo>
                    <a:pt x="146" y="255"/>
                  </a:moveTo>
                  <a:lnTo>
                    <a:pt x="150" y="117"/>
                  </a:lnTo>
                  <a:lnTo>
                    <a:pt x="4" y="0"/>
                  </a:lnTo>
                  <a:lnTo>
                    <a:pt x="0" y="138"/>
                  </a:lnTo>
                  <a:lnTo>
                    <a:pt x="146" y="255"/>
                  </a:lnTo>
                  <a:close/>
                </a:path>
              </a:pathLst>
            </a:custGeom>
            <a:solidFill>
              <a:schemeClr val="accent3">
                <a:lumMod val="60000"/>
                <a:lumOff val="40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80" name="Freeform 13"/>
            <p:cNvSpPr/>
            <p:nvPr/>
          </p:nvSpPr>
          <p:spPr bwMode="auto">
            <a:xfrm>
              <a:off x="1660525" y="1577976"/>
              <a:ext cx="1174750" cy="965200"/>
            </a:xfrm>
            <a:custGeom>
              <a:avLst/>
              <a:gdLst>
                <a:gd name="T0" fmla="*/ 772 w 795"/>
                <a:gd name="T1" fmla="*/ 654 h 654"/>
                <a:gd name="T2" fmla="*/ 759 w 795"/>
                <a:gd name="T3" fmla="*/ 649 h 654"/>
                <a:gd name="T4" fmla="*/ 10 w 795"/>
                <a:gd name="T5" fmla="*/ 39 h 654"/>
                <a:gd name="T6" fmla="*/ 7 w 795"/>
                <a:gd name="T7" fmla="*/ 10 h 654"/>
                <a:gd name="T8" fmla="*/ 36 w 795"/>
                <a:gd name="T9" fmla="*/ 8 h 654"/>
                <a:gd name="T10" fmla="*/ 785 w 795"/>
                <a:gd name="T11" fmla="*/ 618 h 654"/>
                <a:gd name="T12" fmla="*/ 788 w 795"/>
                <a:gd name="T13" fmla="*/ 646 h 654"/>
                <a:gd name="T14" fmla="*/ 772 w 795"/>
                <a:gd name="T15" fmla="*/ 654 h 6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5" h="654">
                  <a:moveTo>
                    <a:pt x="772" y="654"/>
                  </a:moveTo>
                  <a:cubicBezTo>
                    <a:pt x="768" y="654"/>
                    <a:pt x="763" y="652"/>
                    <a:pt x="759" y="649"/>
                  </a:cubicBezTo>
                  <a:cubicBezTo>
                    <a:pt x="10" y="39"/>
                    <a:pt x="10" y="39"/>
                    <a:pt x="10" y="39"/>
                  </a:cubicBezTo>
                  <a:cubicBezTo>
                    <a:pt x="1" y="32"/>
                    <a:pt x="0" y="19"/>
                    <a:pt x="7" y="10"/>
                  </a:cubicBezTo>
                  <a:cubicBezTo>
                    <a:pt x="14" y="2"/>
                    <a:pt x="27" y="0"/>
                    <a:pt x="36" y="8"/>
                  </a:cubicBezTo>
                  <a:cubicBezTo>
                    <a:pt x="785" y="618"/>
                    <a:pt x="785" y="618"/>
                    <a:pt x="785" y="618"/>
                  </a:cubicBezTo>
                  <a:cubicBezTo>
                    <a:pt x="794" y="625"/>
                    <a:pt x="795" y="638"/>
                    <a:pt x="788" y="646"/>
                  </a:cubicBezTo>
                  <a:cubicBezTo>
                    <a:pt x="784" y="651"/>
                    <a:pt x="778" y="654"/>
                    <a:pt x="772" y="654"/>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81" name="Freeform 14"/>
            <p:cNvSpPr/>
            <p:nvPr/>
          </p:nvSpPr>
          <p:spPr bwMode="auto">
            <a:xfrm>
              <a:off x="2600325" y="2459038"/>
              <a:ext cx="280987" cy="119063"/>
            </a:xfrm>
            <a:custGeom>
              <a:avLst/>
              <a:gdLst>
                <a:gd name="T0" fmla="*/ 0 w 177"/>
                <a:gd name="T1" fmla="*/ 12 h 75"/>
                <a:gd name="T2" fmla="*/ 177 w 177"/>
                <a:gd name="T3" fmla="*/ 75 h 75"/>
                <a:gd name="T4" fmla="*/ 85 w 177"/>
                <a:gd name="T5" fmla="*/ 0 h 75"/>
                <a:gd name="T6" fmla="*/ 0 w 177"/>
                <a:gd name="T7" fmla="*/ 12 h 75"/>
              </a:gdLst>
              <a:ahLst/>
              <a:cxnLst>
                <a:cxn ang="0">
                  <a:pos x="T0" y="T1"/>
                </a:cxn>
                <a:cxn ang="0">
                  <a:pos x="T2" y="T3"/>
                </a:cxn>
                <a:cxn ang="0">
                  <a:pos x="T4" y="T5"/>
                </a:cxn>
                <a:cxn ang="0">
                  <a:pos x="T6" y="T7"/>
                </a:cxn>
              </a:cxnLst>
              <a:rect l="0" t="0" r="r" b="b"/>
              <a:pathLst>
                <a:path w="177" h="75">
                  <a:moveTo>
                    <a:pt x="0" y="12"/>
                  </a:moveTo>
                  <a:lnTo>
                    <a:pt x="177" y="75"/>
                  </a:lnTo>
                  <a:lnTo>
                    <a:pt x="85" y="0"/>
                  </a:lnTo>
                  <a:lnTo>
                    <a:pt x="0" y="12"/>
                  </a:lnTo>
                  <a:close/>
                </a:path>
              </a:pathLst>
            </a:custGeom>
            <a:solidFill>
              <a:schemeClr val="bg1">
                <a:lumMod val="65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82" name="Freeform 15"/>
            <p:cNvSpPr/>
            <p:nvPr/>
          </p:nvSpPr>
          <p:spPr bwMode="auto">
            <a:xfrm>
              <a:off x="2725738" y="2324101"/>
              <a:ext cx="155575" cy="254000"/>
            </a:xfrm>
            <a:custGeom>
              <a:avLst/>
              <a:gdLst>
                <a:gd name="T0" fmla="*/ 6 w 98"/>
                <a:gd name="T1" fmla="*/ 85 h 160"/>
                <a:gd name="T2" fmla="*/ 98 w 98"/>
                <a:gd name="T3" fmla="*/ 160 h 160"/>
                <a:gd name="T4" fmla="*/ 0 w 98"/>
                <a:gd name="T5" fmla="*/ 0 h 160"/>
                <a:gd name="T6" fmla="*/ 6 w 98"/>
                <a:gd name="T7" fmla="*/ 85 h 160"/>
              </a:gdLst>
              <a:ahLst/>
              <a:cxnLst>
                <a:cxn ang="0">
                  <a:pos x="T0" y="T1"/>
                </a:cxn>
                <a:cxn ang="0">
                  <a:pos x="T2" y="T3"/>
                </a:cxn>
                <a:cxn ang="0">
                  <a:pos x="T4" y="T5"/>
                </a:cxn>
                <a:cxn ang="0">
                  <a:pos x="T6" y="T7"/>
                </a:cxn>
              </a:cxnLst>
              <a:rect l="0" t="0" r="r" b="b"/>
              <a:pathLst>
                <a:path w="98" h="160">
                  <a:moveTo>
                    <a:pt x="6" y="85"/>
                  </a:moveTo>
                  <a:lnTo>
                    <a:pt x="98" y="160"/>
                  </a:lnTo>
                  <a:lnTo>
                    <a:pt x="0" y="0"/>
                  </a:lnTo>
                  <a:lnTo>
                    <a:pt x="6" y="85"/>
                  </a:lnTo>
                  <a:close/>
                </a:path>
              </a:pathLst>
            </a:custGeom>
            <a:solidFill>
              <a:schemeClr val="bg1">
                <a:lumMod val="95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grpSp>
      <p:sp>
        <p:nvSpPr>
          <p:cNvPr id="83" name="Freeform 12"/>
          <p:cNvSpPr/>
          <p:nvPr/>
        </p:nvSpPr>
        <p:spPr bwMode="auto">
          <a:xfrm flipV="1">
            <a:off x="3675226" y="2715797"/>
            <a:ext cx="868858" cy="817404"/>
          </a:xfrm>
          <a:custGeom>
            <a:avLst/>
            <a:gdLst/>
            <a:ahLst/>
            <a:cxnLst/>
            <a:rect l="l" t="t" r="r" b="b"/>
            <a:pathLst>
              <a:path w="1373187" h="1291466">
                <a:moveTo>
                  <a:pt x="1373186" y="1291466"/>
                </a:moveTo>
                <a:lnTo>
                  <a:pt x="1316220" y="1239784"/>
                </a:lnTo>
                <a:lnTo>
                  <a:pt x="1316221" y="1239784"/>
                </a:lnTo>
                <a:lnTo>
                  <a:pt x="1373187" y="1291466"/>
                </a:lnTo>
                <a:lnTo>
                  <a:pt x="1217612" y="1008792"/>
                </a:lnTo>
                <a:lnTo>
                  <a:pt x="1224267" y="1113714"/>
                </a:lnTo>
                <a:cubicBezTo>
                  <a:pt x="1123585" y="1022574"/>
                  <a:pt x="907850" y="827283"/>
                  <a:pt x="445585" y="408824"/>
                </a:cubicBezTo>
                <a:lnTo>
                  <a:pt x="450849" y="206706"/>
                </a:lnTo>
                <a:lnTo>
                  <a:pt x="219074" y="0"/>
                </a:lnTo>
                <a:lnTo>
                  <a:pt x="213889" y="199085"/>
                </a:lnTo>
                <a:lnTo>
                  <a:pt x="205595" y="191578"/>
                </a:lnTo>
                <a:cubicBezTo>
                  <a:pt x="192296" y="178438"/>
                  <a:pt x="173086" y="181723"/>
                  <a:pt x="162743" y="194863"/>
                </a:cubicBezTo>
                <a:cubicBezTo>
                  <a:pt x="152399" y="209645"/>
                  <a:pt x="153877" y="230996"/>
                  <a:pt x="167176" y="242494"/>
                </a:cubicBezTo>
                <a:cubicBezTo>
                  <a:pt x="167176" y="242494"/>
                  <a:pt x="167176" y="242494"/>
                  <a:pt x="169337" y="244450"/>
                </a:cubicBezTo>
                <a:lnTo>
                  <a:pt x="178874" y="253084"/>
                </a:lnTo>
                <a:lnTo>
                  <a:pt x="0" y="302108"/>
                </a:lnTo>
                <a:lnTo>
                  <a:pt x="231775" y="510580"/>
                </a:lnTo>
                <a:lnTo>
                  <a:pt x="408272" y="460742"/>
                </a:lnTo>
                <a:cubicBezTo>
                  <a:pt x="557041" y="595413"/>
                  <a:pt x="797608" y="813183"/>
                  <a:pt x="1186619" y="1165328"/>
                </a:cubicBezTo>
                <a:lnTo>
                  <a:pt x="1092199" y="1180163"/>
                </a:lnTo>
                <a:close/>
              </a:path>
            </a:pathLst>
          </a:custGeom>
          <a:solidFill>
            <a:schemeClr val="bg1">
              <a:lumMod val="65000"/>
              <a:alpha val="10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2" name="椭圆 1"/>
          <p:cNvSpPr/>
          <p:nvPr/>
        </p:nvSpPr>
        <p:spPr>
          <a:xfrm>
            <a:off x="2701762" y="1638807"/>
            <a:ext cx="631890" cy="632083"/>
          </a:xfrm>
          <a:prstGeom prst="ellipse">
            <a:avLst/>
          </a:prstGeom>
          <a:solidFill>
            <a:schemeClr val="accent1"/>
          </a:solidFill>
          <a:ln w="25400" cap="flat" cmpd="sng" algn="ctr">
            <a:noFill/>
            <a:prstDash val="solid"/>
          </a:ln>
          <a:effectLst/>
        </p:spPr>
        <p:txBody>
          <a:bodyPr lIns="0" tIns="0" rIns="0" bIns="0"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srgbClr val="F8F8F8"/>
                </a:solidFill>
                <a:effectLst/>
                <a:uLnTx/>
                <a:uFillTx/>
                <a:latin typeface="Calibri"/>
                <a:ea typeface="宋体"/>
                <a:cs typeface="+mn-cs"/>
              </a:rPr>
              <a:t>01</a:t>
            </a:r>
            <a:endParaRPr kumimoji="0" lang="zh-CN" altLang="en-US" sz="1800" b="0" i="0" u="none" strike="noStrike" kern="0" cap="none" spc="0" normalizeH="0" baseline="0" noProof="0" dirty="0">
              <a:ln>
                <a:noFill/>
              </a:ln>
              <a:solidFill>
                <a:srgbClr val="F8F8F8"/>
              </a:solidFill>
              <a:effectLst/>
              <a:uLnTx/>
              <a:uFillTx/>
              <a:latin typeface="Calibri"/>
              <a:ea typeface="宋体"/>
              <a:cs typeface="+mn-cs"/>
            </a:endParaRPr>
          </a:p>
        </p:txBody>
      </p:sp>
      <p:sp>
        <p:nvSpPr>
          <p:cNvPr id="28" name="椭圆 27"/>
          <p:cNvSpPr/>
          <p:nvPr/>
        </p:nvSpPr>
        <p:spPr>
          <a:xfrm>
            <a:off x="5731301" y="1638807"/>
            <a:ext cx="631890" cy="632083"/>
          </a:xfrm>
          <a:prstGeom prst="ellipse">
            <a:avLst/>
          </a:prstGeom>
          <a:solidFill>
            <a:schemeClr val="accent3"/>
          </a:solidFill>
          <a:ln w="25400" cap="flat" cmpd="sng" algn="ctr">
            <a:noFill/>
            <a:prstDash val="solid"/>
          </a:ln>
          <a:effectLst/>
        </p:spPr>
        <p:txBody>
          <a:bodyPr lIns="0" tIns="0" rIns="0" bIns="0"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srgbClr val="F8F8F8"/>
                </a:solidFill>
                <a:effectLst/>
                <a:uLnTx/>
                <a:uFillTx/>
                <a:latin typeface="Calibri"/>
                <a:ea typeface="宋体"/>
                <a:cs typeface="+mn-cs"/>
              </a:rPr>
              <a:t>03</a:t>
            </a:r>
            <a:endParaRPr kumimoji="0" lang="zh-CN" altLang="en-US" sz="1800" b="0" i="0" u="none" strike="noStrike" kern="0" cap="none" spc="0" normalizeH="0" baseline="0" noProof="0" dirty="0">
              <a:ln>
                <a:noFill/>
              </a:ln>
              <a:solidFill>
                <a:srgbClr val="F8F8F8"/>
              </a:solidFill>
              <a:effectLst/>
              <a:uLnTx/>
              <a:uFillTx/>
              <a:latin typeface="Calibri"/>
              <a:ea typeface="宋体"/>
              <a:cs typeface="+mn-cs"/>
            </a:endParaRPr>
          </a:p>
        </p:txBody>
      </p:sp>
      <p:sp>
        <p:nvSpPr>
          <p:cNvPr id="29" name="椭圆 28"/>
          <p:cNvSpPr/>
          <p:nvPr/>
        </p:nvSpPr>
        <p:spPr>
          <a:xfrm>
            <a:off x="2701762" y="3270477"/>
            <a:ext cx="631890" cy="632083"/>
          </a:xfrm>
          <a:prstGeom prst="ellipse">
            <a:avLst/>
          </a:prstGeom>
          <a:solidFill>
            <a:schemeClr val="accent2"/>
          </a:solidFill>
          <a:ln w="25400" cap="flat" cmpd="sng" algn="ctr">
            <a:noFill/>
            <a:prstDash val="solid"/>
          </a:ln>
          <a:effectLst/>
        </p:spPr>
        <p:txBody>
          <a:bodyPr lIns="0" tIns="0" rIns="0" bIns="0"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srgbClr val="F8F8F8"/>
                </a:solidFill>
                <a:effectLst/>
                <a:uLnTx/>
                <a:uFillTx/>
                <a:latin typeface="Calibri"/>
                <a:ea typeface="宋体"/>
                <a:cs typeface="+mn-cs"/>
              </a:rPr>
              <a:t>02</a:t>
            </a:r>
            <a:endParaRPr kumimoji="0" lang="zh-CN" altLang="en-US" sz="1800" b="0" i="0" u="none" strike="noStrike" kern="0" cap="none" spc="0" normalizeH="0" baseline="0" noProof="0" dirty="0">
              <a:ln>
                <a:noFill/>
              </a:ln>
              <a:solidFill>
                <a:srgbClr val="F8F8F8"/>
              </a:solidFill>
              <a:effectLst/>
              <a:uLnTx/>
              <a:uFillTx/>
              <a:latin typeface="Calibri"/>
              <a:ea typeface="宋体"/>
              <a:cs typeface="+mn-cs"/>
            </a:endParaRPr>
          </a:p>
        </p:txBody>
      </p:sp>
      <p:sp>
        <p:nvSpPr>
          <p:cNvPr id="30" name="椭圆 29"/>
          <p:cNvSpPr/>
          <p:nvPr/>
        </p:nvSpPr>
        <p:spPr>
          <a:xfrm>
            <a:off x="5731301" y="3270477"/>
            <a:ext cx="631890" cy="632083"/>
          </a:xfrm>
          <a:prstGeom prst="ellipse">
            <a:avLst/>
          </a:prstGeom>
          <a:solidFill>
            <a:schemeClr val="accent4"/>
          </a:solidFill>
          <a:ln w="25400" cap="flat" cmpd="sng" algn="ctr">
            <a:noFill/>
            <a:prstDash val="solid"/>
          </a:ln>
          <a:effectLst/>
        </p:spPr>
        <p:txBody>
          <a:bodyPr lIns="0" tIns="0" rIns="0" bIns="0"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srgbClr val="F8F8F8"/>
                </a:solidFill>
                <a:effectLst/>
                <a:uLnTx/>
                <a:uFillTx/>
                <a:latin typeface="Calibri"/>
                <a:ea typeface="宋体"/>
                <a:cs typeface="+mn-cs"/>
              </a:rPr>
              <a:t>04</a:t>
            </a:r>
            <a:endParaRPr kumimoji="0" lang="zh-CN" altLang="en-US" sz="1800" b="0" i="0" u="none" strike="noStrike" kern="0" cap="none" spc="0" normalizeH="0" baseline="0" noProof="0" dirty="0">
              <a:ln>
                <a:noFill/>
              </a:ln>
              <a:solidFill>
                <a:srgbClr val="F8F8F8"/>
              </a:solidFill>
              <a:effectLst/>
              <a:uLnTx/>
              <a:uFillTx/>
              <a:latin typeface="Calibri"/>
              <a:ea typeface="宋体"/>
              <a:cs typeface="+mn-cs"/>
            </a:endParaRPr>
          </a:p>
        </p:txBody>
      </p:sp>
    </p:spTree>
    <p:extLst>
      <p:ext uri="{BB962C8B-B14F-4D97-AF65-F5344CB8AC3E}">
        <p14:creationId xmlns:p14="http://schemas.microsoft.com/office/powerpoint/2010/main" val="9581811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 presetClass="entr" presetSubtype="9" fill="hold" nodeType="withEffect">
                                  <p:stCondLst>
                                    <p:cond delay="150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250" fill="hold"/>
                                        <p:tgtEl>
                                          <p:spTgt spid="4"/>
                                        </p:tgtEl>
                                        <p:attrNameLst>
                                          <p:attrName>ppt_x</p:attrName>
                                        </p:attrNameLst>
                                      </p:cBhvr>
                                      <p:tavLst>
                                        <p:tav tm="0">
                                          <p:val>
                                            <p:strVal val="0-#ppt_w/2"/>
                                          </p:val>
                                        </p:tav>
                                        <p:tav tm="100000">
                                          <p:val>
                                            <p:strVal val="#ppt_x"/>
                                          </p:val>
                                        </p:tav>
                                      </p:tavLst>
                                    </p:anim>
                                    <p:anim calcmode="lin" valueType="num">
                                      <p:cBhvr additive="base">
                                        <p:cTn id="13" dur="250" fill="hold"/>
                                        <p:tgtEl>
                                          <p:spTgt spid="4"/>
                                        </p:tgtEl>
                                        <p:attrNameLst>
                                          <p:attrName>ppt_y</p:attrName>
                                        </p:attrNameLst>
                                      </p:cBhvr>
                                      <p:tavLst>
                                        <p:tav tm="0">
                                          <p:val>
                                            <p:strVal val="0-#ppt_h/2"/>
                                          </p:val>
                                        </p:tav>
                                        <p:tav tm="100000">
                                          <p:val>
                                            <p:strVal val="#ppt_y"/>
                                          </p:val>
                                        </p:tav>
                                      </p:tavLst>
                                    </p:anim>
                                  </p:childTnLst>
                                </p:cTn>
                              </p:par>
                              <p:par>
                                <p:cTn id="14" presetID="2" presetClass="entr" presetSubtype="12" fill="hold" grpId="0" nodeType="withEffect">
                                  <p:stCondLst>
                                    <p:cond delay="1500"/>
                                  </p:stCondLst>
                                  <p:childTnLst>
                                    <p:set>
                                      <p:cBhvr>
                                        <p:cTn id="15" dur="1" fill="hold">
                                          <p:stCondLst>
                                            <p:cond delay="0"/>
                                          </p:stCondLst>
                                        </p:cTn>
                                        <p:tgtEl>
                                          <p:spTgt spid="83"/>
                                        </p:tgtEl>
                                        <p:attrNameLst>
                                          <p:attrName>style.visibility</p:attrName>
                                        </p:attrNameLst>
                                      </p:cBhvr>
                                      <p:to>
                                        <p:strVal val="visible"/>
                                      </p:to>
                                    </p:set>
                                    <p:anim calcmode="lin" valueType="num">
                                      <p:cBhvr additive="base">
                                        <p:cTn id="16" dur="250" fill="hold"/>
                                        <p:tgtEl>
                                          <p:spTgt spid="83"/>
                                        </p:tgtEl>
                                        <p:attrNameLst>
                                          <p:attrName>ppt_x</p:attrName>
                                        </p:attrNameLst>
                                      </p:cBhvr>
                                      <p:tavLst>
                                        <p:tav tm="0">
                                          <p:val>
                                            <p:strVal val="0-#ppt_w/2"/>
                                          </p:val>
                                        </p:tav>
                                        <p:tav tm="100000">
                                          <p:val>
                                            <p:strVal val="#ppt_x"/>
                                          </p:val>
                                        </p:tav>
                                      </p:tavLst>
                                    </p:anim>
                                    <p:anim calcmode="lin" valueType="num">
                                      <p:cBhvr additive="base">
                                        <p:cTn id="17" dur="250" fill="hold"/>
                                        <p:tgtEl>
                                          <p:spTgt spid="83"/>
                                        </p:tgtEl>
                                        <p:attrNameLst>
                                          <p:attrName>ppt_y</p:attrName>
                                        </p:attrNameLst>
                                      </p:cBhvr>
                                      <p:tavLst>
                                        <p:tav tm="0">
                                          <p:val>
                                            <p:strVal val="1+#ppt_h/2"/>
                                          </p:val>
                                        </p:tav>
                                        <p:tav tm="100000">
                                          <p:val>
                                            <p:strVal val="#ppt_y"/>
                                          </p:val>
                                        </p:tav>
                                      </p:tavLst>
                                    </p:anim>
                                  </p:childTnLst>
                                </p:cTn>
                              </p:par>
                              <p:par>
                                <p:cTn id="18" presetID="53" presetClass="entr" presetSubtype="16" fill="hold" grpId="0" nodeType="withEffect">
                                  <p:stCondLst>
                                    <p:cond delay="180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par>
                                <p:cTn id="23" presetID="2" presetClass="entr" presetSubtype="8" fill="hold" grpId="0" nodeType="withEffect">
                                  <p:stCondLst>
                                    <p:cond delay="2300"/>
                                  </p:stCondLst>
                                  <p:childTnLst>
                                    <p:set>
                                      <p:cBhvr>
                                        <p:cTn id="24" dur="1" fill="hold">
                                          <p:stCondLst>
                                            <p:cond delay="0"/>
                                          </p:stCondLst>
                                        </p:cTn>
                                        <p:tgtEl>
                                          <p:spTgt spid="84"/>
                                        </p:tgtEl>
                                        <p:attrNameLst>
                                          <p:attrName>style.visibility</p:attrName>
                                        </p:attrNameLst>
                                      </p:cBhvr>
                                      <p:to>
                                        <p:strVal val="visible"/>
                                      </p:to>
                                    </p:set>
                                    <p:anim calcmode="lin" valueType="num">
                                      <p:cBhvr additive="base">
                                        <p:cTn id="25" dur="500" fill="hold"/>
                                        <p:tgtEl>
                                          <p:spTgt spid="84"/>
                                        </p:tgtEl>
                                        <p:attrNameLst>
                                          <p:attrName>ppt_x</p:attrName>
                                        </p:attrNameLst>
                                      </p:cBhvr>
                                      <p:tavLst>
                                        <p:tav tm="0">
                                          <p:val>
                                            <p:strVal val="0-#ppt_w/2"/>
                                          </p:val>
                                        </p:tav>
                                        <p:tav tm="100000">
                                          <p:val>
                                            <p:strVal val="#ppt_x"/>
                                          </p:val>
                                        </p:tav>
                                      </p:tavLst>
                                    </p:anim>
                                    <p:anim calcmode="lin" valueType="num">
                                      <p:cBhvr additive="base">
                                        <p:cTn id="26" dur="500" fill="hold"/>
                                        <p:tgtEl>
                                          <p:spTgt spid="84"/>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300"/>
                                  </p:stCondLst>
                                  <p:childTnLst>
                                    <p:set>
                                      <p:cBhvr>
                                        <p:cTn id="28" dur="1" fill="hold">
                                          <p:stCondLst>
                                            <p:cond delay="0"/>
                                          </p:stCondLst>
                                        </p:cTn>
                                        <p:tgtEl>
                                          <p:spTgt spid="29"/>
                                        </p:tgtEl>
                                        <p:attrNameLst>
                                          <p:attrName>style.visibility</p:attrName>
                                        </p:attrNameLst>
                                      </p:cBhvr>
                                      <p:to>
                                        <p:strVal val="visible"/>
                                      </p:to>
                                    </p:set>
                                    <p:anim calcmode="lin" valueType="num">
                                      <p:cBhvr>
                                        <p:cTn id="29" dur="500" fill="hold"/>
                                        <p:tgtEl>
                                          <p:spTgt spid="29"/>
                                        </p:tgtEl>
                                        <p:attrNameLst>
                                          <p:attrName>ppt_w</p:attrName>
                                        </p:attrNameLst>
                                      </p:cBhvr>
                                      <p:tavLst>
                                        <p:tav tm="0">
                                          <p:val>
                                            <p:fltVal val="0"/>
                                          </p:val>
                                        </p:tav>
                                        <p:tav tm="100000">
                                          <p:val>
                                            <p:strVal val="#ppt_w"/>
                                          </p:val>
                                        </p:tav>
                                      </p:tavLst>
                                    </p:anim>
                                    <p:anim calcmode="lin" valueType="num">
                                      <p:cBhvr>
                                        <p:cTn id="30" dur="500" fill="hold"/>
                                        <p:tgtEl>
                                          <p:spTgt spid="29"/>
                                        </p:tgtEl>
                                        <p:attrNameLst>
                                          <p:attrName>ppt_h</p:attrName>
                                        </p:attrNameLst>
                                      </p:cBhvr>
                                      <p:tavLst>
                                        <p:tav tm="0">
                                          <p:val>
                                            <p:fltVal val="0"/>
                                          </p:val>
                                        </p:tav>
                                        <p:tav tm="100000">
                                          <p:val>
                                            <p:strVal val="#ppt_h"/>
                                          </p:val>
                                        </p:tav>
                                      </p:tavLst>
                                    </p:anim>
                                    <p:animEffect transition="in" filter="fade">
                                      <p:cBhvr>
                                        <p:cTn id="31" dur="500"/>
                                        <p:tgtEl>
                                          <p:spTgt spid="29"/>
                                        </p:tgtEl>
                                      </p:cBhvr>
                                    </p:animEffect>
                                  </p:childTnLst>
                                </p:cTn>
                              </p:par>
                              <p:par>
                                <p:cTn id="32" presetID="2" presetClass="entr" presetSubtype="8" fill="hold" grpId="0" nodeType="withEffect">
                                  <p:stCondLst>
                                    <p:cond delay="2800"/>
                                  </p:stCondLst>
                                  <p:childTnLst>
                                    <p:set>
                                      <p:cBhvr>
                                        <p:cTn id="33" dur="1" fill="hold">
                                          <p:stCondLst>
                                            <p:cond delay="0"/>
                                          </p:stCondLst>
                                        </p:cTn>
                                        <p:tgtEl>
                                          <p:spTgt spid="86"/>
                                        </p:tgtEl>
                                        <p:attrNameLst>
                                          <p:attrName>style.visibility</p:attrName>
                                        </p:attrNameLst>
                                      </p:cBhvr>
                                      <p:to>
                                        <p:strVal val="visible"/>
                                      </p:to>
                                    </p:set>
                                    <p:anim calcmode="lin" valueType="num">
                                      <p:cBhvr additive="base">
                                        <p:cTn id="34" dur="500" fill="hold"/>
                                        <p:tgtEl>
                                          <p:spTgt spid="86"/>
                                        </p:tgtEl>
                                        <p:attrNameLst>
                                          <p:attrName>ppt_x</p:attrName>
                                        </p:attrNameLst>
                                      </p:cBhvr>
                                      <p:tavLst>
                                        <p:tav tm="0">
                                          <p:val>
                                            <p:strVal val="0-#ppt_w/2"/>
                                          </p:val>
                                        </p:tav>
                                        <p:tav tm="100000">
                                          <p:val>
                                            <p:strVal val="#ppt_x"/>
                                          </p:val>
                                        </p:tav>
                                      </p:tavLst>
                                    </p:anim>
                                    <p:anim calcmode="lin" valueType="num">
                                      <p:cBhvr additive="base">
                                        <p:cTn id="35" dur="500" fill="hold"/>
                                        <p:tgtEl>
                                          <p:spTgt spid="86"/>
                                        </p:tgtEl>
                                        <p:attrNameLst>
                                          <p:attrName>ppt_y</p:attrName>
                                        </p:attrNameLst>
                                      </p:cBhvr>
                                      <p:tavLst>
                                        <p:tav tm="0">
                                          <p:val>
                                            <p:strVal val="#ppt_y"/>
                                          </p:val>
                                        </p:tav>
                                        <p:tav tm="100000">
                                          <p:val>
                                            <p:strVal val="#ppt_y"/>
                                          </p:val>
                                        </p:tav>
                                      </p:tavLst>
                                    </p:anim>
                                  </p:childTnLst>
                                </p:cTn>
                              </p:par>
                              <p:par>
                                <p:cTn id="36" presetID="53" presetClass="entr" presetSubtype="16" fill="hold" grpId="0" nodeType="withEffect">
                                  <p:stCondLst>
                                    <p:cond delay="2800"/>
                                  </p:stCondLst>
                                  <p:childTnLst>
                                    <p:set>
                                      <p:cBhvr>
                                        <p:cTn id="37" dur="1" fill="hold">
                                          <p:stCondLst>
                                            <p:cond delay="0"/>
                                          </p:stCondLst>
                                        </p:cTn>
                                        <p:tgtEl>
                                          <p:spTgt spid="28"/>
                                        </p:tgtEl>
                                        <p:attrNameLst>
                                          <p:attrName>style.visibility</p:attrName>
                                        </p:attrNameLst>
                                      </p:cBhvr>
                                      <p:to>
                                        <p:strVal val="visible"/>
                                      </p:to>
                                    </p:set>
                                    <p:anim calcmode="lin" valueType="num">
                                      <p:cBhvr>
                                        <p:cTn id="38" dur="500" fill="hold"/>
                                        <p:tgtEl>
                                          <p:spTgt spid="28"/>
                                        </p:tgtEl>
                                        <p:attrNameLst>
                                          <p:attrName>ppt_w</p:attrName>
                                        </p:attrNameLst>
                                      </p:cBhvr>
                                      <p:tavLst>
                                        <p:tav tm="0">
                                          <p:val>
                                            <p:fltVal val="0"/>
                                          </p:val>
                                        </p:tav>
                                        <p:tav tm="100000">
                                          <p:val>
                                            <p:strVal val="#ppt_w"/>
                                          </p:val>
                                        </p:tav>
                                      </p:tavLst>
                                    </p:anim>
                                    <p:anim calcmode="lin" valueType="num">
                                      <p:cBhvr>
                                        <p:cTn id="39" dur="500" fill="hold"/>
                                        <p:tgtEl>
                                          <p:spTgt spid="28"/>
                                        </p:tgtEl>
                                        <p:attrNameLst>
                                          <p:attrName>ppt_h</p:attrName>
                                        </p:attrNameLst>
                                      </p:cBhvr>
                                      <p:tavLst>
                                        <p:tav tm="0">
                                          <p:val>
                                            <p:fltVal val="0"/>
                                          </p:val>
                                        </p:tav>
                                        <p:tav tm="100000">
                                          <p:val>
                                            <p:strVal val="#ppt_h"/>
                                          </p:val>
                                        </p:tav>
                                      </p:tavLst>
                                    </p:anim>
                                    <p:animEffect transition="in" filter="fade">
                                      <p:cBhvr>
                                        <p:cTn id="40" dur="500"/>
                                        <p:tgtEl>
                                          <p:spTgt spid="28"/>
                                        </p:tgtEl>
                                      </p:cBhvr>
                                    </p:animEffect>
                                  </p:childTnLst>
                                </p:cTn>
                              </p:par>
                              <p:par>
                                <p:cTn id="41" presetID="2" presetClass="entr" presetSubtype="2" fill="hold" grpId="0" nodeType="withEffect">
                                  <p:stCondLst>
                                    <p:cond delay="3300"/>
                                  </p:stCondLst>
                                  <p:childTnLst>
                                    <p:set>
                                      <p:cBhvr>
                                        <p:cTn id="42" dur="1" fill="hold">
                                          <p:stCondLst>
                                            <p:cond delay="0"/>
                                          </p:stCondLst>
                                        </p:cTn>
                                        <p:tgtEl>
                                          <p:spTgt spid="88"/>
                                        </p:tgtEl>
                                        <p:attrNameLst>
                                          <p:attrName>style.visibility</p:attrName>
                                        </p:attrNameLst>
                                      </p:cBhvr>
                                      <p:to>
                                        <p:strVal val="visible"/>
                                      </p:to>
                                    </p:set>
                                    <p:anim calcmode="lin" valueType="num">
                                      <p:cBhvr additive="base">
                                        <p:cTn id="43" dur="500" fill="hold"/>
                                        <p:tgtEl>
                                          <p:spTgt spid="88"/>
                                        </p:tgtEl>
                                        <p:attrNameLst>
                                          <p:attrName>ppt_x</p:attrName>
                                        </p:attrNameLst>
                                      </p:cBhvr>
                                      <p:tavLst>
                                        <p:tav tm="0">
                                          <p:val>
                                            <p:strVal val="1+#ppt_w/2"/>
                                          </p:val>
                                        </p:tav>
                                        <p:tav tm="100000">
                                          <p:val>
                                            <p:strVal val="#ppt_x"/>
                                          </p:val>
                                        </p:tav>
                                      </p:tavLst>
                                    </p:anim>
                                    <p:anim calcmode="lin" valueType="num">
                                      <p:cBhvr additive="base">
                                        <p:cTn id="44" dur="500" fill="hold"/>
                                        <p:tgtEl>
                                          <p:spTgt spid="88"/>
                                        </p:tgtEl>
                                        <p:attrNameLst>
                                          <p:attrName>ppt_y</p:attrName>
                                        </p:attrNameLst>
                                      </p:cBhvr>
                                      <p:tavLst>
                                        <p:tav tm="0">
                                          <p:val>
                                            <p:strVal val="#ppt_y"/>
                                          </p:val>
                                        </p:tav>
                                        <p:tav tm="100000">
                                          <p:val>
                                            <p:strVal val="#ppt_y"/>
                                          </p:val>
                                        </p:tav>
                                      </p:tavLst>
                                    </p:anim>
                                  </p:childTnLst>
                                </p:cTn>
                              </p:par>
                              <p:par>
                                <p:cTn id="45" presetID="53" presetClass="entr" presetSubtype="16" fill="hold" grpId="0" nodeType="withEffect">
                                  <p:stCondLst>
                                    <p:cond delay="330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2" presetClass="entr" presetSubtype="2" fill="hold" grpId="0" nodeType="withEffect">
                                  <p:stCondLst>
                                    <p:cond delay="3800"/>
                                  </p:stCondLst>
                                  <p:childTnLst>
                                    <p:set>
                                      <p:cBhvr>
                                        <p:cTn id="51" dur="1" fill="hold">
                                          <p:stCondLst>
                                            <p:cond delay="0"/>
                                          </p:stCondLst>
                                        </p:cTn>
                                        <p:tgtEl>
                                          <p:spTgt spid="90"/>
                                        </p:tgtEl>
                                        <p:attrNameLst>
                                          <p:attrName>style.visibility</p:attrName>
                                        </p:attrNameLst>
                                      </p:cBhvr>
                                      <p:to>
                                        <p:strVal val="visible"/>
                                      </p:to>
                                    </p:set>
                                    <p:anim calcmode="lin" valueType="num">
                                      <p:cBhvr additive="base">
                                        <p:cTn id="52" dur="500" fill="hold"/>
                                        <p:tgtEl>
                                          <p:spTgt spid="90"/>
                                        </p:tgtEl>
                                        <p:attrNameLst>
                                          <p:attrName>ppt_x</p:attrName>
                                        </p:attrNameLst>
                                      </p:cBhvr>
                                      <p:tavLst>
                                        <p:tav tm="0">
                                          <p:val>
                                            <p:strVal val="1+#ppt_w/2"/>
                                          </p:val>
                                        </p:tav>
                                        <p:tav tm="100000">
                                          <p:val>
                                            <p:strVal val="#ppt_x"/>
                                          </p:val>
                                        </p:tav>
                                      </p:tavLst>
                                    </p:anim>
                                    <p:anim calcmode="lin" valueType="num">
                                      <p:cBhvr additive="base">
                                        <p:cTn id="53" dur="500" fill="hold"/>
                                        <p:tgtEl>
                                          <p:spTgt spid="9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8" grpId="0"/>
      <p:bldP spid="90" grpId="0"/>
      <p:bldP spid="83" grpId="0" animBg="1"/>
      <p:bldP spid="2" grpId="0" animBg="1"/>
      <p:bldP spid="28" grpId="0" animBg="1"/>
      <p:bldP spid="29" grpId="0" animBg="1"/>
      <p:bldP spid="3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9"/>
          <p:cNvGrpSpPr/>
          <p:nvPr/>
        </p:nvGrpSpPr>
        <p:grpSpPr>
          <a:xfrm>
            <a:off x="4208410" y="2622956"/>
            <a:ext cx="717464" cy="719378"/>
            <a:chOff x="4004877" y="2411833"/>
            <a:chExt cx="1139957" cy="1143000"/>
          </a:xfrm>
        </p:grpSpPr>
        <p:sp>
          <p:nvSpPr>
            <p:cNvPr id="14" name="Oval 13"/>
            <p:cNvSpPr/>
            <p:nvPr/>
          </p:nvSpPr>
          <p:spPr bwMode="auto">
            <a:xfrm>
              <a:off x="4004877" y="2411833"/>
              <a:ext cx="1139957" cy="1143000"/>
            </a:xfrm>
            <a:prstGeom prst="ellipse">
              <a:avLst/>
            </a:prstGeom>
            <a:solidFill>
              <a:schemeClr val="tx1">
                <a:lumMod val="75000"/>
                <a:lumOff val="25000"/>
              </a:schemeClr>
            </a:solidFill>
            <a:ln w="9525">
              <a:noFill/>
              <a:round/>
              <a:headEnd/>
              <a:tailEnd/>
            </a:ln>
          </p:spPr>
          <p:txBody>
            <a:bodyPr vert="horz" wrap="square" lIns="70774" tIns="35388" rIns="70774" bIns="35388" numCol="1" rtlCol="0" anchor="t" anchorCtr="0" compatLnSpc="1">
              <a:prstTxWarp prst="textNoShape">
                <a:avLst/>
              </a:prstTxWarp>
            </a:bodyPr>
            <a:lstStyle/>
            <a:p>
              <a:pPr algn="ctr">
                <a:lnSpc>
                  <a:spcPct val="120000"/>
                </a:lnSpc>
              </a:pPr>
              <a:endParaRPr lang="en-US" sz="991">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152"/>
            <p:cNvSpPr>
              <a:spLocks noEditPoints="1"/>
            </p:cNvSpPr>
            <p:nvPr/>
          </p:nvSpPr>
          <p:spPr bwMode="auto">
            <a:xfrm>
              <a:off x="4383793" y="2806766"/>
              <a:ext cx="382124" cy="353134"/>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2"/>
            </a:solidFill>
            <a:ln w="9525">
              <a:noFill/>
              <a:round/>
              <a:headEnd/>
              <a:tailEnd/>
            </a:ln>
          </p:spPr>
          <p:txBody>
            <a:bodyPr vert="horz" wrap="square" lIns="70774" tIns="35388" rIns="70774" bIns="35388" numCol="1" anchor="t" anchorCtr="0" compatLnSpc="1">
              <a:prstTxWarp prst="textNoShape">
                <a:avLst/>
              </a:prstTxWarp>
            </a:bodyPr>
            <a:lstStyle/>
            <a:p>
              <a:pPr>
                <a:lnSpc>
                  <a:spcPct val="120000"/>
                </a:lnSpc>
              </a:pPr>
              <a:endParaRPr lang="en-US" sz="991"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Down Arrow 15"/>
          <p:cNvSpPr/>
          <p:nvPr/>
        </p:nvSpPr>
        <p:spPr bwMode="auto">
          <a:xfrm rot="14548862">
            <a:off x="4976816" y="2560045"/>
            <a:ext cx="186399" cy="332964"/>
          </a:xfrm>
          <a:prstGeom prst="downArrow">
            <a:avLst>
              <a:gd name="adj1" fmla="val 63516"/>
              <a:gd name="adj2" fmla="val 50000"/>
            </a:avLst>
          </a:prstGeom>
          <a:solidFill>
            <a:schemeClr val="accent2"/>
          </a:solidFill>
          <a:ln w="9525">
            <a:noFill/>
            <a:round/>
            <a:headEnd/>
            <a:tailEnd/>
          </a:ln>
        </p:spPr>
        <p:txBody>
          <a:bodyPr vert="horz" wrap="square" lIns="70774" tIns="35388" rIns="70774" bIns="35388" numCol="1" rtlCol="0" anchor="t" anchorCtr="0" compatLnSpc="1">
            <a:prstTxWarp prst="textNoShape">
              <a:avLst/>
            </a:prstTxWarp>
          </a:bodyPr>
          <a:lstStyle/>
          <a:p>
            <a:pPr algn="ctr">
              <a:lnSpc>
                <a:spcPct val="120000"/>
              </a:lnSpc>
            </a:pPr>
            <a:endParaRPr lang="en-US" sz="991">
              <a:latin typeface="Arial" panose="020B0604020202020204" pitchFamily="34" charset="0"/>
              <a:ea typeface="微软雅黑" panose="020B0503020204020204" pitchFamily="34" charset="-122"/>
              <a:sym typeface="Arial" panose="020B0604020202020204" pitchFamily="34" charset="0"/>
            </a:endParaRPr>
          </a:p>
        </p:txBody>
      </p:sp>
      <p:sp>
        <p:nvSpPr>
          <p:cNvPr id="20" name="Down Arrow 19"/>
          <p:cNvSpPr/>
          <p:nvPr/>
        </p:nvSpPr>
        <p:spPr bwMode="auto">
          <a:xfrm rot="14548862" flipH="1" flipV="1">
            <a:off x="3976265" y="3053568"/>
            <a:ext cx="186399" cy="344847"/>
          </a:xfrm>
          <a:prstGeom prst="downArrow">
            <a:avLst>
              <a:gd name="adj1" fmla="val 63516"/>
              <a:gd name="adj2" fmla="val 50000"/>
            </a:avLst>
          </a:prstGeom>
          <a:solidFill>
            <a:schemeClr val="accent5"/>
          </a:solidFill>
          <a:ln w="9525">
            <a:noFill/>
            <a:round/>
            <a:headEnd/>
            <a:tailEnd/>
          </a:ln>
        </p:spPr>
        <p:txBody>
          <a:bodyPr vert="horz" wrap="square" lIns="70774" tIns="35388" rIns="70774" bIns="35388" numCol="1" rtlCol="0" anchor="t" anchorCtr="0" compatLnSpc="1">
            <a:prstTxWarp prst="textNoShape">
              <a:avLst/>
            </a:prstTxWarp>
          </a:bodyPr>
          <a:lstStyle/>
          <a:p>
            <a:pPr algn="ctr">
              <a:lnSpc>
                <a:spcPct val="120000"/>
              </a:lnSpc>
            </a:pPr>
            <a:endParaRPr lang="en-US" sz="991">
              <a:latin typeface="Arial" panose="020B0604020202020204" pitchFamily="34" charset="0"/>
              <a:ea typeface="微软雅黑" panose="020B0503020204020204" pitchFamily="34" charset="-122"/>
              <a:sym typeface="Arial" panose="020B0604020202020204" pitchFamily="34" charset="0"/>
            </a:endParaRPr>
          </a:p>
        </p:txBody>
      </p:sp>
      <p:sp>
        <p:nvSpPr>
          <p:cNvPr id="45" name="Down Arrow 44"/>
          <p:cNvSpPr/>
          <p:nvPr/>
        </p:nvSpPr>
        <p:spPr bwMode="auto">
          <a:xfrm rot="10800000">
            <a:off x="4478253" y="2271612"/>
            <a:ext cx="186399" cy="332964"/>
          </a:xfrm>
          <a:prstGeom prst="downArrow">
            <a:avLst>
              <a:gd name="adj1" fmla="val 63516"/>
              <a:gd name="adj2" fmla="val 50000"/>
            </a:avLst>
          </a:prstGeom>
          <a:solidFill>
            <a:schemeClr val="accent1"/>
          </a:solidFill>
          <a:ln w="9525">
            <a:noFill/>
            <a:round/>
            <a:headEnd/>
            <a:tailEnd/>
          </a:ln>
        </p:spPr>
        <p:txBody>
          <a:bodyPr vert="horz" wrap="square" lIns="70774" tIns="35388" rIns="70774" bIns="35388" numCol="1" rtlCol="0" anchor="t" anchorCtr="0" compatLnSpc="1">
            <a:prstTxWarp prst="textNoShape">
              <a:avLst/>
            </a:prstTxWarp>
          </a:bodyPr>
          <a:lstStyle/>
          <a:p>
            <a:pPr algn="ctr">
              <a:lnSpc>
                <a:spcPct val="120000"/>
              </a:lnSpc>
            </a:pPr>
            <a:endParaRPr lang="en-US" sz="991">
              <a:latin typeface="Arial" panose="020B0604020202020204" pitchFamily="34" charset="0"/>
              <a:ea typeface="微软雅黑" panose="020B0503020204020204" pitchFamily="34" charset="-122"/>
              <a:sym typeface="Arial" panose="020B0604020202020204" pitchFamily="34" charset="0"/>
            </a:endParaRPr>
          </a:p>
        </p:txBody>
      </p:sp>
      <p:sp>
        <p:nvSpPr>
          <p:cNvPr id="48" name="Down Arrow 47"/>
          <p:cNvSpPr/>
          <p:nvPr/>
        </p:nvSpPr>
        <p:spPr bwMode="auto">
          <a:xfrm rot="7051138" flipH="1">
            <a:off x="3981459" y="2559647"/>
            <a:ext cx="186399" cy="332964"/>
          </a:xfrm>
          <a:prstGeom prst="downArrow">
            <a:avLst>
              <a:gd name="adj1" fmla="val 63516"/>
              <a:gd name="adj2" fmla="val 50000"/>
            </a:avLst>
          </a:prstGeom>
          <a:solidFill>
            <a:schemeClr val="accent6"/>
          </a:solidFill>
          <a:ln w="9525">
            <a:noFill/>
            <a:round/>
            <a:headEnd/>
            <a:tailEnd/>
          </a:ln>
        </p:spPr>
        <p:txBody>
          <a:bodyPr vert="horz" wrap="square" lIns="70774" tIns="35388" rIns="70774" bIns="35388" numCol="1" rtlCol="0" anchor="t" anchorCtr="0" compatLnSpc="1">
            <a:prstTxWarp prst="textNoShape">
              <a:avLst/>
            </a:prstTxWarp>
          </a:bodyPr>
          <a:lstStyle/>
          <a:p>
            <a:pPr algn="ctr">
              <a:lnSpc>
                <a:spcPct val="120000"/>
              </a:lnSpc>
            </a:pPr>
            <a:endParaRPr lang="en-US" sz="991">
              <a:latin typeface="Arial" panose="020B0604020202020204" pitchFamily="34" charset="0"/>
              <a:ea typeface="微软雅黑" panose="020B0503020204020204" pitchFamily="34" charset="-122"/>
              <a:sym typeface="Arial" panose="020B0604020202020204" pitchFamily="34" charset="0"/>
            </a:endParaRPr>
          </a:p>
        </p:txBody>
      </p:sp>
      <p:sp>
        <p:nvSpPr>
          <p:cNvPr id="56" name="Down Arrow 55"/>
          <p:cNvSpPr/>
          <p:nvPr/>
        </p:nvSpPr>
        <p:spPr bwMode="auto">
          <a:xfrm rot="10800000" flipV="1">
            <a:off x="4478254" y="3360713"/>
            <a:ext cx="186399" cy="332964"/>
          </a:xfrm>
          <a:prstGeom prst="downArrow">
            <a:avLst>
              <a:gd name="adj1" fmla="val 63516"/>
              <a:gd name="adj2" fmla="val 50000"/>
            </a:avLst>
          </a:prstGeom>
          <a:solidFill>
            <a:schemeClr val="accent4"/>
          </a:solidFill>
          <a:ln w="9525">
            <a:noFill/>
            <a:round/>
            <a:headEnd/>
            <a:tailEnd/>
          </a:ln>
        </p:spPr>
        <p:txBody>
          <a:bodyPr vert="horz" wrap="square" lIns="70774" tIns="35388" rIns="70774" bIns="35388" numCol="1" rtlCol="0" anchor="t" anchorCtr="0" compatLnSpc="1">
            <a:prstTxWarp prst="textNoShape">
              <a:avLst/>
            </a:prstTxWarp>
          </a:bodyPr>
          <a:lstStyle/>
          <a:p>
            <a:pPr algn="ctr">
              <a:lnSpc>
                <a:spcPct val="120000"/>
              </a:lnSpc>
            </a:pPr>
            <a:endParaRPr lang="en-US" sz="991">
              <a:latin typeface="Arial" panose="020B0604020202020204" pitchFamily="34" charset="0"/>
              <a:ea typeface="微软雅黑" panose="020B0503020204020204" pitchFamily="34" charset="-122"/>
              <a:sym typeface="Arial" panose="020B0604020202020204" pitchFamily="34" charset="0"/>
            </a:endParaRPr>
          </a:p>
        </p:txBody>
      </p:sp>
      <p:sp>
        <p:nvSpPr>
          <p:cNvPr id="57" name="Down Arrow 56"/>
          <p:cNvSpPr/>
          <p:nvPr/>
        </p:nvSpPr>
        <p:spPr bwMode="auto">
          <a:xfrm rot="7051138" flipV="1">
            <a:off x="4971621" y="3064033"/>
            <a:ext cx="186399" cy="344847"/>
          </a:xfrm>
          <a:prstGeom prst="downArrow">
            <a:avLst>
              <a:gd name="adj1" fmla="val 63516"/>
              <a:gd name="adj2" fmla="val 50000"/>
            </a:avLst>
          </a:prstGeom>
          <a:solidFill>
            <a:schemeClr val="accent3"/>
          </a:solidFill>
          <a:ln w="9525">
            <a:noFill/>
            <a:round/>
            <a:headEnd/>
            <a:tailEnd/>
          </a:ln>
        </p:spPr>
        <p:txBody>
          <a:bodyPr vert="horz" wrap="square" lIns="70774" tIns="35388" rIns="70774" bIns="35388" numCol="1" rtlCol="0" anchor="t" anchorCtr="0" compatLnSpc="1">
            <a:prstTxWarp prst="textNoShape">
              <a:avLst/>
            </a:prstTxWarp>
          </a:bodyPr>
          <a:lstStyle/>
          <a:p>
            <a:pPr algn="ctr">
              <a:lnSpc>
                <a:spcPct val="120000"/>
              </a:lnSpc>
            </a:pPr>
            <a:endParaRPr lang="en-US" sz="991" dirty="0">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84"/>
          <p:cNvGrpSpPr/>
          <p:nvPr/>
        </p:nvGrpSpPr>
        <p:grpSpPr>
          <a:xfrm>
            <a:off x="4198594" y="1515302"/>
            <a:ext cx="755679" cy="756309"/>
            <a:chOff x="3307763" y="1427226"/>
            <a:chExt cx="648499" cy="649042"/>
          </a:xfrm>
        </p:grpSpPr>
        <p:sp>
          <p:nvSpPr>
            <p:cNvPr id="77" name="Oval 76"/>
            <p:cNvSpPr>
              <a:spLocks noChangeAspect="1"/>
            </p:cNvSpPr>
            <p:nvPr/>
          </p:nvSpPr>
          <p:spPr>
            <a:xfrm>
              <a:off x="3307763" y="1427226"/>
              <a:ext cx="648499" cy="64904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Freeform 77"/>
            <p:cNvSpPr>
              <a:spLocks noEditPoints="1"/>
            </p:cNvSpPr>
            <p:nvPr/>
          </p:nvSpPr>
          <p:spPr bwMode="auto">
            <a:xfrm>
              <a:off x="3483875" y="1534824"/>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70774" tIns="35388" rIns="70774" bIns="35388" numCol="1" anchor="t" anchorCtr="0" compatLnSpc="1">
              <a:prstTxWarp prst="textNoShape">
                <a:avLst/>
              </a:prstTxWarp>
            </a:bodyPr>
            <a:lstStyle/>
            <a:p>
              <a:pPr>
                <a:lnSpc>
                  <a:spcPct val="120000"/>
                </a:lnSpc>
              </a:pPr>
              <a:endParaRPr lang="en-US" sz="991"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88"/>
          <p:cNvGrpSpPr/>
          <p:nvPr/>
        </p:nvGrpSpPr>
        <p:grpSpPr>
          <a:xfrm>
            <a:off x="5178306" y="3109102"/>
            <a:ext cx="755679" cy="756309"/>
            <a:chOff x="3365370" y="3682819"/>
            <a:chExt cx="648499" cy="649042"/>
          </a:xfrm>
        </p:grpSpPr>
        <p:sp>
          <p:nvSpPr>
            <p:cNvPr id="65" name="Oval 64"/>
            <p:cNvSpPr>
              <a:spLocks noChangeAspect="1"/>
            </p:cNvSpPr>
            <p:nvPr/>
          </p:nvSpPr>
          <p:spPr>
            <a:xfrm>
              <a:off x="3365370" y="3682819"/>
              <a:ext cx="648499" cy="649042"/>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29" b="1" dirty="0">
                <a:latin typeface="Arial" panose="020B0604020202020204" pitchFamily="34" charset="0"/>
                <a:ea typeface="微软雅黑" panose="020B0503020204020204" pitchFamily="34" charset="-122"/>
                <a:sym typeface="Arial" panose="020B0604020202020204" pitchFamily="34" charset="0"/>
              </a:endParaRPr>
            </a:p>
          </p:txBody>
        </p:sp>
        <p:sp>
          <p:nvSpPr>
            <p:cNvPr id="79" name="Freeform 83"/>
            <p:cNvSpPr>
              <a:spLocks noEditPoints="1"/>
            </p:cNvSpPr>
            <p:nvPr/>
          </p:nvSpPr>
          <p:spPr bwMode="auto">
            <a:xfrm>
              <a:off x="3590360" y="3858452"/>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70774" tIns="35388" rIns="70774" bIns="35388" numCol="1" anchor="t" anchorCtr="0" compatLnSpc="1">
              <a:prstTxWarp prst="textNoShape">
                <a:avLst/>
              </a:prstTxWarp>
            </a:bodyPr>
            <a:lstStyle/>
            <a:p>
              <a:pPr>
                <a:lnSpc>
                  <a:spcPct val="120000"/>
                </a:lnSpc>
              </a:pPr>
              <a:endParaRPr lang="en-US" sz="991"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87"/>
          <p:cNvGrpSpPr/>
          <p:nvPr/>
        </p:nvGrpSpPr>
        <p:grpSpPr>
          <a:xfrm>
            <a:off x="3204641" y="2117047"/>
            <a:ext cx="755679" cy="756309"/>
            <a:chOff x="5187738" y="3682819"/>
            <a:chExt cx="648499" cy="649042"/>
          </a:xfrm>
        </p:grpSpPr>
        <p:sp>
          <p:nvSpPr>
            <p:cNvPr id="74" name="Oval 73"/>
            <p:cNvSpPr>
              <a:spLocks noChangeAspect="1"/>
            </p:cNvSpPr>
            <p:nvPr/>
          </p:nvSpPr>
          <p:spPr>
            <a:xfrm>
              <a:off x="5187738" y="3682819"/>
              <a:ext cx="648499" cy="649042"/>
            </a:xfrm>
            <a:prstGeom prst="ellipse">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29" b="1" dirty="0">
                <a:latin typeface="Arial" panose="020B0604020202020204" pitchFamily="34" charset="0"/>
                <a:ea typeface="微软雅黑" panose="020B0503020204020204" pitchFamily="34" charset="-122"/>
                <a:sym typeface="Arial" panose="020B0604020202020204" pitchFamily="34" charset="0"/>
              </a:endParaRPr>
            </a:p>
          </p:txBody>
        </p:sp>
        <p:sp>
          <p:nvSpPr>
            <p:cNvPr id="80" name="Freeform 137"/>
            <p:cNvSpPr>
              <a:spLocks noEditPoints="1"/>
            </p:cNvSpPr>
            <p:nvPr/>
          </p:nvSpPr>
          <p:spPr bwMode="auto">
            <a:xfrm>
              <a:off x="5347164" y="3838560"/>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70774" tIns="35388" rIns="70774" bIns="35388" numCol="1" anchor="t" anchorCtr="0" compatLnSpc="1">
              <a:prstTxWarp prst="textNoShape">
                <a:avLst/>
              </a:prstTxWarp>
            </a:bodyPr>
            <a:lstStyle/>
            <a:p>
              <a:pPr>
                <a:lnSpc>
                  <a:spcPct val="120000"/>
                </a:lnSpc>
              </a:pPr>
              <a:endParaRPr lang="en-US" sz="991"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85"/>
          <p:cNvGrpSpPr/>
          <p:nvPr/>
        </p:nvGrpSpPr>
        <p:grpSpPr>
          <a:xfrm>
            <a:off x="4194754" y="3691188"/>
            <a:ext cx="755679" cy="756309"/>
            <a:chOff x="5187738" y="1415796"/>
            <a:chExt cx="648499" cy="649042"/>
          </a:xfrm>
        </p:grpSpPr>
        <p:sp>
          <p:nvSpPr>
            <p:cNvPr id="68" name="Oval 67"/>
            <p:cNvSpPr>
              <a:spLocks noChangeAspect="1"/>
            </p:cNvSpPr>
            <p:nvPr/>
          </p:nvSpPr>
          <p:spPr>
            <a:xfrm>
              <a:off x="5187738" y="1415796"/>
              <a:ext cx="648499" cy="649042"/>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29" b="1"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Freeform 53"/>
            <p:cNvSpPr>
              <a:spLocks/>
            </p:cNvSpPr>
            <p:nvPr/>
          </p:nvSpPr>
          <p:spPr bwMode="auto">
            <a:xfrm>
              <a:off x="5336668" y="1592431"/>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70774" tIns="35388" rIns="70774" bIns="35388" numCol="1" anchor="t" anchorCtr="0" compatLnSpc="1">
              <a:prstTxWarp prst="textNoShape">
                <a:avLst/>
              </a:prstTxWarp>
            </a:bodyPr>
            <a:lstStyle/>
            <a:p>
              <a:pPr>
                <a:lnSpc>
                  <a:spcPct val="120000"/>
                </a:lnSpc>
              </a:pPr>
              <a:endParaRPr lang="en-US" sz="991"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86"/>
          <p:cNvGrpSpPr/>
          <p:nvPr/>
        </p:nvGrpSpPr>
        <p:grpSpPr>
          <a:xfrm>
            <a:off x="3195234" y="3109102"/>
            <a:ext cx="755679" cy="756309"/>
            <a:chOff x="5648594" y="2472338"/>
            <a:chExt cx="648499" cy="649042"/>
          </a:xfrm>
        </p:grpSpPr>
        <p:sp>
          <p:nvSpPr>
            <p:cNvPr id="71" name="Oval 70"/>
            <p:cNvSpPr>
              <a:spLocks noChangeAspect="1"/>
            </p:cNvSpPr>
            <p:nvPr/>
          </p:nvSpPr>
          <p:spPr>
            <a:xfrm>
              <a:off x="5648594" y="2472338"/>
              <a:ext cx="648499" cy="649042"/>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29" b="1" dirty="0">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57"/>
            <p:cNvSpPr>
              <a:spLocks noEditPoints="1"/>
            </p:cNvSpPr>
            <p:nvPr/>
          </p:nvSpPr>
          <p:spPr bwMode="auto">
            <a:xfrm>
              <a:off x="5827267" y="2667801"/>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70774" tIns="35388" rIns="70774" bIns="35388" numCol="1" anchor="t" anchorCtr="0" compatLnSpc="1">
              <a:prstTxWarp prst="textNoShape">
                <a:avLst/>
              </a:prstTxWarp>
            </a:bodyPr>
            <a:lstStyle/>
            <a:p>
              <a:pPr>
                <a:lnSpc>
                  <a:spcPct val="120000"/>
                </a:lnSpc>
              </a:pPr>
              <a:endParaRPr lang="en-US" sz="991"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83"/>
          <p:cNvGrpSpPr/>
          <p:nvPr/>
        </p:nvGrpSpPr>
        <p:grpSpPr>
          <a:xfrm>
            <a:off x="5185677" y="2113573"/>
            <a:ext cx="755679" cy="756309"/>
            <a:chOff x="2886238" y="2472339"/>
            <a:chExt cx="648499" cy="649042"/>
          </a:xfrm>
        </p:grpSpPr>
        <p:sp>
          <p:nvSpPr>
            <p:cNvPr id="62" name="Oval 61"/>
            <p:cNvSpPr>
              <a:spLocks noChangeAspect="1"/>
            </p:cNvSpPr>
            <p:nvPr/>
          </p:nvSpPr>
          <p:spPr>
            <a:xfrm>
              <a:off x="2886238" y="2472339"/>
              <a:ext cx="648499" cy="649042"/>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84" b="1" dirty="0">
                <a:latin typeface="Arial" panose="020B0604020202020204" pitchFamily="34" charset="0"/>
                <a:ea typeface="微软雅黑" panose="020B0503020204020204" pitchFamily="34" charset="-122"/>
                <a:sym typeface="Arial" panose="020B0604020202020204" pitchFamily="34" charset="0"/>
              </a:endParaRPr>
            </a:p>
          </p:txBody>
        </p:sp>
        <p:sp>
          <p:nvSpPr>
            <p:cNvPr id="83" name="Freeform 65"/>
            <p:cNvSpPr>
              <a:spLocks noEditPoints="1"/>
            </p:cNvSpPr>
            <p:nvPr/>
          </p:nvSpPr>
          <p:spPr bwMode="auto">
            <a:xfrm>
              <a:off x="3027706" y="2630302"/>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70774" tIns="35388" rIns="70774" bIns="35388" numCol="1" anchor="t" anchorCtr="0" compatLnSpc="1">
              <a:prstTxWarp prst="textNoShape">
                <a:avLst/>
              </a:prstTxWarp>
            </a:bodyPr>
            <a:lstStyle/>
            <a:p>
              <a:pPr>
                <a:lnSpc>
                  <a:spcPct val="120000"/>
                </a:lnSpc>
              </a:pPr>
              <a:endParaRPr lang="en-US" sz="991"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Group 22"/>
          <p:cNvGrpSpPr/>
          <p:nvPr/>
        </p:nvGrpSpPr>
        <p:grpSpPr>
          <a:xfrm>
            <a:off x="1402089" y="2342271"/>
            <a:ext cx="1700329" cy="472150"/>
            <a:chOff x="844734" y="1897307"/>
            <a:chExt cx="2294202" cy="610014"/>
          </a:xfrm>
        </p:grpSpPr>
        <p:sp>
          <p:nvSpPr>
            <p:cNvPr id="92" name="Footer Text"/>
            <p:cNvSpPr txBox="1"/>
            <p:nvPr/>
          </p:nvSpPr>
          <p:spPr>
            <a:xfrm>
              <a:off x="844734" y="2099983"/>
              <a:ext cx="2287091" cy="407338"/>
            </a:xfrm>
            <a:prstGeom prst="rect">
              <a:avLst/>
            </a:prstGeom>
            <a:noFill/>
          </p:spPr>
          <p:txBody>
            <a:bodyPr wrap="square" lIns="0" tIns="0" rIns="0" bIns="0" rtlCol="0" anchor="t" anchorCtr="0">
              <a:spAutoFit/>
            </a:bodyPr>
            <a:lstStyle/>
            <a:p>
              <a:pPr algn="r">
                <a:lnSpc>
                  <a:spcPct val="120000"/>
                </a:lnSpc>
              </a:pPr>
              <a:r>
                <a:rPr lang="en-US" altLang="zh-CN"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3" name="TextBox 92"/>
            <p:cNvSpPr txBox="1"/>
            <p:nvPr/>
          </p:nvSpPr>
          <p:spPr>
            <a:xfrm>
              <a:off x="1927721" y="1897307"/>
              <a:ext cx="1211215" cy="237592"/>
            </a:xfrm>
            <a:prstGeom prst="rect">
              <a:avLst/>
            </a:prstGeom>
            <a:noFill/>
          </p:spPr>
          <p:txBody>
            <a:bodyPr wrap="none" lIns="0" tIns="0" rIns="0" bIns="0" rtlCol="0" anchor="t" anchorCtr="0">
              <a:spAutoFit/>
            </a:bodyPr>
            <a:lstStyle/>
            <a:p>
              <a:pPr algn="r">
                <a:lnSpc>
                  <a:spcPct val="120000"/>
                </a:lnSpc>
              </a:pPr>
              <a:r>
                <a:rPr lang="zh-CN" altLang="en-US" sz="99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25"/>
          <p:cNvGrpSpPr/>
          <p:nvPr/>
        </p:nvGrpSpPr>
        <p:grpSpPr>
          <a:xfrm>
            <a:off x="1397248" y="3195627"/>
            <a:ext cx="1721148" cy="472153"/>
            <a:chOff x="844734" y="1897308"/>
            <a:chExt cx="2322294" cy="610017"/>
          </a:xfrm>
        </p:grpSpPr>
        <p:sp>
          <p:nvSpPr>
            <p:cNvPr id="95" name="Footer Text"/>
            <p:cNvSpPr txBox="1"/>
            <p:nvPr/>
          </p:nvSpPr>
          <p:spPr>
            <a:xfrm>
              <a:off x="844734" y="2099987"/>
              <a:ext cx="2287092" cy="407338"/>
            </a:xfrm>
            <a:prstGeom prst="rect">
              <a:avLst/>
            </a:prstGeom>
            <a:noFill/>
          </p:spPr>
          <p:txBody>
            <a:bodyPr wrap="square" lIns="0" tIns="0" rIns="0" bIns="0" rtlCol="0" anchor="t" anchorCtr="0">
              <a:spAutoFit/>
            </a:bodyPr>
            <a:lstStyle/>
            <a:p>
              <a:pPr algn="r">
                <a:lnSpc>
                  <a:spcPct val="120000"/>
                </a:lnSpc>
              </a:pPr>
              <a:r>
                <a:rPr lang="en-US" altLang="zh-CN"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6" name="TextBox 95"/>
            <p:cNvSpPr txBox="1"/>
            <p:nvPr/>
          </p:nvSpPr>
          <p:spPr>
            <a:xfrm>
              <a:off x="1955812" y="1897308"/>
              <a:ext cx="1211216" cy="237592"/>
            </a:xfrm>
            <a:prstGeom prst="rect">
              <a:avLst/>
            </a:prstGeom>
            <a:noFill/>
          </p:spPr>
          <p:txBody>
            <a:bodyPr wrap="none" lIns="0" tIns="0" rIns="0" bIns="0" rtlCol="0" anchor="t" anchorCtr="0">
              <a:spAutoFit/>
            </a:bodyPr>
            <a:lstStyle/>
            <a:p>
              <a:pPr algn="r">
                <a:lnSpc>
                  <a:spcPct val="120000"/>
                </a:lnSpc>
              </a:pPr>
              <a:r>
                <a:rPr lang="zh-CN" altLang="en-US" sz="99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Group 32"/>
          <p:cNvGrpSpPr/>
          <p:nvPr/>
        </p:nvGrpSpPr>
        <p:grpSpPr>
          <a:xfrm>
            <a:off x="6128071" y="2161238"/>
            <a:ext cx="1701124" cy="472150"/>
            <a:chOff x="844734" y="1897308"/>
            <a:chExt cx="2287091" cy="610014"/>
          </a:xfrm>
        </p:grpSpPr>
        <p:sp>
          <p:nvSpPr>
            <p:cNvPr id="98" name="Footer Text"/>
            <p:cNvSpPr txBox="1"/>
            <p:nvPr/>
          </p:nvSpPr>
          <p:spPr>
            <a:xfrm>
              <a:off x="844734" y="2099984"/>
              <a:ext cx="2287091" cy="407338"/>
            </a:xfrm>
            <a:prstGeom prst="rect">
              <a:avLst/>
            </a:prstGeom>
            <a:noFill/>
          </p:spPr>
          <p:txBody>
            <a:bodyPr wrap="square" lIns="0" tIns="0" rIns="0" bIns="0" rtlCol="0" anchor="t" anchorCtr="0">
              <a:spAutoFit/>
            </a:bodyPr>
            <a:lstStyle/>
            <a:p>
              <a:pPr>
                <a:lnSpc>
                  <a:spcPct val="120000"/>
                </a:lnSpc>
              </a:pPr>
              <a:r>
                <a:rPr lang="en-US" altLang="zh-CN"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9" name="TextBox 98"/>
            <p:cNvSpPr txBox="1"/>
            <p:nvPr/>
          </p:nvSpPr>
          <p:spPr>
            <a:xfrm>
              <a:off x="844734" y="1897308"/>
              <a:ext cx="1206896" cy="237592"/>
            </a:xfrm>
            <a:prstGeom prst="rect">
              <a:avLst/>
            </a:prstGeom>
            <a:noFill/>
          </p:spPr>
          <p:txBody>
            <a:bodyPr wrap="none" lIns="0" tIns="0" rIns="0" bIns="0" rtlCol="0" anchor="t" anchorCtr="0">
              <a:spAutoFit/>
            </a:bodyPr>
            <a:lstStyle/>
            <a:p>
              <a:pPr>
                <a:lnSpc>
                  <a:spcPct val="120000"/>
                </a:lnSpc>
              </a:pPr>
              <a:r>
                <a:rPr lang="zh-CN" altLang="en-US" sz="99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Group 35"/>
          <p:cNvGrpSpPr/>
          <p:nvPr/>
        </p:nvGrpSpPr>
        <p:grpSpPr>
          <a:xfrm>
            <a:off x="6128071" y="3013976"/>
            <a:ext cx="1701124" cy="472153"/>
            <a:chOff x="844734" y="1897307"/>
            <a:chExt cx="2287091" cy="610015"/>
          </a:xfrm>
        </p:grpSpPr>
        <p:sp>
          <p:nvSpPr>
            <p:cNvPr id="101" name="Footer Text"/>
            <p:cNvSpPr txBox="1"/>
            <p:nvPr/>
          </p:nvSpPr>
          <p:spPr>
            <a:xfrm>
              <a:off x="844734" y="2099986"/>
              <a:ext cx="2287091" cy="407336"/>
            </a:xfrm>
            <a:prstGeom prst="rect">
              <a:avLst/>
            </a:prstGeom>
            <a:noFill/>
          </p:spPr>
          <p:txBody>
            <a:bodyPr wrap="square" lIns="0" tIns="0" rIns="0" bIns="0" rtlCol="0" anchor="t" anchorCtr="0">
              <a:spAutoFit/>
            </a:bodyPr>
            <a:lstStyle/>
            <a:p>
              <a:pPr>
                <a:lnSpc>
                  <a:spcPct val="120000"/>
                </a:lnSpc>
              </a:pPr>
              <a:r>
                <a:rPr lang="en-US" altLang="zh-CN"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2" name="TextBox 101"/>
            <p:cNvSpPr txBox="1"/>
            <p:nvPr/>
          </p:nvSpPr>
          <p:spPr>
            <a:xfrm>
              <a:off x="844734" y="1897307"/>
              <a:ext cx="1206896" cy="237591"/>
            </a:xfrm>
            <a:prstGeom prst="rect">
              <a:avLst/>
            </a:prstGeom>
            <a:noFill/>
          </p:spPr>
          <p:txBody>
            <a:bodyPr wrap="none" lIns="0" tIns="0" rIns="0" bIns="0" rtlCol="0" anchor="t" anchorCtr="0">
              <a:spAutoFit/>
            </a:bodyPr>
            <a:lstStyle/>
            <a:p>
              <a:pPr>
                <a:lnSpc>
                  <a:spcPct val="120000"/>
                </a:lnSpc>
              </a:pPr>
              <a:r>
                <a:rPr lang="zh-CN" altLang="en-US" sz="99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Group 22"/>
          <p:cNvGrpSpPr/>
          <p:nvPr/>
        </p:nvGrpSpPr>
        <p:grpSpPr>
          <a:xfrm>
            <a:off x="2395112" y="1488913"/>
            <a:ext cx="1695058" cy="472153"/>
            <a:chOff x="844734" y="1897307"/>
            <a:chExt cx="2287091" cy="610015"/>
          </a:xfrm>
        </p:grpSpPr>
        <p:sp>
          <p:nvSpPr>
            <p:cNvPr id="104" name="Footer Text"/>
            <p:cNvSpPr txBox="1"/>
            <p:nvPr/>
          </p:nvSpPr>
          <p:spPr>
            <a:xfrm>
              <a:off x="844734" y="2099986"/>
              <a:ext cx="2287091" cy="407336"/>
            </a:xfrm>
            <a:prstGeom prst="rect">
              <a:avLst/>
            </a:prstGeom>
            <a:noFill/>
          </p:spPr>
          <p:txBody>
            <a:bodyPr wrap="square" lIns="0" tIns="0" rIns="0" bIns="0" rtlCol="0" anchor="t" anchorCtr="0">
              <a:spAutoFit/>
            </a:bodyPr>
            <a:lstStyle/>
            <a:p>
              <a:pPr algn="r">
                <a:lnSpc>
                  <a:spcPct val="120000"/>
                </a:lnSpc>
              </a:pPr>
              <a:r>
                <a:rPr lang="en-US" altLang="zh-CN"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5" name="TextBox 104"/>
            <p:cNvSpPr txBox="1"/>
            <p:nvPr/>
          </p:nvSpPr>
          <p:spPr>
            <a:xfrm>
              <a:off x="1919256" y="1897307"/>
              <a:ext cx="1211215" cy="237591"/>
            </a:xfrm>
            <a:prstGeom prst="rect">
              <a:avLst/>
            </a:prstGeom>
            <a:noFill/>
          </p:spPr>
          <p:txBody>
            <a:bodyPr wrap="none" lIns="0" tIns="0" rIns="0" bIns="0" rtlCol="0" anchor="t" anchorCtr="0">
              <a:spAutoFit/>
            </a:bodyPr>
            <a:lstStyle/>
            <a:p>
              <a:pPr algn="r">
                <a:lnSpc>
                  <a:spcPct val="120000"/>
                </a:lnSpc>
              </a:pPr>
              <a:r>
                <a:rPr lang="zh-CN" altLang="en-US" sz="99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 name="Group 35"/>
          <p:cNvGrpSpPr/>
          <p:nvPr/>
        </p:nvGrpSpPr>
        <p:grpSpPr>
          <a:xfrm>
            <a:off x="5121491" y="3866719"/>
            <a:ext cx="1701124" cy="472151"/>
            <a:chOff x="844734" y="1897308"/>
            <a:chExt cx="2287091" cy="610017"/>
          </a:xfrm>
        </p:grpSpPr>
        <p:sp>
          <p:nvSpPr>
            <p:cNvPr id="107" name="Footer Text"/>
            <p:cNvSpPr txBox="1"/>
            <p:nvPr/>
          </p:nvSpPr>
          <p:spPr>
            <a:xfrm>
              <a:off x="844734" y="2099986"/>
              <a:ext cx="2287091" cy="407339"/>
            </a:xfrm>
            <a:prstGeom prst="rect">
              <a:avLst/>
            </a:prstGeom>
            <a:noFill/>
          </p:spPr>
          <p:txBody>
            <a:bodyPr wrap="square" lIns="0" tIns="0" rIns="0" bIns="0" rtlCol="0" anchor="t" anchorCtr="0">
              <a:spAutoFit/>
            </a:bodyPr>
            <a:lstStyle/>
            <a:p>
              <a:pPr>
                <a:lnSpc>
                  <a:spcPct val="120000"/>
                </a:lnSpc>
              </a:pPr>
              <a:r>
                <a:rPr lang="en-US" altLang="zh-CN"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8" name="TextBox 107"/>
            <p:cNvSpPr txBox="1"/>
            <p:nvPr/>
          </p:nvSpPr>
          <p:spPr>
            <a:xfrm>
              <a:off x="844734" y="1897308"/>
              <a:ext cx="1206896" cy="237593"/>
            </a:xfrm>
            <a:prstGeom prst="rect">
              <a:avLst/>
            </a:prstGeom>
            <a:noFill/>
          </p:spPr>
          <p:txBody>
            <a:bodyPr wrap="none" lIns="0" tIns="0" rIns="0" bIns="0" rtlCol="0" anchor="t" anchorCtr="0">
              <a:spAutoFit/>
            </a:bodyPr>
            <a:lstStyle/>
            <a:p>
              <a:pPr>
                <a:lnSpc>
                  <a:spcPct val="120000"/>
                </a:lnSpc>
              </a:pPr>
              <a:r>
                <a:rPr lang="zh-CN" altLang="en-US" sz="99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4131559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wipe(down)">
                                      <p:cBhvr>
                                        <p:cTn id="13" dur="500"/>
                                        <p:tgtEl>
                                          <p:spTgt spid="45"/>
                                        </p:tgtEl>
                                      </p:cBhvr>
                                    </p:animEffect>
                                  </p:childTnLst>
                                </p:cTn>
                              </p:par>
                            </p:childTnLst>
                          </p:cTn>
                        </p:par>
                        <p:par>
                          <p:cTn id="14" fill="hold">
                            <p:stCondLst>
                              <p:cond delay="1000"/>
                            </p:stCondLst>
                            <p:childTnLst>
                              <p:par>
                                <p:cTn id="15" presetID="53"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22" presetClass="entr" presetSubtype="2"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500"/>
                                        <p:tgtEl>
                                          <p:spTgt spid="16"/>
                                        </p:tgtEl>
                                      </p:cBhvr>
                                    </p:animEffect>
                                  </p:childTnLst>
                                </p:cTn>
                              </p:par>
                            </p:childTnLst>
                          </p:cTn>
                        </p:par>
                        <p:par>
                          <p:cTn id="28" fill="hold">
                            <p:stCondLst>
                              <p:cond delay="2500"/>
                            </p:stCondLst>
                            <p:childTnLst>
                              <p:par>
                                <p:cTn id="29" presetID="53" presetClass="entr" presetSubtype="0"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left)">
                                      <p:cBhvr>
                                        <p:cTn id="37" dur="500"/>
                                        <p:tgtEl>
                                          <p:spTgt spid="11"/>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57"/>
                                        </p:tgtEl>
                                        <p:attrNameLst>
                                          <p:attrName>style.visibility</p:attrName>
                                        </p:attrNameLst>
                                      </p:cBhvr>
                                      <p:to>
                                        <p:strVal val="visible"/>
                                      </p:to>
                                    </p:set>
                                    <p:animEffect transition="in" filter="wipe(left)">
                                      <p:cBhvr>
                                        <p:cTn id="41" dur="500"/>
                                        <p:tgtEl>
                                          <p:spTgt spid="57"/>
                                        </p:tgtEl>
                                      </p:cBhvr>
                                    </p:animEffect>
                                  </p:childTnLst>
                                </p:cTn>
                              </p:par>
                            </p:childTnLst>
                          </p:cTn>
                        </p:par>
                        <p:par>
                          <p:cTn id="42" fill="hold">
                            <p:stCondLst>
                              <p:cond delay="4000"/>
                            </p:stCondLst>
                            <p:childTnLst>
                              <p:par>
                                <p:cTn id="43" presetID="53" presetClass="entr" presetSubtype="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500" fill="hold"/>
                                        <p:tgtEl>
                                          <p:spTgt spid="4"/>
                                        </p:tgtEl>
                                        <p:attrNameLst>
                                          <p:attrName>ppt_w</p:attrName>
                                        </p:attrNameLst>
                                      </p:cBhvr>
                                      <p:tavLst>
                                        <p:tav tm="0">
                                          <p:val>
                                            <p:fltVal val="0"/>
                                          </p:val>
                                        </p:tav>
                                        <p:tav tm="100000">
                                          <p:val>
                                            <p:strVal val="#ppt_w"/>
                                          </p:val>
                                        </p:tav>
                                      </p:tavLst>
                                    </p:anim>
                                    <p:anim calcmode="lin" valueType="num">
                                      <p:cBhvr>
                                        <p:cTn id="46" dur="500" fill="hold"/>
                                        <p:tgtEl>
                                          <p:spTgt spid="4"/>
                                        </p:tgtEl>
                                        <p:attrNameLst>
                                          <p:attrName>ppt_h</p:attrName>
                                        </p:attrNameLst>
                                      </p:cBhvr>
                                      <p:tavLst>
                                        <p:tav tm="0">
                                          <p:val>
                                            <p:fltVal val="0"/>
                                          </p:val>
                                        </p:tav>
                                        <p:tav tm="100000">
                                          <p:val>
                                            <p:strVal val="#ppt_h"/>
                                          </p:val>
                                        </p:tav>
                                      </p:tavLst>
                                    </p:anim>
                                    <p:animEffect transition="in" filter="fade">
                                      <p:cBhvr>
                                        <p:cTn id="47" dur="500"/>
                                        <p:tgtEl>
                                          <p:spTgt spid="4"/>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left)">
                                      <p:cBhvr>
                                        <p:cTn id="51" dur="500"/>
                                        <p:tgtEl>
                                          <p:spTgt spid="12"/>
                                        </p:tgtEl>
                                      </p:cBhvr>
                                    </p:animEffect>
                                  </p:childTnLst>
                                </p:cTn>
                              </p:par>
                            </p:childTnLst>
                          </p:cTn>
                        </p:par>
                        <p:par>
                          <p:cTn id="52" fill="hold">
                            <p:stCondLst>
                              <p:cond delay="5000"/>
                            </p:stCondLst>
                            <p:childTnLst>
                              <p:par>
                                <p:cTn id="53" presetID="22" presetClass="entr" presetSubtype="1" fill="hold" grpId="0" nodeType="after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wipe(up)">
                                      <p:cBhvr>
                                        <p:cTn id="55" dur="500"/>
                                        <p:tgtEl>
                                          <p:spTgt spid="56"/>
                                        </p:tgtEl>
                                      </p:cBhvr>
                                    </p:animEffect>
                                  </p:childTnLst>
                                </p:cTn>
                              </p:par>
                            </p:childTnLst>
                          </p:cTn>
                        </p:par>
                        <p:par>
                          <p:cTn id="56" fill="hold">
                            <p:stCondLst>
                              <p:cond delay="5500"/>
                            </p:stCondLst>
                            <p:childTnLst>
                              <p:par>
                                <p:cTn id="57" presetID="53" presetClass="entr" presetSubtype="0"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p:cTn id="59" dur="500" fill="hold"/>
                                        <p:tgtEl>
                                          <p:spTgt spid="6"/>
                                        </p:tgtEl>
                                        <p:attrNameLst>
                                          <p:attrName>ppt_w</p:attrName>
                                        </p:attrNameLst>
                                      </p:cBhvr>
                                      <p:tavLst>
                                        <p:tav tm="0">
                                          <p:val>
                                            <p:fltVal val="0"/>
                                          </p:val>
                                        </p:tav>
                                        <p:tav tm="100000">
                                          <p:val>
                                            <p:strVal val="#ppt_w"/>
                                          </p:val>
                                        </p:tav>
                                      </p:tavLst>
                                    </p:anim>
                                    <p:anim calcmode="lin" valueType="num">
                                      <p:cBhvr>
                                        <p:cTn id="60" dur="500" fill="hold"/>
                                        <p:tgtEl>
                                          <p:spTgt spid="6"/>
                                        </p:tgtEl>
                                        <p:attrNameLst>
                                          <p:attrName>ppt_h</p:attrName>
                                        </p:attrNameLst>
                                      </p:cBhvr>
                                      <p:tavLst>
                                        <p:tav tm="0">
                                          <p:val>
                                            <p:fltVal val="0"/>
                                          </p:val>
                                        </p:tav>
                                        <p:tav tm="100000">
                                          <p:val>
                                            <p:strVal val="#ppt_h"/>
                                          </p:val>
                                        </p:tav>
                                      </p:tavLst>
                                    </p:anim>
                                    <p:animEffect transition="in" filter="fade">
                                      <p:cBhvr>
                                        <p:cTn id="61" dur="500"/>
                                        <p:tgtEl>
                                          <p:spTgt spid="6"/>
                                        </p:tgtEl>
                                      </p:cBhvr>
                                    </p:animEffect>
                                  </p:childTnLst>
                                </p:cTn>
                              </p:par>
                            </p:childTnLst>
                          </p:cTn>
                        </p:par>
                        <p:par>
                          <p:cTn id="62" fill="hold">
                            <p:stCondLst>
                              <p:cond delay="6000"/>
                            </p:stCondLst>
                            <p:childTnLst>
                              <p:par>
                                <p:cTn id="63" presetID="22" presetClass="entr" presetSubtype="8" fill="hold"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wipe(left)">
                                      <p:cBhvr>
                                        <p:cTn id="65" dur="500"/>
                                        <p:tgtEl>
                                          <p:spTgt spid="15"/>
                                        </p:tgtEl>
                                      </p:cBhvr>
                                    </p:animEffect>
                                  </p:childTnLst>
                                </p:cTn>
                              </p:par>
                            </p:childTnLst>
                          </p:cTn>
                        </p:par>
                        <p:par>
                          <p:cTn id="66" fill="hold">
                            <p:stCondLst>
                              <p:cond delay="6500"/>
                            </p:stCondLst>
                            <p:childTnLst>
                              <p:par>
                                <p:cTn id="67" presetID="22" presetClass="entr" presetSubtype="2"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right)">
                                      <p:cBhvr>
                                        <p:cTn id="69" dur="500"/>
                                        <p:tgtEl>
                                          <p:spTgt spid="20"/>
                                        </p:tgtEl>
                                      </p:cBhvr>
                                    </p:animEffect>
                                  </p:childTnLst>
                                </p:cTn>
                              </p:par>
                            </p:childTnLst>
                          </p:cTn>
                        </p:par>
                        <p:par>
                          <p:cTn id="70" fill="hold">
                            <p:stCondLst>
                              <p:cond delay="7000"/>
                            </p:stCondLst>
                            <p:childTnLst>
                              <p:par>
                                <p:cTn id="71" presetID="53" presetClass="entr" presetSubtype="0" fill="hold" nodeType="after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500" fill="hold"/>
                                        <p:tgtEl>
                                          <p:spTgt spid="7"/>
                                        </p:tgtEl>
                                        <p:attrNameLst>
                                          <p:attrName>ppt_w</p:attrName>
                                        </p:attrNameLst>
                                      </p:cBhvr>
                                      <p:tavLst>
                                        <p:tav tm="0">
                                          <p:val>
                                            <p:fltVal val="0"/>
                                          </p:val>
                                        </p:tav>
                                        <p:tav tm="100000">
                                          <p:val>
                                            <p:strVal val="#ppt_w"/>
                                          </p:val>
                                        </p:tav>
                                      </p:tavLst>
                                    </p:anim>
                                    <p:anim calcmode="lin" valueType="num">
                                      <p:cBhvr>
                                        <p:cTn id="74" dur="500" fill="hold"/>
                                        <p:tgtEl>
                                          <p:spTgt spid="7"/>
                                        </p:tgtEl>
                                        <p:attrNameLst>
                                          <p:attrName>ppt_h</p:attrName>
                                        </p:attrNameLst>
                                      </p:cBhvr>
                                      <p:tavLst>
                                        <p:tav tm="0">
                                          <p:val>
                                            <p:fltVal val="0"/>
                                          </p:val>
                                        </p:tav>
                                        <p:tav tm="100000">
                                          <p:val>
                                            <p:strVal val="#ppt_h"/>
                                          </p:val>
                                        </p:tav>
                                      </p:tavLst>
                                    </p:anim>
                                    <p:animEffect transition="in" filter="fade">
                                      <p:cBhvr>
                                        <p:cTn id="75" dur="500"/>
                                        <p:tgtEl>
                                          <p:spTgt spid="7"/>
                                        </p:tgtEl>
                                      </p:cBhvr>
                                    </p:animEffect>
                                  </p:childTnLst>
                                </p:cTn>
                              </p:par>
                            </p:childTnLst>
                          </p:cTn>
                        </p:par>
                        <p:par>
                          <p:cTn id="76" fill="hold">
                            <p:stCondLst>
                              <p:cond delay="7500"/>
                            </p:stCondLst>
                            <p:childTnLst>
                              <p:par>
                                <p:cTn id="77" presetID="22" presetClass="entr" presetSubtype="2"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right)">
                                      <p:cBhvr>
                                        <p:cTn id="79" dur="500"/>
                                        <p:tgtEl>
                                          <p:spTgt spid="10"/>
                                        </p:tgtEl>
                                      </p:cBhvr>
                                    </p:animEffect>
                                  </p:childTnLst>
                                </p:cTn>
                              </p:par>
                            </p:childTnLst>
                          </p:cTn>
                        </p:par>
                        <p:par>
                          <p:cTn id="80" fill="hold">
                            <p:stCondLst>
                              <p:cond delay="8000"/>
                            </p:stCondLst>
                            <p:childTnLst>
                              <p:par>
                                <p:cTn id="81" presetID="22" presetClass="entr" presetSubtype="2" fill="hold" grpId="0" nodeType="afterEffect">
                                  <p:stCondLst>
                                    <p:cond delay="0"/>
                                  </p:stCondLst>
                                  <p:childTnLst>
                                    <p:set>
                                      <p:cBhvr>
                                        <p:cTn id="82" dur="1" fill="hold">
                                          <p:stCondLst>
                                            <p:cond delay="0"/>
                                          </p:stCondLst>
                                        </p:cTn>
                                        <p:tgtEl>
                                          <p:spTgt spid="48"/>
                                        </p:tgtEl>
                                        <p:attrNameLst>
                                          <p:attrName>style.visibility</p:attrName>
                                        </p:attrNameLst>
                                      </p:cBhvr>
                                      <p:to>
                                        <p:strVal val="visible"/>
                                      </p:to>
                                    </p:set>
                                    <p:animEffect transition="in" filter="wipe(right)">
                                      <p:cBhvr>
                                        <p:cTn id="83" dur="500"/>
                                        <p:tgtEl>
                                          <p:spTgt spid="48"/>
                                        </p:tgtEl>
                                      </p:cBhvr>
                                    </p:animEffect>
                                  </p:childTnLst>
                                </p:cTn>
                              </p:par>
                            </p:childTnLst>
                          </p:cTn>
                        </p:par>
                        <p:par>
                          <p:cTn id="84" fill="hold">
                            <p:stCondLst>
                              <p:cond delay="8500"/>
                            </p:stCondLst>
                            <p:childTnLst>
                              <p:par>
                                <p:cTn id="85" presetID="53" presetClass="entr" presetSubtype="0"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9000"/>
                            </p:stCondLst>
                            <p:childTnLst>
                              <p:par>
                                <p:cTn id="91" presetID="22" presetClass="entr" presetSubtype="2" fill="hold" nodeType="afterEffect">
                                  <p:stCondLst>
                                    <p:cond delay="0"/>
                                  </p:stCondLst>
                                  <p:childTnLst>
                                    <p:set>
                                      <p:cBhvr>
                                        <p:cTn id="92" dur="1" fill="hold">
                                          <p:stCondLst>
                                            <p:cond delay="0"/>
                                          </p:stCondLst>
                                        </p:cTn>
                                        <p:tgtEl>
                                          <p:spTgt spid="9"/>
                                        </p:tgtEl>
                                        <p:attrNameLst>
                                          <p:attrName>style.visibility</p:attrName>
                                        </p:attrNameLst>
                                      </p:cBhvr>
                                      <p:to>
                                        <p:strVal val="visible"/>
                                      </p:to>
                                    </p:set>
                                    <p:animEffect transition="in" filter="wipe(right)">
                                      <p:cBhvr>
                                        <p:cTn id="9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P spid="45" grpId="0" animBg="1"/>
      <p:bldP spid="48" grpId="0" animBg="1"/>
      <p:bldP spid="56" grpId="0" animBg="1"/>
      <p:bldP spid="5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54" y="0"/>
            <a:ext cx="9141291" cy="5143500"/>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81092" y="490798"/>
            <a:ext cx="6881815" cy="4461903"/>
          </a:xfrm>
          <a:prstGeom prst="rect">
            <a:avLst/>
          </a:prstGeom>
        </p:spPr>
      </p:pic>
      <p:pic>
        <p:nvPicPr>
          <p:cNvPr id="4" name="图片 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342999" y="3328912"/>
            <a:ext cx="2054182" cy="1572638"/>
          </a:xfrm>
          <a:prstGeom prst="rect">
            <a:avLst/>
          </a:prstGeom>
        </p:spPr>
      </p:pic>
      <p:pic>
        <p:nvPicPr>
          <p:cNvPr id="5" name="图片 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56446" y="3658069"/>
            <a:ext cx="1871317" cy="1243481"/>
          </a:xfrm>
          <a:prstGeom prst="rect">
            <a:avLst/>
          </a:prstGeom>
        </p:spPr>
      </p:pic>
      <p:pic>
        <p:nvPicPr>
          <p:cNvPr id="6" name="图片 5"/>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21627" y="490798"/>
            <a:ext cx="1718930" cy="1828649"/>
          </a:xfrm>
          <a:prstGeom prst="rect">
            <a:avLst/>
          </a:prstGeom>
        </p:spPr>
      </p:pic>
      <p:pic>
        <p:nvPicPr>
          <p:cNvPr id="7" name="图片 6"/>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287180" y="3090372"/>
            <a:ext cx="963088" cy="1725025"/>
          </a:xfrm>
          <a:prstGeom prst="rect">
            <a:avLst/>
          </a:prstGeom>
        </p:spPr>
      </p:pic>
      <p:pic>
        <p:nvPicPr>
          <p:cNvPr id="8" name="图片 7"/>
          <p:cNvPicPr>
            <a:picLocks noChangeAspect="1"/>
          </p:cNvPicPr>
          <p:nvPr/>
        </p:nvPicPr>
        <p:blipFill>
          <a:blip r:embed="rId9">
            <a:extLst>
              <a:ext uri="{28A0092B-C50C-407E-A947-70E740481C1C}">
                <a14:useLocalDpi xmlns:a14="http://schemas.microsoft.com/office/drawing/2010/main"/>
              </a:ext>
            </a:extLst>
          </a:blip>
          <a:stretch>
            <a:fillRect/>
          </a:stretch>
        </p:blipFill>
        <p:spPr>
          <a:xfrm rot="20307020">
            <a:off x="4010149" y="554141"/>
            <a:ext cx="2846597" cy="2017609"/>
          </a:xfrm>
          <a:prstGeom prst="rect">
            <a:avLst/>
          </a:prstGeom>
        </p:spPr>
      </p:pic>
      <p:pic>
        <p:nvPicPr>
          <p:cNvPr id="9" name="图片 8"/>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7580376" y="228614"/>
            <a:ext cx="883847" cy="914324"/>
          </a:xfrm>
          <a:prstGeom prst="rect">
            <a:avLst/>
          </a:prstGeom>
        </p:spPr>
      </p:pic>
      <p:pic>
        <p:nvPicPr>
          <p:cNvPr id="10" name="图片 9"/>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8312463" y="1310038"/>
            <a:ext cx="572977" cy="871656"/>
          </a:xfrm>
          <a:prstGeom prst="rect">
            <a:avLst/>
          </a:prstGeom>
        </p:spPr>
      </p:pic>
      <p:sp>
        <p:nvSpPr>
          <p:cNvPr id="23" name="矩形 69"/>
          <p:cNvSpPr>
            <a:spLocks noChangeArrowheads="1"/>
          </p:cNvSpPr>
          <p:nvPr/>
        </p:nvSpPr>
        <p:spPr bwMode="auto">
          <a:xfrm>
            <a:off x="2860958" y="2367436"/>
            <a:ext cx="4032448"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buFont typeface="Arial" charset="0"/>
              <a:buNone/>
            </a:pPr>
            <a:r>
              <a:rPr lang="zh-CN" altLang="en-US" sz="5000" b="1" dirty="0" smtClean="0">
                <a:solidFill>
                  <a:srgbClr val="0070C0"/>
                </a:solidFill>
                <a:latin typeface="方正卡通简体" panose="03000509000000000000" pitchFamily="65" charset="-122"/>
                <a:ea typeface="方正卡通简体" panose="03000509000000000000" pitchFamily="65" charset="-122"/>
                <a:sym typeface="微软雅黑" pitchFamily="34" charset="-122"/>
              </a:rPr>
              <a:t>点击添加标题</a:t>
            </a:r>
            <a:endParaRPr lang="en-US" altLang="zh-CN" sz="5000" b="1" dirty="0">
              <a:solidFill>
                <a:srgbClr val="0070C0"/>
              </a:solidFill>
              <a:latin typeface="方正卡通简体" panose="03000509000000000000" pitchFamily="65" charset="-122"/>
              <a:ea typeface="方正卡通简体" panose="03000509000000000000" pitchFamily="65" charset="-122"/>
              <a:sym typeface="微软雅黑" pitchFamily="34" charset="-122"/>
            </a:endParaRPr>
          </a:p>
        </p:txBody>
      </p:sp>
      <p:sp>
        <p:nvSpPr>
          <p:cNvPr id="25" name="矩形 70"/>
          <p:cNvSpPr>
            <a:spLocks noChangeArrowheads="1"/>
          </p:cNvSpPr>
          <p:nvPr/>
        </p:nvSpPr>
        <p:spPr bwMode="auto">
          <a:xfrm>
            <a:off x="3040978" y="3155333"/>
            <a:ext cx="36724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dirty="0">
                <a:solidFill>
                  <a:schemeClr val="tx1">
                    <a:lumMod val="85000"/>
                    <a:lumOff val="15000"/>
                  </a:schemeClr>
                </a:solidFill>
                <a:latin typeface="方正卡通简体" panose="03000509000000000000" pitchFamily="65" charset="-122"/>
                <a:ea typeface="方正卡通简体" panose="03000509000000000000" pitchFamily="65" charset="-122"/>
              </a:rPr>
              <a:t>在此处添加文字，在此处添加</a:t>
            </a:r>
            <a:r>
              <a:rPr lang="zh-CN" altLang="en-US" sz="1600" dirty="0" smtClean="0">
                <a:solidFill>
                  <a:schemeClr val="tx1">
                    <a:lumMod val="85000"/>
                    <a:lumOff val="15000"/>
                  </a:schemeClr>
                </a:solidFill>
                <a:latin typeface="方正卡通简体" panose="03000509000000000000" pitchFamily="65" charset="-122"/>
                <a:ea typeface="方正卡通简体" panose="03000509000000000000" pitchFamily="65" charset="-122"/>
              </a:rPr>
              <a:t>文字</a:t>
            </a:r>
            <a:endParaRPr lang="zh-CN" altLang="en-US" sz="1600" dirty="0">
              <a:solidFill>
                <a:schemeClr val="tx1">
                  <a:lumMod val="85000"/>
                  <a:lumOff val="15000"/>
                </a:schemeClr>
              </a:solidFill>
              <a:latin typeface="方正卡通简体" panose="03000509000000000000" pitchFamily="65" charset="-122"/>
              <a:ea typeface="方正卡通简体" panose="03000509000000000000" pitchFamily="65" charset="-122"/>
            </a:endParaRPr>
          </a:p>
        </p:txBody>
      </p:sp>
      <p:sp>
        <p:nvSpPr>
          <p:cNvPr id="26" name="矩形 69"/>
          <p:cNvSpPr>
            <a:spLocks noChangeArrowheads="1"/>
          </p:cNvSpPr>
          <p:nvPr/>
        </p:nvSpPr>
        <p:spPr bwMode="auto">
          <a:xfrm>
            <a:off x="3564461" y="1679057"/>
            <a:ext cx="26254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buFont typeface="Arial" charset="0"/>
              <a:buNone/>
            </a:pPr>
            <a:r>
              <a:rPr lang="zh-CN" altLang="en-US" sz="4400" b="1" dirty="0" smtClean="0">
                <a:latin typeface="方正卡通简体" panose="03000509000000000000" pitchFamily="65" charset="-122"/>
                <a:ea typeface="方正卡通简体" panose="03000509000000000000" pitchFamily="65" charset="-122"/>
                <a:sym typeface="微软雅黑" pitchFamily="34" charset="-122"/>
              </a:rPr>
              <a:t>第三部分</a:t>
            </a:r>
            <a:endParaRPr lang="en-US" altLang="zh-CN" sz="4400" b="1" dirty="0">
              <a:latin typeface="方正卡通简体" panose="03000509000000000000" pitchFamily="65" charset="-122"/>
              <a:ea typeface="方正卡通简体" panose="03000509000000000000" pitchFamily="65" charset="-122"/>
              <a:sym typeface="微软雅黑" pitchFamily="34" charset="-122"/>
            </a:endParaRPr>
          </a:p>
        </p:txBody>
      </p:sp>
    </p:spTree>
    <p:extLst>
      <p:ext uri="{BB962C8B-B14F-4D97-AF65-F5344CB8AC3E}">
        <p14:creationId xmlns:p14="http://schemas.microsoft.com/office/powerpoint/2010/main" val="35230369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par>
                          <p:cTn id="16" fill="hold">
                            <p:stCondLst>
                              <p:cond delay="1000"/>
                            </p:stCondLst>
                            <p:childTnLst>
                              <p:par>
                                <p:cTn id="17" presetID="31" presetClass="entr" presetSubtype="0"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1000" fill="hold"/>
                                        <p:tgtEl>
                                          <p:spTgt spid="25"/>
                                        </p:tgtEl>
                                        <p:attrNameLst>
                                          <p:attrName>ppt_w</p:attrName>
                                        </p:attrNameLst>
                                      </p:cBhvr>
                                      <p:tavLst>
                                        <p:tav tm="0">
                                          <p:val>
                                            <p:fltVal val="0"/>
                                          </p:val>
                                        </p:tav>
                                        <p:tav tm="100000">
                                          <p:val>
                                            <p:strVal val="#ppt_w"/>
                                          </p:val>
                                        </p:tav>
                                      </p:tavLst>
                                    </p:anim>
                                    <p:anim calcmode="lin" valueType="num">
                                      <p:cBhvr>
                                        <p:cTn id="20" dur="1000" fill="hold"/>
                                        <p:tgtEl>
                                          <p:spTgt spid="25"/>
                                        </p:tgtEl>
                                        <p:attrNameLst>
                                          <p:attrName>ppt_h</p:attrName>
                                        </p:attrNameLst>
                                      </p:cBhvr>
                                      <p:tavLst>
                                        <p:tav tm="0">
                                          <p:val>
                                            <p:fltVal val="0"/>
                                          </p:val>
                                        </p:tav>
                                        <p:tav tm="100000">
                                          <p:val>
                                            <p:strVal val="#ppt_h"/>
                                          </p:val>
                                        </p:tav>
                                      </p:tavLst>
                                    </p:anim>
                                    <p:anim calcmode="lin" valueType="num">
                                      <p:cBhvr>
                                        <p:cTn id="21" dur="1000" fill="hold"/>
                                        <p:tgtEl>
                                          <p:spTgt spid="25"/>
                                        </p:tgtEl>
                                        <p:attrNameLst>
                                          <p:attrName>style.rotation</p:attrName>
                                        </p:attrNameLst>
                                      </p:cBhvr>
                                      <p:tavLst>
                                        <p:tav tm="0">
                                          <p:val>
                                            <p:fltVal val="90"/>
                                          </p:val>
                                        </p:tav>
                                        <p:tav tm="100000">
                                          <p:val>
                                            <p:fltVal val="0"/>
                                          </p:val>
                                        </p:tav>
                                      </p:tavLst>
                                    </p:anim>
                                    <p:animEffect transition="in" filter="fade">
                                      <p:cBhvr>
                                        <p:cTn id="2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457459" y="1864530"/>
            <a:ext cx="2825643" cy="2520000"/>
            <a:chOff x="347069" y="812292"/>
            <a:chExt cx="2825643" cy="252000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7069" y="812292"/>
              <a:ext cx="2825643" cy="2520000"/>
            </a:xfrm>
            <a:prstGeom prst="rect">
              <a:avLst/>
            </a:prstGeom>
          </p:spPr>
        </p:pic>
        <p:pic>
          <p:nvPicPr>
            <p:cNvPr id="5" name="图片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93114" y="1452581"/>
              <a:ext cx="1731794" cy="1239421"/>
            </a:xfrm>
            <a:prstGeom prst="ellipse">
              <a:avLst/>
            </a:prstGeom>
          </p:spPr>
        </p:pic>
      </p:grpSp>
      <p:grpSp>
        <p:nvGrpSpPr>
          <p:cNvPr id="12" name="组合 11"/>
          <p:cNvGrpSpPr/>
          <p:nvPr/>
        </p:nvGrpSpPr>
        <p:grpSpPr>
          <a:xfrm>
            <a:off x="3246336" y="1503746"/>
            <a:ext cx="2810072" cy="2520000"/>
            <a:chOff x="3170953" y="2072292"/>
            <a:chExt cx="2810072" cy="2520000"/>
          </a:xfrm>
        </p:grpSpPr>
        <p:pic>
          <p:nvPicPr>
            <p:cNvPr id="2" name="图片 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170953" y="2072292"/>
              <a:ext cx="2810072" cy="2520000"/>
            </a:xfrm>
            <a:prstGeom prst="rect">
              <a:avLst/>
            </a:prstGeom>
          </p:spPr>
        </p:pic>
        <p:pic>
          <p:nvPicPr>
            <p:cNvPr id="6" name="图片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718758" y="2774462"/>
              <a:ext cx="1712704" cy="1141802"/>
            </a:xfrm>
            <a:prstGeom prst="ellipse">
              <a:avLst/>
            </a:prstGeom>
          </p:spPr>
        </p:pic>
      </p:grpSp>
      <p:grpSp>
        <p:nvGrpSpPr>
          <p:cNvPr id="13" name="组合 12"/>
          <p:cNvGrpSpPr/>
          <p:nvPr/>
        </p:nvGrpSpPr>
        <p:grpSpPr>
          <a:xfrm>
            <a:off x="6019641" y="1864530"/>
            <a:ext cx="2818421" cy="2520000"/>
            <a:chOff x="5979265" y="812292"/>
            <a:chExt cx="2818421" cy="2520000"/>
          </a:xfrm>
        </p:grpSpPr>
        <p:pic>
          <p:nvPicPr>
            <p:cNvPr id="3" name="图片 2"/>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5979265" y="812292"/>
              <a:ext cx="2818421" cy="2520000"/>
            </a:xfrm>
            <a:prstGeom prst="rect">
              <a:avLst/>
            </a:prstGeom>
          </p:spPr>
        </p:pic>
        <p:pic>
          <p:nvPicPr>
            <p:cNvPr id="7" name="图片 6"/>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545313" y="1378110"/>
              <a:ext cx="1710945" cy="1352461"/>
            </a:xfrm>
            <a:prstGeom prst="ellipse">
              <a:avLst/>
            </a:prstGeom>
          </p:spPr>
        </p:pic>
      </p:grpSp>
      <p:pic>
        <p:nvPicPr>
          <p:cNvPr id="14" name="图片 13"/>
          <p:cNvPicPr>
            <a:picLocks noChangeAspect="1"/>
          </p:cNvPicPr>
          <p:nvPr/>
        </p:nvPicPr>
        <p:blipFill>
          <a:blip r:embed="rId9" cstate="screen">
            <a:extLst>
              <a:ext uri="{BEBA8EAE-BF5A-486C-A8C5-ECC9F3942E4B}">
                <a14:imgProps xmlns:a14="http://schemas.microsoft.com/office/drawing/2010/main">
                  <a14:imgLayer r:embed="rId10">
                    <a14:imgEffect>
                      <a14:backgroundRemoval t="0" b="99316" l="999" r="100000">
                        <a14:foregroundMark x1="21113" y1="26270" x2="51213" y2="41992"/>
                        <a14:foregroundMark x1="64622" y1="21094" x2="58060" y2="33789"/>
                        <a14:foregroundMark x1="37660" y1="23730" x2="42225" y2="23535"/>
                        <a14:foregroundMark x1="38516" y1="27734" x2="53780" y2="33984"/>
                        <a14:foregroundMark x1="24251" y1="45508" x2="48930" y2="51953"/>
                        <a14:foregroundMark x1="71755" y1="32910" x2="61626" y2="45117"/>
                      </a14:backgroundRemoval>
                    </a14:imgEffect>
                  </a14:imgLayer>
                </a14:imgProps>
              </a:ext>
              <a:ext uri="{28A0092B-C50C-407E-A947-70E740481C1C}">
                <a14:useLocalDpi xmlns:a14="http://schemas.microsoft.com/office/drawing/2010/main"/>
              </a:ext>
            </a:extLst>
          </a:blip>
          <a:stretch>
            <a:fillRect/>
          </a:stretch>
        </p:blipFill>
        <p:spPr>
          <a:xfrm>
            <a:off x="-55337" y="3124530"/>
            <a:ext cx="1335788" cy="1951279"/>
          </a:xfrm>
          <a:prstGeom prst="rect">
            <a:avLst/>
          </a:prstGeom>
        </p:spPr>
      </p:pic>
    </p:spTree>
    <p:extLst>
      <p:ext uri="{BB962C8B-B14F-4D97-AF65-F5344CB8AC3E}">
        <p14:creationId xmlns:p14="http://schemas.microsoft.com/office/powerpoint/2010/main" val="21830811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750" fill="hold"/>
                                        <p:tgtEl>
                                          <p:spTgt spid="11"/>
                                        </p:tgtEl>
                                        <p:attrNameLst>
                                          <p:attrName>ppt_w</p:attrName>
                                        </p:attrNameLst>
                                      </p:cBhvr>
                                      <p:tavLst>
                                        <p:tav tm="0">
                                          <p:val>
                                            <p:fltVal val="0"/>
                                          </p:val>
                                        </p:tav>
                                        <p:tav tm="100000">
                                          <p:val>
                                            <p:strVal val="#ppt_w"/>
                                          </p:val>
                                        </p:tav>
                                      </p:tavLst>
                                    </p:anim>
                                    <p:anim calcmode="lin" valueType="num">
                                      <p:cBhvr>
                                        <p:cTn id="8" dur="750" fill="hold"/>
                                        <p:tgtEl>
                                          <p:spTgt spid="11"/>
                                        </p:tgtEl>
                                        <p:attrNameLst>
                                          <p:attrName>ppt_h</p:attrName>
                                        </p:attrNameLst>
                                      </p:cBhvr>
                                      <p:tavLst>
                                        <p:tav tm="0">
                                          <p:val>
                                            <p:fltVal val="0"/>
                                          </p:val>
                                        </p:tav>
                                        <p:tav tm="100000">
                                          <p:val>
                                            <p:strVal val="#ppt_h"/>
                                          </p:val>
                                        </p:tav>
                                      </p:tavLst>
                                    </p:anim>
                                    <p:animEffect transition="in" filter="fade">
                                      <p:cBhvr>
                                        <p:cTn id="9" dur="750"/>
                                        <p:tgtEl>
                                          <p:spTgt spid="11"/>
                                        </p:tgtEl>
                                      </p:cBhvr>
                                    </p:animEffect>
                                    <p:anim calcmode="lin" valueType="num">
                                      <p:cBhvr>
                                        <p:cTn id="10" dur="750" fill="hold"/>
                                        <p:tgtEl>
                                          <p:spTgt spid="11"/>
                                        </p:tgtEl>
                                        <p:attrNameLst>
                                          <p:attrName>ppt_x</p:attrName>
                                        </p:attrNameLst>
                                      </p:cBhvr>
                                      <p:tavLst>
                                        <p:tav tm="0">
                                          <p:val>
                                            <p:fltVal val="0.5"/>
                                          </p:val>
                                        </p:tav>
                                        <p:tav tm="100000">
                                          <p:val>
                                            <p:strVal val="#ppt_x"/>
                                          </p:val>
                                        </p:tav>
                                      </p:tavLst>
                                    </p:anim>
                                    <p:anim calcmode="lin" valueType="num">
                                      <p:cBhvr>
                                        <p:cTn id="11" dur="750" fill="hold"/>
                                        <p:tgtEl>
                                          <p:spTgt spid="11"/>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50"/>
                                  </p:stCondLst>
                                  <p:childTnLst>
                                    <p:set>
                                      <p:cBhvr>
                                        <p:cTn id="13" dur="1" fill="hold">
                                          <p:stCondLst>
                                            <p:cond delay="0"/>
                                          </p:stCondLst>
                                        </p:cTn>
                                        <p:tgtEl>
                                          <p:spTgt spid="12"/>
                                        </p:tgtEl>
                                        <p:attrNameLst>
                                          <p:attrName>style.visibility</p:attrName>
                                        </p:attrNameLst>
                                      </p:cBhvr>
                                      <p:to>
                                        <p:strVal val="visible"/>
                                      </p:to>
                                    </p:set>
                                    <p:anim calcmode="lin" valueType="num">
                                      <p:cBhvr>
                                        <p:cTn id="14" dur="750" fill="hold"/>
                                        <p:tgtEl>
                                          <p:spTgt spid="12"/>
                                        </p:tgtEl>
                                        <p:attrNameLst>
                                          <p:attrName>ppt_w</p:attrName>
                                        </p:attrNameLst>
                                      </p:cBhvr>
                                      <p:tavLst>
                                        <p:tav tm="0">
                                          <p:val>
                                            <p:fltVal val="0"/>
                                          </p:val>
                                        </p:tav>
                                        <p:tav tm="100000">
                                          <p:val>
                                            <p:strVal val="#ppt_w"/>
                                          </p:val>
                                        </p:tav>
                                      </p:tavLst>
                                    </p:anim>
                                    <p:anim calcmode="lin" valueType="num">
                                      <p:cBhvr>
                                        <p:cTn id="15" dur="750" fill="hold"/>
                                        <p:tgtEl>
                                          <p:spTgt spid="12"/>
                                        </p:tgtEl>
                                        <p:attrNameLst>
                                          <p:attrName>ppt_h</p:attrName>
                                        </p:attrNameLst>
                                      </p:cBhvr>
                                      <p:tavLst>
                                        <p:tav tm="0">
                                          <p:val>
                                            <p:fltVal val="0"/>
                                          </p:val>
                                        </p:tav>
                                        <p:tav tm="100000">
                                          <p:val>
                                            <p:strVal val="#ppt_h"/>
                                          </p:val>
                                        </p:tav>
                                      </p:tavLst>
                                    </p:anim>
                                    <p:animEffect transition="in" filter="fade">
                                      <p:cBhvr>
                                        <p:cTn id="16" dur="750"/>
                                        <p:tgtEl>
                                          <p:spTgt spid="12"/>
                                        </p:tgtEl>
                                      </p:cBhvr>
                                    </p:animEffect>
                                    <p:anim calcmode="lin" valueType="num">
                                      <p:cBhvr>
                                        <p:cTn id="17" dur="750" fill="hold"/>
                                        <p:tgtEl>
                                          <p:spTgt spid="12"/>
                                        </p:tgtEl>
                                        <p:attrNameLst>
                                          <p:attrName>ppt_x</p:attrName>
                                        </p:attrNameLst>
                                      </p:cBhvr>
                                      <p:tavLst>
                                        <p:tav tm="0">
                                          <p:val>
                                            <p:fltVal val="0.5"/>
                                          </p:val>
                                        </p:tav>
                                        <p:tav tm="100000">
                                          <p:val>
                                            <p:strVal val="#ppt_x"/>
                                          </p:val>
                                        </p:tav>
                                      </p:tavLst>
                                    </p:anim>
                                    <p:anim calcmode="lin" valueType="num">
                                      <p:cBhvr>
                                        <p:cTn id="18" dur="750" fill="hold"/>
                                        <p:tgtEl>
                                          <p:spTgt spid="12"/>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750" fill="hold"/>
                                        <p:tgtEl>
                                          <p:spTgt spid="13"/>
                                        </p:tgtEl>
                                        <p:attrNameLst>
                                          <p:attrName>ppt_w</p:attrName>
                                        </p:attrNameLst>
                                      </p:cBhvr>
                                      <p:tavLst>
                                        <p:tav tm="0">
                                          <p:val>
                                            <p:fltVal val="0"/>
                                          </p:val>
                                        </p:tav>
                                        <p:tav tm="100000">
                                          <p:val>
                                            <p:strVal val="#ppt_w"/>
                                          </p:val>
                                        </p:tav>
                                      </p:tavLst>
                                    </p:anim>
                                    <p:anim calcmode="lin" valueType="num">
                                      <p:cBhvr>
                                        <p:cTn id="22" dur="750" fill="hold"/>
                                        <p:tgtEl>
                                          <p:spTgt spid="13"/>
                                        </p:tgtEl>
                                        <p:attrNameLst>
                                          <p:attrName>ppt_h</p:attrName>
                                        </p:attrNameLst>
                                      </p:cBhvr>
                                      <p:tavLst>
                                        <p:tav tm="0">
                                          <p:val>
                                            <p:fltVal val="0"/>
                                          </p:val>
                                        </p:tav>
                                        <p:tav tm="100000">
                                          <p:val>
                                            <p:strVal val="#ppt_h"/>
                                          </p:val>
                                        </p:tav>
                                      </p:tavLst>
                                    </p:anim>
                                    <p:animEffect transition="in" filter="fade">
                                      <p:cBhvr>
                                        <p:cTn id="23" dur="750"/>
                                        <p:tgtEl>
                                          <p:spTgt spid="13"/>
                                        </p:tgtEl>
                                      </p:cBhvr>
                                    </p:animEffect>
                                    <p:anim calcmode="lin" valueType="num">
                                      <p:cBhvr>
                                        <p:cTn id="24" dur="750" fill="hold"/>
                                        <p:tgtEl>
                                          <p:spTgt spid="13"/>
                                        </p:tgtEl>
                                        <p:attrNameLst>
                                          <p:attrName>ppt_x</p:attrName>
                                        </p:attrNameLst>
                                      </p:cBhvr>
                                      <p:tavLst>
                                        <p:tav tm="0">
                                          <p:val>
                                            <p:fltVal val="0.5"/>
                                          </p:val>
                                        </p:tav>
                                        <p:tav tm="100000">
                                          <p:val>
                                            <p:strVal val="#ppt_x"/>
                                          </p:val>
                                        </p:tav>
                                      </p:tavLst>
                                    </p:anim>
                                    <p:anim calcmode="lin" valueType="num">
                                      <p:cBhvr>
                                        <p:cTn id="25" dur="750" fill="hold"/>
                                        <p:tgtEl>
                                          <p:spTgt spid="13"/>
                                        </p:tgtEl>
                                        <p:attrNameLst>
                                          <p:attrName>ppt_y</p:attrName>
                                        </p:attrNameLst>
                                      </p:cBhvr>
                                      <p:tavLst>
                                        <p:tav tm="0">
                                          <p:val>
                                            <p:fltVal val="0.5"/>
                                          </p:val>
                                        </p:tav>
                                        <p:tav tm="100000">
                                          <p:val>
                                            <p:strVal val="#ppt_y"/>
                                          </p:val>
                                        </p:tav>
                                      </p:tavLst>
                                    </p:anim>
                                  </p:childTnLst>
                                </p:cTn>
                              </p:par>
                            </p:childTnLst>
                          </p:cTn>
                        </p:par>
                        <p:par>
                          <p:cTn id="26" fill="hold">
                            <p:stCondLst>
                              <p:cond delay="1000"/>
                            </p:stCondLst>
                            <p:childTnLst>
                              <p:par>
                                <p:cTn id="27" presetID="53" presetClass="entr" presetSubtype="16"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831775" y="1268891"/>
            <a:ext cx="1452028" cy="1336265"/>
            <a:chOff x="1108416" y="1691638"/>
            <a:chExt cx="1936277" cy="1781907"/>
          </a:xfrm>
        </p:grpSpPr>
        <p:sp>
          <p:nvSpPr>
            <p:cNvPr id="9" name="Oval 8"/>
            <p:cNvSpPr/>
            <p:nvPr/>
          </p:nvSpPr>
          <p:spPr>
            <a:xfrm flipH="1">
              <a:off x="1108416" y="1691638"/>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0">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4" name="Freeform 13"/>
            <p:cNvSpPr>
              <a:spLocks noEditPoints="1"/>
            </p:cNvSpPr>
            <p:nvPr/>
          </p:nvSpPr>
          <p:spPr bwMode="auto">
            <a:xfrm>
              <a:off x="1805677" y="2230728"/>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68572" tIns="34286" rIns="68572" bIns="3428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ectangle 19"/>
            <p:cNvSpPr/>
            <p:nvPr/>
          </p:nvSpPr>
          <p:spPr>
            <a:xfrm>
              <a:off x="1180708" y="2609832"/>
              <a:ext cx="1863985" cy="368351"/>
            </a:xfrm>
            <a:prstGeom prst="rect">
              <a:avLst/>
            </a:prstGeom>
          </p:spPr>
          <p:txBody>
            <a:bodyPr wrap="square">
              <a:spAutoFit/>
            </a:bodyPr>
            <a:lstStyle/>
            <a:p>
              <a:pPr>
                <a:lnSpc>
                  <a:spcPct val="120000"/>
                </a:lnSpc>
              </a:pPr>
              <a:r>
                <a:rPr lang="zh-CN" alt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4"/>
          <p:cNvGrpSpPr/>
          <p:nvPr/>
        </p:nvGrpSpPr>
        <p:grpSpPr>
          <a:xfrm>
            <a:off x="2054633" y="2125156"/>
            <a:ext cx="1473836" cy="1336265"/>
            <a:chOff x="2739096" y="2833465"/>
            <a:chExt cx="1965357" cy="1781907"/>
          </a:xfrm>
        </p:grpSpPr>
        <p:sp>
          <p:nvSpPr>
            <p:cNvPr id="12" name="Oval 11"/>
            <p:cNvSpPr/>
            <p:nvPr/>
          </p:nvSpPr>
          <p:spPr>
            <a:xfrm flipH="1">
              <a:off x="2739096" y="2833465"/>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0">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7" name="Freeform 16"/>
            <p:cNvSpPr>
              <a:spLocks noEditPoints="1"/>
            </p:cNvSpPr>
            <p:nvPr/>
          </p:nvSpPr>
          <p:spPr bwMode="auto">
            <a:xfrm>
              <a:off x="3442082" y="3313151"/>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68572" tIns="34286" rIns="68572" bIns="3428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ectangle 20"/>
            <p:cNvSpPr/>
            <p:nvPr/>
          </p:nvSpPr>
          <p:spPr>
            <a:xfrm>
              <a:off x="2840467" y="3819464"/>
              <a:ext cx="1863986" cy="368351"/>
            </a:xfrm>
            <a:prstGeom prst="rect">
              <a:avLst/>
            </a:prstGeom>
          </p:spPr>
          <p:txBody>
            <a:bodyPr wrap="square">
              <a:spAutoFit/>
            </a:bodyPr>
            <a:lstStyle/>
            <a:p>
              <a:pPr>
                <a:lnSpc>
                  <a:spcPct val="120000"/>
                </a:lnSpc>
              </a:pPr>
              <a:r>
                <a:rPr lang="zh-CN" alt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12"/>
          <p:cNvGrpSpPr/>
          <p:nvPr/>
        </p:nvGrpSpPr>
        <p:grpSpPr>
          <a:xfrm>
            <a:off x="4500353" y="2125156"/>
            <a:ext cx="1469466" cy="1336265"/>
            <a:chOff x="6000456" y="2833465"/>
            <a:chExt cx="1959530" cy="1781907"/>
          </a:xfrm>
        </p:grpSpPr>
        <p:sp>
          <p:nvSpPr>
            <p:cNvPr id="11" name="Oval 10"/>
            <p:cNvSpPr/>
            <p:nvPr/>
          </p:nvSpPr>
          <p:spPr>
            <a:xfrm flipH="1">
              <a:off x="6000456" y="2833465"/>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0">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5" name="Freeform 14"/>
            <p:cNvSpPr>
              <a:spLocks noEditPoints="1"/>
            </p:cNvSpPr>
            <p:nvPr/>
          </p:nvSpPr>
          <p:spPr bwMode="auto">
            <a:xfrm>
              <a:off x="6718709" y="3317436"/>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68572" tIns="34286" rIns="68572" bIns="3428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2" name="Rectangle 21"/>
            <p:cNvSpPr/>
            <p:nvPr/>
          </p:nvSpPr>
          <p:spPr>
            <a:xfrm>
              <a:off x="6096000" y="3817741"/>
              <a:ext cx="1863986" cy="368351"/>
            </a:xfrm>
            <a:prstGeom prst="rect">
              <a:avLst/>
            </a:prstGeom>
          </p:spPr>
          <p:txBody>
            <a:bodyPr wrap="square">
              <a:spAutoFit/>
            </a:bodyPr>
            <a:lstStyle/>
            <a:p>
              <a:pPr>
                <a:lnSpc>
                  <a:spcPct val="120000"/>
                </a:lnSpc>
              </a:pPr>
              <a:r>
                <a:rPr lang="zh-CN" alt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36"/>
          <p:cNvGrpSpPr/>
          <p:nvPr/>
        </p:nvGrpSpPr>
        <p:grpSpPr>
          <a:xfrm>
            <a:off x="6946070" y="2125156"/>
            <a:ext cx="1492468" cy="1336265"/>
            <a:chOff x="9261816" y="2833466"/>
            <a:chExt cx="1990203" cy="1781907"/>
          </a:xfrm>
        </p:grpSpPr>
        <p:sp>
          <p:nvSpPr>
            <p:cNvPr id="10" name="Oval 9"/>
            <p:cNvSpPr/>
            <p:nvPr/>
          </p:nvSpPr>
          <p:spPr>
            <a:xfrm flipH="1">
              <a:off x="9261816" y="2833466"/>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0">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Freeform 18"/>
            <p:cNvSpPr>
              <a:spLocks noEditPoints="1"/>
            </p:cNvSpPr>
            <p:nvPr/>
          </p:nvSpPr>
          <p:spPr bwMode="auto">
            <a:xfrm>
              <a:off x="9965756" y="3341873"/>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68572" tIns="34286" rIns="68572" bIns="3428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ectangle 22"/>
            <p:cNvSpPr/>
            <p:nvPr/>
          </p:nvSpPr>
          <p:spPr>
            <a:xfrm>
              <a:off x="9388033" y="3765408"/>
              <a:ext cx="1863986" cy="368351"/>
            </a:xfrm>
            <a:prstGeom prst="rect">
              <a:avLst/>
            </a:prstGeom>
          </p:spPr>
          <p:txBody>
            <a:bodyPr wrap="square">
              <a:spAutoFit/>
            </a:bodyPr>
            <a:lstStyle/>
            <a:p>
              <a:pPr>
                <a:lnSpc>
                  <a:spcPct val="120000"/>
                </a:lnSpc>
              </a:pPr>
              <a:r>
                <a:rPr lang="zh-CN" alt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3258737" y="1268891"/>
            <a:ext cx="1397817" cy="1336265"/>
            <a:chOff x="4344767" y="1691638"/>
            <a:chExt cx="1863986" cy="1781907"/>
          </a:xfrm>
        </p:grpSpPr>
        <p:sp>
          <p:nvSpPr>
            <p:cNvPr id="8" name="Oval 7"/>
            <p:cNvSpPr/>
            <p:nvPr/>
          </p:nvSpPr>
          <p:spPr>
            <a:xfrm flipH="1">
              <a:off x="4369776" y="1691638"/>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0">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Freeform 17"/>
            <p:cNvSpPr>
              <a:spLocks noEditPoints="1"/>
            </p:cNvSpPr>
            <p:nvPr/>
          </p:nvSpPr>
          <p:spPr bwMode="auto">
            <a:xfrm>
              <a:off x="5086120" y="2051348"/>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68572" tIns="34286" rIns="68572" bIns="3428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Rectangle 23"/>
            <p:cNvSpPr/>
            <p:nvPr/>
          </p:nvSpPr>
          <p:spPr>
            <a:xfrm>
              <a:off x="4344767" y="2609832"/>
              <a:ext cx="1863986" cy="368351"/>
            </a:xfrm>
            <a:prstGeom prst="rect">
              <a:avLst/>
            </a:prstGeom>
          </p:spPr>
          <p:txBody>
            <a:bodyPr wrap="square">
              <a:spAutoFit/>
            </a:bodyPr>
            <a:lstStyle/>
            <a:p>
              <a:pPr algn="ctr">
                <a:lnSpc>
                  <a:spcPct val="120000"/>
                </a:lnSpc>
              </a:pPr>
              <a:r>
                <a:rPr lang="zh-CN" alt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28"/>
          <p:cNvGrpSpPr/>
          <p:nvPr/>
        </p:nvGrpSpPr>
        <p:grpSpPr>
          <a:xfrm>
            <a:off x="5723211" y="1268891"/>
            <a:ext cx="1492468" cy="1336265"/>
            <a:chOff x="7631136" y="1691638"/>
            <a:chExt cx="1990203" cy="1781907"/>
          </a:xfrm>
        </p:grpSpPr>
        <p:sp>
          <p:nvSpPr>
            <p:cNvPr id="7" name="Oval 6"/>
            <p:cNvSpPr/>
            <p:nvPr/>
          </p:nvSpPr>
          <p:spPr>
            <a:xfrm flipH="1">
              <a:off x="7631136" y="1691638"/>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80">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6" name="Freeform 15"/>
            <p:cNvSpPr>
              <a:spLocks noEditPoints="1"/>
            </p:cNvSpPr>
            <p:nvPr/>
          </p:nvSpPr>
          <p:spPr bwMode="auto">
            <a:xfrm>
              <a:off x="8290231" y="2051348"/>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68572" tIns="34286" rIns="68572" bIns="3428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Rectangle 24"/>
            <p:cNvSpPr/>
            <p:nvPr/>
          </p:nvSpPr>
          <p:spPr>
            <a:xfrm>
              <a:off x="7757353" y="2582561"/>
              <a:ext cx="1863986" cy="368351"/>
            </a:xfrm>
            <a:prstGeom prst="rect">
              <a:avLst/>
            </a:prstGeom>
          </p:spPr>
          <p:txBody>
            <a:bodyPr wrap="square">
              <a:spAutoFit/>
            </a:bodyPr>
            <a:lstStyle/>
            <a:p>
              <a:pPr>
                <a:lnSpc>
                  <a:spcPct val="120000"/>
                </a:lnSpc>
              </a:pPr>
              <a:r>
                <a:rPr lang="zh-CN" alt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1926561" y="2801090"/>
            <a:ext cx="0" cy="810239"/>
          </a:xfrm>
          <a:prstGeom prst="line">
            <a:avLst/>
          </a:prstGeom>
          <a:ln w="9525">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4384587" y="2801090"/>
            <a:ext cx="0" cy="810239"/>
          </a:xfrm>
          <a:prstGeom prst="line">
            <a:avLst/>
          </a:prstGeom>
          <a:ln w="9525">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789865" y="2801090"/>
            <a:ext cx="0" cy="810239"/>
          </a:xfrm>
          <a:prstGeom prst="line">
            <a:avLst/>
          </a:prstGeom>
          <a:ln w="9525">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41" name="TextBox 41"/>
          <p:cNvSpPr txBox="1"/>
          <p:nvPr/>
        </p:nvSpPr>
        <p:spPr>
          <a:xfrm>
            <a:off x="1062480" y="4144608"/>
            <a:ext cx="1885719" cy="455662"/>
          </a:xfrm>
          <a:prstGeom prst="rect">
            <a:avLst/>
          </a:prstGeom>
          <a:noFill/>
        </p:spPr>
        <p:txBody>
          <a:bodyPr wrap="square" lIns="60919" tIns="30460" rIns="60919" bIns="30460" rtlCol="0">
            <a:spAutoFit/>
          </a:bodyPr>
          <a:lstStyle/>
          <a:p>
            <a:pPr>
              <a:lnSpc>
                <a:spcPct val="150000"/>
              </a:lnSpc>
            </a:pPr>
            <a:r>
              <a:rPr lang="zh-CN" alt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1062482" y="3946449"/>
            <a:ext cx="1728161" cy="253138"/>
          </a:xfrm>
          <a:prstGeom prst="rect">
            <a:avLst/>
          </a:prstGeom>
          <a:noFill/>
        </p:spPr>
        <p:txBody>
          <a:bodyPr wrap="square" lIns="68573" tIns="34286" rIns="68573" bIns="34286" rtlCol="0">
            <a:spAutoFit/>
          </a:bodyPr>
          <a:lstStyle/>
          <a:p>
            <a:pPr>
              <a:lnSpc>
                <a:spcPct val="120000"/>
              </a:lnSpc>
            </a:pPr>
            <a:r>
              <a:rPr lang="zh-CN" altLang="en-US" sz="99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99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3521200" y="4144608"/>
            <a:ext cx="1885719" cy="455662"/>
          </a:xfrm>
          <a:prstGeom prst="rect">
            <a:avLst/>
          </a:prstGeom>
          <a:noFill/>
        </p:spPr>
        <p:txBody>
          <a:bodyPr wrap="square" lIns="60919" tIns="30460" rIns="60919" bIns="30460" rtlCol="0">
            <a:spAutoFit/>
          </a:bodyPr>
          <a:lstStyle/>
          <a:p>
            <a:pPr>
              <a:lnSpc>
                <a:spcPct val="150000"/>
              </a:lnSpc>
            </a:pPr>
            <a:r>
              <a:rPr lang="zh-CN" alt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3521202" y="3946449"/>
            <a:ext cx="1728161" cy="253138"/>
          </a:xfrm>
          <a:prstGeom prst="rect">
            <a:avLst/>
          </a:prstGeom>
          <a:noFill/>
        </p:spPr>
        <p:txBody>
          <a:bodyPr wrap="square" lIns="68573" tIns="34286" rIns="68573" bIns="34286" rtlCol="0">
            <a:spAutoFit/>
          </a:bodyPr>
          <a:lstStyle/>
          <a:p>
            <a:pPr>
              <a:lnSpc>
                <a:spcPct val="120000"/>
              </a:lnSpc>
            </a:pPr>
            <a:r>
              <a:rPr lang="zh-CN" altLang="en-US" sz="99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99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1"/>
          <p:cNvSpPr txBox="1"/>
          <p:nvPr/>
        </p:nvSpPr>
        <p:spPr>
          <a:xfrm>
            <a:off x="5990081" y="4144608"/>
            <a:ext cx="1885719" cy="455662"/>
          </a:xfrm>
          <a:prstGeom prst="rect">
            <a:avLst/>
          </a:prstGeom>
          <a:noFill/>
        </p:spPr>
        <p:txBody>
          <a:bodyPr wrap="square" lIns="60919" tIns="30460" rIns="60919" bIns="30460" rtlCol="0">
            <a:spAutoFit/>
          </a:bodyPr>
          <a:lstStyle/>
          <a:p>
            <a:pPr>
              <a:lnSpc>
                <a:spcPct val="150000"/>
              </a:lnSpc>
            </a:pPr>
            <a:r>
              <a:rPr lang="zh-CN" alt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6" name="TextBox 170"/>
          <p:cNvSpPr txBox="1"/>
          <p:nvPr/>
        </p:nvSpPr>
        <p:spPr>
          <a:xfrm>
            <a:off x="5990082" y="3946449"/>
            <a:ext cx="1728161" cy="253138"/>
          </a:xfrm>
          <a:prstGeom prst="rect">
            <a:avLst/>
          </a:prstGeom>
          <a:noFill/>
        </p:spPr>
        <p:txBody>
          <a:bodyPr wrap="square" lIns="68573" tIns="34286" rIns="68573" bIns="34286" rtlCol="0">
            <a:spAutoFit/>
          </a:bodyPr>
          <a:lstStyle/>
          <a:p>
            <a:pPr>
              <a:lnSpc>
                <a:spcPct val="120000"/>
              </a:lnSpc>
            </a:pPr>
            <a:r>
              <a:rPr lang="zh-CN" altLang="en-US" sz="99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99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916739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anim calcmode="lin" valueType="num">
                                      <p:cBhvr>
                                        <p:cTn id="14" dur="500" fill="hold"/>
                                        <p:tgtEl>
                                          <p:spTgt spid="3"/>
                                        </p:tgtEl>
                                        <p:attrNameLst>
                                          <p:attrName>ppt_x</p:attrName>
                                        </p:attrNameLst>
                                      </p:cBhvr>
                                      <p:tavLst>
                                        <p:tav tm="0">
                                          <p:val>
                                            <p:strVal val="#ppt_x"/>
                                          </p:val>
                                        </p:tav>
                                        <p:tav tm="100000">
                                          <p:val>
                                            <p:strVal val="#ppt_x"/>
                                          </p:val>
                                        </p:tav>
                                      </p:tavLst>
                                    </p:anim>
                                    <p:anim calcmode="lin" valueType="num">
                                      <p:cBhvr>
                                        <p:cTn id="15" dur="5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anim calcmode="lin" valueType="num">
                                      <p:cBhvr>
                                        <p:cTn id="26" dur="500" fill="hold"/>
                                        <p:tgtEl>
                                          <p:spTgt spid="4"/>
                                        </p:tgtEl>
                                        <p:attrNameLst>
                                          <p:attrName>ppt_x</p:attrName>
                                        </p:attrNameLst>
                                      </p:cBhvr>
                                      <p:tavLst>
                                        <p:tav tm="0">
                                          <p:val>
                                            <p:strVal val="#ppt_x"/>
                                          </p:val>
                                        </p:tav>
                                        <p:tav tm="100000">
                                          <p:val>
                                            <p:strVal val="#ppt_x"/>
                                          </p:val>
                                        </p:tav>
                                      </p:tavLst>
                                    </p:anim>
                                    <p:anim calcmode="lin" valueType="num">
                                      <p:cBhvr>
                                        <p:cTn id="27" dur="500" fill="hold"/>
                                        <p:tgtEl>
                                          <p:spTgt spid="4"/>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childTnLst>
                          </p:cTn>
                        </p:par>
                        <p:par>
                          <p:cTn id="44" fill="hold">
                            <p:stCondLst>
                              <p:cond delay="3500"/>
                            </p:stCondLst>
                            <p:childTnLst>
                              <p:par>
                                <p:cTn id="45" presetID="47" presetClass="entr" presetSubtype="0" fill="hold" grpId="0" nodeType="after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anim calcmode="lin" valueType="num">
                                      <p:cBhvr>
                                        <p:cTn id="48" dur="500" fill="hold"/>
                                        <p:tgtEl>
                                          <p:spTgt spid="42"/>
                                        </p:tgtEl>
                                        <p:attrNameLst>
                                          <p:attrName>ppt_x</p:attrName>
                                        </p:attrNameLst>
                                      </p:cBhvr>
                                      <p:tavLst>
                                        <p:tav tm="0">
                                          <p:val>
                                            <p:strVal val="#ppt_x"/>
                                          </p:val>
                                        </p:tav>
                                        <p:tav tm="100000">
                                          <p:val>
                                            <p:strVal val="#ppt_x"/>
                                          </p:val>
                                        </p:tav>
                                      </p:tavLst>
                                    </p:anim>
                                    <p:anim calcmode="lin" valueType="num">
                                      <p:cBhvr>
                                        <p:cTn id="49" dur="500" fill="hold"/>
                                        <p:tgtEl>
                                          <p:spTgt spid="4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500"/>
                                        <p:tgtEl>
                                          <p:spTgt spid="41"/>
                                        </p:tgtEl>
                                      </p:cBhvr>
                                    </p:animEffect>
                                    <p:anim calcmode="lin" valueType="num">
                                      <p:cBhvr>
                                        <p:cTn id="53" dur="500" fill="hold"/>
                                        <p:tgtEl>
                                          <p:spTgt spid="41"/>
                                        </p:tgtEl>
                                        <p:attrNameLst>
                                          <p:attrName>ppt_x</p:attrName>
                                        </p:attrNameLst>
                                      </p:cBhvr>
                                      <p:tavLst>
                                        <p:tav tm="0">
                                          <p:val>
                                            <p:strVal val="#ppt_x"/>
                                          </p:val>
                                        </p:tav>
                                        <p:tav tm="100000">
                                          <p:val>
                                            <p:strVal val="#ppt_x"/>
                                          </p:val>
                                        </p:tav>
                                      </p:tavLst>
                                    </p:anim>
                                    <p:anim calcmode="lin" valueType="num">
                                      <p:cBhvr>
                                        <p:cTn id="54" dur="500" fill="hold"/>
                                        <p:tgtEl>
                                          <p:spTgt spid="41"/>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22" presetClass="entr" presetSubtype="1"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wipe(up)">
                                      <p:cBhvr>
                                        <p:cTn id="58" dur="500"/>
                                        <p:tgtEl>
                                          <p:spTgt spid="27"/>
                                        </p:tgtEl>
                                      </p:cBhvr>
                                    </p:animEffect>
                                  </p:childTnLst>
                                </p:cTn>
                              </p:par>
                            </p:childTnLst>
                          </p:cTn>
                        </p:par>
                        <p:par>
                          <p:cTn id="59" fill="hold">
                            <p:stCondLst>
                              <p:cond delay="4500"/>
                            </p:stCondLst>
                            <p:childTnLst>
                              <p:par>
                                <p:cTn id="60" presetID="47" presetClass="entr" presetSubtype="0" fill="hold" grpId="0" nodeType="after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fade">
                                      <p:cBhvr>
                                        <p:cTn id="62" dur="500"/>
                                        <p:tgtEl>
                                          <p:spTgt spid="44"/>
                                        </p:tgtEl>
                                      </p:cBhvr>
                                    </p:animEffect>
                                    <p:anim calcmode="lin" valueType="num">
                                      <p:cBhvr>
                                        <p:cTn id="63" dur="500" fill="hold"/>
                                        <p:tgtEl>
                                          <p:spTgt spid="44"/>
                                        </p:tgtEl>
                                        <p:attrNameLst>
                                          <p:attrName>ppt_x</p:attrName>
                                        </p:attrNameLst>
                                      </p:cBhvr>
                                      <p:tavLst>
                                        <p:tav tm="0">
                                          <p:val>
                                            <p:strVal val="#ppt_x"/>
                                          </p:val>
                                        </p:tav>
                                        <p:tav tm="100000">
                                          <p:val>
                                            <p:strVal val="#ppt_x"/>
                                          </p:val>
                                        </p:tav>
                                      </p:tavLst>
                                    </p:anim>
                                    <p:anim calcmode="lin" valueType="num">
                                      <p:cBhvr>
                                        <p:cTn id="64" dur="500" fill="hold"/>
                                        <p:tgtEl>
                                          <p:spTgt spid="4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fade">
                                      <p:cBhvr>
                                        <p:cTn id="67" dur="500"/>
                                        <p:tgtEl>
                                          <p:spTgt spid="43"/>
                                        </p:tgtEl>
                                      </p:cBhvr>
                                    </p:animEffect>
                                    <p:anim calcmode="lin" valueType="num">
                                      <p:cBhvr>
                                        <p:cTn id="68" dur="500" fill="hold"/>
                                        <p:tgtEl>
                                          <p:spTgt spid="43"/>
                                        </p:tgtEl>
                                        <p:attrNameLst>
                                          <p:attrName>ppt_x</p:attrName>
                                        </p:attrNameLst>
                                      </p:cBhvr>
                                      <p:tavLst>
                                        <p:tav tm="0">
                                          <p:val>
                                            <p:strVal val="#ppt_x"/>
                                          </p:val>
                                        </p:tav>
                                        <p:tav tm="100000">
                                          <p:val>
                                            <p:strVal val="#ppt_x"/>
                                          </p:val>
                                        </p:tav>
                                      </p:tavLst>
                                    </p:anim>
                                    <p:anim calcmode="lin" valueType="num">
                                      <p:cBhvr>
                                        <p:cTn id="69" dur="500" fill="hold"/>
                                        <p:tgtEl>
                                          <p:spTgt spid="43"/>
                                        </p:tgtEl>
                                        <p:attrNameLst>
                                          <p:attrName>ppt_y</p:attrName>
                                        </p:attrNameLst>
                                      </p:cBhvr>
                                      <p:tavLst>
                                        <p:tav tm="0">
                                          <p:val>
                                            <p:strVal val="#ppt_y+.1"/>
                                          </p:val>
                                        </p:tav>
                                        <p:tav tm="100000">
                                          <p:val>
                                            <p:strVal val="#ppt_y"/>
                                          </p:val>
                                        </p:tav>
                                      </p:tavLst>
                                    </p:anim>
                                  </p:childTnLst>
                                </p:cTn>
                              </p:par>
                            </p:childTnLst>
                          </p:cTn>
                        </p:par>
                        <p:par>
                          <p:cTn id="70" fill="hold">
                            <p:stCondLst>
                              <p:cond delay="5000"/>
                            </p:stCondLst>
                            <p:childTnLst>
                              <p:par>
                                <p:cTn id="71" presetID="22" presetClass="entr" presetSubtype="1" fill="hold" nodeType="after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wipe(up)">
                                      <p:cBhvr>
                                        <p:cTn id="73" dur="500"/>
                                        <p:tgtEl>
                                          <p:spTgt spid="28"/>
                                        </p:tgtEl>
                                      </p:cBhvr>
                                    </p:animEffect>
                                  </p:childTnLst>
                                </p:cTn>
                              </p:par>
                            </p:childTnLst>
                          </p:cTn>
                        </p:par>
                        <p:par>
                          <p:cTn id="74" fill="hold">
                            <p:stCondLst>
                              <p:cond delay="5500"/>
                            </p:stCondLst>
                            <p:childTnLst>
                              <p:par>
                                <p:cTn id="75" presetID="47" presetClass="entr" presetSubtype="0" fill="hold" grpId="0" nodeType="after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fade">
                                      <p:cBhvr>
                                        <p:cTn id="77" dur="500"/>
                                        <p:tgtEl>
                                          <p:spTgt spid="46"/>
                                        </p:tgtEl>
                                      </p:cBhvr>
                                    </p:animEffect>
                                    <p:anim calcmode="lin" valueType="num">
                                      <p:cBhvr>
                                        <p:cTn id="78" dur="500" fill="hold"/>
                                        <p:tgtEl>
                                          <p:spTgt spid="46"/>
                                        </p:tgtEl>
                                        <p:attrNameLst>
                                          <p:attrName>ppt_x</p:attrName>
                                        </p:attrNameLst>
                                      </p:cBhvr>
                                      <p:tavLst>
                                        <p:tav tm="0">
                                          <p:val>
                                            <p:strVal val="#ppt_x"/>
                                          </p:val>
                                        </p:tav>
                                        <p:tav tm="100000">
                                          <p:val>
                                            <p:strVal val="#ppt_x"/>
                                          </p:val>
                                        </p:tav>
                                      </p:tavLst>
                                    </p:anim>
                                    <p:anim calcmode="lin" valueType="num">
                                      <p:cBhvr>
                                        <p:cTn id="79" dur="500" fill="hold"/>
                                        <p:tgtEl>
                                          <p:spTgt spid="46"/>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45"/>
                                        </p:tgtEl>
                                        <p:attrNameLst>
                                          <p:attrName>style.visibility</p:attrName>
                                        </p:attrNameLst>
                                      </p:cBhvr>
                                      <p:to>
                                        <p:strVal val="visible"/>
                                      </p:to>
                                    </p:set>
                                    <p:animEffect transition="in" filter="fade">
                                      <p:cBhvr>
                                        <p:cTn id="82" dur="500"/>
                                        <p:tgtEl>
                                          <p:spTgt spid="45"/>
                                        </p:tgtEl>
                                      </p:cBhvr>
                                    </p:animEffect>
                                    <p:anim calcmode="lin" valueType="num">
                                      <p:cBhvr>
                                        <p:cTn id="83" dur="500" fill="hold"/>
                                        <p:tgtEl>
                                          <p:spTgt spid="45"/>
                                        </p:tgtEl>
                                        <p:attrNameLst>
                                          <p:attrName>ppt_x</p:attrName>
                                        </p:attrNameLst>
                                      </p:cBhvr>
                                      <p:tavLst>
                                        <p:tav tm="0">
                                          <p:val>
                                            <p:strVal val="#ppt_x"/>
                                          </p:val>
                                        </p:tav>
                                        <p:tav tm="100000">
                                          <p:val>
                                            <p:strVal val="#ppt_x"/>
                                          </p:val>
                                        </p:tav>
                                      </p:tavLst>
                                    </p:anim>
                                    <p:anim calcmode="lin" valueType="num">
                                      <p:cBhvr>
                                        <p:cTn id="84" dur="5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a:spLocks noChangeArrowheads="1"/>
          </p:cNvSpPr>
          <p:nvPr/>
        </p:nvSpPr>
        <p:spPr bwMode="auto">
          <a:xfrm>
            <a:off x="566739" y="1176338"/>
            <a:ext cx="8016875" cy="461655"/>
          </a:xfrm>
          <a:prstGeom prst="rect">
            <a:avLst/>
          </a:prstGeom>
          <a:noFill/>
          <a:ln w="9525">
            <a:noFill/>
            <a:miter lim="800000"/>
            <a:headEnd/>
            <a:tailEnd/>
          </a:ln>
        </p:spPr>
        <p:txBody>
          <a:bodyPr lIns="91431" tIns="45715" rIns="91431" bIns="45715">
            <a:spAutoFit/>
          </a:bodyPr>
          <a:lstStyle/>
          <a:p>
            <a:pPr marL="0" marR="0" lvl="0" indent="0" algn="l" defTabSz="914282" rtl="0" eaLnBrk="1" fontAlgn="auto" latinLnBrk="0" hangingPunct="1">
              <a:lnSpc>
                <a:spcPct val="150000"/>
              </a:lnSpc>
              <a:spcBef>
                <a:spcPts val="600"/>
              </a:spcBef>
              <a:spcAft>
                <a:spcPts val="600"/>
              </a:spcAft>
              <a:buClrTx/>
              <a:buSzTx/>
              <a:buFontTx/>
              <a:buNone/>
              <a:tabLst/>
              <a:defRPr/>
            </a:pP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28" name="图片 27"/>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775133" y="2106613"/>
            <a:ext cx="3069610" cy="2419350"/>
          </a:xfrm>
          <a:prstGeom prst="rect">
            <a:avLst/>
          </a:prstGeom>
          <a:noFill/>
          <a:ln w="9525">
            <a:noFill/>
            <a:miter lim="800000"/>
            <a:headEnd/>
            <a:tailEnd/>
          </a:ln>
        </p:spPr>
      </p:pic>
      <p:sp>
        <p:nvSpPr>
          <p:cNvPr id="29" name="Rectangle 12"/>
          <p:cNvSpPr/>
          <p:nvPr/>
        </p:nvSpPr>
        <p:spPr bwMode="auto">
          <a:xfrm>
            <a:off x="6130925" y="2106613"/>
            <a:ext cx="2452688" cy="2419350"/>
          </a:xfrm>
          <a:prstGeom prst="rect">
            <a:avLst/>
          </a:prstGeom>
          <a:solidFill>
            <a:schemeClr val="accent1"/>
          </a:solidFill>
          <a:ln w="9525" cap="flat" cmpd="sng" algn="ctr">
            <a:noFill/>
            <a:prstDash val="solid"/>
            <a:headEnd type="none" w="med" len="med"/>
            <a:tailEnd type="none" w="med" len="med"/>
          </a:ln>
          <a:effectLst/>
        </p:spPr>
        <p:txBody>
          <a:bodyPr lIns="137152" tIns="68576" rIns="34289" bIns="34289"/>
          <a:lstStyle>
            <a:defPPr>
              <a:defRPr lang="en-US"/>
            </a:defPPr>
            <a:lvl1pPr marL="0" algn="l" defTabSz="913765" rtl="0" eaLnBrk="1" latinLnBrk="0" hangingPunct="1">
              <a:defRPr sz="1800" kern="1200">
                <a:solidFill>
                  <a:schemeClr val="lt1"/>
                </a:solidFill>
                <a:latin typeface="+mn-lt"/>
                <a:ea typeface="+mn-ea"/>
                <a:cs typeface="+mn-cs"/>
              </a:defRPr>
            </a:lvl1pPr>
            <a:lvl2pPr marL="457200" algn="l" defTabSz="913765" rtl="0" eaLnBrk="1" latinLnBrk="0" hangingPunct="1">
              <a:defRPr sz="1800" kern="1200">
                <a:solidFill>
                  <a:schemeClr val="lt1"/>
                </a:solidFill>
                <a:latin typeface="+mn-lt"/>
                <a:ea typeface="+mn-ea"/>
                <a:cs typeface="+mn-cs"/>
              </a:defRPr>
            </a:lvl2pPr>
            <a:lvl3pPr marL="914400" algn="l" defTabSz="913765" rtl="0" eaLnBrk="1" latinLnBrk="0" hangingPunct="1">
              <a:defRPr sz="1800" kern="1200">
                <a:solidFill>
                  <a:schemeClr val="lt1"/>
                </a:solidFill>
                <a:latin typeface="+mn-lt"/>
                <a:ea typeface="+mn-ea"/>
                <a:cs typeface="+mn-cs"/>
              </a:defRPr>
            </a:lvl3pPr>
            <a:lvl4pPr marL="1371600" algn="l" defTabSz="913765" rtl="0" eaLnBrk="1" latinLnBrk="0" hangingPunct="1">
              <a:defRPr sz="1800" kern="1200">
                <a:solidFill>
                  <a:schemeClr val="lt1"/>
                </a:solidFill>
                <a:latin typeface="+mn-lt"/>
                <a:ea typeface="+mn-ea"/>
                <a:cs typeface="+mn-cs"/>
              </a:defRPr>
            </a:lvl4pPr>
            <a:lvl5pPr marL="1828800" algn="l" defTabSz="913765" rtl="0" eaLnBrk="1" latinLnBrk="0" hangingPunct="1">
              <a:defRPr sz="1800" kern="1200">
                <a:solidFill>
                  <a:schemeClr val="lt1"/>
                </a:solidFill>
                <a:latin typeface="+mn-lt"/>
                <a:ea typeface="+mn-ea"/>
                <a:cs typeface="+mn-cs"/>
              </a:defRPr>
            </a:lvl5pPr>
            <a:lvl6pPr marL="2286000" algn="l" defTabSz="913765" rtl="0" eaLnBrk="1" latinLnBrk="0" hangingPunct="1">
              <a:defRPr sz="1800" kern="1200">
                <a:solidFill>
                  <a:schemeClr val="lt1"/>
                </a:solidFill>
                <a:latin typeface="+mn-lt"/>
                <a:ea typeface="+mn-ea"/>
                <a:cs typeface="+mn-cs"/>
              </a:defRPr>
            </a:lvl6pPr>
            <a:lvl7pPr marL="2743200" algn="l" defTabSz="913765" rtl="0" eaLnBrk="1" latinLnBrk="0" hangingPunct="1">
              <a:defRPr sz="1800" kern="1200">
                <a:solidFill>
                  <a:schemeClr val="lt1"/>
                </a:solidFill>
                <a:latin typeface="+mn-lt"/>
                <a:ea typeface="+mn-ea"/>
                <a:cs typeface="+mn-cs"/>
              </a:defRPr>
            </a:lvl7pPr>
            <a:lvl8pPr marL="3200400" algn="l" defTabSz="913765" rtl="0" eaLnBrk="1" latinLnBrk="0" hangingPunct="1">
              <a:defRPr sz="1800" kern="1200">
                <a:solidFill>
                  <a:schemeClr val="lt1"/>
                </a:solidFill>
                <a:latin typeface="+mn-lt"/>
                <a:ea typeface="+mn-ea"/>
                <a:cs typeface="+mn-cs"/>
              </a:defRPr>
            </a:lvl8pPr>
            <a:lvl9pPr marL="3657600" algn="l" defTabSz="913765" rtl="0" eaLnBrk="1" latinLnBrk="0" hangingPunct="1">
              <a:defRPr sz="1800" kern="1200">
                <a:solidFill>
                  <a:schemeClr val="lt1"/>
                </a:solidFill>
                <a:latin typeface="+mn-lt"/>
                <a:ea typeface="+mn-ea"/>
                <a:cs typeface="+mn-cs"/>
              </a:defRPr>
            </a:lvl9pPr>
          </a:lstStyle>
          <a:p>
            <a:pPr marL="0" marR="0" lvl="0" indent="0" algn="l" defTabSz="913765" rtl="0" eaLnBrk="1" fontAlgn="auto" latinLnBrk="0" hangingPunct="1">
              <a:lnSpc>
                <a:spcPct val="100000"/>
              </a:lnSpc>
              <a:spcBef>
                <a:spcPts val="0"/>
              </a:spcBef>
              <a:spcAft>
                <a:spcPts val="450"/>
              </a:spcAft>
              <a:buClrTx/>
              <a:buSzTx/>
              <a:buFontTx/>
              <a:buNone/>
              <a:tabLst/>
              <a:defRPr/>
            </a:pPr>
            <a:endParaRPr kumimoji="0" lang="en-US" sz="2700" b="0" i="0" u="none" strike="noStrike" kern="1200" cap="none" spc="0" normalizeH="0" baseline="0" noProof="0" dirty="0">
              <a:ln>
                <a:noFill/>
              </a:ln>
              <a:solidFill>
                <a:srgbClr val="FFFFFF">
                  <a:alpha val="99000"/>
                </a:srgbClr>
              </a:solidFill>
              <a:effectLst/>
              <a:uLnTx/>
              <a:uFillTx/>
              <a:latin typeface="Segoe UI Light" panose="020B0502040204020203" pitchFamily="34" charset="0"/>
              <a:ea typeface="+mn-ea"/>
              <a:cs typeface="+mn-cs"/>
            </a:endParaRPr>
          </a:p>
        </p:txBody>
      </p:sp>
      <p:sp>
        <p:nvSpPr>
          <p:cNvPr id="30" name="文本框 81"/>
          <p:cNvSpPr txBox="1">
            <a:spLocks noChangeArrowheads="1"/>
          </p:cNvSpPr>
          <p:nvPr/>
        </p:nvSpPr>
        <p:spPr bwMode="auto">
          <a:xfrm>
            <a:off x="6423025" y="2493963"/>
            <a:ext cx="1944688" cy="1733550"/>
          </a:xfrm>
          <a:prstGeom prst="rect">
            <a:avLst/>
          </a:prstGeom>
          <a:noFill/>
          <a:ln w="9525">
            <a:noFill/>
            <a:miter lim="800000"/>
            <a:headEnd/>
            <a:tailEnd/>
          </a:ln>
        </p:spPr>
        <p:txBody>
          <a:bodyPr lIns="91431" tIns="45715" rIns="91431" bIns="45715"/>
          <a:lstStyle/>
          <a:p>
            <a:pPr marL="0" marR="0" lvl="0" indent="0" algn="l" defTabSz="914282" rtl="0" eaLnBrk="1" fontAlgn="auto" latinLnBrk="0" hangingPunct="1">
              <a:lnSpc>
                <a:spcPct val="15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此处输入您的文本请在此处输入您的文本此处输入您的文本此处输入您的文本此处输入您的文本请在此处输入您的文本此处输入您的文本。</a:t>
            </a:r>
          </a:p>
        </p:txBody>
      </p:sp>
    </p:spTree>
    <p:extLst>
      <p:ext uri="{BB962C8B-B14F-4D97-AF65-F5344CB8AC3E}">
        <p14:creationId xmlns:p14="http://schemas.microsoft.com/office/powerpoint/2010/main" val="20802067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childTnLst>
                          </p:cTn>
                        </p:par>
                        <p:par>
                          <p:cTn id="8" fill="hold">
                            <p:stCondLst>
                              <p:cond delay="258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500"/>
                                        <p:tgtEl>
                                          <p:spTgt spid="2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par>
                          <p:cTn id="15" fill="hold">
                            <p:stCondLst>
                              <p:cond delay="3080"/>
                            </p:stCondLst>
                            <p:childTnLst>
                              <p:par>
                                <p:cTn id="16" presetID="22" presetClass="entr" presetSubtype="2"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right)">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animBg="1"/>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
          <p:cNvSpPr>
            <a:spLocks noChangeAspect="1"/>
          </p:cNvSpPr>
          <p:nvPr/>
        </p:nvSpPr>
        <p:spPr bwMode="auto">
          <a:xfrm>
            <a:off x="1835697" y="1487057"/>
            <a:ext cx="1368152" cy="920906"/>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3286" tIns="21644" rIns="21644" bIns="43286" numCol="1" spcCol="0" rtlCol="0" fromWordArt="0" anchor="b" anchorCtr="0" forceAA="0" compatLnSpc="1">
            <a:prstTxWarp prst="textNoShape">
              <a:avLst/>
            </a:prstTxWarp>
            <a:noAutofit/>
          </a:bodyPr>
          <a:lstStyle/>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rPr>
              <a:t>单击填加标题</a:t>
            </a:r>
            <a:endParaRPr kumimoji="0" lang="en-US" altLang="zh-CN" sz="11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r>
              <a:rPr kumimoji="0" lang="zh-CN" altLang="en-US" sz="7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rPr>
              <a:t>单击填加文字内容</a:t>
            </a:r>
            <a:endParaRPr kumimoji="0" lang="en-US" altLang="zh-CN" sz="7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7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sz="7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p:txBody>
      </p:sp>
      <p:sp>
        <p:nvSpPr>
          <p:cNvPr id="26" name="Rectangle 4"/>
          <p:cNvSpPr>
            <a:spLocks noChangeAspect="1"/>
          </p:cNvSpPr>
          <p:nvPr/>
        </p:nvSpPr>
        <p:spPr bwMode="auto">
          <a:xfrm>
            <a:off x="3844613" y="2503843"/>
            <a:ext cx="1922137" cy="920906"/>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3286" tIns="21644" rIns="21644" bIns="43286" numCol="1" spcCol="0" rtlCol="0" fromWordArt="0" anchor="b" anchorCtr="0" forceAA="0" compatLnSpc="1">
            <a:prstTxWarp prst="textNoShape">
              <a:avLst/>
            </a:prstTxWarp>
            <a:noAutofit/>
          </a:bodyPr>
          <a:lstStyle/>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rPr>
              <a:t>单击填加标题</a:t>
            </a:r>
            <a:endParaRPr kumimoji="0" lang="en-US" altLang="zh-CN" sz="11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r>
              <a:rPr kumimoji="0" lang="zh-CN" altLang="en-US" sz="7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rPr>
              <a:t>单击填加文字内容</a:t>
            </a:r>
            <a:endParaRPr kumimoji="0" lang="en-US" altLang="zh-CN" sz="7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7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sz="700" b="0" i="0" u="none" strike="noStrike" kern="1200" cap="none" spc="-24" normalizeH="0" baseline="0" noProof="0" dirty="0">
              <a:ln>
                <a:noFill/>
              </a:ln>
              <a:solidFill>
                <a:prstClr val="white"/>
              </a:solidFill>
              <a:effectLst/>
              <a:uLnTx/>
              <a:uFillTx/>
              <a:latin typeface="微软雅黑" pitchFamily="34" charset="-122"/>
              <a:ea typeface="微软雅黑" pitchFamily="34" charset="-122"/>
              <a:cs typeface="Segoe UI" pitchFamily="34" charset="0"/>
            </a:endParaRPr>
          </a:p>
        </p:txBody>
      </p:sp>
      <p:sp>
        <p:nvSpPr>
          <p:cNvPr id="27" name="Rectangle 4"/>
          <p:cNvSpPr>
            <a:spLocks noChangeAspect="1"/>
          </p:cNvSpPr>
          <p:nvPr/>
        </p:nvSpPr>
        <p:spPr bwMode="auto">
          <a:xfrm>
            <a:off x="6215731" y="2514940"/>
            <a:ext cx="1308597" cy="920906"/>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3286" tIns="21644" rIns="21644" bIns="43286" numCol="1" spcCol="0" rtlCol="0" fromWordArt="0" anchor="b" anchorCtr="0" forceAA="0" compatLnSpc="1">
            <a:prstTxWarp prst="textNoShape">
              <a:avLst/>
            </a:prstTxWarp>
            <a:noAutofit/>
          </a:bodyPr>
          <a:lstStyle/>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p:txBody>
      </p:sp>
      <p:grpSp>
        <p:nvGrpSpPr>
          <p:cNvPr id="2" name="组合 27"/>
          <p:cNvGrpSpPr>
            <a:grpSpLocks noChangeAspect="1"/>
          </p:cNvGrpSpPr>
          <p:nvPr/>
        </p:nvGrpSpPr>
        <p:grpSpPr>
          <a:xfrm>
            <a:off x="3851206" y="1487057"/>
            <a:ext cx="909644" cy="920906"/>
            <a:chOff x="5002274" y="955627"/>
            <a:chExt cx="1022400" cy="1022351"/>
          </a:xfrm>
        </p:grpSpPr>
        <p:sp>
          <p:nvSpPr>
            <p:cNvPr id="29" name="Rectangle 4"/>
            <p:cNvSpPr/>
            <p:nvPr/>
          </p:nvSpPr>
          <p:spPr bwMode="auto">
            <a:xfrm>
              <a:off x="5002274" y="955627"/>
              <a:ext cx="1022400" cy="1022351"/>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0578" tIns="35289" rIns="35289" bIns="70578" numCol="1" spcCol="0" rtlCol="0" fromWordArt="0" anchor="b" anchorCtr="0" forceAA="0" compatLnSpc="1">
              <a:prstTxWarp prst="textNoShape">
                <a:avLst/>
              </a:prstTxWarp>
              <a:noAutofit/>
            </a:bodyPr>
            <a:lstStyle/>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7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sz="7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p:txBody>
        </p:sp>
        <p:pic>
          <p:nvPicPr>
            <p:cNvPr id="30" name="Picture 6" descr="C:\Users\Jonahs\Dropbox\Projects SCOTT\MEET Windows Azure\source\Background\tile-icon-database.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194083" y="1147494"/>
              <a:ext cx="638782" cy="6386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 name="组合 30"/>
          <p:cNvGrpSpPr>
            <a:grpSpLocks noChangeAspect="1"/>
          </p:cNvGrpSpPr>
          <p:nvPr/>
        </p:nvGrpSpPr>
        <p:grpSpPr>
          <a:xfrm>
            <a:off x="4857106" y="1487057"/>
            <a:ext cx="909644" cy="920906"/>
            <a:chOff x="6140400" y="955627"/>
            <a:chExt cx="1022400" cy="1022351"/>
          </a:xfrm>
        </p:grpSpPr>
        <p:sp>
          <p:nvSpPr>
            <p:cNvPr id="32" name="Rectangle 4"/>
            <p:cNvSpPr/>
            <p:nvPr/>
          </p:nvSpPr>
          <p:spPr bwMode="auto">
            <a:xfrm>
              <a:off x="6140400" y="955627"/>
              <a:ext cx="1022400" cy="1022351"/>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0578" tIns="35289" rIns="35289" bIns="70578" numCol="1" spcCol="0" rtlCol="0" fromWordArt="0" anchor="b" anchorCtr="0" forceAA="0" compatLnSpc="1">
              <a:prstTxWarp prst="textNoShape">
                <a:avLst/>
              </a:prstTxWarp>
              <a:noAutofit/>
            </a:bodyPr>
            <a:lstStyle/>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11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altLang="zh-CN" sz="7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a:p>
              <a:pPr marL="0" marR="0" lvl="0" indent="0" algn="l" defTabSz="432741" rtl="0" eaLnBrk="1" fontAlgn="auto" latinLnBrk="0" hangingPunct="1">
                <a:lnSpc>
                  <a:spcPct val="100000"/>
                </a:lnSpc>
                <a:spcBef>
                  <a:spcPts val="0"/>
                </a:spcBef>
                <a:spcAft>
                  <a:spcPts val="0"/>
                </a:spcAft>
                <a:buClrTx/>
                <a:buSzTx/>
                <a:buFontTx/>
                <a:buNone/>
                <a:tabLst/>
                <a:defRPr/>
              </a:pPr>
              <a:endParaRPr kumimoji="0" lang="en-US" sz="700" b="0" i="0" u="none" strike="noStrike" kern="1200" cap="none" spc="-24" normalizeH="0" baseline="0" noProof="0" dirty="0">
                <a:ln>
                  <a:noFill/>
                </a:ln>
                <a:solidFill>
                  <a:prstClr val="black"/>
                </a:solidFill>
                <a:effectLst/>
                <a:uLnTx/>
                <a:uFillTx/>
                <a:latin typeface="微软雅黑" pitchFamily="34" charset="-122"/>
                <a:ea typeface="微软雅黑" pitchFamily="34" charset="-122"/>
                <a:cs typeface="Segoe UI" pitchFamily="34" charset="0"/>
              </a:endParaRPr>
            </a:p>
          </p:txBody>
        </p:sp>
        <p:pic>
          <p:nvPicPr>
            <p:cNvPr id="33" name="Picture 5" descr="\\MAGNUM\Projects\Microsoft\Cloud Power FY12\Design\Icons\PNGs\Self_Service.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6219082" y="1031063"/>
              <a:ext cx="865036" cy="871477"/>
            </a:xfrm>
            <a:prstGeom prst="rect">
              <a:avLst/>
            </a:prstGeom>
            <a:noFill/>
          </p:spPr>
        </p:pic>
      </p:grpSp>
      <p:pic>
        <p:nvPicPr>
          <p:cNvPr id="34" name="图片 3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60546" y="1499649"/>
            <a:ext cx="1218967" cy="872398"/>
          </a:xfrm>
          <a:prstGeom prst="rect">
            <a:avLst/>
          </a:prstGeom>
        </p:spPr>
      </p:pic>
      <p:pic>
        <p:nvPicPr>
          <p:cNvPr id="35" name="Picture 6"/>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1835696" y="2499742"/>
            <a:ext cx="1381358" cy="920906"/>
          </a:xfrm>
          <a:prstGeom prst="rect">
            <a:avLst/>
          </a:prstGeom>
          <a:blipFill>
            <a:blip r:embed="rId8"/>
            <a:tile tx="0" ty="0" sx="100000" sy="100000" flip="none" algn="tl"/>
          </a:blipFill>
          <a:ln>
            <a:noFill/>
          </a:ln>
          <a:extLst/>
        </p:spPr>
      </p:pic>
      <p:sp>
        <p:nvSpPr>
          <p:cNvPr id="15" name="矩形 14"/>
          <p:cNvSpPr>
            <a:spLocks noChangeArrowheads="1"/>
          </p:cNvSpPr>
          <p:nvPr/>
        </p:nvSpPr>
        <p:spPr bwMode="auto">
          <a:xfrm>
            <a:off x="1259633" y="3723878"/>
            <a:ext cx="6696743" cy="439919"/>
          </a:xfrm>
          <a:prstGeom prst="rect">
            <a:avLst/>
          </a:prstGeom>
          <a:noFill/>
          <a:ln w="9525">
            <a:noFill/>
            <a:miter lim="800000"/>
            <a:headEnd/>
            <a:tailEnd/>
          </a:ln>
        </p:spPr>
        <p:txBody>
          <a:bodyPr wrap="square" lIns="91431" tIns="45715" rIns="91431" bIns="45715">
            <a:spAutoFit/>
          </a:bodyPr>
          <a:lstStyle/>
          <a:p>
            <a:pPr marL="0" marR="0" lvl="0" indent="0" algn="ctr" defTabSz="914282" rtl="0" eaLnBrk="1" fontAlgn="auto" latinLnBrk="0" hangingPunct="1">
              <a:lnSpc>
                <a:spcPct val="150000"/>
              </a:lnSpc>
              <a:spcBef>
                <a:spcPts val="600"/>
              </a:spcBef>
              <a:spcAft>
                <a:spcPts val="600"/>
              </a:spcAft>
              <a:buClrTx/>
              <a:buSzTx/>
              <a:buFontTx/>
              <a:buNone/>
              <a:tabLst/>
              <a:defRPr/>
            </a:pP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spTree>
    <p:extLst>
      <p:ext uri="{BB962C8B-B14F-4D97-AF65-F5344CB8AC3E}">
        <p14:creationId xmlns:p14="http://schemas.microsoft.com/office/powerpoint/2010/main" val="6440345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250"/>
                                        <p:tgtEl>
                                          <p:spTgt spid="25"/>
                                        </p:tgtEl>
                                      </p:cBhvr>
                                    </p:animEffect>
                                  </p:childTnLst>
                                </p:cTn>
                              </p:par>
                            </p:childTnLst>
                          </p:cTn>
                        </p:par>
                        <p:par>
                          <p:cTn id="8" fill="hold">
                            <p:stCondLst>
                              <p:cond delay="25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250"/>
                                        <p:tgtEl>
                                          <p:spTgt spid="26"/>
                                        </p:tgtEl>
                                      </p:cBhvr>
                                    </p:animEffect>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50"/>
                                        <p:tgtEl>
                                          <p:spTgt spid="2"/>
                                        </p:tgtEl>
                                      </p:cBhvr>
                                    </p:animEffect>
                                  </p:childTnLst>
                                </p:cTn>
                              </p:par>
                            </p:childTnLst>
                          </p:cTn>
                        </p:par>
                        <p:par>
                          <p:cTn id="16" fill="hold">
                            <p:stCondLst>
                              <p:cond delay="750"/>
                            </p:stCondLst>
                            <p:childTnLst>
                              <p:par>
                                <p:cTn id="17" presetID="10" presetClass="entr" presetSubtype="0" fill="hold"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250"/>
                                        <p:tgtEl>
                                          <p:spTgt spid="35"/>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250"/>
                                        <p:tgtEl>
                                          <p:spTgt spid="3"/>
                                        </p:tgtEl>
                                      </p:cBhvr>
                                    </p:animEffect>
                                  </p:childTnLst>
                                </p:cTn>
                              </p:par>
                            </p:childTnLst>
                          </p:cTn>
                        </p:par>
                        <p:par>
                          <p:cTn id="24" fill="hold">
                            <p:stCondLst>
                              <p:cond delay="1250"/>
                            </p:stCondLst>
                            <p:childTnLst>
                              <p:par>
                                <p:cTn id="25" presetID="10" presetClass="entr" presetSubtype="0"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250"/>
                                        <p:tgtEl>
                                          <p:spTgt spid="34"/>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250"/>
                                        <p:tgtEl>
                                          <p:spTgt spid="27"/>
                                        </p:tgtEl>
                                      </p:cBhvr>
                                    </p:animEffect>
                                  </p:childTnLst>
                                </p:cTn>
                              </p:par>
                            </p:childTnLst>
                          </p:cTn>
                        </p:par>
                        <p:par>
                          <p:cTn id="32" fill="hold">
                            <p:stCondLst>
                              <p:cond delay="1750"/>
                            </p:stCondLst>
                            <p:childTnLst>
                              <p:par>
                                <p:cTn id="33" presetID="22" presetClass="entr" presetSubtype="8" fill="hold" grpId="0" nodeType="afterEffect">
                                  <p:stCondLst>
                                    <p:cond delay="0"/>
                                  </p:stCondLst>
                                  <p:iterate type="lt">
                                    <p:tmPct val="8000"/>
                                  </p:iterate>
                                  <p:childTnLst>
                                    <p:set>
                                      <p:cBhvr>
                                        <p:cTn id="34" dur="1" fill="hold">
                                          <p:stCondLst>
                                            <p:cond delay="0"/>
                                          </p:stCondLst>
                                        </p:cTn>
                                        <p:tgtEl>
                                          <p:spTgt spid="15"/>
                                        </p:tgtEl>
                                        <p:attrNameLst>
                                          <p:attrName>style.visibility</p:attrName>
                                        </p:attrNameLst>
                                      </p:cBhvr>
                                      <p:to>
                                        <p:strVal val="visible"/>
                                      </p:to>
                                    </p:set>
                                    <p:animEffect transition="in" filter="wipe(left)">
                                      <p:cBhvr>
                                        <p:cTn id="35" dur="3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任意多边形 4"/>
          <p:cNvSpPr>
            <a:spLocks/>
          </p:cNvSpPr>
          <p:nvPr/>
        </p:nvSpPr>
        <p:spPr bwMode="auto">
          <a:xfrm>
            <a:off x="1074893" y="2126533"/>
            <a:ext cx="6861570" cy="1190"/>
          </a:xfrm>
          <a:custGeom>
            <a:avLst/>
            <a:gdLst>
              <a:gd name="T0" fmla="*/ 0 w 8374743"/>
              <a:gd name="T1" fmla="*/ 0 h 1349828"/>
              <a:gd name="T2" fmla="*/ 0 w 8374743"/>
              <a:gd name="T3" fmla="*/ 2 h 1349828"/>
              <a:gd name="T4" fmla="*/ 10004727 w 8374743"/>
              <a:gd name="T5" fmla="*/ 2 h 1349828"/>
              <a:gd name="T6" fmla="*/ 0 60000 65536"/>
              <a:gd name="T7" fmla="*/ 0 60000 65536"/>
              <a:gd name="T8" fmla="*/ 0 60000 65536"/>
              <a:gd name="T9" fmla="*/ 0 w 8374743"/>
              <a:gd name="T10" fmla="*/ 0 h 1349828"/>
              <a:gd name="T11" fmla="*/ 8374743 w 8374743"/>
              <a:gd name="T12" fmla="*/ 1349828 h 1349828"/>
            </a:gdLst>
            <a:ahLst/>
            <a:cxnLst>
              <a:cxn ang="T6">
                <a:pos x="T0" y="T1"/>
              </a:cxn>
              <a:cxn ang="T7">
                <a:pos x="T2" y="T3"/>
              </a:cxn>
              <a:cxn ang="T8">
                <a:pos x="T4" y="T5"/>
              </a:cxn>
            </a:cxnLst>
            <a:rect l="T9" t="T10" r="T11" b="T12"/>
            <a:pathLst>
              <a:path w="8374743" h="1349828">
                <a:moveTo>
                  <a:pt x="0" y="0"/>
                </a:moveTo>
                <a:lnTo>
                  <a:pt x="0" y="1349828"/>
                </a:lnTo>
                <a:lnTo>
                  <a:pt x="8374743" y="1349828"/>
                </a:lnTo>
              </a:path>
            </a:pathLst>
          </a:custGeom>
          <a:solidFill>
            <a:srgbClr val="2272AB"/>
          </a:solidFill>
          <a:ln w="25400" cap="flat" cmpd="sng">
            <a:solidFill>
              <a:schemeClr val="bg1">
                <a:lumMod val="50000"/>
              </a:schemeClr>
            </a:solidFill>
            <a:bevel/>
            <a:headEnd type="oval" w="med" len="med"/>
            <a:tailEnd type="oval" w="med" len="med"/>
          </a:ln>
        </p:spPr>
        <p:txBody>
          <a:bodyPr lIns="91437" tIns="45718" rIns="91437" bIns="45718" anchor="ctr"/>
          <a:lstStyle/>
          <a:p>
            <a:endParaRPr lang="zh-CN" altLang="en-US" sz="1209" dirty="0">
              <a:ln w="0"/>
              <a:solidFill>
                <a:schemeClr val="accent1"/>
              </a:solidFill>
              <a:effectLst>
                <a:outerShdw blurRad="38100" dist="25400" dir="5400000" algn="ctr" rotWithShape="0">
                  <a:srgbClr val="6E747A">
                    <a:alpha val="43000"/>
                  </a:srgbClr>
                </a:outerShdw>
              </a:effectLst>
            </a:endParaRPr>
          </a:p>
        </p:txBody>
      </p:sp>
      <p:grpSp>
        <p:nvGrpSpPr>
          <p:cNvPr id="2" name="组合 5"/>
          <p:cNvGrpSpPr>
            <a:grpSpLocks/>
          </p:cNvGrpSpPr>
          <p:nvPr/>
        </p:nvGrpSpPr>
        <p:grpSpPr bwMode="auto">
          <a:xfrm>
            <a:off x="1489013" y="1492294"/>
            <a:ext cx="1330426" cy="2814209"/>
            <a:chOff x="0" y="0"/>
            <a:chExt cx="1774825" cy="3754438"/>
          </a:xfrm>
          <a:solidFill>
            <a:schemeClr val="accent1"/>
          </a:solidFill>
        </p:grpSpPr>
        <p:sp>
          <p:nvSpPr>
            <p:cNvPr id="21" name="椭圆 6"/>
            <p:cNvSpPr>
              <a:spLocks noChangeArrowheads="1"/>
            </p:cNvSpPr>
            <p:nvPr/>
          </p:nvSpPr>
          <p:spPr bwMode="auto">
            <a:xfrm>
              <a:off x="1055687" y="750888"/>
              <a:ext cx="179388"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96" dirty="0">
                <a:solidFill>
                  <a:srgbClr val="FFFFFF"/>
                </a:solidFill>
                <a:latin typeface="Calibri" panose="020F0502020204030204" pitchFamily="34" charset="0"/>
                <a:sym typeface="Calibri" panose="020F0502020204030204" pitchFamily="34" charset="0"/>
              </a:endParaRPr>
            </a:p>
          </p:txBody>
        </p:sp>
        <p:sp>
          <p:nvSpPr>
            <p:cNvPr id="22" name="椭圆形标注 7"/>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78"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01</a:t>
              </a:r>
              <a:endParaRPr lang="zh-CN" altLang="en-US" sz="1564" dirty="0"/>
            </a:p>
          </p:txBody>
        </p:sp>
        <p:sp>
          <p:nvSpPr>
            <p:cNvPr id="23" name="任意多边形 8"/>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20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20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20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64" dirty="0"/>
            </a:p>
          </p:txBody>
        </p:sp>
      </p:grpSp>
      <p:grpSp>
        <p:nvGrpSpPr>
          <p:cNvPr id="3" name="组合 9"/>
          <p:cNvGrpSpPr>
            <a:grpSpLocks/>
          </p:cNvGrpSpPr>
          <p:nvPr/>
        </p:nvGrpSpPr>
        <p:grpSpPr bwMode="auto">
          <a:xfrm>
            <a:off x="3101470" y="1492294"/>
            <a:ext cx="1330426" cy="2814209"/>
            <a:chOff x="0" y="0"/>
            <a:chExt cx="1774825" cy="3754438"/>
          </a:xfrm>
          <a:solidFill>
            <a:schemeClr val="accent2"/>
          </a:solidFill>
        </p:grpSpPr>
        <p:sp>
          <p:nvSpPr>
            <p:cNvPr id="25" name="椭圆 10"/>
            <p:cNvSpPr>
              <a:spLocks noChangeArrowheads="1"/>
            </p:cNvSpPr>
            <p:nvPr/>
          </p:nvSpPr>
          <p:spPr bwMode="auto">
            <a:xfrm>
              <a:off x="1011238"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96" dirty="0">
                <a:solidFill>
                  <a:srgbClr val="FFFFFF"/>
                </a:solidFill>
                <a:latin typeface="Calibri" panose="020F0502020204030204" pitchFamily="34" charset="0"/>
                <a:sym typeface="Calibri" panose="020F0502020204030204" pitchFamily="34" charset="0"/>
              </a:endParaRPr>
            </a:p>
          </p:txBody>
        </p:sp>
        <p:sp>
          <p:nvSpPr>
            <p:cNvPr id="26" name="椭圆形标注 11"/>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78"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02</a:t>
              </a:r>
              <a:endParaRPr lang="zh-CN" altLang="en-US" sz="1564" dirty="0"/>
            </a:p>
          </p:txBody>
        </p:sp>
        <p:sp>
          <p:nvSpPr>
            <p:cNvPr id="27" name="任意多边形 12"/>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20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20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20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64" dirty="0"/>
            </a:p>
          </p:txBody>
        </p:sp>
      </p:grpSp>
      <p:grpSp>
        <p:nvGrpSpPr>
          <p:cNvPr id="4" name="组合 13"/>
          <p:cNvGrpSpPr>
            <a:grpSpLocks/>
          </p:cNvGrpSpPr>
          <p:nvPr/>
        </p:nvGrpSpPr>
        <p:grpSpPr bwMode="auto">
          <a:xfrm>
            <a:off x="4698457" y="1492294"/>
            <a:ext cx="1331616" cy="2814209"/>
            <a:chOff x="0" y="0"/>
            <a:chExt cx="1776413" cy="3754438"/>
          </a:xfrm>
          <a:solidFill>
            <a:schemeClr val="accent3"/>
          </a:solidFill>
        </p:grpSpPr>
        <p:sp>
          <p:nvSpPr>
            <p:cNvPr id="29" name="椭圆 14"/>
            <p:cNvSpPr>
              <a:spLocks noChangeArrowheads="1"/>
            </p:cNvSpPr>
            <p:nvPr/>
          </p:nvSpPr>
          <p:spPr bwMode="auto">
            <a:xfrm>
              <a:off x="1008063"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96" dirty="0">
                <a:solidFill>
                  <a:srgbClr val="FFFFFF"/>
                </a:solidFill>
                <a:latin typeface="Calibri" panose="020F0502020204030204" pitchFamily="34" charset="0"/>
                <a:sym typeface="Calibri" panose="020F0502020204030204" pitchFamily="34" charset="0"/>
              </a:endParaRPr>
            </a:p>
          </p:txBody>
        </p:sp>
        <p:sp>
          <p:nvSpPr>
            <p:cNvPr id="30" name="椭圆形标注 15"/>
            <p:cNvSpPr>
              <a:spLocks noChangeArrowheads="1"/>
            </p:cNvSpPr>
            <p:nvPr/>
          </p:nvSpPr>
          <p:spPr bwMode="auto">
            <a:xfrm flipH="1">
              <a:off x="528638" y="0"/>
              <a:ext cx="719137"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78"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03</a:t>
              </a:r>
              <a:endParaRPr lang="zh-CN" altLang="en-US" sz="1564" dirty="0"/>
            </a:p>
          </p:txBody>
        </p:sp>
        <p:sp>
          <p:nvSpPr>
            <p:cNvPr id="31" name="任意多边形 16"/>
            <p:cNvSpPr>
              <a:spLocks noChangeArrowheads="1"/>
            </p:cNvSpPr>
            <p:nvPr/>
          </p:nvSpPr>
          <p:spPr bwMode="auto">
            <a:xfrm>
              <a:off x="0" y="1006475"/>
              <a:ext cx="1776413" cy="2747963"/>
            </a:xfrm>
            <a:custGeom>
              <a:avLst/>
              <a:gdLst>
                <a:gd name="T0" fmla="*/ 1573508 w 1293018"/>
                <a:gd name="T1" fmla="*/ 0 h 2000700"/>
                <a:gd name="T2" fmla="*/ 1717126 w 1293018"/>
                <a:gd name="T3" fmla="*/ 247494 h 2000700"/>
                <a:gd name="T4" fmla="*/ 2193250 w 1293018"/>
                <a:gd name="T5" fmla="*/ 247494 h 2000700"/>
                <a:gd name="T6" fmla="*/ 2440525 w 1293018"/>
                <a:gd name="T7" fmla="*/ 494643 h 2000700"/>
                <a:gd name="T8" fmla="*/ 2440525 w 1293018"/>
                <a:gd name="T9" fmla="*/ 3527180 h 2000700"/>
                <a:gd name="T10" fmla="*/ 2193250 w 1293018"/>
                <a:gd name="T11" fmla="*/ 3774329 h 2000700"/>
                <a:gd name="T12" fmla="*/ 247275 w 1293018"/>
                <a:gd name="T13" fmla="*/ 3774329 h 2000700"/>
                <a:gd name="T14" fmla="*/ 0 w 1293018"/>
                <a:gd name="T15" fmla="*/ 3527180 h 2000700"/>
                <a:gd name="T16" fmla="*/ 0 w 1293018"/>
                <a:gd name="T17" fmla="*/ 494643 h 2000700"/>
                <a:gd name="T18" fmla="*/ 247275 w 1293018"/>
                <a:gd name="T19" fmla="*/ 247494 h 2000700"/>
                <a:gd name="T20" fmla="*/ 1429887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20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20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20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64" dirty="0"/>
            </a:p>
          </p:txBody>
        </p:sp>
      </p:grpSp>
      <p:grpSp>
        <p:nvGrpSpPr>
          <p:cNvPr id="5" name="组合 17"/>
          <p:cNvGrpSpPr>
            <a:grpSpLocks/>
          </p:cNvGrpSpPr>
          <p:nvPr/>
        </p:nvGrpSpPr>
        <p:grpSpPr bwMode="auto">
          <a:xfrm>
            <a:off x="6296634" y="1492294"/>
            <a:ext cx="1330426" cy="2814209"/>
            <a:chOff x="0" y="0"/>
            <a:chExt cx="1774825" cy="3754438"/>
          </a:xfrm>
          <a:solidFill>
            <a:schemeClr val="accent4"/>
          </a:solidFill>
        </p:grpSpPr>
        <p:sp>
          <p:nvSpPr>
            <p:cNvPr id="33" name="椭圆 18"/>
            <p:cNvSpPr>
              <a:spLocks noChangeArrowheads="1"/>
            </p:cNvSpPr>
            <p:nvPr/>
          </p:nvSpPr>
          <p:spPr bwMode="auto">
            <a:xfrm>
              <a:off x="1006475"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96" dirty="0">
                <a:solidFill>
                  <a:srgbClr val="FFFFFF"/>
                </a:solidFill>
                <a:latin typeface="Calibri" panose="020F0502020204030204" pitchFamily="34" charset="0"/>
                <a:sym typeface="Calibri" panose="020F0502020204030204" pitchFamily="34" charset="0"/>
              </a:endParaRPr>
            </a:p>
          </p:txBody>
        </p:sp>
        <p:sp>
          <p:nvSpPr>
            <p:cNvPr id="34" name="椭圆形标注 19"/>
            <p:cNvSpPr>
              <a:spLocks noChangeArrowheads="1"/>
            </p:cNvSpPr>
            <p:nvPr/>
          </p:nvSpPr>
          <p:spPr bwMode="auto">
            <a:xfrm flipH="1">
              <a:off x="53340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78"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04</a:t>
              </a:r>
              <a:endParaRPr lang="zh-CN" altLang="en-US" sz="1564" dirty="0"/>
            </a:p>
          </p:txBody>
        </p:sp>
        <p:sp>
          <p:nvSpPr>
            <p:cNvPr id="35" name="任意多边形 20"/>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20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20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20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64" dirty="0"/>
            </a:p>
          </p:txBody>
        </p:sp>
      </p:grpSp>
    </p:spTree>
    <p:extLst>
      <p:ext uri="{BB962C8B-B14F-4D97-AF65-F5344CB8AC3E}">
        <p14:creationId xmlns:p14="http://schemas.microsoft.com/office/powerpoint/2010/main" val="21462817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ppt_x</p:attrName>
                                        </p:attrNameLst>
                                      </p:cBhvr>
                                      <p:tavLst>
                                        <p:tav tm="0">
                                          <p:val>
                                            <p:strVal val="0-#ppt_w/2"/>
                                          </p:val>
                                        </p:tav>
                                        <p:tav tm="100000">
                                          <p:val>
                                            <p:strVal val="#ppt_x"/>
                                          </p:val>
                                        </p:tav>
                                      </p:tavLst>
                                    </p:anim>
                                    <p:anim calcmode="lin" valueType="num">
                                      <p:cBhvr>
                                        <p:cTn id="8"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ppt_x</p:attrName>
                                        </p:attrNameLst>
                                      </p:cBhvr>
                                      <p:tavLst>
                                        <p:tav tm="0">
                                          <p:val>
                                            <p:strVal val="0-#ppt_w/2"/>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ppt_x</p:attrName>
                                        </p:attrNameLst>
                                      </p:cBhvr>
                                      <p:tavLst>
                                        <p:tav tm="0">
                                          <p:val>
                                            <p:strVal val="0-#ppt_w/2"/>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ppt_x</p:attrName>
                                        </p:attrNameLst>
                                      </p:cBhvr>
                                      <p:tavLst>
                                        <p:tav tm="0">
                                          <p:val>
                                            <p:strVal val="0-#ppt_w/2"/>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par>
                          <p:cTn id="25" fill="hold">
                            <p:stCondLst>
                              <p:cond delay="3000"/>
                            </p:stCondLst>
                            <p:childTnLst>
                              <p:par>
                                <p:cTn id="26" presetID="2" presetClass="entr" presetSubtype="8"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0-#ppt_w/2"/>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54" y="0"/>
            <a:ext cx="9141291" cy="5143500"/>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81092" y="490798"/>
            <a:ext cx="6881815" cy="4461903"/>
          </a:xfrm>
          <a:prstGeom prst="rect">
            <a:avLst/>
          </a:prstGeom>
        </p:spPr>
      </p:pic>
      <p:pic>
        <p:nvPicPr>
          <p:cNvPr id="4" name="图片 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342999" y="3328912"/>
            <a:ext cx="2054182" cy="1572638"/>
          </a:xfrm>
          <a:prstGeom prst="rect">
            <a:avLst/>
          </a:prstGeom>
        </p:spPr>
      </p:pic>
      <p:pic>
        <p:nvPicPr>
          <p:cNvPr id="5" name="图片 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56446" y="3658069"/>
            <a:ext cx="1871317" cy="1243481"/>
          </a:xfrm>
          <a:prstGeom prst="rect">
            <a:avLst/>
          </a:prstGeom>
        </p:spPr>
      </p:pic>
      <p:pic>
        <p:nvPicPr>
          <p:cNvPr id="6" name="图片 5"/>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21627" y="490798"/>
            <a:ext cx="1718930" cy="1828649"/>
          </a:xfrm>
          <a:prstGeom prst="rect">
            <a:avLst/>
          </a:prstGeom>
        </p:spPr>
      </p:pic>
      <p:pic>
        <p:nvPicPr>
          <p:cNvPr id="7" name="图片 6"/>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287180" y="3090372"/>
            <a:ext cx="963088" cy="1725025"/>
          </a:xfrm>
          <a:prstGeom prst="rect">
            <a:avLst/>
          </a:prstGeom>
        </p:spPr>
      </p:pic>
      <p:pic>
        <p:nvPicPr>
          <p:cNvPr id="8" name="图片 7"/>
          <p:cNvPicPr>
            <a:picLocks noChangeAspect="1"/>
          </p:cNvPicPr>
          <p:nvPr/>
        </p:nvPicPr>
        <p:blipFill>
          <a:blip r:embed="rId9">
            <a:extLst>
              <a:ext uri="{28A0092B-C50C-407E-A947-70E740481C1C}">
                <a14:useLocalDpi xmlns:a14="http://schemas.microsoft.com/office/drawing/2010/main"/>
              </a:ext>
            </a:extLst>
          </a:blip>
          <a:stretch>
            <a:fillRect/>
          </a:stretch>
        </p:blipFill>
        <p:spPr>
          <a:xfrm rot="20307020">
            <a:off x="4010149" y="554141"/>
            <a:ext cx="2846597" cy="2017609"/>
          </a:xfrm>
          <a:prstGeom prst="rect">
            <a:avLst/>
          </a:prstGeom>
        </p:spPr>
      </p:pic>
      <p:pic>
        <p:nvPicPr>
          <p:cNvPr id="9" name="图片 8"/>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7580376" y="228614"/>
            <a:ext cx="883847" cy="914324"/>
          </a:xfrm>
          <a:prstGeom prst="rect">
            <a:avLst/>
          </a:prstGeom>
        </p:spPr>
      </p:pic>
      <p:pic>
        <p:nvPicPr>
          <p:cNvPr id="10" name="图片 9"/>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8312463" y="1310038"/>
            <a:ext cx="572977" cy="871656"/>
          </a:xfrm>
          <a:prstGeom prst="rect">
            <a:avLst/>
          </a:prstGeom>
        </p:spPr>
      </p:pic>
      <p:sp>
        <p:nvSpPr>
          <p:cNvPr id="23" name="矩形 69"/>
          <p:cNvSpPr>
            <a:spLocks noChangeArrowheads="1"/>
          </p:cNvSpPr>
          <p:nvPr/>
        </p:nvSpPr>
        <p:spPr bwMode="auto">
          <a:xfrm>
            <a:off x="2860958" y="2367436"/>
            <a:ext cx="4032448"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buFont typeface="Arial" charset="0"/>
              <a:buNone/>
            </a:pPr>
            <a:r>
              <a:rPr lang="zh-CN" altLang="en-US" sz="5000" b="1" dirty="0" smtClean="0">
                <a:solidFill>
                  <a:srgbClr val="0070C0"/>
                </a:solidFill>
                <a:latin typeface="方正卡通简体" panose="03000509000000000000" pitchFamily="65" charset="-122"/>
                <a:ea typeface="方正卡通简体" panose="03000509000000000000" pitchFamily="65" charset="-122"/>
                <a:sym typeface="微软雅黑" pitchFamily="34" charset="-122"/>
              </a:rPr>
              <a:t>点击添加标题</a:t>
            </a:r>
            <a:endParaRPr lang="en-US" altLang="zh-CN" sz="5000" b="1" dirty="0">
              <a:solidFill>
                <a:srgbClr val="0070C0"/>
              </a:solidFill>
              <a:latin typeface="方正卡通简体" panose="03000509000000000000" pitchFamily="65" charset="-122"/>
              <a:ea typeface="方正卡通简体" panose="03000509000000000000" pitchFamily="65" charset="-122"/>
              <a:sym typeface="微软雅黑" pitchFamily="34" charset="-122"/>
            </a:endParaRPr>
          </a:p>
        </p:txBody>
      </p:sp>
      <p:sp>
        <p:nvSpPr>
          <p:cNvPr id="25" name="矩形 70"/>
          <p:cNvSpPr>
            <a:spLocks noChangeArrowheads="1"/>
          </p:cNvSpPr>
          <p:nvPr/>
        </p:nvSpPr>
        <p:spPr bwMode="auto">
          <a:xfrm>
            <a:off x="3040978" y="3155333"/>
            <a:ext cx="36724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600" dirty="0">
                <a:solidFill>
                  <a:schemeClr val="tx1">
                    <a:lumMod val="85000"/>
                    <a:lumOff val="15000"/>
                  </a:schemeClr>
                </a:solidFill>
                <a:latin typeface="方正卡通简体" panose="03000509000000000000" pitchFamily="65" charset="-122"/>
                <a:ea typeface="方正卡通简体" panose="03000509000000000000" pitchFamily="65" charset="-122"/>
              </a:rPr>
              <a:t>在此处添加文字，在此处添加</a:t>
            </a:r>
            <a:r>
              <a:rPr lang="zh-CN" altLang="en-US" sz="1600" dirty="0" smtClean="0">
                <a:solidFill>
                  <a:schemeClr val="tx1">
                    <a:lumMod val="85000"/>
                    <a:lumOff val="15000"/>
                  </a:schemeClr>
                </a:solidFill>
                <a:latin typeface="方正卡通简体" panose="03000509000000000000" pitchFamily="65" charset="-122"/>
                <a:ea typeface="方正卡通简体" panose="03000509000000000000" pitchFamily="65" charset="-122"/>
              </a:rPr>
              <a:t>文字</a:t>
            </a:r>
            <a:endParaRPr lang="zh-CN" altLang="en-US" sz="1600" dirty="0">
              <a:solidFill>
                <a:schemeClr val="tx1">
                  <a:lumMod val="85000"/>
                  <a:lumOff val="15000"/>
                </a:schemeClr>
              </a:solidFill>
              <a:latin typeface="方正卡通简体" panose="03000509000000000000" pitchFamily="65" charset="-122"/>
              <a:ea typeface="方正卡通简体" panose="03000509000000000000" pitchFamily="65" charset="-122"/>
            </a:endParaRPr>
          </a:p>
        </p:txBody>
      </p:sp>
      <p:sp>
        <p:nvSpPr>
          <p:cNvPr id="26" name="矩形 69"/>
          <p:cNvSpPr>
            <a:spLocks noChangeArrowheads="1"/>
          </p:cNvSpPr>
          <p:nvPr/>
        </p:nvSpPr>
        <p:spPr bwMode="auto">
          <a:xfrm>
            <a:off x="3564461" y="1679057"/>
            <a:ext cx="26254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buFont typeface="Arial" charset="0"/>
              <a:buNone/>
            </a:pPr>
            <a:r>
              <a:rPr lang="zh-CN" altLang="en-US" sz="4400" b="1" dirty="0" smtClean="0">
                <a:latin typeface="方正卡通简体" panose="03000509000000000000" pitchFamily="65" charset="-122"/>
                <a:ea typeface="方正卡通简体" panose="03000509000000000000" pitchFamily="65" charset="-122"/>
                <a:sym typeface="微软雅黑" pitchFamily="34" charset="-122"/>
              </a:rPr>
              <a:t>第四部分</a:t>
            </a:r>
            <a:endParaRPr lang="en-US" altLang="zh-CN" sz="4400" b="1" dirty="0">
              <a:latin typeface="方正卡通简体" panose="03000509000000000000" pitchFamily="65" charset="-122"/>
              <a:ea typeface="方正卡通简体" panose="03000509000000000000" pitchFamily="65" charset="-122"/>
              <a:sym typeface="微软雅黑" pitchFamily="34" charset="-122"/>
            </a:endParaRPr>
          </a:p>
        </p:txBody>
      </p:sp>
    </p:spTree>
    <p:extLst>
      <p:ext uri="{BB962C8B-B14F-4D97-AF65-F5344CB8AC3E}">
        <p14:creationId xmlns:p14="http://schemas.microsoft.com/office/powerpoint/2010/main" val="4415974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par>
                          <p:cTn id="16" fill="hold">
                            <p:stCondLst>
                              <p:cond delay="1000"/>
                            </p:stCondLst>
                            <p:childTnLst>
                              <p:par>
                                <p:cTn id="17" presetID="31" presetClass="entr" presetSubtype="0"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1000" fill="hold"/>
                                        <p:tgtEl>
                                          <p:spTgt spid="25"/>
                                        </p:tgtEl>
                                        <p:attrNameLst>
                                          <p:attrName>ppt_w</p:attrName>
                                        </p:attrNameLst>
                                      </p:cBhvr>
                                      <p:tavLst>
                                        <p:tav tm="0">
                                          <p:val>
                                            <p:fltVal val="0"/>
                                          </p:val>
                                        </p:tav>
                                        <p:tav tm="100000">
                                          <p:val>
                                            <p:strVal val="#ppt_w"/>
                                          </p:val>
                                        </p:tav>
                                      </p:tavLst>
                                    </p:anim>
                                    <p:anim calcmode="lin" valueType="num">
                                      <p:cBhvr>
                                        <p:cTn id="20" dur="1000" fill="hold"/>
                                        <p:tgtEl>
                                          <p:spTgt spid="25"/>
                                        </p:tgtEl>
                                        <p:attrNameLst>
                                          <p:attrName>ppt_h</p:attrName>
                                        </p:attrNameLst>
                                      </p:cBhvr>
                                      <p:tavLst>
                                        <p:tav tm="0">
                                          <p:val>
                                            <p:fltVal val="0"/>
                                          </p:val>
                                        </p:tav>
                                        <p:tav tm="100000">
                                          <p:val>
                                            <p:strVal val="#ppt_h"/>
                                          </p:val>
                                        </p:tav>
                                      </p:tavLst>
                                    </p:anim>
                                    <p:anim calcmode="lin" valueType="num">
                                      <p:cBhvr>
                                        <p:cTn id="21" dur="1000" fill="hold"/>
                                        <p:tgtEl>
                                          <p:spTgt spid="25"/>
                                        </p:tgtEl>
                                        <p:attrNameLst>
                                          <p:attrName>style.rotation</p:attrName>
                                        </p:attrNameLst>
                                      </p:cBhvr>
                                      <p:tavLst>
                                        <p:tav tm="0">
                                          <p:val>
                                            <p:fltVal val="90"/>
                                          </p:val>
                                        </p:tav>
                                        <p:tav tm="100000">
                                          <p:val>
                                            <p:fltVal val="0"/>
                                          </p:val>
                                        </p:tav>
                                      </p:tavLst>
                                    </p:anim>
                                    <p:animEffect transition="in" filter="fade">
                                      <p:cBhvr>
                                        <p:cTn id="2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angle 24"/>
          <p:cNvSpPr>
            <a:spLocks noChangeArrowheads="1"/>
          </p:cNvSpPr>
          <p:nvPr/>
        </p:nvSpPr>
        <p:spPr bwMode="auto">
          <a:xfrm>
            <a:off x="504120" y="1851672"/>
            <a:ext cx="2015306" cy="75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0" marR="0" lvl="0" indent="0" algn="r" defTabSz="914400" rtl="0" eaLnBrk="1" fontAlgn="auto" latinLnBrk="0" hangingPunct="1">
              <a:lnSpc>
                <a:spcPct val="120000"/>
              </a:lnSpc>
              <a:spcBef>
                <a:spcPts val="30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年度工作概述</a:t>
            </a:r>
            <a:endParaRPr kumimoji="0" lang="en-US" altLang="zh-CN"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r" defTabSz="914400" rtl="0" eaLnBrk="1" fontAlgn="auto" latinLnBrk="0" hangingPunct="1">
              <a:lnSpc>
                <a:spcPct val="120000"/>
              </a:lnSpc>
              <a:spcBef>
                <a:spcPts val="30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r" defTabSz="914282" rtl="0" eaLnBrk="1" fontAlgn="auto" latinLnBrk="0" hangingPunct="1">
              <a:lnSpc>
                <a:spcPct val="130000"/>
              </a:lnSpc>
              <a:spcBef>
                <a:spcPts val="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r" defTabSz="914400" rtl="0" eaLnBrk="1" fontAlgn="auto" latinLnBrk="0" hangingPunct="1">
              <a:lnSpc>
                <a:spcPct val="120000"/>
              </a:lnSpc>
              <a:spcBef>
                <a:spcPts val="300"/>
              </a:spcBef>
              <a:spcAft>
                <a:spcPts val="0"/>
              </a:spcAft>
              <a:buClrTx/>
              <a:buSzTx/>
              <a:buFontTx/>
              <a:buNone/>
              <a:tabLst/>
              <a:defRPr/>
            </a:pPr>
            <a:r>
              <a:rPr kumimoji="0" lang="en-US" altLang="zh-CN" sz="800" b="0" i="0" u="none" strike="noStrike" kern="0" cap="none" spc="0" normalizeH="0" baseline="0" noProof="0" dirty="0" smtClean="0">
                <a:ln>
                  <a:noFill/>
                </a:ln>
                <a:solidFill>
                  <a:srgbClr val="F8F8F8">
                    <a:lumMod val="50000"/>
                  </a:srgbClr>
                </a:solidFill>
                <a:effectLst/>
                <a:uLnTx/>
                <a:uFillTx/>
                <a:latin typeface="Calibri"/>
                <a:ea typeface="宋体" panose="02010600030101010101" pitchFamily="2" charset="-122"/>
                <a:cs typeface="+mn-cs"/>
              </a:rPr>
              <a:t>. </a:t>
            </a:r>
          </a:p>
        </p:txBody>
      </p:sp>
      <p:sp>
        <p:nvSpPr>
          <p:cNvPr id="86" name="Rectangle 24"/>
          <p:cNvSpPr>
            <a:spLocks noChangeArrowheads="1"/>
          </p:cNvSpPr>
          <p:nvPr/>
        </p:nvSpPr>
        <p:spPr bwMode="auto">
          <a:xfrm>
            <a:off x="504120" y="3476990"/>
            <a:ext cx="2015306" cy="75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0" marR="0" lvl="0" indent="0" algn="r" defTabSz="914400" rtl="0" eaLnBrk="1" fontAlgn="auto" latinLnBrk="0" hangingPunct="1">
              <a:lnSpc>
                <a:spcPct val="120000"/>
              </a:lnSpc>
              <a:spcBef>
                <a:spcPts val="30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工作完成情况</a:t>
            </a:r>
            <a:endParaRPr kumimoji="0" lang="en-US" altLang="zh-CN"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r" defTabSz="914400" rtl="0" eaLnBrk="1" fontAlgn="auto" latinLnBrk="0" hangingPunct="1">
              <a:lnSpc>
                <a:spcPct val="120000"/>
              </a:lnSpc>
              <a:spcBef>
                <a:spcPts val="30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r" defTabSz="914282" rtl="0" eaLnBrk="1" fontAlgn="auto" latinLnBrk="0" hangingPunct="1">
              <a:lnSpc>
                <a:spcPct val="130000"/>
              </a:lnSpc>
              <a:spcBef>
                <a:spcPts val="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r" defTabSz="914400" rtl="0" eaLnBrk="1" fontAlgn="auto" latinLnBrk="0" hangingPunct="1">
              <a:lnSpc>
                <a:spcPct val="120000"/>
              </a:lnSpc>
              <a:spcBef>
                <a:spcPts val="300"/>
              </a:spcBef>
              <a:spcAft>
                <a:spcPts val="0"/>
              </a:spcAft>
              <a:buClrTx/>
              <a:buSzTx/>
              <a:buFontTx/>
              <a:buNone/>
              <a:tabLst/>
              <a:defRPr/>
            </a:pPr>
            <a:r>
              <a:rPr kumimoji="0" lang="en-US" altLang="zh-CN" sz="800" b="0" i="0" u="none" strike="noStrike" kern="0" cap="none" spc="0" normalizeH="0" baseline="0" noProof="0" dirty="0" smtClean="0">
                <a:ln>
                  <a:noFill/>
                </a:ln>
                <a:solidFill>
                  <a:srgbClr val="F8F8F8">
                    <a:lumMod val="50000"/>
                  </a:srgbClr>
                </a:solidFill>
                <a:effectLst/>
                <a:uLnTx/>
                <a:uFillTx/>
                <a:latin typeface="Calibri"/>
                <a:ea typeface="宋体" panose="02010600030101010101" pitchFamily="2" charset="-122"/>
                <a:cs typeface="+mn-cs"/>
              </a:rPr>
              <a:t>. </a:t>
            </a:r>
          </a:p>
        </p:txBody>
      </p:sp>
      <p:sp>
        <p:nvSpPr>
          <p:cNvPr id="88" name="Rectangle 24"/>
          <p:cNvSpPr>
            <a:spLocks noChangeArrowheads="1"/>
          </p:cNvSpPr>
          <p:nvPr/>
        </p:nvSpPr>
        <p:spPr bwMode="auto">
          <a:xfrm>
            <a:off x="6516216" y="1851670"/>
            <a:ext cx="2015306"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0" marR="0" lvl="0" indent="0" algn="l" defTabSz="914400" rtl="0" eaLnBrk="1" fontAlgn="auto" latinLnBrk="0" hangingPunct="1">
              <a:lnSpc>
                <a:spcPct val="120000"/>
              </a:lnSpc>
              <a:spcBef>
                <a:spcPts val="30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成功项目展示</a:t>
            </a:r>
            <a:endParaRPr kumimoji="0" lang="en-US" altLang="zh-CN"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20000"/>
              </a:lnSpc>
              <a:spcBef>
                <a:spcPts val="30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l" defTabSz="914282" rtl="0" eaLnBrk="1" fontAlgn="auto" latinLnBrk="0" hangingPunct="1">
              <a:lnSpc>
                <a:spcPct val="130000"/>
              </a:lnSpc>
              <a:spcBef>
                <a:spcPts val="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endParaRPr>
          </a:p>
        </p:txBody>
      </p:sp>
      <p:sp>
        <p:nvSpPr>
          <p:cNvPr id="90" name="Rectangle 24"/>
          <p:cNvSpPr>
            <a:spLocks noChangeArrowheads="1"/>
          </p:cNvSpPr>
          <p:nvPr/>
        </p:nvSpPr>
        <p:spPr bwMode="auto">
          <a:xfrm>
            <a:off x="6516216" y="3476988"/>
            <a:ext cx="2015306"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0" marR="0" lvl="0" indent="0" algn="l" defTabSz="914400" rtl="0" eaLnBrk="1" fontAlgn="auto" latinLnBrk="0" hangingPunct="1">
              <a:lnSpc>
                <a:spcPct val="120000"/>
              </a:lnSpc>
              <a:spcBef>
                <a:spcPts val="30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明年工作计划</a:t>
            </a:r>
            <a:endParaRPr kumimoji="0" lang="en-US" altLang="zh-CN"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20000"/>
              </a:lnSpc>
              <a:spcBef>
                <a:spcPts val="30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endParaRPr>
          </a:p>
          <a:p>
            <a:pPr marL="0" marR="0" lvl="0" indent="0" algn="l" defTabSz="914282" rtl="0" eaLnBrk="1" fontAlgn="auto" latinLnBrk="0" hangingPunct="1">
              <a:lnSpc>
                <a:spcPct val="130000"/>
              </a:lnSpc>
              <a:spcBef>
                <a:spcPts val="0"/>
              </a:spcBef>
              <a:spcAft>
                <a:spcPts val="0"/>
              </a:spcAft>
              <a:buClrTx/>
              <a:buSzTx/>
              <a:buFontTx/>
              <a:buNone/>
              <a:tabLst/>
              <a:defRPr/>
            </a:pPr>
            <a:r>
              <a:rPr kumimoji="0" lang="zh-CN" altLang="en-US" sz="800" b="0"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itchFamily="34" charset="-122"/>
                <a:cs typeface="+mn-cs"/>
              </a:rPr>
              <a:t>单击此处添加文本单击此处添加文本</a:t>
            </a:r>
            <a:endPar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endParaRPr>
          </a:p>
        </p:txBody>
      </p:sp>
      <p:grpSp>
        <p:nvGrpSpPr>
          <p:cNvPr id="3" name="组合 70"/>
          <p:cNvGrpSpPr/>
          <p:nvPr/>
        </p:nvGrpSpPr>
        <p:grpSpPr>
          <a:xfrm>
            <a:off x="3925336" y="2421404"/>
            <a:ext cx="1233478" cy="1234864"/>
            <a:chOff x="1903413" y="1601788"/>
            <a:chExt cx="1949450" cy="1951038"/>
          </a:xfrm>
        </p:grpSpPr>
        <p:sp>
          <p:nvSpPr>
            <p:cNvPr id="72" name="Oval 6"/>
            <p:cNvSpPr>
              <a:spLocks noChangeArrowheads="1"/>
            </p:cNvSpPr>
            <p:nvPr/>
          </p:nvSpPr>
          <p:spPr bwMode="auto">
            <a:xfrm>
              <a:off x="1911350" y="1611313"/>
              <a:ext cx="1931987" cy="193198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73" name="Oval 7"/>
            <p:cNvSpPr>
              <a:spLocks noChangeArrowheads="1"/>
            </p:cNvSpPr>
            <p:nvPr/>
          </p:nvSpPr>
          <p:spPr bwMode="auto">
            <a:xfrm>
              <a:off x="2730500" y="2430463"/>
              <a:ext cx="295275" cy="295275"/>
            </a:xfrm>
            <a:prstGeom prst="ellipse">
              <a:avLst/>
            </a:prstGeom>
            <a:solidFill>
              <a:schemeClr val="accent2"/>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74" name="Freeform 8"/>
            <p:cNvSpPr>
              <a:spLocks noEditPoints="1"/>
            </p:cNvSpPr>
            <p:nvPr/>
          </p:nvSpPr>
          <p:spPr bwMode="auto">
            <a:xfrm>
              <a:off x="1903413" y="1601788"/>
              <a:ext cx="1949450" cy="1951038"/>
            </a:xfrm>
            <a:custGeom>
              <a:avLst/>
              <a:gdLst>
                <a:gd name="T0" fmla="*/ 660 w 1320"/>
                <a:gd name="T1" fmla="*/ 0 h 1320"/>
                <a:gd name="T2" fmla="*/ 0 w 1320"/>
                <a:gd name="T3" fmla="*/ 660 h 1320"/>
                <a:gd name="T4" fmla="*/ 660 w 1320"/>
                <a:gd name="T5" fmla="*/ 1320 h 1320"/>
                <a:gd name="T6" fmla="*/ 1320 w 1320"/>
                <a:gd name="T7" fmla="*/ 660 h 1320"/>
                <a:gd name="T8" fmla="*/ 660 w 1320"/>
                <a:gd name="T9" fmla="*/ 0 h 1320"/>
                <a:gd name="T10" fmla="*/ 660 w 1320"/>
                <a:gd name="T11" fmla="*/ 1224 h 1320"/>
                <a:gd name="T12" fmla="*/ 96 w 1320"/>
                <a:gd name="T13" fmla="*/ 660 h 1320"/>
                <a:gd name="T14" fmla="*/ 660 w 1320"/>
                <a:gd name="T15" fmla="*/ 96 h 1320"/>
                <a:gd name="T16" fmla="*/ 1224 w 1320"/>
                <a:gd name="T17" fmla="*/ 660 h 1320"/>
                <a:gd name="T18" fmla="*/ 660 w 1320"/>
                <a:gd name="T19" fmla="*/ 12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0" h="1320">
                  <a:moveTo>
                    <a:pt x="660" y="0"/>
                  </a:moveTo>
                  <a:cubicBezTo>
                    <a:pt x="295" y="0"/>
                    <a:pt x="0" y="296"/>
                    <a:pt x="0" y="660"/>
                  </a:cubicBezTo>
                  <a:cubicBezTo>
                    <a:pt x="0" y="1025"/>
                    <a:pt x="295" y="1320"/>
                    <a:pt x="660" y="1320"/>
                  </a:cubicBezTo>
                  <a:cubicBezTo>
                    <a:pt x="1025" y="1320"/>
                    <a:pt x="1320" y="1025"/>
                    <a:pt x="1320" y="660"/>
                  </a:cubicBezTo>
                  <a:cubicBezTo>
                    <a:pt x="1320" y="296"/>
                    <a:pt x="1025" y="0"/>
                    <a:pt x="660" y="0"/>
                  </a:cubicBezTo>
                  <a:close/>
                  <a:moveTo>
                    <a:pt x="660" y="1224"/>
                  </a:moveTo>
                  <a:cubicBezTo>
                    <a:pt x="349" y="1224"/>
                    <a:pt x="96" y="972"/>
                    <a:pt x="96" y="660"/>
                  </a:cubicBezTo>
                  <a:cubicBezTo>
                    <a:pt x="96" y="349"/>
                    <a:pt x="349" y="96"/>
                    <a:pt x="660" y="96"/>
                  </a:cubicBezTo>
                  <a:cubicBezTo>
                    <a:pt x="971" y="96"/>
                    <a:pt x="1224" y="349"/>
                    <a:pt x="1224" y="660"/>
                  </a:cubicBezTo>
                  <a:cubicBezTo>
                    <a:pt x="1224" y="972"/>
                    <a:pt x="971" y="1224"/>
                    <a:pt x="660" y="1224"/>
                  </a:cubicBezTo>
                  <a:close/>
                </a:path>
              </a:pathLst>
            </a:custGeom>
            <a:solidFill>
              <a:schemeClr val="accent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75" name="Freeform 9"/>
            <p:cNvSpPr>
              <a:spLocks noEditPoints="1"/>
            </p:cNvSpPr>
            <p:nvPr/>
          </p:nvSpPr>
          <p:spPr bwMode="auto">
            <a:xfrm>
              <a:off x="2181225" y="1882776"/>
              <a:ext cx="1392237" cy="1390650"/>
            </a:xfrm>
            <a:custGeom>
              <a:avLst/>
              <a:gdLst>
                <a:gd name="T0" fmla="*/ 471 w 942"/>
                <a:gd name="T1" fmla="*/ 0 h 941"/>
                <a:gd name="T2" fmla="*/ 0 w 942"/>
                <a:gd name="T3" fmla="*/ 470 h 941"/>
                <a:gd name="T4" fmla="*/ 471 w 942"/>
                <a:gd name="T5" fmla="*/ 941 h 941"/>
                <a:gd name="T6" fmla="*/ 942 w 942"/>
                <a:gd name="T7" fmla="*/ 470 h 941"/>
                <a:gd name="T8" fmla="*/ 471 w 942"/>
                <a:gd name="T9" fmla="*/ 0 h 941"/>
                <a:gd name="T10" fmla="*/ 471 w 942"/>
                <a:gd name="T11" fmla="*/ 854 h 941"/>
                <a:gd name="T12" fmla="*/ 87 w 942"/>
                <a:gd name="T13" fmla="*/ 470 h 941"/>
                <a:gd name="T14" fmla="*/ 471 w 942"/>
                <a:gd name="T15" fmla="*/ 86 h 941"/>
                <a:gd name="T16" fmla="*/ 855 w 942"/>
                <a:gd name="T17" fmla="*/ 470 h 941"/>
                <a:gd name="T18" fmla="*/ 471 w 942"/>
                <a:gd name="T19" fmla="*/ 854 h 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2" h="941">
                  <a:moveTo>
                    <a:pt x="471" y="0"/>
                  </a:moveTo>
                  <a:cubicBezTo>
                    <a:pt x="211" y="0"/>
                    <a:pt x="0" y="210"/>
                    <a:pt x="0" y="470"/>
                  </a:cubicBezTo>
                  <a:cubicBezTo>
                    <a:pt x="0" y="730"/>
                    <a:pt x="211" y="941"/>
                    <a:pt x="471" y="941"/>
                  </a:cubicBezTo>
                  <a:cubicBezTo>
                    <a:pt x="731" y="941"/>
                    <a:pt x="942" y="730"/>
                    <a:pt x="942" y="470"/>
                  </a:cubicBezTo>
                  <a:cubicBezTo>
                    <a:pt x="942" y="210"/>
                    <a:pt x="731" y="0"/>
                    <a:pt x="471" y="0"/>
                  </a:cubicBezTo>
                  <a:close/>
                  <a:moveTo>
                    <a:pt x="471" y="854"/>
                  </a:moveTo>
                  <a:cubicBezTo>
                    <a:pt x="259" y="854"/>
                    <a:pt x="87" y="682"/>
                    <a:pt x="87" y="470"/>
                  </a:cubicBezTo>
                  <a:cubicBezTo>
                    <a:pt x="87" y="258"/>
                    <a:pt x="259" y="86"/>
                    <a:pt x="471" y="86"/>
                  </a:cubicBezTo>
                  <a:cubicBezTo>
                    <a:pt x="683" y="86"/>
                    <a:pt x="855" y="258"/>
                    <a:pt x="855" y="470"/>
                  </a:cubicBezTo>
                  <a:cubicBezTo>
                    <a:pt x="855" y="682"/>
                    <a:pt x="683" y="854"/>
                    <a:pt x="471" y="854"/>
                  </a:cubicBezTo>
                  <a:close/>
                </a:path>
              </a:pathLst>
            </a:custGeom>
            <a:solidFill>
              <a:schemeClr val="accent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76" name="Freeform 10"/>
            <p:cNvSpPr>
              <a:spLocks noEditPoints="1"/>
            </p:cNvSpPr>
            <p:nvPr/>
          </p:nvSpPr>
          <p:spPr bwMode="auto">
            <a:xfrm>
              <a:off x="2468563" y="2168526"/>
              <a:ext cx="819150" cy="819150"/>
            </a:xfrm>
            <a:custGeom>
              <a:avLst/>
              <a:gdLst>
                <a:gd name="T0" fmla="*/ 277 w 554"/>
                <a:gd name="T1" fmla="*/ 0 h 555"/>
                <a:gd name="T2" fmla="*/ 0 w 554"/>
                <a:gd name="T3" fmla="*/ 277 h 555"/>
                <a:gd name="T4" fmla="*/ 277 w 554"/>
                <a:gd name="T5" fmla="*/ 555 h 555"/>
                <a:gd name="T6" fmla="*/ 554 w 554"/>
                <a:gd name="T7" fmla="*/ 277 h 555"/>
                <a:gd name="T8" fmla="*/ 277 w 554"/>
                <a:gd name="T9" fmla="*/ 0 h 555"/>
                <a:gd name="T10" fmla="*/ 277 w 554"/>
                <a:gd name="T11" fmla="*/ 464 h 555"/>
                <a:gd name="T12" fmla="*/ 90 w 554"/>
                <a:gd name="T13" fmla="*/ 277 h 555"/>
                <a:gd name="T14" fmla="*/ 277 w 554"/>
                <a:gd name="T15" fmla="*/ 91 h 555"/>
                <a:gd name="T16" fmla="*/ 464 w 554"/>
                <a:gd name="T17" fmla="*/ 277 h 555"/>
                <a:gd name="T18" fmla="*/ 277 w 554"/>
                <a:gd name="T19" fmla="*/ 464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5">
                  <a:moveTo>
                    <a:pt x="277" y="0"/>
                  </a:moveTo>
                  <a:cubicBezTo>
                    <a:pt x="124" y="0"/>
                    <a:pt x="0" y="124"/>
                    <a:pt x="0" y="277"/>
                  </a:cubicBezTo>
                  <a:cubicBezTo>
                    <a:pt x="0" y="430"/>
                    <a:pt x="124" y="555"/>
                    <a:pt x="277" y="555"/>
                  </a:cubicBezTo>
                  <a:cubicBezTo>
                    <a:pt x="430" y="555"/>
                    <a:pt x="554" y="430"/>
                    <a:pt x="554" y="277"/>
                  </a:cubicBezTo>
                  <a:cubicBezTo>
                    <a:pt x="554" y="124"/>
                    <a:pt x="430" y="0"/>
                    <a:pt x="277" y="0"/>
                  </a:cubicBezTo>
                  <a:close/>
                  <a:moveTo>
                    <a:pt x="277" y="464"/>
                  </a:moveTo>
                  <a:cubicBezTo>
                    <a:pt x="174" y="464"/>
                    <a:pt x="90" y="380"/>
                    <a:pt x="90" y="277"/>
                  </a:cubicBezTo>
                  <a:cubicBezTo>
                    <a:pt x="90" y="174"/>
                    <a:pt x="174" y="91"/>
                    <a:pt x="277" y="91"/>
                  </a:cubicBezTo>
                  <a:cubicBezTo>
                    <a:pt x="380" y="91"/>
                    <a:pt x="464" y="174"/>
                    <a:pt x="464" y="277"/>
                  </a:cubicBezTo>
                  <a:cubicBezTo>
                    <a:pt x="464" y="380"/>
                    <a:pt x="380" y="464"/>
                    <a:pt x="277" y="464"/>
                  </a:cubicBezTo>
                  <a:close/>
                </a:path>
              </a:pathLst>
            </a:custGeom>
            <a:solidFill>
              <a:schemeClr val="accent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grpSp>
      <p:grpSp>
        <p:nvGrpSpPr>
          <p:cNvPr id="4" name="组合 76"/>
          <p:cNvGrpSpPr/>
          <p:nvPr/>
        </p:nvGrpSpPr>
        <p:grpSpPr>
          <a:xfrm>
            <a:off x="3675226" y="2304850"/>
            <a:ext cx="868858" cy="734487"/>
            <a:chOff x="1508126" y="1417638"/>
            <a:chExt cx="1373187" cy="1160463"/>
          </a:xfrm>
        </p:grpSpPr>
        <p:sp>
          <p:nvSpPr>
            <p:cNvPr id="78" name="Freeform 11"/>
            <p:cNvSpPr/>
            <p:nvPr/>
          </p:nvSpPr>
          <p:spPr bwMode="auto">
            <a:xfrm>
              <a:off x="1508126" y="1636713"/>
              <a:ext cx="444500" cy="239713"/>
            </a:xfrm>
            <a:custGeom>
              <a:avLst/>
              <a:gdLst>
                <a:gd name="T0" fmla="*/ 280 w 280"/>
                <a:gd name="T1" fmla="*/ 117 h 151"/>
                <a:gd name="T2" fmla="*/ 146 w 280"/>
                <a:gd name="T3" fmla="*/ 151 h 151"/>
                <a:gd name="T4" fmla="*/ 0 w 280"/>
                <a:gd name="T5" fmla="*/ 33 h 151"/>
                <a:gd name="T6" fmla="*/ 134 w 280"/>
                <a:gd name="T7" fmla="*/ 0 h 151"/>
                <a:gd name="T8" fmla="*/ 280 w 280"/>
                <a:gd name="T9" fmla="*/ 117 h 151"/>
              </a:gdLst>
              <a:ahLst/>
              <a:cxnLst>
                <a:cxn ang="0">
                  <a:pos x="T0" y="T1"/>
                </a:cxn>
                <a:cxn ang="0">
                  <a:pos x="T2" y="T3"/>
                </a:cxn>
                <a:cxn ang="0">
                  <a:pos x="T4" y="T5"/>
                </a:cxn>
                <a:cxn ang="0">
                  <a:pos x="T6" y="T7"/>
                </a:cxn>
                <a:cxn ang="0">
                  <a:pos x="T8" y="T9"/>
                </a:cxn>
              </a:cxnLst>
              <a:rect l="0" t="0" r="r" b="b"/>
              <a:pathLst>
                <a:path w="280" h="151">
                  <a:moveTo>
                    <a:pt x="280" y="117"/>
                  </a:moveTo>
                  <a:lnTo>
                    <a:pt x="146" y="151"/>
                  </a:lnTo>
                  <a:lnTo>
                    <a:pt x="0" y="33"/>
                  </a:lnTo>
                  <a:lnTo>
                    <a:pt x="134" y="0"/>
                  </a:lnTo>
                  <a:lnTo>
                    <a:pt x="280" y="117"/>
                  </a:lnTo>
                  <a:close/>
                </a:path>
              </a:pathLst>
            </a:custGeom>
            <a:solidFill>
              <a:schemeClr val="accent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79" name="Freeform 12"/>
            <p:cNvSpPr/>
            <p:nvPr/>
          </p:nvSpPr>
          <p:spPr bwMode="auto">
            <a:xfrm>
              <a:off x="1720850" y="1417638"/>
              <a:ext cx="238125" cy="404813"/>
            </a:xfrm>
            <a:custGeom>
              <a:avLst/>
              <a:gdLst>
                <a:gd name="T0" fmla="*/ 146 w 150"/>
                <a:gd name="T1" fmla="*/ 255 h 255"/>
                <a:gd name="T2" fmla="*/ 150 w 150"/>
                <a:gd name="T3" fmla="*/ 117 h 255"/>
                <a:gd name="T4" fmla="*/ 4 w 150"/>
                <a:gd name="T5" fmla="*/ 0 h 255"/>
                <a:gd name="T6" fmla="*/ 0 w 150"/>
                <a:gd name="T7" fmla="*/ 138 h 255"/>
                <a:gd name="T8" fmla="*/ 146 w 150"/>
                <a:gd name="T9" fmla="*/ 255 h 255"/>
              </a:gdLst>
              <a:ahLst/>
              <a:cxnLst>
                <a:cxn ang="0">
                  <a:pos x="T0" y="T1"/>
                </a:cxn>
                <a:cxn ang="0">
                  <a:pos x="T2" y="T3"/>
                </a:cxn>
                <a:cxn ang="0">
                  <a:pos x="T4" y="T5"/>
                </a:cxn>
                <a:cxn ang="0">
                  <a:pos x="T6" y="T7"/>
                </a:cxn>
                <a:cxn ang="0">
                  <a:pos x="T8" y="T9"/>
                </a:cxn>
              </a:cxnLst>
              <a:rect l="0" t="0" r="r" b="b"/>
              <a:pathLst>
                <a:path w="150" h="255">
                  <a:moveTo>
                    <a:pt x="146" y="255"/>
                  </a:moveTo>
                  <a:lnTo>
                    <a:pt x="150" y="117"/>
                  </a:lnTo>
                  <a:lnTo>
                    <a:pt x="4" y="0"/>
                  </a:lnTo>
                  <a:lnTo>
                    <a:pt x="0" y="138"/>
                  </a:lnTo>
                  <a:lnTo>
                    <a:pt x="146" y="255"/>
                  </a:lnTo>
                  <a:close/>
                </a:path>
              </a:pathLst>
            </a:custGeom>
            <a:solidFill>
              <a:schemeClr val="accent3">
                <a:lumMod val="60000"/>
                <a:lumOff val="40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80" name="Freeform 13"/>
            <p:cNvSpPr/>
            <p:nvPr/>
          </p:nvSpPr>
          <p:spPr bwMode="auto">
            <a:xfrm>
              <a:off x="1660525" y="1577976"/>
              <a:ext cx="1174750" cy="965200"/>
            </a:xfrm>
            <a:custGeom>
              <a:avLst/>
              <a:gdLst>
                <a:gd name="T0" fmla="*/ 772 w 795"/>
                <a:gd name="T1" fmla="*/ 654 h 654"/>
                <a:gd name="T2" fmla="*/ 759 w 795"/>
                <a:gd name="T3" fmla="*/ 649 h 654"/>
                <a:gd name="T4" fmla="*/ 10 w 795"/>
                <a:gd name="T5" fmla="*/ 39 h 654"/>
                <a:gd name="T6" fmla="*/ 7 w 795"/>
                <a:gd name="T7" fmla="*/ 10 h 654"/>
                <a:gd name="T8" fmla="*/ 36 w 795"/>
                <a:gd name="T9" fmla="*/ 8 h 654"/>
                <a:gd name="T10" fmla="*/ 785 w 795"/>
                <a:gd name="T11" fmla="*/ 618 h 654"/>
                <a:gd name="T12" fmla="*/ 788 w 795"/>
                <a:gd name="T13" fmla="*/ 646 h 654"/>
                <a:gd name="T14" fmla="*/ 772 w 795"/>
                <a:gd name="T15" fmla="*/ 654 h 6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5" h="654">
                  <a:moveTo>
                    <a:pt x="772" y="654"/>
                  </a:moveTo>
                  <a:cubicBezTo>
                    <a:pt x="768" y="654"/>
                    <a:pt x="763" y="652"/>
                    <a:pt x="759" y="649"/>
                  </a:cubicBezTo>
                  <a:cubicBezTo>
                    <a:pt x="10" y="39"/>
                    <a:pt x="10" y="39"/>
                    <a:pt x="10" y="39"/>
                  </a:cubicBezTo>
                  <a:cubicBezTo>
                    <a:pt x="1" y="32"/>
                    <a:pt x="0" y="19"/>
                    <a:pt x="7" y="10"/>
                  </a:cubicBezTo>
                  <a:cubicBezTo>
                    <a:pt x="14" y="2"/>
                    <a:pt x="27" y="0"/>
                    <a:pt x="36" y="8"/>
                  </a:cubicBezTo>
                  <a:cubicBezTo>
                    <a:pt x="785" y="618"/>
                    <a:pt x="785" y="618"/>
                    <a:pt x="785" y="618"/>
                  </a:cubicBezTo>
                  <a:cubicBezTo>
                    <a:pt x="794" y="625"/>
                    <a:pt x="795" y="638"/>
                    <a:pt x="788" y="646"/>
                  </a:cubicBezTo>
                  <a:cubicBezTo>
                    <a:pt x="784" y="651"/>
                    <a:pt x="778" y="654"/>
                    <a:pt x="772" y="654"/>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81" name="Freeform 14"/>
            <p:cNvSpPr/>
            <p:nvPr/>
          </p:nvSpPr>
          <p:spPr bwMode="auto">
            <a:xfrm>
              <a:off x="2600325" y="2459038"/>
              <a:ext cx="280987" cy="119063"/>
            </a:xfrm>
            <a:custGeom>
              <a:avLst/>
              <a:gdLst>
                <a:gd name="T0" fmla="*/ 0 w 177"/>
                <a:gd name="T1" fmla="*/ 12 h 75"/>
                <a:gd name="T2" fmla="*/ 177 w 177"/>
                <a:gd name="T3" fmla="*/ 75 h 75"/>
                <a:gd name="T4" fmla="*/ 85 w 177"/>
                <a:gd name="T5" fmla="*/ 0 h 75"/>
                <a:gd name="T6" fmla="*/ 0 w 177"/>
                <a:gd name="T7" fmla="*/ 12 h 75"/>
              </a:gdLst>
              <a:ahLst/>
              <a:cxnLst>
                <a:cxn ang="0">
                  <a:pos x="T0" y="T1"/>
                </a:cxn>
                <a:cxn ang="0">
                  <a:pos x="T2" y="T3"/>
                </a:cxn>
                <a:cxn ang="0">
                  <a:pos x="T4" y="T5"/>
                </a:cxn>
                <a:cxn ang="0">
                  <a:pos x="T6" y="T7"/>
                </a:cxn>
              </a:cxnLst>
              <a:rect l="0" t="0" r="r" b="b"/>
              <a:pathLst>
                <a:path w="177" h="75">
                  <a:moveTo>
                    <a:pt x="0" y="12"/>
                  </a:moveTo>
                  <a:lnTo>
                    <a:pt x="177" y="75"/>
                  </a:lnTo>
                  <a:lnTo>
                    <a:pt x="85" y="0"/>
                  </a:lnTo>
                  <a:lnTo>
                    <a:pt x="0" y="12"/>
                  </a:lnTo>
                  <a:close/>
                </a:path>
              </a:pathLst>
            </a:custGeom>
            <a:solidFill>
              <a:schemeClr val="bg1">
                <a:lumMod val="65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82" name="Freeform 15"/>
            <p:cNvSpPr/>
            <p:nvPr/>
          </p:nvSpPr>
          <p:spPr bwMode="auto">
            <a:xfrm>
              <a:off x="2725738" y="2324101"/>
              <a:ext cx="155575" cy="254000"/>
            </a:xfrm>
            <a:custGeom>
              <a:avLst/>
              <a:gdLst>
                <a:gd name="T0" fmla="*/ 6 w 98"/>
                <a:gd name="T1" fmla="*/ 85 h 160"/>
                <a:gd name="T2" fmla="*/ 98 w 98"/>
                <a:gd name="T3" fmla="*/ 160 h 160"/>
                <a:gd name="T4" fmla="*/ 0 w 98"/>
                <a:gd name="T5" fmla="*/ 0 h 160"/>
                <a:gd name="T6" fmla="*/ 6 w 98"/>
                <a:gd name="T7" fmla="*/ 85 h 160"/>
              </a:gdLst>
              <a:ahLst/>
              <a:cxnLst>
                <a:cxn ang="0">
                  <a:pos x="T0" y="T1"/>
                </a:cxn>
                <a:cxn ang="0">
                  <a:pos x="T2" y="T3"/>
                </a:cxn>
                <a:cxn ang="0">
                  <a:pos x="T4" y="T5"/>
                </a:cxn>
                <a:cxn ang="0">
                  <a:pos x="T6" y="T7"/>
                </a:cxn>
              </a:cxnLst>
              <a:rect l="0" t="0" r="r" b="b"/>
              <a:pathLst>
                <a:path w="98" h="160">
                  <a:moveTo>
                    <a:pt x="6" y="85"/>
                  </a:moveTo>
                  <a:lnTo>
                    <a:pt x="98" y="160"/>
                  </a:lnTo>
                  <a:lnTo>
                    <a:pt x="0" y="0"/>
                  </a:lnTo>
                  <a:lnTo>
                    <a:pt x="6" y="85"/>
                  </a:lnTo>
                  <a:close/>
                </a:path>
              </a:pathLst>
            </a:custGeom>
            <a:solidFill>
              <a:schemeClr val="bg1">
                <a:lumMod val="95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grpSp>
      <p:sp>
        <p:nvSpPr>
          <p:cNvPr id="83" name="Freeform 12"/>
          <p:cNvSpPr/>
          <p:nvPr/>
        </p:nvSpPr>
        <p:spPr bwMode="auto">
          <a:xfrm flipV="1">
            <a:off x="3675226" y="3038835"/>
            <a:ext cx="868858" cy="817404"/>
          </a:xfrm>
          <a:custGeom>
            <a:avLst/>
            <a:gdLst/>
            <a:ahLst/>
            <a:cxnLst/>
            <a:rect l="l" t="t" r="r" b="b"/>
            <a:pathLst>
              <a:path w="1373187" h="1291466">
                <a:moveTo>
                  <a:pt x="1373186" y="1291466"/>
                </a:moveTo>
                <a:lnTo>
                  <a:pt x="1316220" y="1239784"/>
                </a:lnTo>
                <a:lnTo>
                  <a:pt x="1316221" y="1239784"/>
                </a:lnTo>
                <a:lnTo>
                  <a:pt x="1373187" y="1291466"/>
                </a:lnTo>
                <a:lnTo>
                  <a:pt x="1217612" y="1008792"/>
                </a:lnTo>
                <a:lnTo>
                  <a:pt x="1224267" y="1113714"/>
                </a:lnTo>
                <a:cubicBezTo>
                  <a:pt x="1123585" y="1022574"/>
                  <a:pt x="907850" y="827283"/>
                  <a:pt x="445585" y="408824"/>
                </a:cubicBezTo>
                <a:lnTo>
                  <a:pt x="450849" y="206706"/>
                </a:lnTo>
                <a:lnTo>
                  <a:pt x="219074" y="0"/>
                </a:lnTo>
                <a:lnTo>
                  <a:pt x="213889" y="199085"/>
                </a:lnTo>
                <a:lnTo>
                  <a:pt x="205595" y="191578"/>
                </a:lnTo>
                <a:cubicBezTo>
                  <a:pt x="192296" y="178438"/>
                  <a:pt x="173086" y="181723"/>
                  <a:pt x="162743" y="194863"/>
                </a:cubicBezTo>
                <a:cubicBezTo>
                  <a:pt x="152399" y="209645"/>
                  <a:pt x="153877" y="230996"/>
                  <a:pt x="167176" y="242494"/>
                </a:cubicBezTo>
                <a:cubicBezTo>
                  <a:pt x="167176" y="242494"/>
                  <a:pt x="167176" y="242494"/>
                  <a:pt x="169337" y="244450"/>
                </a:cubicBezTo>
                <a:lnTo>
                  <a:pt x="178874" y="253084"/>
                </a:lnTo>
                <a:lnTo>
                  <a:pt x="0" y="302108"/>
                </a:lnTo>
                <a:lnTo>
                  <a:pt x="231775" y="510580"/>
                </a:lnTo>
                <a:lnTo>
                  <a:pt x="408272" y="460742"/>
                </a:lnTo>
                <a:cubicBezTo>
                  <a:pt x="557041" y="595413"/>
                  <a:pt x="797608" y="813183"/>
                  <a:pt x="1186619" y="1165328"/>
                </a:cubicBezTo>
                <a:lnTo>
                  <a:pt x="1092199" y="1180163"/>
                </a:lnTo>
                <a:close/>
              </a:path>
            </a:pathLst>
          </a:custGeom>
          <a:solidFill>
            <a:schemeClr val="bg1">
              <a:lumMod val="65000"/>
              <a:alpha val="10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rgbClr val="080808"/>
              </a:solidFill>
              <a:effectLst/>
              <a:uLnTx/>
              <a:uFillTx/>
              <a:latin typeface="Calibri"/>
              <a:ea typeface="宋体" panose="02010600030101010101" pitchFamily="2" charset="-122"/>
              <a:cs typeface="+mn-cs"/>
            </a:endParaRPr>
          </a:p>
        </p:txBody>
      </p:sp>
      <p:sp>
        <p:nvSpPr>
          <p:cNvPr id="2" name="菱形 1"/>
          <p:cNvSpPr/>
          <p:nvPr/>
        </p:nvSpPr>
        <p:spPr>
          <a:xfrm>
            <a:off x="2701762" y="1961845"/>
            <a:ext cx="631890" cy="632083"/>
          </a:xfrm>
          <a:prstGeom prst="diamond">
            <a:avLst/>
          </a:prstGeom>
          <a:solidFill>
            <a:schemeClr val="accent1"/>
          </a:solidFill>
          <a:ln w="25400" cap="flat" cmpd="sng" algn="ctr">
            <a:noFill/>
            <a:prstDash val="solid"/>
          </a:ln>
          <a:effectLst/>
        </p:spPr>
        <p:txBody>
          <a:bodyPr lIns="0" tIns="0" rIns="0" bIns="0"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srgbClr val="F8F8F8"/>
                </a:solidFill>
                <a:effectLst/>
                <a:uLnTx/>
                <a:uFillTx/>
                <a:latin typeface="Calibri"/>
                <a:ea typeface="宋体"/>
                <a:cs typeface="+mn-cs"/>
              </a:rPr>
              <a:t>01</a:t>
            </a:r>
            <a:endParaRPr kumimoji="0" lang="zh-CN" altLang="en-US" sz="1800" b="0" i="0" u="none" strike="noStrike" kern="0" cap="none" spc="0" normalizeH="0" baseline="0" noProof="0" dirty="0">
              <a:ln>
                <a:noFill/>
              </a:ln>
              <a:solidFill>
                <a:srgbClr val="F8F8F8"/>
              </a:solidFill>
              <a:effectLst/>
              <a:uLnTx/>
              <a:uFillTx/>
              <a:latin typeface="Calibri"/>
              <a:ea typeface="宋体"/>
              <a:cs typeface="+mn-cs"/>
            </a:endParaRPr>
          </a:p>
        </p:txBody>
      </p:sp>
      <p:sp>
        <p:nvSpPr>
          <p:cNvPr id="28" name="菱形 27"/>
          <p:cNvSpPr/>
          <p:nvPr/>
        </p:nvSpPr>
        <p:spPr>
          <a:xfrm>
            <a:off x="5731301" y="1961845"/>
            <a:ext cx="631890" cy="632083"/>
          </a:xfrm>
          <a:prstGeom prst="diamond">
            <a:avLst/>
          </a:prstGeom>
          <a:solidFill>
            <a:schemeClr val="accent3"/>
          </a:solidFill>
          <a:ln w="25400" cap="flat" cmpd="sng" algn="ctr">
            <a:noFill/>
            <a:prstDash val="solid"/>
          </a:ln>
          <a:effectLst/>
        </p:spPr>
        <p:txBody>
          <a:bodyPr lIns="0" tIns="0" rIns="0" bIns="0"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srgbClr val="F8F8F8"/>
                </a:solidFill>
                <a:effectLst/>
                <a:uLnTx/>
                <a:uFillTx/>
                <a:latin typeface="Calibri"/>
                <a:ea typeface="宋体"/>
                <a:cs typeface="+mn-cs"/>
              </a:rPr>
              <a:t>03</a:t>
            </a:r>
            <a:endParaRPr kumimoji="0" lang="zh-CN" altLang="en-US" sz="1800" b="0" i="0" u="none" strike="noStrike" kern="0" cap="none" spc="0" normalizeH="0" baseline="0" noProof="0" dirty="0">
              <a:ln>
                <a:noFill/>
              </a:ln>
              <a:solidFill>
                <a:srgbClr val="F8F8F8"/>
              </a:solidFill>
              <a:effectLst/>
              <a:uLnTx/>
              <a:uFillTx/>
              <a:latin typeface="Calibri"/>
              <a:ea typeface="宋体"/>
              <a:cs typeface="+mn-cs"/>
            </a:endParaRPr>
          </a:p>
        </p:txBody>
      </p:sp>
      <p:sp>
        <p:nvSpPr>
          <p:cNvPr id="29" name="菱形 28"/>
          <p:cNvSpPr/>
          <p:nvPr/>
        </p:nvSpPr>
        <p:spPr>
          <a:xfrm>
            <a:off x="2701762" y="3593515"/>
            <a:ext cx="631890" cy="632083"/>
          </a:xfrm>
          <a:prstGeom prst="diamond">
            <a:avLst/>
          </a:prstGeom>
          <a:solidFill>
            <a:schemeClr val="accent2"/>
          </a:solidFill>
          <a:ln w="25400" cap="flat" cmpd="sng" algn="ctr">
            <a:noFill/>
            <a:prstDash val="solid"/>
          </a:ln>
          <a:effectLst/>
        </p:spPr>
        <p:txBody>
          <a:bodyPr lIns="0" tIns="0" rIns="0" bIns="0"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srgbClr val="F8F8F8"/>
                </a:solidFill>
                <a:effectLst/>
                <a:uLnTx/>
                <a:uFillTx/>
                <a:latin typeface="Calibri"/>
                <a:ea typeface="宋体"/>
                <a:cs typeface="+mn-cs"/>
              </a:rPr>
              <a:t>02</a:t>
            </a:r>
            <a:endParaRPr kumimoji="0" lang="zh-CN" altLang="en-US" sz="1800" b="0" i="0" u="none" strike="noStrike" kern="0" cap="none" spc="0" normalizeH="0" baseline="0" noProof="0" dirty="0">
              <a:ln>
                <a:noFill/>
              </a:ln>
              <a:solidFill>
                <a:srgbClr val="F8F8F8"/>
              </a:solidFill>
              <a:effectLst/>
              <a:uLnTx/>
              <a:uFillTx/>
              <a:latin typeface="Calibri"/>
              <a:ea typeface="宋体"/>
              <a:cs typeface="+mn-cs"/>
            </a:endParaRPr>
          </a:p>
        </p:txBody>
      </p:sp>
      <p:sp>
        <p:nvSpPr>
          <p:cNvPr id="30" name="菱形 29"/>
          <p:cNvSpPr/>
          <p:nvPr/>
        </p:nvSpPr>
        <p:spPr>
          <a:xfrm>
            <a:off x="5731301" y="3593515"/>
            <a:ext cx="631890" cy="632083"/>
          </a:xfrm>
          <a:prstGeom prst="diamond">
            <a:avLst/>
          </a:prstGeom>
          <a:solidFill>
            <a:schemeClr val="accent4"/>
          </a:solidFill>
          <a:ln w="25400" cap="flat" cmpd="sng" algn="ctr">
            <a:noFill/>
            <a:prstDash val="solid"/>
          </a:ln>
          <a:effectLst/>
        </p:spPr>
        <p:txBody>
          <a:bodyPr lIns="0" tIns="0" rIns="0" bIns="0"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srgbClr val="F8F8F8"/>
                </a:solidFill>
                <a:effectLst/>
                <a:uLnTx/>
                <a:uFillTx/>
                <a:latin typeface="Calibri"/>
                <a:ea typeface="宋体"/>
                <a:cs typeface="+mn-cs"/>
              </a:rPr>
              <a:t>04</a:t>
            </a:r>
            <a:endParaRPr kumimoji="0" lang="zh-CN" altLang="en-US" sz="1800" b="0" i="0" u="none" strike="noStrike" kern="0" cap="none" spc="0" normalizeH="0" baseline="0" noProof="0" dirty="0">
              <a:ln>
                <a:noFill/>
              </a:ln>
              <a:solidFill>
                <a:srgbClr val="F8F8F8"/>
              </a:solidFill>
              <a:effectLst/>
              <a:uLnTx/>
              <a:uFillTx/>
              <a:latin typeface="Calibri"/>
              <a:ea typeface="宋体"/>
              <a:cs typeface="+mn-cs"/>
            </a:endParaRPr>
          </a:p>
        </p:txBody>
      </p:sp>
      <p:sp>
        <p:nvSpPr>
          <p:cNvPr id="23" name="MH_Others_1"/>
          <p:cNvSpPr txBox="1"/>
          <p:nvPr>
            <p:custDataLst>
              <p:tags r:id="rId1"/>
            </p:custDataLst>
          </p:nvPr>
        </p:nvSpPr>
        <p:spPr>
          <a:xfrm>
            <a:off x="3995936" y="627534"/>
            <a:ext cx="1141603" cy="615425"/>
          </a:xfrm>
          <a:prstGeom prst="rect">
            <a:avLst/>
          </a:prstGeom>
          <a:noFill/>
        </p:spPr>
        <p:txBody>
          <a:bodyPr vert="horz" wrap="square" lIns="0" tIns="0" rIns="0" bIns="0" rtlCol="0" anchor="ctr" anchorCtr="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zh-CN" altLang="en-US" sz="3999" b="1" i="0" u="none" strike="noStrike" kern="1200" cap="none" spc="0" normalizeH="0" baseline="0" noProof="0" dirty="0">
                <a:ln>
                  <a:noFill/>
                </a:ln>
                <a:solidFill>
                  <a:srgbClr val="6BB76D"/>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目录</a:t>
            </a:r>
          </a:p>
        </p:txBody>
      </p:sp>
      <p:sp>
        <p:nvSpPr>
          <p:cNvPr id="24" name="MH_Others_2"/>
          <p:cNvSpPr txBox="1"/>
          <p:nvPr>
            <p:custDataLst>
              <p:tags r:id="rId2"/>
            </p:custDataLst>
          </p:nvPr>
        </p:nvSpPr>
        <p:spPr>
          <a:xfrm>
            <a:off x="3635896" y="1255861"/>
            <a:ext cx="1872208" cy="307777"/>
          </a:xfrm>
          <a:prstGeom prst="rect">
            <a:avLst/>
          </a:prstGeom>
          <a:noFill/>
        </p:spPr>
        <p:txBody>
          <a:bodyPr wrap="square" lIns="0" tIns="0" rIns="0" bIns="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rgbClr val="6BB76D"/>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CONTENTS</a:t>
            </a:r>
            <a:endParaRPr kumimoji="0" lang="zh-CN" altLang="en-US" sz="2000" b="0" i="0" u="none" strike="noStrike" kern="1200" cap="none" spc="0" normalizeH="0" baseline="0" noProof="0" dirty="0">
              <a:ln>
                <a:noFill/>
              </a:ln>
              <a:solidFill>
                <a:srgbClr val="6BB76D"/>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Tree>
    <p:extLst>
      <p:ext uri="{BB962C8B-B14F-4D97-AF65-F5344CB8AC3E}">
        <p14:creationId xmlns:p14="http://schemas.microsoft.com/office/powerpoint/2010/main" val="40010591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2" presetClass="entr" presetSubtype="9" fill="hold" nodeType="withEffect">
                                  <p:stCondLst>
                                    <p:cond delay="150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50" fill="hold"/>
                                        <p:tgtEl>
                                          <p:spTgt spid="4"/>
                                        </p:tgtEl>
                                        <p:attrNameLst>
                                          <p:attrName>ppt_x</p:attrName>
                                        </p:attrNameLst>
                                      </p:cBhvr>
                                      <p:tavLst>
                                        <p:tav tm="0">
                                          <p:val>
                                            <p:strVal val="0-#ppt_w/2"/>
                                          </p:val>
                                        </p:tav>
                                        <p:tav tm="100000">
                                          <p:val>
                                            <p:strVal val="#ppt_x"/>
                                          </p:val>
                                        </p:tav>
                                      </p:tavLst>
                                    </p:anim>
                                    <p:anim calcmode="lin" valueType="num">
                                      <p:cBhvr additive="base">
                                        <p:cTn id="22" dur="250" fill="hold"/>
                                        <p:tgtEl>
                                          <p:spTgt spid="4"/>
                                        </p:tgtEl>
                                        <p:attrNameLst>
                                          <p:attrName>ppt_y</p:attrName>
                                        </p:attrNameLst>
                                      </p:cBhvr>
                                      <p:tavLst>
                                        <p:tav tm="0">
                                          <p:val>
                                            <p:strVal val="0-#ppt_h/2"/>
                                          </p:val>
                                        </p:tav>
                                        <p:tav tm="100000">
                                          <p:val>
                                            <p:strVal val="#ppt_y"/>
                                          </p:val>
                                        </p:tav>
                                      </p:tavLst>
                                    </p:anim>
                                  </p:childTnLst>
                                </p:cTn>
                              </p:par>
                              <p:par>
                                <p:cTn id="23" presetID="2" presetClass="entr" presetSubtype="12" fill="hold" grpId="0" nodeType="withEffect">
                                  <p:stCondLst>
                                    <p:cond delay="1500"/>
                                  </p:stCondLst>
                                  <p:childTnLst>
                                    <p:set>
                                      <p:cBhvr>
                                        <p:cTn id="24" dur="1" fill="hold">
                                          <p:stCondLst>
                                            <p:cond delay="0"/>
                                          </p:stCondLst>
                                        </p:cTn>
                                        <p:tgtEl>
                                          <p:spTgt spid="83"/>
                                        </p:tgtEl>
                                        <p:attrNameLst>
                                          <p:attrName>style.visibility</p:attrName>
                                        </p:attrNameLst>
                                      </p:cBhvr>
                                      <p:to>
                                        <p:strVal val="visible"/>
                                      </p:to>
                                    </p:set>
                                    <p:anim calcmode="lin" valueType="num">
                                      <p:cBhvr additive="base">
                                        <p:cTn id="25" dur="250" fill="hold"/>
                                        <p:tgtEl>
                                          <p:spTgt spid="83"/>
                                        </p:tgtEl>
                                        <p:attrNameLst>
                                          <p:attrName>ppt_x</p:attrName>
                                        </p:attrNameLst>
                                      </p:cBhvr>
                                      <p:tavLst>
                                        <p:tav tm="0">
                                          <p:val>
                                            <p:strVal val="0-#ppt_w/2"/>
                                          </p:val>
                                        </p:tav>
                                        <p:tav tm="100000">
                                          <p:val>
                                            <p:strVal val="#ppt_x"/>
                                          </p:val>
                                        </p:tav>
                                      </p:tavLst>
                                    </p:anim>
                                    <p:anim calcmode="lin" valueType="num">
                                      <p:cBhvr additive="base">
                                        <p:cTn id="26" dur="250" fill="hold"/>
                                        <p:tgtEl>
                                          <p:spTgt spid="83"/>
                                        </p:tgtEl>
                                        <p:attrNameLst>
                                          <p:attrName>ppt_y</p:attrName>
                                        </p:attrNameLst>
                                      </p:cBhvr>
                                      <p:tavLst>
                                        <p:tav tm="0">
                                          <p:val>
                                            <p:strVal val="1+#ppt_h/2"/>
                                          </p:val>
                                        </p:tav>
                                        <p:tav tm="100000">
                                          <p:val>
                                            <p:strVal val="#ppt_y"/>
                                          </p:val>
                                        </p:tav>
                                      </p:tavLst>
                                    </p:anim>
                                  </p:childTnLst>
                                </p:cTn>
                              </p:par>
                              <p:par>
                                <p:cTn id="27" presetID="53" presetClass="entr" presetSubtype="16" fill="hold" grpId="0" nodeType="withEffect">
                                  <p:stCondLst>
                                    <p:cond delay="180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par>
                                <p:cTn id="32" presetID="2" presetClass="entr" presetSubtype="8" fill="hold" grpId="0" nodeType="withEffect">
                                  <p:stCondLst>
                                    <p:cond delay="2300"/>
                                  </p:stCondLst>
                                  <p:childTnLst>
                                    <p:set>
                                      <p:cBhvr>
                                        <p:cTn id="33" dur="1" fill="hold">
                                          <p:stCondLst>
                                            <p:cond delay="0"/>
                                          </p:stCondLst>
                                        </p:cTn>
                                        <p:tgtEl>
                                          <p:spTgt spid="84"/>
                                        </p:tgtEl>
                                        <p:attrNameLst>
                                          <p:attrName>style.visibility</p:attrName>
                                        </p:attrNameLst>
                                      </p:cBhvr>
                                      <p:to>
                                        <p:strVal val="visible"/>
                                      </p:to>
                                    </p:set>
                                    <p:anim calcmode="lin" valueType="num">
                                      <p:cBhvr additive="base">
                                        <p:cTn id="34" dur="500" fill="hold"/>
                                        <p:tgtEl>
                                          <p:spTgt spid="84"/>
                                        </p:tgtEl>
                                        <p:attrNameLst>
                                          <p:attrName>ppt_x</p:attrName>
                                        </p:attrNameLst>
                                      </p:cBhvr>
                                      <p:tavLst>
                                        <p:tav tm="0">
                                          <p:val>
                                            <p:strVal val="0-#ppt_w/2"/>
                                          </p:val>
                                        </p:tav>
                                        <p:tav tm="100000">
                                          <p:val>
                                            <p:strVal val="#ppt_x"/>
                                          </p:val>
                                        </p:tav>
                                      </p:tavLst>
                                    </p:anim>
                                    <p:anim calcmode="lin" valueType="num">
                                      <p:cBhvr additive="base">
                                        <p:cTn id="35" dur="500" fill="hold"/>
                                        <p:tgtEl>
                                          <p:spTgt spid="84"/>
                                        </p:tgtEl>
                                        <p:attrNameLst>
                                          <p:attrName>ppt_y</p:attrName>
                                        </p:attrNameLst>
                                      </p:cBhvr>
                                      <p:tavLst>
                                        <p:tav tm="0">
                                          <p:val>
                                            <p:strVal val="#ppt_y"/>
                                          </p:val>
                                        </p:tav>
                                        <p:tav tm="100000">
                                          <p:val>
                                            <p:strVal val="#ppt_y"/>
                                          </p:val>
                                        </p:tav>
                                      </p:tavLst>
                                    </p:anim>
                                  </p:childTnLst>
                                </p:cTn>
                              </p:par>
                              <p:par>
                                <p:cTn id="36" presetID="53" presetClass="entr" presetSubtype="16" fill="hold" grpId="0" nodeType="withEffect">
                                  <p:stCondLst>
                                    <p:cond delay="2300"/>
                                  </p:stCondLst>
                                  <p:childTnLst>
                                    <p:set>
                                      <p:cBhvr>
                                        <p:cTn id="37" dur="1" fill="hold">
                                          <p:stCondLst>
                                            <p:cond delay="0"/>
                                          </p:stCondLst>
                                        </p:cTn>
                                        <p:tgtEl>
                                          <p:spTgt spid="29"/>
                                        </p:tgtEl>
                                        <p:attrNameLst>
                                          <p:attrName>style.visibility</p:attrName>
                                        </p:attrNameLst>
                                      </p:cBhvr>
                                      <p:to>
                                        <p:strVal val="visible"/>
                                      </p:to>
                                    </p:set>
                                    <p:anim calcmode="lin" valueType="num">
                                      <p:cBhvr>
                                        <p:cTn id="38" dur="500" fill="hold"/>
                                        <p:tgtEl>
                                          <p:spTgt spid="29"/>
                                        </p:tgtEl>
                                        <p:attrNameLst>
                                          <p:attrName>ppt_w</p:attrName>
                                        </p:attrNameLst>
                                      </p:cBhvr>
                                      <p:tavLst>
                                        <p:tav tm="0">
                                          <p:val>
                                            <p:fltVal val="0"/>
                                          </p:val>
                                        </p:tav>
                                        <p:tav tm="100000">
                                          <p:val>
                                            <p:strVal val="#ppt_w"/>
                                          </p:val>
                                        </p:tav>
                                      </p:tavLst>
                                    </p:anim>
                                    <p:anim calcmode="lin" valueType="num">
                                      <p:cBhvr>
                                        <p:cTn id="39" dur="500" fill="hold"/>
                                        <p:tgtEl>
                                          <p:spTgt spid="29"/>
                                        </p:tgtEl>
                                        <p:attrNameLst>
                                          <p:attrName>ppt_h</p:attrName>
                                        </p:attrNameLst>
                                      </p:cBhvr>
                                      <p:tavLst>
                                        <p:tav tm="0">
                                          <p:val>
                                            <p:fltVal val="0"/>
                                          </p:val>
                                        </p:tav>
                                        <p:tav tm="100000">
                                          <p:val>
                                            <p:strVal val="#ppt_h"/>
                                          </p:val>
                                        </p:tav>
                                      </p:tavLst>
                                    </p:anim>
                                    <p:animEffect transition="in" filter="fade">
                                      <p:cBhvr>
                                        <p:cTn id="40" dur="500"/>
                                        <p:tgtEl>
                                          <p:spTgt spid="29"/>
                                        </p:tgtEl>
                                      </p:cBhvr>
                                    </p:animEffect>
                                  </p:childTnLst>
                                </p:cTn>
                              </p:par>
                              <p:par>
                                <p:cTn id="41" presetID="2" presetClass="entr" presetSubtype="8" fill="hold" grpId="0" nodeType="withEffect">
                                  <p:stCondLst>
                                    <p:cond delay="2800"/>
                                  </p:stCondLst>
                                  <p:childTnLst>
                                    <p:set>
                                      <p:cBhvr>
                                        <p:cTn id="42" dur="1" fill="hold">
                                          <p:stCondLst>
                                            <p:cond delay="0"/>
                                          </p:stCondLst>
                                        </p:cTn>
                                        <p:tgtEl>
                                          <p:spTgt spid="86"/>
                                        </p:tgtEl>
                                        <p:attrNameLst>
                                          <p:attrName>style.visibility</p:attrName>
                                        </p:attrNameLst>
                                      </p:cBhvr>
                                      <p:to>
                                        <p:strVal val="visible"/>
                                      </p:to>
                                    </p:set>
                                    <p:anim calcmode="lin" valueType="num">
                                      <p:cBhvr additive="base">
                                        <p:cTn id="43" dur="500" fill="hold"/>
                                        <p:tgtEl>
                                          <p:spTgt spid="86"/>
                                        </p:tgtEl>
                                        <p:attrNameLst>
                                          <p:attrName>ppt_x</p:attrName>
                                        </p:attrNameLst>
                                      </p:cBhvr>
                                      <p:tavLst>
                                        <p:tav tm="0">
                                          <p:val>
                                            <p:strVal val="0-#ppt_w/2"/>
                                          </p:val>
                                        </p:tav>
                                        <p:tav tm="100000">
                                          <p:val>
                                            <p:strVal val="#ppt_x"/>
                                          </p:val>
                                        </p:tav>
                                      </p:tavLst>
                                    </p:anim>
                                    <p:anim calcmode="lin" valueType="num">
                                      <p:cBhvr additive="base">
                                        <p:cTn id="44" dur="500" fill="hold"/>
                                        <p:tgtEl>
                                          <p:spTgt spid="86"/>
                                        </p:tgtEl>
                                        <p:attrNameLst>
                                          <p:attrName>ppt_y</p:attrName>
                                        </p:attrNameLst>
                                      </p:cBhvr>
                                      <p:tavLst>
                                        <p:tav tm="0">
                                          <p:val>
                                            <p:strVal val="#ppt_y"/>
                                          </p:val>
                                        </p:tav>
                                        <p:tav tm="100000">
                                          <p:val>
                                            <p:strVal val="#ppt_y"/>
                                          </p:val>
                                        </p:tav>
                                      </p:tavLst>
                                    </p:anim>
                                  </p:childTnLst>
                                </p:cTn>
                              </p:par>
                              <p:par>
                                <p:cTn id="45" presetID="53" presetClass="entr" presetSubtype="16" fill="hold" grpId="0" nodeType="withEffect">
                                  <p:stCondLst>
                                    <p:cond delay="280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animEffect transition="in" filter="fade">
                                      <p:cBhvr>
                                        <p:cTn id="49" dur="500"/>
                                        <p:tgtEl>
                                          <p:spTgt spid="28"/>
                                        </p:tgtEl>
                                      </p:cBhvr>
                                    </p:animEffect>
                                  </p:childTnLst>
                                </p:cTn>
                              </p:par>
                              <p:par>
                                <p:cTn id="50" presetID="2" presetClass="entr" presetSubtype="2" fill="hold" grpId="0" nodeType="withEffect">
                                  <p:stCondLst>
                                    <p:cond delay="3300"/>
                                  </p:stCondLst>
                                  <p:childTnLst>
                                    <p:set>
                                      <p:cBhvr>
                                        <p:cTn id="51" dur="1" fill="hold">
                                          <p:stCondLst>
                                            <p:cond delay="0"/>
                                          </p:stCondLst>
                                        </p:cTn>
                                        <p:tgtEl>
                                          <p:spTgt spid="88"/>
                                        </p:tgtEl>
                                        <p:attrNameLst>
                                          <p:attrName>style.visibility</p:attrName>
                                        </p:attrNameLst>
                                      </p:cBhvr>
                                      <p:to>
                                        <p:strVal val="visible"/>
                                      </p:to>
                                    </p:set>
                                    <p:anim calcmode="lin" valueType="num">
                                      <p:cBhvr additive="base">
                                        <p:cTn id="52" dur="500" fill="hold"/>
                                        <p:tgtEl>
                                          <p:spTgt spid="88"/>
                                        </p:tgtEl>
                                        <p:attrNameLst>
                                          <p:attrName>ppt_x</p:attrName>
                                        </p:attrNameLst>
                                      </p:cBhvr>
                                      <p:tavLst>
                                        <p:tav tm="0">
                                          <p:val>
                                            <p:strVal val="1+#ppt_w/2"/>
                                          </p:val>
                                        </p:tav>
                                        <p:tav tm="100000">
                                          <p:val>
                                            <p:strVal val="#ppt_x"/>
                                          </p:val>
                                        </p:tav>
                                      </p:tavLst>
                                    </p:anim>
                                    <p:anim calcmode="lin" valueType="num">
                                      <p:cBhvr additive="base">
                                        <p:cTn id="53" dur="500" fill="hold"/>
                                        <p:tgtEl>
                                          <p:spTgt spid="88"/>
                                        </p:tgtEl>
                                        <p:attrNameLst>
                                          <p:attrName>ppt_y</p:attrName>
                                        </p:attrNameLst>
                                      </p:cBhvr>
                                      <p:tavLst>
                                        <p:tav tm="0">
                                          <p:val>
                                            <p:strVal val="#ppt_y"/>
                                          </p:val>
                                        </p:tav>
                                        <p:tav tm="100000">
                                          <p:val>
                                            <p:strVal val="#ppt_y"/>
                                          </p:val>
                                        </p:tav>
                                      </p:tavLst>
                                    </p:anim>
                                  </p:childTnLst>
                                </p:cTn>
                              </p:par>
                              <p:par>
                                <p:cTn id="54" presetID="53" presetClass="entr" presetSubtype="16" fill="hold" grpId="0" nodeType="withEffect">
                                  <p:stCondLst>
                                    <p:cond delay="3300"/>
                                  </p:stCondLst>
                                  <p:childTnLst>
                                    <p:set>
                                      <p:cBhvr>
                                        <p:cTn id="55" dur="1" fill="hold">
                                          <p:stCondLst>
                                            <p:cond delay="0"/>
                                          </p:stCondLst>
                                        </p:cTn>
                                        <p:tgtEl>
                                          <p:spTgt spid="30"/>
                                        </p:tgtEl>
                                        <p:attrNameLst>
                                          <p:attrName>style.visibility</p:attrName>
                                        </p:attrNameLst>
                                      </p:cBhvr>
                                      <p:to>
                                        <p:strVal val="visible"/>
                                      </p:to>
                                    </p:set>
                                    <p:anim calcmode="lin" valueType="num">
                                      <p:cBhvr>
                                        <p:cTn id="56" dur="500" fill="hold"/>
                                        <p:tgtEl>
                                          <p:spTgt spid="30"/>
                                        </p:tgtEl>
                                        <p:attrNameLst>
                                          <p:attrName>ppt_w</p:attrName>
                                        </p:attrNameLst>
                                      </p:cBhvr>
                                      <p:tavLst>
                                        <p:tav tm="0">
                                          <p:val>
                                            <p:fltVal val="0"/>
                                          </p:val>
                                        </p:tav>
                                        <p:tav tm="100000">
                                          <p:val>
                                            <p:strVal val="#ppt_w"/>
                                          </p:val>
                                        </p:tav>
                                      </p:tavLst>
                                    </p:anim>
                                    <p:anim calcmode="lin" valueType="num">
                                      <p:cBhvr>
                                        <p:cTn id="57" dur="500" fill="hold"/>
                                        <p:tgtEl>
                                          <p:spTgt spid="30"/>
                                        </p:tgtEl>
                                        <p:attrNameLst>
                                          <p:attrName>ppt_h</p:attrName>
                                        </p:attrNameLst>
                                      </p:cBhvr>
                                      <p:tavLst>
                                        <p:tav tm="0">
                                          <p:val>
                                            <p:fltVal val="0"/>
                                          </p:val>
                                        </p:tav>
                                        <p:tav tm="100000">
                                          <p:val>
                                            <p:strVal val="#ppt_h"/>
                                          </p:val>
                                        </p:tav>
                                      </p:tavLst>
                                    </p:anim>
                                    <p:animEffect transition="in" filter="fade">
                                      <p:cBhvr>
                                        <p:cTn id="58" dur="500"/>
                                        <p:tgtEl>
                                          <p:spTgt spid="30"/>
                                        </p:tgtEl>
                                      </p:cBhvr>
                                    </p:animEffect>
                                  </p:childTnLst>
                                </p:cTn>
                              </p:par>
                              <p:par>
                                <p:cTn id="59" presetID="2" presetClass="entr" presetSubtype="2" fill="hold" grpId="0" nodeType="withEffect">
                                  <p:stCondLst>
                                    <p:cond delay="3800"/>
                                  </p:stCondLst>
                                  <p:childTnLst>
                                    <p:set>
                                      <p:cBhvr>
                                        <p:cTn id="60" dur="1" fill="hold">
                                          <p:stCondLst>
                                            <p:cond delay="0"/>
                                          </p:stCondLst>
                                        </p:cTn>
                                        <p:tgtEl>
                                          <p:spTgt spid="90"/>
                                        </p:tgtEl>
                                        <p:attrNameLst>
                                          <p:attrName>style.visibility</p:attrName>
                                        </p:attrNameLst>
                                      </p:cBhvr>
                                      <p:to>
                                        <p:strVal val="visible"/>
                                      </p:to>
                                    </p:set>
                                    <p:anim calcmode="lin" valueType="num">
                                      <p:cBhvr additive="base">
                                        <p:cTn id="61" dur="500" fill="hold"/>
                                        <p:tgtEl>
                                          <p:spTgt spid="90"/>
                                        </p:tgtEl>
                                        <p:attrNameLst>
                                          <p:attrName>ppt_x</p:attrName>
                                        </p:attrNameLst>
                                      </p:cBhvr>
                                      <p:tavLst>
                                        <p:tav tm="0">
                                          <p:val>
                                            <p:strVal val="1+#ppt_w/2"/>
                                          </p:val>
                                        </p:tav>
                                        <p:tav tm="100000">
                                          <p:val>
                                            <p:strVal val="#ppt_x"/>
                                          </p:val>
                                        </p:tav>
                                      </p:tavLst>
                                    </p:anim>
                                    <p:anim calcmode="lin" valueType="num">
                                      <p:cBhvr additive="base">
                                        <p:cTn id="62" dur="500" fill="hold"/>
                                        <p:tgtEl>
                                          <p:spTgt spid="9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8" grpId="0"/>
      <p:bldP spid="90" grpId="0"/>
      <p:bldP spid="83" grpId="0" animBg="1"/>
      <p:bldP spid="2" grpId="0" animBg="1"/>
      <p:bldP spid="28" grpId="0" animBg="1"/>
      <p:bldP spid="29" grpId="0" animBg="1"/>
      <p:bldP spid="30" grpId="0" animBg="1"/>
      <p:bldP spid="23" grpId="0"/>
      <p:bldP spid="2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58773" y="1307379"/>
            <a:ext cx="5117483" cy="2961458"/>
            <a:chOff x="527472" y="1307379"/>
            <a:chExt cx="5117484" cy="2961458"/>
          </a:xfrm>
        </p:grpSpPr>
        <p:sp>
          <p:nvSpPr>
            <p:cNvPr id="3" name="五角星 2"/>
            <p:cNvSpPr/>
            <p:nvPr/>
          </p:nvSpPr>
          <p:spPr>
            <a:xfrm>
              <a:off x="2051581" y="1738257"/>
              <a:ext cx="2165350" cy="2165350"/>
            </a:xfrm>
            <a:prstGeom prst="star5">
              <a:avLst/>
            </a:prstGeom>
            <a:noFill/>
            <a:ln w="952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2"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4" name="组合 3"/>
            <p:cNvGrpSpPr/>
            <p:nvPr/>
          </p:nvGrpSpPr>
          <p:grpSpPr>
            <a:xfrm>
              <a:off x="2694589" y="2496403"/>
              <a:ext cx="862568" cy="864315"/>
              <a:chOff x="3002267" y="2879804"/>
              <a:chExt cx="775207" cy="776777"/>
            </a:xfrm>
          </p:grpSpPr>
          <p:sp>
            <p:nvSpPr>
              <p:cNvPr id="25" name="椭圆 80"/>
              <p:cNvSpPr/>
              <p:nvPr/>
            </p:nvSpPr>
            <p:spPr bwMode="auto">
              <a:xfrm>
                <a:off x="3002267" y="2879804"/>
                <a:ext cx="775207" cy="776777"/>
              </a:xfrm>
              <a:prstGeom prst="ellipse">
                <a:avLst/>
              </a:prstGeom>
              <a:solidFill>
                <a:schemeClr val="bg1"/>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282" rtl="0" eaLnBrk="1" fontAlgn="base" latinLnBrk="0" hangingPunct="1">
                  <a:lnSpc>
                    <a:spcPct val="100000"/>
                  </a:lnSpc>
                  <a:spcBef>
                    <a:spcPct val="0"/>
                  </a:spcBef>
                  <a:spcAft>
                    <a:spcPct val="0"/>
                  </a:spcAft>
                  <a:buClrTx/>
                  <a:buSzTx/>
                  <a:buFontTx/>
                  <a:buNone/>
                  <a:tabLst/>
                  <a:defRPr/>
                </a:pPr>
                <a:endParaRPr kumimoji="0" lang="zh-CN" altLang="en-US" sz="3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6" name="TextBox 25"/>
              <p:cNvSpPr txBox="1"/>
              <p:nvPr/>
            </p:nvSpPr>
            <p:spPr>
              <a:xfrm>
                <a:off x="3008157" y="3020617"/>
                <a:ext cx="739230" cy="414779"/>
              </a:xfrm>
              <a:prstGeom prst="rect">
                <a:avLst/>
              </a:prstGeom>
              <a:noFill/>
              <a:ln>
                <a:noFill/>
              </a:ln>
            </p:spPr>
            <p:txBody>
              <a:bodyPr wrap="square" rtlCol="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anose="020B0503020204020204" pitchFamily="34" charset="-122"/>
                    <a:cs typeface="+mn-cs"/>
                  </a:rPr>
                  <a:t>标题</a:t>
                </a:r>
                <a:endParaRPr kumimoji="0" lang="en-US" altLang="zh-CN"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anose="020B0503020204020204" pitchFamily="34" charset="-122"/>
                  <a:cs typeface="+mn-cs"/>
                </a:endParaRPr>
              </a:p>
              <a:p>
                <a:pPr marL="0" marR="0" lvl="0" indent="0" algn="ctr"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itchFamily="34" charset="-122"/>
                    <a:ea typeface="微软雅黑" panose="020B0503020204020204" pitchFamily="34" charset="-122"/>
                    <a:cs typeface="+mn-cs"/>
                  </a:rPr>
                  <a:t>文字</a:t>
                </a:r>
                <a:endParaRPr kumimoji="0" lang="zh-CN" altLang="en-US" sz="1200" b="1" i="0" u="none" strike="noStrike" kern="1200" cap="none" spc="0" normalizeH="0" baseline="0" noProof="0" dirty="0">
                  <a:ln>
                    <a:noFill/>
                  </a:ln>
                  <a:solidFill>
                    <a:prstClr val="white">
                      <a:lumMod val="50000"/>
                    </a:prstClr>
                  </a:solidFill>
                  <a:effectLst/>
                  <a:uLnTx/>
                  <a:uFillTx/>
                  <a:latin typeface="微软雅黑" pitchFamily="34" charset="-122"/>
                  <a:ea typeface="微软雅黑" panose="020B0503020204020204" pitchFamily="34" charset="-122"/>
                  <a:cs typeface="+mn-cs"/>
                </a:endParaRPr>
              </a:p>
            </p:txBody>
          </p:sp>
        </p:grpSp>
        <p:grpSp>
          <p:nvGrpSpPr>
            <p:cNvPr id="5" name="组合 4"/>
            <p:cNvGrpSpPr/>
            <p:nvPr/>
          </p:nvGrpSpPr>
          <p:grpSpPr>
            <a:xfrm>
              <a:off x="2874301" y="1307379"/>
              <a:ext cx="524509" cy="525571"/>
              <a:chOff x="3002267" y="2879804"/>
              <a:chExt cx="775207" cy="776777"/>
            </a:xfrm>
          </p:grpSpPr>
          <p:sp>
            <p:nvSpPr>
              <p:cNvPr id="23" name="椭圆 80"/>
              <p:cNvSpPr/>
              <p:nvPr/>
            </p:nvSpPr>
            <p:spPr bwMode="auto">
              <a:xfrm>
                <a:off x="3002267" y="2879804"/>
                <a:ext cx="775207" cy="776777"/>
              </a:xfrm>
              <a:prstGeom prst="diamond">
                <a:avLst/>
              </a:prstGeom>
              <a:solidFill>
                <a:schemeClr val="accent1"/>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282" rtl="0" eaLnBrk="1" fontAlgn="base" latinLnBrk="0" hangingPunct="1">
                  <a:lnSpc>
                    <a:spcPct val="100000"/>
                  </a:lnSpc>
                  <a:spcBef>
                    <a:spcPct val="0"/>
                  </a:spcBef>
                  <a:spcAft>
                    <a:spcPct val="0"/>
                  </a:spcAft>
                  <a:buClrTx/>
                  <a:buSzTx/>
                  <a:buFontTx/>
                  <a:buNone/>
                  <a:tabLst/>
                  <a:defRPr/>
                </a:pPr>
                <a:endParaRPr kumimoji="0" lang="zh-CN" altLang="en-US" sz="3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4" name="TextBox 23"/>
              <p:cNvSpPr txBox="1"/>
              <p:nvPr/>
            </p:nvSpPr>
            <p:spPr>
              <a:xfrm>
                <a:off x="3021853" y="3001038"/>
                <a:ext cx="739230" cy="591350"/>
              </a:xfrm>
              <a:prstGeom prst="rect">
                <a:avLst/>
              </a:prstGeom>
              <a:noFill/>
              <a:ln>
                <a:noFill/>
              </a:ln>
            </p:spPr>
            <p:txBody>
              <a:bodyPr wrap="square" rtlCol="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itchFamily="34" charset="-122"/>
                    <a:ea typeface="微软雅黑" panose="020B0503020204020204" pitchFamily="34" charset="-122"/>
                    <a:cs typeface="+mn-cs"/>
                  </a:rPr>
                  <a:t>01</a:t>
                </a:r>
                <a:endParaRPr kumimoji="0" lang="zh-CN" altLang="en-US" sz="2000" b="0" i="0" u="none" strike="noStrike" kern="1200" cap="none" spc="0" normalizeH="0" baseline="0" noProof="0" dirty="0">
                  <a:ln>
                    <a:noFill/>
                  </a:ln>
                  <a:solidFill>
                    <a:prstClr val="white"/>
                  </a:solidFill>
                  <a:effectLst/>
                  <a:uLnTx/>
                  <a:uFillTx/>
                  <a:latin typeface="微软雅黑" pitchFamily="34" charset="-122"/>
                  <a:ea typeface="微软雅黑" panose="020B0503020204020204" pitchFamily="34" charset="-122"/>
                  <a:cs typeface="+mn-cs"/>
                </a:endParaRPr>
              </a:p>
            </p:txBody>
          </p:sp>
        </p:grpSp>
        <p:grpSp>
          <p:nvGrpSpPr>
            <p:cNvPr id="6" name="组合 5"/>
            <p:cNvGrpSpPr/>
            <p:nvPr/>
          </p:nvGrpSpPr>
          <p:grpSpPr>
            <a:xfrm>
              <a:off x="4130182" y="2294206"/>
              <a:ext cx="524509" cy="525571"/>
              <a:chOff x="3002267" y="2879804"/>
              <a:chExt cx="775207" cy="776777"/>
            </a:xfrm>
          </p:grpSpPr>
          <p:sp>
            <p:nvSpPr>
              <p:cNvPr id="21" name="椭圆 80"/>
              <p:cNvSpPr/>
              <p:nvPr/>
            </p:nvSpPr>
            <p:spPr bwMode="auto">
              <a:xfrm>
                <a:off x="3002267" y="2879804"/>
                <a:ext cx="775207" cy="776777"/>
              </a:xfrm>
              <a:prstGeom prst="diamond">
                <a:avLst/>
              </a:prstGeom>
              <a:solidFill>
                <a:schemeClr val="accent3"/>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282" rtl="0" eaLnBrk="1" fontAlgn="base" latinLnBrk="0" hangingPunct="1">
                  <a:lnSpc>
                    <a:spcPct val="100000"/>
                  </a:lnSpc>
                  <a:spcBef>
                    <a:spcPct val="0"/>
                  </a:spcBef>
                  <a:spcAft>
                    <a:spcPct val="0"/>
                  </a:spcAft>
                  <a:buClrTx/>
                  <a:buSzTx/>
                  <a:buFontTx/>
                  <a:buNone/>
                  <a:tabLst/>
                  <a:defRPr/>
                </a:pPr>
                <a:endParaRPr kumimoji="0" lang="zh-CN" altLang="en-US" sz="3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2" name="TextBox 21"/>
              <p:cNvSpPr txBox="1"/>
              <p:nvPr/>
            </p:nvSpPr>
            <p:spPr>
              <a:xfrm>
                <a:off x="3021853" y="2989776"/>
                <a:ext cx="739230" cy="591350"/>
              </a:xfrm>
              <a:prstGeom prst="rect">
                <a:avLst/>
              </a:prstGeom>
              <a:noFill/>
              <a:ln>
                <a:noFill/>
              </a:ln>
            </p:spPr>
            <p:txBody>
              <a:bodyPr wrap="square" rtlCol="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itchFamily="34" charset="-122"/>
                    <a:ea typeface="微软雅黑" panose="020B0503020204020204" pitchFamily="34" charset="-122"/>
                    <a:cs typeface="+mn-cs"/>
                  </a:rPr>
                  <a:t>02</a:t>
                </a:r>
                <a:endParaRPr kumimoji="0" lang="zh-CN" altLang="en-US" sz="2000" b="0" i="0" u="none" strike="noStrike" kern="1200" cap="none" spc="0" normalizeH="0" baseline="0" noProof="0" dirty="0">
                  <a:ln>
                    <a:noFill/>
                  </a:ln>
                  <a:solidFill>
                    <a:prstClr val="white"/>
                  </a:solidFill>
                  <a:effectLst/>
                  <a:uLnTx/>
                  <a:uFillTx/>
                  <a:latin typeface="微软雅黑" pitchFamily="34" charset="-122"/>
                  <a:ea typeface="微软雅黑" panose="020B0503020204020204" pitchFamily="34" charset="-122"/>
                  <a:cs typeface="+mn-cs"/>
                </a:endParaRPr>
              </a:p>
            </p:txBody>
          </p:sp>
        </p:grpSp>
        <p:grpSp>
          <p:nvGrpSpPr>
            <p:cNvPr id="7" name="组合 6"/>
            <p:cNvGrpSpPr/>
            <p:nvPr/>
          </p:nvGrpSpPr>
          <p:grpSpPr>
            <a:xfrm>
              <a:off x="1653964" y="2281489"/>
              <a:ext cx="524509" cy="525571"/>
              <a:chOff x="3002267" y="2879804"/>
              <a:chExt cx="775207" cy="776777"/>
            </a:xfrm>
          </p:grpSpPr>
          <p:sp>
            <p:nvSpPr>
              <p:cNvPr id="19" name="椭圆 80"/>
              <p:cNvSpPr/>
              <p:nvPr/>
            </p:nvSpPr>
            <p:spPr bwMode="auto">
              <a:xfrm>
                <a:off x="3002267" y="2879804"/>
                <a:ext cx="775207" cy="776777"/>
              </a:xfrm>
              <a:prstGeom prst="diamond">
                <a:avLst/>
              </a:prstGeom>
              <a:solidFill>
                <a:schemeClr val="accent3"/>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282" rtl="0" eaLnBrk="1" fontAlgn="base" latinLnBrk="0" hangingPunct="1">
                  <a:lnSpc>
                    <a:spcPct val="100000"/>
                  </a:lnSpc>
                  <a:spcBef>
                    <a:spcPct val="0"/>
                  </a:spcBef>
                  <a:spcAft>
                    <a:spcPct val="0"/>
                  </a:spcAft>
                  <a:buClrTx/>
                  <a:buSzTx/>
                  <a:buFontTx/>
                  <a:buNone/>
                  <a:tabLst/>
                  <a:defRPr/>
                </a:pPr>
                <a:endParaRPr kumimoji="0" lang="zh-CN" altLang="en-US" sz="3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0" name="TextBox 19"/>
              <p:cNvSpPr txBox="1"/>
              <p:nvPr/>
            </p:nvSpPr>
            <p:spPr>
              <a:xfrm>
                <a:off x="3021853" y="2989776"/>
                <a:ext cx="739230" cy="591350"/>
              </a:xfrm>
              <a:prstGeom prst="rect">
                <a:avLst/>
              </a:prstGeom>
              <a:noFill/>
              <a:ln>
                <a:noFill/>
              </a:ln>
            </p:spPr>
            <p:txBody>
              <a:bodyPr wrap="square" rtlCol="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itchFamily="34" charset="-122"/>
                    <a:ea typeface="微软雅黑" panose="020B0503020204020204" pitchFamily="34" charset="-122"/>
                    <a:cs typeface="+mn-cs"/>
                  </a:rPr>
                  <a:t>03</a:t>
                </a:r>
                <a:endParaRPr kumimoji="0" lang="zh-CN" altLang="en-US" sz="2000" b="0" i="0" u="none" strike="noStrike" kern="1200" cap="none" spc="0" normalizeH="0" baseline="0" noProof="0" dirty="0">
                  <a:ln>
                    <a:noFill/>
                  </a:ln>
                  <a:solidFill>
                    <a:prstClr val="white"/>
                  </a:solidFill>
                  <a:effectLst/>
                  <a:uLnTx/>
                  <a:uFillTx/>
                  <a:latin typeface="微软雅黑" pitchFamily="34" charset="-122"/>
                  <a:ea typeface="微软雅黑" panose="020B0503020204020204" pitchFamily="34" charset="-122"/>
                  <a:cs typeface="+mn-cs"/>
                </a:endParaRPr>
              </a:p>
            </p:txBody>
          </p:sp>
        </p:grpSp>
        <p:grpSp>
          <p:nvGrpSpPr>
            <p:cNvPr id="8" name="组合 7"/>
            <p:cNvGrpSpPr/>
            <p:nvPr/>
          </p:nvGrpSpPr>
          <p:grpSpPr>
            <a:xfrm>
              <a:off x="2139099" y="3743266"/>
              <a:ext cx="524509" cy="525571"/>
              <a:chOff x="3002267" y="2879804"/>
              <a:chExt cx="775207" cy="776777"/>
            </a:xfrm>
          </p:grpSpPr>
          <p:sp>
            <p:nvSpPr>
              <p:cNvPr id="17" name="椭圆 80"/>
              <p:cNvSpPr/>
              <p:nvPr/>
            </p:nvSpPr>
            <p:spPr bwMode="auto">
              <a:xfrm>
                <a:off x="3002267" y="2879804"/>
                <a:ext cx="775207" cy="776777"/>
              </a:xfrm>
              <a:prstGeom prst="diamond">
                <a:avLst/>
              </a:prstGeom>
              <a:solidFill>
                <a:schemeClr val="accent4"/>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282" rtl="0" eaLnBrk="1" fontAlgn="base" latinLnBrk="0" hangingPunct="1">
                  <a:lnSpc>
                    <a:spcPct val="100000"/>
                  </a:lnSpc>
                  <a:spcBef>
                    <a:spcPct val="0"/>
                  </a:spcBef>
                  <a:spcAft>
                    <a:spcPct val="0"/>
                  </a:spcAft>
                  <a:buClrTx/>
                  <a:buSzTx/>
                  <a:buFontTx/>
                  <a:buNone/>
                  <a:tabLst/>
                  <a:defRPr/>
                </a:pPr>
                <a:endParaRPr kumimoji="0" lang="zh-CN" altLang="en-US" sz="3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8" name="TextBox 17"/>
              <p:cNvSpPr txBox="1"/>
              <p:nvPr/>
            </p:nvSpPr>
            <p:spPr>
              <a:xfrm>
                <a:off x="3021853" y="2989776"/>
                <a:ext cx="739230" cy="591350"/>
              </a:xfrm>
              <a:prstGeom prst="rect">
                <a:avLst/>
              </a:prstGeom>
              <a:noFill/>
              <a:ln>
                <a:noFill/>
              </a:ln>
            </p:spPr>
            <p:txBody>
              <a:bodyPr wrap="square" rtlCol="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itchFamily="34" charset="-122"/>
                    <a:ea typeface="微软雅黑" panose="020B0503020204020204" pitchFamily="34" charset="-122"/>
                    <a:cs typeface="+mn-cs"/>
                  </a:rPr>
                  <a:t>04</a:t>
                </a:r>
                <a:endParaRPr kumimoji="0" lang="zh-CN" altLang="en-US" sz="2000" b="0" i="0" u="none" strike="noStrike" kern="1200" cap="none" spc="0" normalizeH="0" baseline="0" noProof="0" dirty="0">
                  <a:ln>
                    <a:noFill/>
                  </a:ln>
                  <a:solidFill>
                    <a:prstClr val="white"/>
                  </a:solidFill>
                  <a:effectLst/>
                  <a:uLnTx/>
                  <a:uFillTx/>
                  <a:latin typeface="微软雅黑" pitchFamily="34" charset="-122"/>
                  <a:ea typeface="微软雅黑" panose="020B0503020204020204" pitchFamily="34" charset="-122"/>
                  <a:cs typeface="+mn-cs"/>
                </a:endParaRPr>
              </a:p>
            </p:txBody>
          </p:sp>
        </p:grpSp>
        <p:grpSp>
          <p:nvGrpSpPr>
            <p:cNvPr id="9" name="组合 8"/>
            <p:cNvGrpSpPr/>
            <p:nvPr/>
          </p:nvGrpSpPr>
          <p:grpSpPr>
            <a:xfrm>
              <a:off x="3645317" y="3743266"/>
              <a:ext cx="524509" cy="525571"/>
              <a:chOff x="3002267" y="2879804"/>
              <a:chExt cx="775207" cy="776777"/>
            </a:xfrm>
          </p:grpSpPr>
          <p:sp>
            <p:nvSpPr>
              <p:cNvPr id="15" name="椭圆 80"/>
              <p:cNvSpPr/>
              <p:nvPr/>
            </p:nvSpPr>
            <p:spPr bwMode="auto">
              <a:xfrm>
                <a:off x="3002267" y="2879804"/>
                <a:ext cx="775207" cy="776777"/>
              </a:xfrm>
              <a:prstGeom prst="diamond">
                <a:avLst/>
              </a:prstGeom>
              <a:solidFill>
                <a:schemeClr val="accent2"/>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282" rtl="0" eaLnBrk="1" fontAlgn="base" latinLnBrk="0" hangingPunct="1">
                  <a:lnSpc>
                    <a:spcPct val="100000"/>
                  </a:lnSpc>
                  <a:spcBef>
                    <a:spcPct val="0"/>
                  </a:spcBef>
                  <a:spcAft>
                    <a:spcPct val="0"/>
                  </a:spcAft>
                  <a:buClrTx/>
                  <a:buSzTx/>
                  <a:buFontTx/>
                  <a:buNone/>
                  <a:tabLst/>
                  <a:defRPr/>
                </a:pPr>
                <a:endParaRPr kumimoji="0" lang="zh-CN" altLang="en-US" sz="3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6" name="TextBox 15"/>
              <p:cNvSpPr txBox="1"/>
              <p:nvPr/>
            </p:nvSpPr>
            <p:spPr>
              <a:xfrm>
                <a:off x="3021853" y="2989776"/>
                <a:ext cx="739230" cy="591350"/>
              </a:xfrm>
              <a:prstGeom prst="rect">
                <a:avLst/>
              </a:prstGeom>
              <a:noFill/>
              <a:ln>
                <a:noFill/>
              </a:ln>
            </p:spPr>
            <p:txBody>
              <a:bodyPr wrap="square" rtlCol="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itchFamily="34" charset="-122"/>
                    <a:ea typeface="微软雅黑" panose="020B0503020204020204" pitchFamily="34" charset="-122"/>
                    <a:cs typeface="+mn-cs"/>
                  </a:rPr>
                  <a:t>05</a:t>
                </a:r>
                <a:endParaRPr kumimoji="0" lang="zh-CN" altLang="en-US" sz="2000" b="0" i="0" u="none" strike="noStrike" kern="1200" cap="none" spc="0" normalizeH="0" baseline="0" noProof="0" dirty="0">
                  <a:ln>
                    <a:noFill/>
                  </a:ln>
                  <a:solidFill>
                    <a:prstClr val="white"/>
                  </a:solidFill>
                  <a:effectLst/>
                  <a:uLnTx/>
                  <a:uFillTx/>
                  <a:latin typeface="微软雅黑" pitchFamily="34" charset="-122"/>
                  <a:ea typeface="微软雅黑" panose="020B0503020204020204" pitchFamily="34" charset="-122"/>
                  <a:cs typeface="+mn-cs"/>
                </a:endParaRPr>
              </a:p>
            </p:txBody>
          </p:sp>
        </p:grpSp>
        <p:sp>
          <p:nvSpPr>
            <p:cNvPr id="10" name="TextBox 9"/>
            <p:cNvSpPr txBox="1"/>
            <p:nvPr/>
          </p:nvSpPr>
          <p:spPr>
            <a:xfrm>
              <a:off x="1730870" y="1401616"/>
              <a:ext cx="1005403" cy="338554"/>
            </a:xfrm>
            <a:prstGeom prst="rect">
              <a:avLst/>
            </a:prstGeom>
            <a:noFill/>
          </p:spPr>
          <p:txBody>
            <a:bodyPr wrap="none" rtlCol="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标题文字</a:t>
              </a:r>
              <a:endParaRPr kumimoji="0" lang="zh-CN" altLang="en-US" sz="1600" b="0" i="0" u="none" strike="noStrike" kern="1200" cap="none" spc="0" normalizeH="0" baseline="0" noProof="0" dirty="0">
                <a:ln>
                  <a:noFill/>
                </a:ln>
                <a:solidFill>
                  <a:prstClr val="white"/>
                </a:solidFill>
                <a:effectLst/>
                <a:uLnTx/>
                <a:uFillTx/>
                <a:latin typeface="微软雅黑" pitchFamily="34" charset="-122"/>
                <a:ea typeface="微软雅黑" panose="020B0503020204020204" pitchFamily="34" charset="-122"/>
                <a:cs typeface="+mn-cs"/>
              </a:endParaRPr>
            </a:p>
          </p:txBody>
        </p:sp>
        <p:sp>
          <p:nvSpPr>
            <p:cNvPr id="11" name="TextBox 10"/>
            <p:cNvSpPr txBox="1"/>
            <p:nvPr/>
          </p:nvSpPr>
          <p:spPr>
            <a:xfrm>
              <a:off x="4844876" y="2418122"/>
              <a:ext cx="800080" cy="276914"/>
            </a:xfrm>
            <a:prstGeom prst="rect">
              <a:avLst/>
            </a:prstGeom>
            <a:noFill/>
          </p:spPr>
          <p:txBody>
            <a:bodyPr wrap="none" rtlCol="0">
              <a:sp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标题文字</a:t>
              </a:r>
              <a:endParaRPr kumimoji="0" lang="zh-CN" altLang="en-US" sz="1200" b="1" i="0" u="none" strike="noStrike" kern="1200" cap="none" spc="0" normalizeH="0" baseline="0" noProof="0" dirty="0">
                <a:ln>
                  <a:noFill/>
                </a:ln>
                <a:solidFill>
                  <a:prstClr val="white">
                    <a:lumMod val="50000"/>
                  </a:prstClr>
                </a:solidFill>
                <a:effectLst/>
                <a:uLnTx/>
                <a:uFillTx/>
                <a:latin typeface="微软雅黑" pitchFamily="34" charset="-122"/>
                <a:ea typeface="微软雅黑" panose="020B0503020204020204" pitchFamily="34" charset="-122"/>
                <a:cs typeface="+mn-cs"/>
              </a:endParaRPr>
            </a:p>
          </p:txBody>
        </p:sp>
        <p:sp>
          <p:nvSpPr>
            <p:cNvPr id="12" name="TextBox 11"/>
            <p:cNvSpPr txBox="1"/>
            <p:nvPr/>
          </p:nvSpPr>
          <p:spPr>
            <a:xfrm>
              <a:off x="4338219" y="3920157"/>
              <a:ext cx="800080" cy="276914"/>
            </a:xfrm>
            <a:prstGeom prst="rect">
              <a:avLst/>
            </a:prstGeom>
            <a:noFill/>
          </p:spPr>
          <p:txBody>
            <a:bodyPr wrap="none" rtlCol="0">
              <a:sp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标题文字</a:t>
              </a:r>
              <a:endParaRPr kumimoji="0" lang="zh-CN" altLang="en-US" sz="1200" b="1" i="0" u="none" strike="noStrike" kern="1200" cap="none" spc="0" normalizeH="0" baseline="0" noProof="0" dirty="0">
                <a:ln>
                  <a:noFill/>
                </a:ln>
                <a:solidFill>
                  <a:prstClr val="white">
                    <a:lumMod val="50000"/>
                  </a:prstClr>
                </a:solidFill>
                <a:effectLst/>
                <a:uLnTx/>
                <a:uFillTx/>
                <a:latin typeface="微软雅黑" pitchFamily="34" charset="-122"/>
                <a:ea typeface="微软雅黑" panose="020B0503020204020204" pitchFamily="34" charset="-122"/>
                <a:cs typeface="+mn-cs"/>
              </a:endParaRPr>
            </a:p>
          </p:txBody>
        </p:sp>
        <p:sp>
          <p:nvSpPr>
            <p:cNvPr id="13" name="TextBox 12"/>
            <p:cNvSpPr txBox="1"/>
            <p:nvPr/>
          </p:nvSpPr>
          <p:spPr>
            <a:xfrm>
              <a:off x="527472" y="2451600"/>
              <a:ext cx="846560" cy="276914"/>
            </a:xfrm>
            <a:prstGeom prst="rect">
              <a:avLst/>
            </a:prstGeom>
            <a:noFill/>
          </p:spPr>
          <p:txBody>
            <a:bodyPr wrap="none" rtlCol="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标题文字 </a:t>
              </a:r>
              <a:endParaRPr kumimoji="0" lang="zh-CN" altLang="en-US" sz="1200" b="1" i="0" u="none" strike="noStrike" kern="1200" cap="none" spc="0" normalizeH="0" baseline="0" noProof="0" dirty="0">
                <a:ln>
                  <a:noFill/>
                </a:ln>
                <a:solidFill>
                  <a:prstClr val="white">
                    <a:lumMod val="50000"/>
                  </a:prstClr>
                </a:solidFill>
                <a:effectLst/>
                <a:uLnTx/>
                <a:uFillTx/>
                <a:latin typeface="微软雅黑" pitchFamily="34" charset="-122"/>
                <a:ea typeface="微软雅黑" panose="020B0503020204020204" pitchFamily="34" charset="-122"/>
                <a:cs typeface="+mn-cs"/>
              </a:endParaRPr>
            </a:p>
          </p:txBody>
        </p:sp>
        <p:sp>
          <p:nvSpPr>
            <p:cNvPr id="14" name="TextBox 13"/>
            <p:cNvSpPr txBox="1"/>
            <p:nvPr/>
          </p:nvSpPr>
          <p:spPr>
            <a:xfrm>
              <a:off x="1061243" y="3870314"/>
              <a:ext cx="800080" cy="276914"/>
            </a:xfrm>
            <a:prstGeom prst="rect">
              <a:avLst/>
            </a:prstGeom>
            <a:noFill/>
          </p:spPr>
          <p:txBody>
            <a:bodyPr wrap="none" rtlCol="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标题文字</a:t>
              </a:r>
              <a:endParaRPr kumimoji="0" lang="zh-CN" altLang="en-US" sz="1200" b="1" i="0" u="none" strike="noStrike" kern="1200" cap="none" spc="0" normalizeH="0" baseline="0" noProof="0" dirty="0">
                <a:ln>
                  <a:noFill/>
                </a:ln>
                <a:solidFill>
                  <a:prstClr val="white">
                    <a:lumMod val="50000"/>
                  </a:prstClr>
                </a:solidFill>
                <a:effectLst/>
                <a:uLnTx/>
                <a:uFillTx/>
                <a:latin typeface="微软雅黑" pitchFamily="34" charset="-122"/>
                <a:ea typeface="微软雅黑" panose="020B0503020204020204" pitchFamily="34" charset="-122"/>
                <a:cs typeface="+mn-cs"/>
              </a:endParaRPr>
            </a:p>
          </p:txBody>
        </p:sp>
      </p:grpSp>
    </p:spTree>
    <p:extLst>
      <p:ext uri="{BB962C8B-B14F-4D97-AF65-F5344CB8AC3E}">
        <p14:creationId xmlns:p14="http://schemas.microsoft.com/office/powerpoint/2010/main" val="7021831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7"/>
          <p:cNvSpPr>
            <a:spLocks noChangeArrowheads="1"/>
          </p:cNvSpPr>
          <p:nvPr/>
        </p:nvSpPr>
        <p:spPr bwMode="auto">
          <a:xfrm>
            <a:off x="3965577" y="1411437"/>
            <a:ext cx="1038225" cy="915987"/>
          </a:xfrm>
          <a:prstGeom prst="chevron">
            <a:avLst/>
          </a:prstGeom>
          <a:solidFill>
            <a:schemeClr val="accent1"/>
          </a:solidFill>
          <a:ln>
            <a:noFill/>
          </a:ln>
        </p:spPr>
        <p:txBody>
          <a:bodyPr lIns="91413" tIns="45706" rIns="91413" bIns="45706"/>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9" name="Freeform 8"/>
          <p:cNvSpPr>
            <a:spLocks noChangeArrowheads="1"/>
          </p:cNvSpPr>
          <p:nvPr/>
        </p:nvSpPr>
        <p:spPr bwMode="auto">
          <a:xfrm>
            <a:off x="2936876" y="2211710"/>
            <a:ext cx="1028700" cy="990600"/>
          </a:xfrm>
          <a:prstGeom prst="chevron">
            <a:avLst/>
          </a:prstGeom>
          <a:solidFill>
            <a:schemeClr val="accent2"/>
          </a:solidFill>
          <a:ln>
            <a:noFill/>
          </a:ln>
        </p:spPr>
        <p:txBody>
          <a:bodyPr lIns="91413" tIns="45706" rIns="91413" bIns="45706"/>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10" name="Freeform 9"/>
          <p:cNvSpPr>
            <a:spLocks noChangeArrowheads="1"/>
          </p:cNvSpPr>
          <p:nvPr/>
        </p:nvSpPr>
        <p:spPr bwMode="auto">
          <a:xfrm>
            <a:off x="3203848" y="3318025"/>
            <a:ext cx="955675" cy="1044575"/>
          </a:xfrm>
          <a:prstGeom prst="chevron">
            <a:avLst/>
          </a:prstGeom>
          <a:solidFill>
            <a:schemeClr val="accent3"/>
          </a:solidFill>
          <a:ln>
            <a:noFill/>
          </a:ln>
        </p:spPr>
        <p:txBody>
          <a:bodyPr lIns="91413" tIns="45706" rIns="91413" bIns="45706"/>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11" name="Freeform 10"/>
          <p:cNvSpPr>
            <a:spLocks noChangeArrowheads="1"/>
          </p:cNvSpPr>
          <p:nvPr/>
        </p:nvSpPr>
        <p:spPr bwMode="auto">
          <a:xfrm>
            <a:off x="4483100" y="3318025"/>
            <a:ext cx="958850" cy="1044575"/>
          </a:xfrm>
          <a:prstGeom prst="chevron">
            <a:avLst/>
          </a:prstGeom>
          <a:solidFill>
            <a:schemeClr val="accent3"/>
          </a:solidFill>
          <a:ln>
            <a:noFill/>
          </a:ln>
        </p:spPr>
        <p:txBody>
          <a:bodyPr lIns="91413" tIns="45706" rIns="91413" bIns="45706"/>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12" name="Freeform 11"/>
          <p:cNvSpPr>
            <a:spLocks noChangeArrowheads="1"/>
          </p:cNvSpPr>
          <p:nvPr/>
        </p:nvSpPr>
        <p:spPr bwMode="auto">
          <a:xfrm>
            <a:off x="4788024" y="2211710"/>
            <a:ext cx="1028700" cy="990600"/>
          </a:xfrm>
          <a:prstGeom prst="chevron">
            <a:avLst/>
          </a:prstGeom>
          <a:solidFill>
            <a:schemeClr val="accent2"/>
          </a:solidFill>
          <a:ln>
            <a:noFill/>
          </a:ln>
        </p:spPr>
        <p:txBody>
          <a:bodyPr lIns="91413" tIns="45706" rIns="91413" bIns="45706"/>
          <a:lstStyle/>
          <a:p>
            <a:pPr marL="0" marR="0" lvl="0" indent="0" algn="l" defTabSz="914282"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13" name="矩形 7"/>
          <p:cNvSpPr>
            <a:spLocks noChangeArrowheads="1"/>
          </p:cNvSpPr>
          <p:nvPr/>
        </p:nvSpPr>
        <p:spPr bwMode="auto">
          <a:xfrm>
            <a:off x="4303715" y="1830537"/>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white"/>
                </a:solidFill>
                <a:effectLst/>
                <a:uLnTx/>
                <a:uFillTx/>
                <a:latin typeface="Swiss911 UCm BT" pitchFamily="2" charset="0"/>
                <a:ea typeface="宋体" panose="02010600030101010101" pitchFamily="2" charset="-122"/>
                <a:cs typeface="+mn-cs"/>
                <a:sym typeface="Swiss911 UCm BT" pitchFamily="2" charset="0"/>
              </a:rPr>
              <a:t>01</a:t>
            </a:r>
            <a:endParaRPr kumimoji="0" lang="zh-CN" altLang="en-US" sz="2800" b="0" i="0" u="none" strike="noStrike" kern="1200" cap="none" spc="0" normalizeH="0" baseline="0" noProof="0" dirty="0">
              <a:ln>
                <a:noFill/>
              </a:ln>
              <a:solidFill>
                <a:prstClr val="white"/>
              </a:solidFill>
              <a:effectLst/>
              <a:uLnTx/>
              <a:uFillTx/>
              <a:latin typeface="Swiss911 UCm BT" pitchFamily="2" charset="0"/>
              <a:ea typeface="宋体" panose="02010600030101010101" pitchFamily="2" charset="-122"/>
              <a:cs typeface="+mn-cs"/>
              <a:sym typeface="Swiss911 UCm BT" pitchFamily="2" charset="0"/>
            </a:endParaRPr>
          </a:p>
        </p:txBody>
      </p:sp>
      <p:sp>
        <p:nvSpPr>
          <p:cNvPr id="14" name="矩形 8"/>
          <p:cNvSpPr>
            <a:spLocks noChangeArrowheads="1"/>
          </p:cNvSpPr>
          <p:nvPr/>
        </p:nvSpPr>
        <p:spPr bwMode="auto">
          <a:xfrm>
            <a:off x="5264150" y="2514751"/>
            <a:ext cx="3571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white"/>
                </a:solidFill>
                <a:effectLst/>
                <a:uLnTx/>
                <a:uFillTx/>
                <a:latin typeface="Swiss911 UCm BT" pitchFamily="2" charset="0"/>
                <a:ea typeface="宋体" panose="02010600030101010101" pitchFamily="2" charset="-122"/>
                <a:cs typeface="+mn-cs"/>
                <a:sym typeface="Swiss911 UCm BT" pitchFamily="2" charset="0"/>
              </a:rPr>
              <a:t>02</a:t>
            </a:r>
            <a:endParaRPr kumimoji="0" lang="zh-CN" altLang="en-US" sz="2800" b="0" i="0" u="none" strike="noStrike" kern="1200" cap="none" spc="0" normalizeH="0" baseline="0" noProof="0" dirty="0">
              <a:ln>
                <a:noFill/>
              </a:ln>
              <a:solidFill>
                <a:prstClr val="white"/>
              </a:solidFill>
              <a:effectLst/>
              <a:uLnTx/>
              <a:uFillTx/>
              <a:latin typeface="Swiss911 UCm BT" pitchFamily="2" charset="0"/>
              <a:ea typeface="宋体" panose="02010600030101010101" pitchFamily="2" charset="-122"/>
              <a:cs typeface="+mn-cs"/>
              <a:sym typeface="Swiss911 UCm BT" pitchFamily="2" charset="0"/>
            </a:endParaRPr>
          </a:p>
        </p:txBody>
      </p:sp>
      <p:sp>
        <p:nvSpPr>
          <p:cNvPr id="15" name="矩形 9"/>
          <p:cNvSpPr>
            <a:spLocks noChangeArrowheads="1"/>
          </p:cNvSpPr>
          <p:nvPr/>
        </p:nvSpPr>
        <p:spPr bwMode="auto">
          <a:xfrm>
            <a:off x="4905375" y="3654574"/>
            <a:ext cx="3571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white"/>
                </a:solidFill>
                <a:effectLst/>
                <a:uLnTx/>
                <a:uFillTx/>
                <a:latin typeface="Swiss911 UCm BT" pitchFamily="2" charset="0"/>
                <a:ea typeface="宋体" panose="02010600030101010101" pitchFamily="2" charset="-122"/>
                <a:cs typeface="+mn-cs"/>
                <a:sym typeface="Swiss911 UCm BT" pitchFamily="2" charset="0"/>
              </a:rPr>
              <a:t>03</a:t>
            </a:r>
            <a:endParaRPr kumimoji="0" lang="zh-CN" altLang="en-US" sz="2800" b="0" i="0" u="none" strike="noStrike" kern="1200" cap="none" spc="0" normalizeH="0" baseline="0" noProof="0" dirty="0">
              <a:ln>
                <a:noFill/>
              </a:ln>
              <a:solidFill>
                <a:prstClr val="white"/>
              </a:solidFill>
              <a:effectLst/>
              <a:uLnTx/>
              <a:uFillTx/>
              <a:latin typeface="Swiss911 UCm BT" pitchFamily="2" charset="0"/>
              <a:ea typeface="宋体" panose="02010600030101010101" pitchFamily="2" charset="-122"/>
              <a:cs typeface="+mn-cs"/>
              <a:sym typeface="Swiss911 UCm BT" pitchFamily="2" charset="0"/>
            </a:endParaRPr>
          </a:p>
        </p:txBody>
      </p:sp>
      <p:sp>
        <p:nvSpPr>
          <p:cNvPr id="16" name="矩形 10"/>
          <p:cNvSpPr>
            <a:spLocks noChangeArrowheads="1"/>
          </p:cNvSpPr>
          <p:nvPr/>
        </p:nvSpPr>
        <p:spPr bwMode="auto">
          <a:xfrm>
            <a:off x="3646490" y="3668864"/>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white"/>
                </a:solidFill>
                <a:effectLst/>
                <a:uLnTx/>
                <a:uFillTx/>
                <a:latin typeface="Swiss911 UCm BT" pitchFamily="2" charset="0"/>
                <a:ea typeface="宋体" panose="02010600030101010101" pitchFamily="2" charset="-122"/>
                <a:cs typeface="+mn-cs"/>
                <a:sym typeface="Swiss911 UCm BT" pitchFamily="2" charset="0"/>
              </a:rPr>
              <a:t>04</a:t>
            </a:r>
            <a:endParaRPr kumimoji="0" lang="zh-CN" altLang="en-US" sz="2800" b="0" i="0" u="none" strike="noStrike" kern="1200" cap="none" spc="0" normalizeH="0" baseline="0" noProof="0" dirty="0">
              <a:ln>
                <a:noFill/>
              </a:ln>
              <a:solidFill>
                <a:prstClr val="white"/>
              </a:solidFill>
              <a:effectLst/>
              <a:uLnTx/>
              <a:uFillTx/>
              <a:latin typeface="Swiss911 UCm BT" pitchFamily="2" charset="0"/>
              <a:ea typeface="宋体" panose="02010600030101010101" pitchFamily="2" charset="-122"/>
              <a:cs typeface="+mn-cs"/>
              <a:sym typeface="Swiss911 UCm BT" pitchFamily="2" charset="0"/>
            </a:endParaRPr>
          </a:p>
        </p:txBody>
      </p:sp>
      <p:sp>
        <p:nvSpPr>
          <p:cNvPr id="17" name="矩形 11"/>
          <p:cNvSpPr>
            <a:spLocks noChangeArrowheads="1"/>
          </p:cNvSpPr>
          <p:nvPr/>
        </p:nvSpPr>
        <p:spPr bwMode="auto">
          <a:xfrm>
            <a:off x="3348040" y="2524275"/>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white"/>
                </a:solidFill>
                <a:effectLst/>
                <a:uLnTx/>
                <a:uFillTx/>
                <a:latin typeface="Swiss911 UCm BT" pitchFamily="2" charset="0"/>
                <a:ea typeface="宋体" panose="02010600030101010101" pitchFamily="2" charset="-122"/>
                <a:cs typeface="+mn-cs"/>
                <a:sym typeface="Swiss911 UCm BT" pitchFamily="2" charset="0"/>
              </a:rPr>
              <a:t>05</a:t>
            </a:r>
            <a:endParaRPr kumimoji="0" lang="zh-CN" altLang="en-US" sz="2800" b="0" i="0" u="none" strike="noStrike" kern="1200" cap="none" spc="0" normalizeH="0" baseline="0" noProof="0" dirty="0">
              <a:ln>
                <a:noFill/>
              </a:ln>
              <a:solidFill>
                <a:prstClr val="white"/>
              </a:solidFill>
              <a:effectLst/>
              <a:uLnTx/>
              <a:uFillTx/>
              <a:latin typeface="Swiss911 UCm BT" pitchFamily="2" charset="0"/>
              <a:ea typeface="宋体" panose="02010600030101010101" pitchFamily="2" charset="-122"/>
              <a:cs typeface="+mn-cs"/>
              <a:sym typeface="Swiss911 UCm BT" pitchFamily="2" charset="0"/>
            </a:endParaRPr>
          </a:p>
        </p:txBody>
      </p:sp>
      <p:sp>
        <p:nvSpPr>
          <p:cNvPr id="18" name="TextBox 12"/>
          <p:cNvSpPr>
            <a:spLocks noChangeArrowheads="1"/>
          </p:cNvSpPr>
          <p:nvPr/>
        </p:nvSpPr>
        <p:spPr bwMode="auto">
          <a:xfrm>
            <a:off x="4879975" y="1260626"/>
            <a:ext cx="2571750"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914282" rtl="0" eaLnBrk="1" fontAlgn="auto" latinLnBrk="0" hangingPunct="1">
              <a:lnSpc>
                <a:spcPct val="10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详写内容</a:t>
            </a:r>
            <a:r>
              <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a:t>
            </a: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endParaRPr>
          </a:p>
        </p:txBody>
      </p:sp>
      <p:sp>
        <p:nvSpPr>
          <p:cNvPr id="19" name="TextBox 13"/>
          <p:cNvSpPr>
            <a:spLocks noChangeArrowheads="1"/>
          </p:cNvSpPr>
          <p:nvPr/>
        </p:nvSpPr>
        <p:spPr bwMode="auto">
          <a:xfrm>
            <a:off x="6138865" y="2484587"/>
            <a:ext cx="2109787"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914282" rtl="0" eaLnBrk="1" fontAlgn="auto" latinLnBrk="0" hangingPunct="1">
              <a:lnSpc>
                <a:spcPct val="10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详写内容</a:t>
            </a:r>
            <a:r>
              <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a:t>
            </a: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endParaRPr>
          </a:p>
        </p:txBody>
      </p:sp>
      <p:sp>
        <p:nvSpPr>
          <p:cNvPr id="20" name="TextBox 14"/>
          <p:cNvSpPr>
            <a:spLocks noChangeArrowheads="1"/>
          </p:cNvSpPr>
          <p:nvPr/>
        </p:nvSpPr>
        <p:spPr bwMode="auto">
          <a:xfrm>
            <a:off x="5622925" y="3930799"/>
            <a:ext cx="2109788"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914282" rtl="0" eaLnBrk="1" fontAlgn="auto" latinLnBrk="0" hangingPunct="1">
              <a:lnSpc>
                <a:spcPct val="10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详写内容</a:t>
            </a:r>
            <a:r>
              <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a:t>
            </a: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endParaRPr>
          </a:p>
        </p:txBody>
      </p:sp>
      <p:sp>
        <p:nvSpPr>
          <p:cNvPr id="21" name="TextBox 15"/>
          <p:cNvSpPr>
            <a:spLocks noChangeArrowheads="1"/>
          </p:cNvSpPr>
          <p:nvPr/>
        </p:nvSpPr>
        <p:spPr bwMode="auto">
          <a:xfrm>
            <a:off x="1136650" y="3629174"/>
            <a:ext cx="2108200"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914282"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详写内容</a:t>
            </a:r>
            <a:r>
              <a:rPr kumimoji="0" lang="en-US" altLang="zh-CN" sz="9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a:t>
            </a:r>
            <a:r>
              <a:rPr kumimoji="0" lang="zh-CN" altLang="en-US" sz="9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9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endParaRPr>
          </a:p>
        </p:txBody>
      </p:sp>
      <p:sp>
        <p:nvSpPr>
          <p:cNvPr id="22" name="TextBox 16"/>
          <p:cNvSpPr>
            <a:spLocks noChangeArrowheads="1"/>
          </p:cNvSpPr>
          <p:nvPr/>
        </p:nvSpPr>
        <p:spPr bwMode="auto">
          <a:xfrm>
            <a:off x="1136650" y="1881337"/>
            <a:ext cx="2108200"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914282" rtl="0" eaLnBrk="1" fontAlgn="auto" latinLnBrk="0" hangingPunct="1">
              <a:lnSpc>
                <a:spcPct val="10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详写内容</a:t>
            </a:r>
            <a:r>
              <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a:t>
            </a:r>
            <a:r>
              <a:rPr kumimoji="0" lang="zh-CN" altLang="en-US"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800" b="0" i="0" u="none" strike="noStrike" kern="1200" cap="none" spc="0" normalizeH="0" baseline="0" noProof="0" dirty="0">
              <a:ln>
                <a:noFill/>
              </a:ln>
              <a:solidFill>
                <a:prstClr val="white">
                  <a:lumMod val="50000"/>
                </a:prstClr>
              </a:solidFill>
              <a:effectLst/>
              <a:uLnTx/>
              <a:uFillTx/>
              <a:latin typeface="微软雅黑" pitchFamily="34" charset="-122"/>
              <a:ea typeface="微软雅黑" pitchFamily="34" charset="-122"/>
              <a:cs typeface="+mn-cs"/>
            </a:endParaRPr>
          </a:p>
        </p:txBody>
      </p:sp>
      <p:sp>
        <p:nvSpPr>
          <p:cNvPr id="23" name="TextBox 17"/>
          <p:cNvSpPr>
            <a:spLocks noChangeArrowheads="1"/>
          </p:cNvSpPr>
          <p:nvPr/>
        </p:nvSpPr>
        <p:spPr bwMode="auto">
          <a:xfrm>
            <a:off x="4879976" y="1059133"/>
            <a:ext cx="1262063"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标题</a:t>
            </a:r>
            <a:endPar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sp>
        <p:nvSpPr>
          <p:cNvPr id="24" name="TextBox 18"/>
          <p:cNvSpPr>
            <a:spLocks noChangeArrowheads="1"/>
          </p:cNvSpPr>
          <p:nvPr/>
        </p:nvSpPr>
        <p:spPr bwMode="auto">
          <a:xfrm>
            <a:off x="6138863" y="2260871"/>
            <a:ext cx="1262062"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标题</a:t>
            </a:r>
            <a:endPar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sp>
        <p:nvSpPr>
          <p:cNvPr id="25" name="TextBox 19"/>
          <p:cNvSpPr>
            <a:spLocks noChangeArrowheads="1"/>
          </p:cNvSpPr>
          <p:nvPr/>
        </p:nvSpPr>
        <p:spPr bwMode="auto">
          <a:xfrm>
            <a:off x="5622926" y="3708671"/>
            <a:ext cx="1262063"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标题</a:t>
            </a:r>
            <a:endPar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sp>
        <p:nvSpPr>
          <p:cNvPr id="26" name="TextBox 20"/>
          <p:cNvSpPr>
            <a:spLocks noChangeArrowheads="1"/>
          </p:cNvSpPr>
          <p:nvPr/>
        </p:nvSpPr>
        <p:spPr bwMode="auto">
          <a:xfrm>
            <a:off x="1136650" y="3403871"/>
            <a:ext cx="1203102"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标题</a:t>
            </a:r>
            <a:endPar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sp>
        <p:nvSpPr>
          <p:cNvPr id="27" name="TextBox 21"/>
          <p:cNvSpPr>
            <a:spLocks noChangeArrowheads="1"/>
          </p:cNvSpPr>
          <p:nvPr/>
        </p:nvSpPr>
        <p:spPr bwMode="auto">
          <a:xfrm>
            <a:off x="1136650" y="1649683"/>
            <a:ext cx="1081088"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l"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标题</a:t>
            </a:r>
            <a:endPar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sp>
        <p:nvSpPr>
          <p:cNvPr id="28" name="TextBox 22"/>
          <p:cNvSpPr>
            <a:spLocks noChangeArrowheads="1"/>
          </p:cNvSpPr>
          <p:nvPr/>
        </p:nvSpPr>
        <p:spPr bwMode="auto">
          <a:xfrm>
            <a:off x="3995936" y="2891041"/>
            <a:ext cx="991394"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0" marR="0" lvl="0" indent="0" algn="ctr" defTabSz="914282"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添加标</a:t>
            </a:r>
            <a:r>
              <a:rPr kumimoji="0" lang="zh-CN" altLang="en-US" sz="12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题内容</a:t>
            </a:r>
          </a:p>
        </p:txBody>
      </p:sp>
    </p:spTree>
    <p:extLst>
      <p:ext uri="{BB962C8B-B14F-4D97-AF65-F5344CB8AC3E}">
        <p14:creationId xmlns:p14="http://schemas.microsoft.com/office/powerpoint/2010/main" val="40945028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ppt_x</p:attrName>
                                        </p:attrNameLst>
                                      </p:cBhvr>
                                      <p:tavLst>
                                        <p:tav tm="0">
                                          <p:val>
                                            <p:fltVal val="0.5"/>
                                          </p:val>
                                        </p:tav>
                                        <p:tav tm="100000">
                                          <p:val>
                                            <p:strVal val="#ppt_x"/>
                                          </p:val>
                                        </p:tav>
                                      </p:tavLst>
                                    </p:anim>
                                    <p:anim calcmode="lin" valueType="num">
                                      <p:cBhvr>
                                        <p:cTn id="10" dur="500" fill="hold"/>
                                        <p:tgtEl>
                                          <p:spTgt spid="8"/>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 calcmode="lin" valueType="num">
                                      <p:cBhvr>
                                        <p:cTn id="15" dur="500" fill="hold"/>
                                        <p:tgtEl>
                                          <p:spTgt spid="9"/>
                                        </p:tgtEl>
                                        <p:attrNameLst>
                                          <p:attrName>ppt_x</p:attrName>
                                        </p:attrNameLst>
                                      </p:cBhvr>
                                      <p:tavLst>
                                        <p:tav tm="0">
                                          <p:val>
                                            <p:fltVal val="0.5"/>
                                          </p:val>
                                        </p:tav>
                                        <p:tav tm="100000">
                                          <p:val>
                                            <p:strVal val="#ppt_x"/>
                                          </p:val>
                                        </p:tav>
                                      </p:tavLst>
                                    </p:anim>
                                    <p:anim calcmode="lin" valueType="num">
                                      <p:cBhvr>
                                        <p:cTn id="16" dur="500" fill="hold"/>
                                        <p:tgtEl>
                                          <p:spTgt spid="9"/>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ppt_x</p:attrName>
                                        </p:attrNameLst>
                                      </p:cBhvr>
                                      <p:tavLst>
                                        <p:tav tm="0">
                                          <p:val>
                                            <p:fltVal val="0.5"/>
                                          </p:val>
                                        </p:tav>
                                        <p:tav tm="100000">
                                          <p:val>
                                            <p:strVal val="#ppt_x"/>
                                          </p:val>
                                        </p:tav>
                                      </p:tavLst>
                                    </p:anim>
                                    <p:anim calcmode="lin" valueType="num">
                                      <p:cBhvr>
                                        <p:cTn id="22" dur="500" fill="hold"/>
                                        <p:tgtEl>
                                          <p:spTgt spid="1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 calcmode="lin" valueType="num">
                                      <p:cBhvr>
                                        <p:cTn id="27" dur="500" fill="hold"/>
                                        <p:tgtEl>
                                          <p:spTgt spid="11"/>
                                        </p:tgtEl>
                                        <p:attrNameLst>
                                          <p:attrName>ppt_x</p:attrName>
                                        </p:attrNameLst>
                                      </p:cBhvr>
                                      <p:tavLst>
                                        <p:tav tm="0">
                                          <p:val>
                                            <p:fltVal val="0.5"/>
                                          </p:val>
                                        </p:tav>
                                        <p:tav tm="100000">
                                          <p:val>
                                            <p:strVal val="#ppt_x"/>
                                          </p:val>
                                        </p:tav>
                                      </p:tavLst>
                                    </p:anim>
                                    <p:anim calcmode="lin" valueType="num">
                                      <p:cBhvr>
                                        <p:cTn id="28" dur="500" fill="hold"/>
                                        <p:tgtEl>
                                          <p:spTgt spid="1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 calcmode="lin" valueType="num">
                                      <p:cBhvr>
                                        <p:cTn id="33" dur="500" fill="hold"/>
                                        <p:tgtEl>
                                          <p:spTgt spid="12"/>
                                        </p:tgtEl>
                                        <p:attrNameLst>
                                          <p:attrName>ppt_x</p:attrName>
                                        </p:attrNameLst>
                                      </p:cBhvr>
                                      <p:tavLst>
                                        <p:tav tm="0">
                                          <p:val>
                                            <p:fltVal val="0.5"/>
                                          </p:val>
                                        </p:tav>
                                        <p:tav tm="100000">
                                          <p:val>
                                            <p:strVal val="#ppt_x"/>
                                          </p:val>
                                        </p:tav>
                                      </p:tavLst>
                                    </p:anim>
                                    <p:anim calcmode="lin" valueType="num">
                                      <p:cBhvr>
                                        <p:cTn id="34" dur="500" fill="hold"/>
                                        <p:tgtEl>
                                          <p:spTgt spid="1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 calcmode="lin" valueType="num">
                                      <p:cBhvr>
                                        <p:cTn id="39" dur="500" fill="hold"/>
                                        <p:tgtEl>
                                          <p:spTgt spid="13"/>
                                        </p:tgtEl>
                                        <p:attrNameLst>
                                          <p:attrName>ppt_x</p:attrName>
                                        </p:attrNameLst>
                                      </p:cBhvr>
                                      <p:tavLst>
                                        <p:tav tm="0">
                                          <p:val>
                                            <p:fltVal val="0.5"/>
                                          </p:val>
                                        </p:tav>
                                        <p:tav tm="100000">
                                          <p:val>
                                            <p:strVal val="#ppt_x"/>
                                          </p:val>
                                        </p:tav>
                                      </p:tavLst>
                                    </p:anim>
                                    <p:anim calcmode="lin" valueType="num">
                                      <p:cBhvr>
                                        <p:cTn id="40" dur="500" fill="hold"/>
                                        <p:tgtEl>
                                          <p:spTgt spid="13"/>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 calcmode="lin" valueType="num">
                                      <p:cBhvr>
                                        <p:cTn id="45" dur="500" fill="hold"/>
                                        <p:tgtEl>
                                          <p:spTgt spid="14"/>
                                        </p:tgtEl>
                                        <p:attrNameLst>
                                          <p:attrName>ppt_x</p:attrName>
                                        </p:attrNameLst>
                                      </p:cBhvr>
                                      <p:tavLst>
                                        <p:tav tm="0">
                                          <p:val>
                                            <p:fltVal val="0.5"/>
                                          </p:val>
                                        </p:tav>
                                        <p:tav tm="100000">
                                          <p:val>
                                            <p:strVal val="#ppt_x"/>
                                          </p:val>
                                        </p:tav>
                                      </p:tavLst>
                                    </p:anim>
                                    <p:anim calcmode="lin" valueType="num">
                                      <p:cBhvr>
                                        <p:cTn id="46" dur="500" fill="hold"/>
                                        <p:tgtEl>
                                          <p:spTgt spid="14"/>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 calcmode="lin" valueType="num">
                                      <p:cBhvr>
                                        <p:cTn id="51" dur="500" fill="hold"/>
                                        <p:tgtEl>
                                          <p:spTgt spid="15"/>
                                        </p:tgtEl>
                                        <p:attrNameLst>
                                          <p:attrName>ppt_x</p:attrName>
                                        </p:attrNameLst>
                                      </p:cBhvr>
                                      <p:tavLst>
                                        <p:tav tm="0">
                                          <p:val>
                                            <p:fltVal val="0.5"/>
                                          </p:val>
                                        </p:tav>
                                        <p:tav tm="100000">
                                          <p:val>
                                            <p:strVal val="#ppt_x"/>
                                          </p:val>
                                        </p:tav>
                                      </p:tavLst>
                                    </p:anim>
                                    <p:anim calcmode="lin" valueType="num">
                                      <p:cBhvr>
                                        <p:cTn id="52" dur="500" fill="hold"/>
                                        <p:tgtEl>
                                          <p:spTgt spid="15"/>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 calcmode="lin" valueType="num">
                                      <p:cBhvr>
                                        <p:cTn id="57" dur="500" fill="hold"/>
                                        <p:tgtEl>
                                          <p:spTgt spid="16"/>
                                        </p:tgtEl>
                                        <p:attrNameLst>
                                          <p:attrName>ppt_x</p:attrName>
                                        </p:attrNameLst>
                                      </p:cBhvr>
                                      <p:tavLst>
                                        <p:tav tm="0">
                                          <p:val>
                                            <p:fltVal val="0.5"/>
                                          </p:val>
                                        </p:tav>
                                        <p:tav tm="100000">
                                          <p:val>
                                            <p:strVal val="#ppt_x"/>
                                          </p:val>
                                        </p:tav>
                                      </p:tavLst>
                                    </p:anim>
                                    <p:anim calcmode="lin" valueType="num">
                                      <p:cBhvr>
                                        <p:cTn id="58" dur="500" fill="hold"/>
                                        <p:tgtEl>
                                          <p:spTgt spid="16"/>
                                        </p:tgtEl>
                                        <p:attrNameLst>
                                          <p:attrName>ppt_y</p:attrName>
                                        </p:attrNameLst>
                                      </p:cBhvr>
                                      <p:tavLst>
                                        <p:tav tm="0">
                                          <p:val>
                                            <p:fltVal val="0.5"/>
                                          </p:val>
                                        </p:tav>
                                        <p:tav tm="100000">
                                          <p:val>
                                            <p:strVal val="#ppt_y"/>
                                          </p:val>
                                        </p:tav>
                                      </p:tavLst>
                                    </p:anim>
                                  </p:childTnLst>
                                </p:cTn>
                              </p:par>
                              <p:par>
                                <p:cTn id="59" presetID="23" presetClass="entr" presetSubtype="52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ppt_x</p:attrName>
                                        </p:attrNameLst>
                                      </p:cBhvr>
                                      <p:tavLst>
                                        <p:tav tm="0">
                                          <p:val>
                                            <p:fltVal val="0.5"/>
                                          </p:val>
                                        </p:tav>
                                        <p:tav tm="100000">
                                          <p:val>
                                            <p:strVal val="#ppt_x"/>
                                          </p:val>
                                        </p:tav>
                                      </p:tavLst>
                                    </p:anim>
                                    <p:anim calcmode="lin" valueType="num">
                                      <p:cBhvr>
                                        <p:cTn id="64" dur="500" fill="hold"/>
                                        <p:tgtEl>
                                          <p:spTgt spid="17"/>
                                        </p:tgtEl>
                                        <p:attrNameLst>
                                          <p:attrName>ppt_y</p:attrName>
                                        </p:attrNameLst>
                                      </p:cBhvr>
                                      <p:tavLst>
                                        <p:tav tm="0">
                                          <p:val>
                                            <p:fltVal val="0.5"/>
                                          </p:val>
                                        </p:tav>
                                        <p:tav tm="100000">
                                          <p:val>
                                            <p:strVal val="#ppt_y"/>
                                          </p:val>
                                        </p:tav>
                                      </p:tavLst>
                                    </p:anim>
                                  </p:childTnLst>
                                </p:cTn>
                              </p:par>
                            </p:childTnLst>
                          </p:cTn>
                        </p:par>
                        <p:par>
                          <p:cTn id="65" fill="hold">
                            <p:stCondLst>
                              <p:cond delay="500"/>
                            </p:stCondLst>
                            <p:childTnLst>
                              <p:par>
                                <p:cTn id="66" presetID="10" presetClass="entr" presetSubtype="0" fill="hold" grpId="0" nodeType="after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p:cTn id="68" dur="500" fill="hold"/>
                                        <p:tgtEl>
                                          <p:spTgt spid="28"/>
                                        </p:tgtEl>
                                        <p:attrNameLst>
                                          <p:attrName>ppt_w</p:attrName>
                                        </p:attrNameLst>
                                      </p:cBhvr>
                                      <p:tavLst>
                                        <p:tav tm="0">
                                          <p:val>
                                            <p:fltVal val="0"/>
                                          </p:val>
                                        </p:tav>
                                        <p:tav tm="100000">
                                          <p:val>
                                            <p:strVal val="#ppt_w"/>
                                          </p:val>
                                        </p:tav>
                                      </p:tavLst>
                                    </p:anim>
                                    <p:anim calcmode="lin" valueType="num">
                                      <p:cBhvr>
                                        <p:cTn id="69" dur="500" fill="hold"/>
                                        <p:tgtEl>
                                          <p:spTgt spid="28"/>
                                        </p:tgtEl>
                                        <p:attrNameLst>
                                          <p:attrName>ppt_h</p:attrName>
                                        </p:attrNameLst>
                                      </p:cBhvr>
                                      <p:tavLst>
                                        <p:tav tm="0">
                                          <p:val>
                                            <p:fltVal val="0"/>
                                          </p:val>
                                        </p:tav>
                                        <p:tav tm="100000">
                                          <p:val>
                                            <p:strVal val="#ppt_h"/>
                                          </p:val>
                                        </p:tav>
                                      </p:tavLst>
                                    </p:anim>
                                    <p:animEffect>
                                      <p:cBhvr>
                                        <p:cTn id="70" dur="500"/>
                                        <p:tgtEl>
                                          <p:spTgt spid="28"/>
                                        </p:tgtEl>
                                      </p:cBhvr>
                                    </p:animEffect>
                                  </p:childTnLst>
                                </p:cTn>
                              </p:par>
                            </p:childTnLst>
                          </p:cTn>
                        </p:par>
                        <p:par>
                          <p:cTn id="71" fill="hold">
                            <p:stCondLst>
                              <p:cond delay="1000"/>
                            </p:stCondLst>
                            <p:childTnLst>
                              <p:par>
                                <p:cTn id="72" presetID="22" presetClass="entr" presetSubtype="8"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Effect>
                                      <p:cBhvr>
                                        <p:cTn id="74" dur="500"/>
                                        <p:tgtEl>
                                          <p:spTgt spid="23"/>
                                        </p:tgtEl>
                                      </p:cBhvr>
                                    </p:animEffect>
                                  </p:childTnLst>
                                </p:cTn>
                              </p:par>
                            </p:childTnLst>
                          </p:cTn>
                        </p:par>
                        <p:par>
                          <p:cTn id="75" fill="hold">
                            <p:stCondLst>
                              <p:cond delay="1500"/>
                            </p:stCondLst>
                            <p:childTnLst>
                              <p:par>
                                <p:cTn id="76" presetID="42" presetClass="entr" presetSubtype="0" fill="hold" grpId="0" nodeType="afterEffect">
                                  <p:stCondLst>
                                    <p:cond delay="0"/>
                                  </p:stCondLst>
                                  <p:childTnLst>
                                    <p:set>
                                      <p:cBhvr>
                                        <p:cTn id="77" dur="1" fill="hold">
                                          <p:stCondLst>
                                            <p:cond delay="0"/>
                                          </p:stCondLst>
                                        </p:cTn>
                                        <p:tgtEl>
                                          <p:spTgt spid="18"/>
                                        </p:tgtEl>
                                        <p:attrNameLst>
                                          <p:attrName>style.visibility</p:attrName>
                                        </p:attrNameLst>
                                      </p:cBhvr>
                                      <p:to>
                                        <p:strVal val="visible"/>
                                      </p:to>
                                    </p:set>
                                    <p:animEffect>
                                      <p:cBhvr>
                                        <p:cTn id="78" dur="1000"/>
                                        <p:tgtEl>
                                          <p:spTgt spid="18"/>
                                        </p:tgtEl>
                                      </p:cBhvr>
                                    </p:animEffect>
                                    <p:anim calcmode="lin" valueType="num">
                                      <p:cBhvr>
                                        <p:cTn id="79" dur="1000" fill="hold"/>
                                        <p:tgtEl>
                                          <p:spTgt spid="18"/>
                                        </p:tgtEl>
                                        <p:attrNameLst>
                                          <p:attrName>ppt_x</p:attrName>
                                        </p:attrNameLst>
                                      </p:cBhvr>
                                      <p:tavLst>
                                        <p:tav tm="0">
                                          <p:val>
                                            <p:strVal val="#ppt_x"/>
                                          </p:val>
                                        </p:tav>
                                        <p:tav tm="100000">
                                          <p:val>
                                            <p:strVal val="#ppt_x"/>
                                          </p:val>
                                        </p:tav>
                                      </p:tavLst>
                                    </p:anim>
                                    <p:anim calcmode="lin" valueType="num">
                                      <p:cBhvr>
                                        <p:cTn id="80" dur="1000" fill="hold"/>
                                        <p:tgtEl>
                                          <p:spTgt spid="18"/>
                                        </p:tgtEl>
                                        <p:attrNameLst>
                                          <p:attrName>ppt_y</p:attrName>
                                        </p:attrNameLst>
                                      </p:cBhvr>
                                      <p:tavLst>
                                        <p:tav tm="0">
                                          <p:val>
                                            <p:strVal val="#ppt_y+.1"/>
                                          </p:val>
                                        </p:tav>
                                        <p:tav tm="100000">
                                          <p:val>
                                            <p:strVal val="#ppt_y"/>
                                          </p:val>
                                        </p:tav>
                                      </p:tavLst>
                                    </p:anim>
                                  </p:childTnLst>
                                </p:cTn>
                              </p:par>
                            </p:childTnLst>
                          </p:cTn>
                        </p:par>
                        <p:par>
                          <p:cTn id="81" fill="hold">
                            <p:stCondLst>
                              <p:cond delay="2500"/>
                            </p:stCondLst>
                            <p:childTnLst>
                              <p:par>
                                <p:cTn id="82" presetID="22" presetClass="entr" presetSubtype="8"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p:cBhvr>
                                        <p:cTn id="84" dur="500"/>
                                        <p:tgtEl>
                                          <p:spTgt spid="24"/>
                                        </p:tgtEl>
                                      </p:cBhvr>
                                    </p:animEffect>
                                  </p:childTnLst>
                                </p:cTn>
                              </p:par>
                            </p:childTnLst>
                          </p:cTn>
                        </p:par>
                        <p:par>
                          <p:cTn id="85" fill="hold">
                            <p:stCondLst>
                              <p:cond delay="3000"/>
                            </p:stCondLst>
                            <p:childTnLst>
                              <p:par>
                                <p:cTn id="86" presetID="42" presetClass="entr" presetSubtype="0" fill="hold" grpId="0" nodeType="afterEffect">
                                  <p:stCondLst>
                                    <p:cond delay="0"/>
                                  </p:stCondLst>
                                  <p:childTnLst>
                                    <p:set>
                                      <p:cBhvr>
                                        <p:cTn id="87" dur="1" fill="hold">
                                          <p:stCondLst>
                                            <p:cond delay="0"/>
                                          </p:stCondLst>
                                        </p:cTn>
                                        <p:tgtEl>
                                          <p:spTgt spid="19"/>
                                        </p:tgtEl>
                                        <p:attrNameLst>
                                          <p:attrName>style.visibility</p:attrName>
                                        </p:attrNameLst>
                                      </p:cBhvr>
                                      <p:to>
                                        <p:strVal val="visible"/>
                                      </p:to>
                                    </p:set>
                                    <p:animEffect>
                                      <p:cBhvr>
                                        <p:cTn id="88" dur="1000"/>
                                        <p:tgtEl>
                                          <p:spTgt spid="19"/>
                                        </p:tgtEl>
                                      </p:cBhvr>
                                    </p:animEffect>
                                    <p:anim calcmode="lin" valueType="num">
                                      <p:cBhvr>
                                        <p:cTn id="89" dur="1000" fill="hold"/>
                                        <p:tgtEl>
                                          <p:spTgt spid="19"/>
                                        </p:tgtEl>
                                        <p:attrNameLst>
                                          <p:attrName>ppt_x</p:attrName>
                                        </p:attrNameLst>
                                      </p:cBhvr>
                                      <p:tavLst>
                                        <p:tav tm="0">
                                          <p:val>
                                            <p:strVal val="#ppt_x"/>
                                          </p:val>
                                        </p:tav>
                                        <p:tav tm="100000">
                                          <p:val>
                                            <p:strVal val="#ppt_x"/>
                                          </p:val>
                                        </p:tav>
                                      </p:tavLst>
                                    </p:anim>
                                    <p:anim calcmode="lin" valueType="num">
                                      <p:cBhvr>
                                        <p:cTn id="90" dur="1000" fill="hold"/>
                                        <p:tgtEl>
                                          <p:spTgt spid="19"/>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25"/>
                                        </p:tgtEl>
                                        <p:attrNameLst>
                                          <p:attrName>style.visibility</p:attrName>
                                        </p:attrNameLst>
                                      </p:cBhvr>
                                      <p:to>
                                        <p:strVal val="visible"/>
                                      </p:to>
                                    </p:set>
                                    <p:animEffect>
                                      <p:cBhvr>
                                        <p:cTn id="94" dur="500"/>
                                        <p:tgtEl>
                                          <p:spTgt spid="25"/>
                                        </p:tgtEl>
                                      </p:cBhvr>
                                    </p:animEffect>
                                  </p:childTnLst>
                                </p:cTn>
                              </p:par>
                            </p:childTnLst>
                          </p:cTn>
                        </p:par>
                        <p:par>
                          <p:cTn id="95" fill="hold">
                            <p:stCondLst>
                              <p:cond delay="4500"/>
                            </p:stCondLst>
                            <p:childTnLst>
                              <p:par>
                                <p:cTn id="96" presetID="42" presetClass="entr" presetSubtype="0" fill="hold" grpId="0" nodeType="afterEffect">
                                  <p:stCondLst>
                                    <p:cond delay="0"/>
                                  </p:stCondLst>
                                  <p:childTnLst>
                                    <p:set>
                                      <p:cBhvr>
                                        <p:cTn id="97" dur="1" fill="hold">
                                          <p:stCondLst>
                                            <p:cond delay="0"/>
                                          </p:stCondLst>
                                        </p:cTn>
                                        <p:tgtEl>
                                          <p:spTgt spid="20"/>
                                        </p:tgtEl>
                                        <p:attrNameLst>
                                          <p:attrName>style.visibility</p:attrName>
                                        </p:attrNameLst>
                                      </p:cBhvr>
                                      <p:to>
                                        <p:strVal val="visible"/>
                                      </p:to>
                                    </p:set>
                                    <p:animEffect>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childTnLst>
                          </p:cTn>
                        </p:par>
                        <p:par>
                          <p:cTn id="101" fill="hold">
                            <p:stCondLst>
                              <p:cond delay="5500"/>
                            </p:stCondLst>
                            <p:childTnLst>
                              <p:par>
                                <p:cTn id="102" presetID="22" presetClass="entr" presetSubtype="8" fill="hold" grpId="0" nodeType="afterEffect">
                                  <p:stCondLst>
                                    <p:cond delay="0"/>
                                  </p:stCondLst>
                                  <p:childTnLst>
                                    <p:set>
                                      <p:cBhvr>
                                        <p:cTn id="103" dur="1" fill="hold">
                                          <p:stCondLst>
                                            <p:cond delay="0"/>
                                          </p:stCondLst>
                                        </p:cTn>
                                        <p:tgtEl>
                                          <p:spTgt spid="26"/>
                                        </p:tgtEl>
                                        <p:attrNameLst>
                                          <p:attrName>style.visibility</p:attrName>
                                        </p:attrNameLst>
                                      </p:cBhvr>
                                      <p:to>
                                        <p:strVal val="visible"/>
                                      </p:to>
                                    </p:set>
                                    <p:animEffect>
                                      <p:cBhvr>
                                        <p:cTn id="104" dur="500"/>
                                        <p:tgtEl>
                                          <p:spTgt spid="26"/>
                                        </p:tgtEl>
                                      </p:cBhvr>
                                    </p:animEffect>
                                  </p:childTnLst>
                                </p:cTn>
                              </p:par>
                            </p:childTnLst>
                          </p:cTn>
                        </p:par>
                        <p:par>
                          <p:cTn id="105" fill="hold">
                            <p:stCondLst>
                              <p:cond delay="6000"/>
                            </p:stCondLst>
                            <p:childTnLst>
                              <p:par>
                                <p:cTn id="106" presetID="42" presetClass="entr" presetSubtype="0" fill="hold" grpId="0" nodeType="afterEffect">
                                  <p:stCondLst>
                                    <p:cond delay="0"/>
                                  </p:stCondLst>
                                  <p:childTnLst>
                                    <p:set>
                                      <p:cBhvr>
                                        <p:cTn id="107" dur="1" fill="hold">
                                          <p:stCondLst>
                                            <p:cond delay="0"/>
                                          </p:stCondLst>
                                        </p:cTn>
                                        <p:tgtEl>
                                          <p:spTgt spid="21"/>
                                        </p:tgtEl>
                                        <p:attrNameLst>
                                          <p:attrName>style.visibility</p:attrName>
                                        </p:attrNameLst>
                                      </p:cBhvr>
                                      <p:to>
                                        <p:strVal val="visible"/>
                                      </p:to>
                                    </p:set>
                                    <p:animEffect>
                                      <p:cBhvr>
                                        <p:cTn id="108" dur="1000"/>
                                        <p:tgtEl>
                                          <p:spTgt spid="21"/>
                                        </p:tgtEl>
                                      </p:cBhvr>
                                    </p:animEffect>
                                    <p:anim calcmode="lin" valueType="num">
                                      <p:cBhvr>
                                        <p:cTn id="109" dur="1000" fill="hold"/>
                                        <p:tgtEl>
                                          <p:spTgt spid="21"/>
                                        </p:tgtEl>
                                        <p:attrNameLst>
                                          <p:attrName>ppt_x</p:attrName>
                                        </p:attrNameLst>
                                      </p:cBhvr>
                                      <p:tavLst>
                                        <p:tav tm="0">
                                          <p:val>
                                            <p:strVal val="#ppt_x"/>
                                          </p:val>
                                        </p:tav>
                                        <p:tav tm="100000">
                                          <p:val>
                                            <p:strVal val="#ppt_x"/>
                                          </p:val>
                                        </p:tav>
                                      </p:tavLst>
                                    </p:anim>
                                    <p:anim calcmode="lin" valueType="num">
                                      <p:cBhvr>
                                        <p:cTn id="110" dur="1000" fill="hold"/>
                                        <p:tgtEl>
                                          <p:spTgt spid="21"/>
                                        </p:tgtEl>
                                        <p:attrNameLst>
                                          <p:attrName>ppt_y</p:attrName>
                                        </p:attrNameLst>
                                      </p:cBhvr>
                                      <p:tavLst>
                                        <p:tav tm="0">
                                          <p:val>
                                            <p:strVal val="#ppt_y+.1"/>
                                          </p:val>
                                        </p:tav>
                                        <p:tav tm="100000">
                                          <p:val>
                                            <p:strVal val="#ppt_y"/>
                                          </p:val>
                                        </p:tav>
                                      </p:tavLst>
                                    </p:anim>
                                  </p:childTnLst>
                                </p:cTn>
                              </p:par>
                            </p:childTnLst>
                          </p:cTn>
                        </p:par>
                        <p:par>
                          <p:cTn id="111" fill="hold">
                            <p:stCondLst>
                              <p:cond delay="7000"/>
                            </p:stCondLst>
                            <p:childTnLst>
                              <p:par>
                                <p:cTn id="112" presetID="22" presetClass="entr" presetSubtype="8" fill="hold" grpId="0" nodeType="afterEffect">
                                  <p:stCondLst>
                                    <p:cond delay="0"/>
                                  </p:stCondLst>
                                  <p:childTnLst>
                                    <p:set>
                                      <p:cBhvr>
                                        <p:cTn id="113" dur="1" fill="hold">
                                          <p:stCondLst>
                                            <p:cond delay="0"/>
                                          </p:stCondLst>
                                        </p:cTn>
                                        <p:tgtEl>
                                          <p:spTgt spid="27"/>
                                        </p:tgtEl>
                                        <p:attrNameLst>
                                          <p:attrName>style.visibility</p:attrName>
                                        </p:attrNameLst>
                                      </p:cBhvr>
                                      <p:to>
                                        <p:strVal val="visible"/>
                                      </p:to>
                                    </p:set>
                                    <p:animEffect>
                                      <p:cBhvr>
                                        <p:cTn id="114" dur="500"/>
                                        <p:tgtEl>
                                          <p:spTgt spid="27"/>
                                        </p:tgtEl>
                                      </p:cBhvr>
                                    </p:animEffect>
                                  </p:childTnLst>
                                </p:cTn>
                              </p:par>
                            </p:childTnLst>
                          </p:cTn>
                        </p:par>
                        <p:par>
                          <p:cTn id="115" fill="hold">
                            <p:stCondLst>
                              <p:cond delay="7500"/>
                            </p:stCondLst>
                            <p:childTnLst>
                              <p:par>
                                <p:cTn id="116" presetID="42" presetClass="entr" presetSubtype="0" fill="hold" grpId="0" nodeType="afterEffect">
                                  <p:stCondLst>
                                    <p:cond delay="0"/>
                                  </p:stCondLst>
                                  <p:childTnLst>
                                    <p:set>
                                      <p:cBhvr>
                                        <p:cTn id="117" dur="1" fill="hold">
                                          <p:stCondLst>
                                            <p:cond delay="0"/>
                                          </p:stCondLst>
                                        </p:cTn>
                                        <p:tgtEl>
                                          <p:spTgt spid="22"/>
                                        </p:tgtEl>
                                        <p:attrNameLst>
                                          <p:attrName>style.visibility</p:attrName>
                                        </p:attrNameLst>
                                      </p:cBhvr>
                                      <p:to>
                                        <p:strVal val="visible"/>
                                      </p:to>
                                    </p:set>
                                    <p:animEffect>
                                      <p:cBhvr>
                                        <p:cTn id="118" dur="1000"/>
                                        <p:tgtEl>
                                          <p:spTgt spid="22"/>
                                        </p:tgtEl>
                                      </p:cBhvr>
                                    </p:animEffect>
                                    <p:anim calcmode="lin" valueType="num">
                                      <p:cBhvr>
                                        <p:cTn id="119" dur="1000" fill="hold"/>
                                        <p:tgtEl>
                                          <p:spTgt spid="22"/>
                                        </p:tgtEl>
                                        <p:attrNameLst>
                                          <p:attrName>ppt_x</p:attrName>
                                        </p:attrNameLst>
                                      </p:cBhvr>
                                      <p:tavLst>
                                        <p:tav tm="0">
                                          <p:val>
                                            <p:strVal val="#ppt_x"/>
                                          </p:val>
                                        </p:tav>
                                        <p:tav tm="100000">
                                          <p:val>
                                            <p:strVal val="#ppt_x"/>
                                          </p:val>
                                        </p:tav>
                                      </p:tavLst>
                                    </p:anim>
                                    <p:anim calcmode="lin" valueType="num">
                                      <p:cBhvr>
                                        <p:cTn id="1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autoUpdateAnimBg="0"/>
      <p:bldP spid="9" grpId="0" bldLvl="0" animBg="1" autoUpdateAnimBg="0"/>
      <p:bldP spid="10" grpId="0" bldLvl="0" animBg="1" autoUpdateAnimBg="0"/>
      <p:bldP spid="11" grpId="0" bldLvl="0" animBg="1" autoUpdateAnimBg="0"/>
      <p:bldP spid="12" grpId="0" bldLvl="0" animBg="1" autoUpdateAnimBg="0"/>
      <p:bldP spid="13" grpId="0" bldLvl="0" autoUpdateAnimBg="0"/>
      <p:bldP spid="14" grpId="0" bldLvl="0" autoUpdateAnimBg="0"/>
      <p:bldP spid="15" grpId="0" bldLvl="0" autoUpdateAnimBg="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bldLvl="0" autoUpdateAnimBg="0"/>
      <p:bldP spid="26" grpId="0" bldLvl="0" autoUpdateAnimBg="0"/>
      <p:bldP spid="27" grpId="0" bldLvl="0" autoUpdateAnimBg="0"/>
      <p:bldP spid="28"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8"/>
          <p:cNvGrpSpPr/>
          <p:nvPr/>
        </p:nvGrpSpPr>
        <p:grpSpPr>
          <a:xfrm>
            <a:off x="1064939" y="1577249"/>
            <a:ext cx="1025650" cy="907305"/>
            <a:chOff x="533400" y="1426519"/>
            <a:chExt cx="1181100" cy="1044819"/>
          </a:xfrm>
        </p:grpSpPr>
        <p:sp>
          <p:nvSpPr>
            <p:cNvPr id="5" name="Freeform 4"/>
            <p:cNvSpPr/>
            <p:nvPr/>
          </p:nvSpPr>
          <p:spPr bwMode="auto">
            <a:xfrm>
              <a:off x="533400" y="1426519"/>
              <a:ext cx="1181100" cy="317989"/>
            </a:xfrm>
            <a:custGeom>
              <a:avLst/>
              <a:gdLst>
                <a:gd name="connsiteX0" fmla="*/ 0 w 1981200"/>
                <a:gd name="connsiteY0" fmla="*/ 0 h 533400"/>
                <a:gd name="connsiteX1" fmla="*/ 1981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764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00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1200" h="533400">
                  <a:moveTo>
                    <a:pt x="0" y="0"/>
                  </a:moveTo>
                  <a:lnTo>
                    <a:pt x="1600200" y="0"/>
                  </a:lnTo>
                  <a:lnTo>
                    <a:pt x="1981200" y="533400"/>
                  </a:lnTo>
                  <a:lnTo>
                    <a:pt x="0" y="533400"/>
                  </a:lnTo>
                  <a:lnTo>
                    <a:pt x="0" y="0"/>
                  </a:lnTo>
                  <a:close/>
                </a:path>
              </a:pathLst>
            </a:custGeom>
            <a:solidFill>
              <a:schemeClr val="accent1"/>
            </a:solidFill>
            <a:ln w="9525">
              <a:noFill/>
              <a:round/>
              <a:headEnd/>
              <a:tailEnd/>
            </a:ln>
          </p:spPr>
          <p:txBody>
            <a:bodyPr vert="horz" wrap="square" lIns="79406" tIns="39703" rIns="79406" bIns="39703" numCol="1" rtlCol="0" anchor="t" anchorCtr="0" compatLnSpc="1">
              <a:prstTxWarp prst="textNoShape">
                <a:avLst/>
              </a:prstTxWarp>
            </a:bodyPr>
            <a:lstStyle/>
            <a:p>
              <a:pPr algn="ctr">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p:nvPr/>
          </p:nvSpPr>
          <p:spPr bwMode="auto">
            <a:xfrm rot="16200000" flipH="1">
              <a:off x="1192090" y="1948929"/>
              <a:ext cx="726831" cy="317988"/>
            </a:xfrm>
            <a:custGeom>
              <a:avLst/>
              <a:gdLst>
                <a:gd name="connsiteX0" fmla="*/ 0 w 1981200"/>
                <a:gd name="connsiteY0" fmla="*/ 0 h 533400"/>
                <a:gd name="connsiteX1" fmla="*/ 1981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764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00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1200" h="533400">
                  <a:moveTo>
                    <a:pt x="0" y="0"/>
                  </a:moveTo>
                  <a:lnTo>
                    <a:pt x="1600200" y="0"/>
                  </a:lnTo>
                  <a:lnTo>
                    <a:pt x="1981200" y="533400"/>
                  </a:lnTo>
                  <a:lnTo>
                    <a:pt x="0" y="533400"/>
                  </a:lnTo>
                  <a:lnTo>
                    <a:pt x="0" y="0"/>
                  </a:lnTo>
                  <a:close/>
                </a:path>
              </a:pathLst>
            </a:custGeom>
            <a:solidFill>
              <a:schemeClr val="accent1">
                <a:lumMod val="75000"/>
              </a:schemeClr>
            </a:solidFill>
            <a:ln w="9525">
              <a:noFill/>
              <a:round/>
              <a:headEnd/>
              <a:tailEnd/>
            </a:ln>
          </p:spPr>
          <p:txBody>
            <a:bodyPr vert="horz" wrap="square" lIns="79406" tIns="39703" rIns="79406" bIns="39703" numCol="1" rtlCol="0" anchor="t" anchorCtr="0" compatLnSpc="1">
              <a:prstTxWarp prst="textNoShape">
                <a:avLst/>
              </a:prstTxWarp>
            </a:bodyPr>
            <a:lstStyle/>
            <a:p>
              <a:pPr algn="ctr">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9"/>
          <p:cNvGrpSpPr/>
          <p:nvPr/>
        </p:nvGrpSpPr>
        <p:grpSpPr>
          <a:xfrm>
            <a:off x="2090589" y="2208419"/>
            <a:ext cx="1025650" cy="907305"/>
            <a:chOff x="1714500" y="2153350"/>
            <a:chExt cx="1181100" cy="1044819"/>
          </a:xfrm>
        </p:grpSpPr>
        <p:sp>
          <p:nvSpPr>
            <p:cNvPr id="10" name="Freeform 9"/>
            <p:cNvSpPr/>
            <p:nvPr/>
          </p:nvSpPr>
          <p:spPr bwMode="auto">
            <a:xfrm>
              <a:off x="1714500" y="2153350"/>
              <a:ext cx="1181100" cy="317989"/>
            </a:xfrm>
            <a:custGeom>
              <a:avLst/>
              <a:gdLst>
                <a:gd name="connsiteX0" fmla="*/ 0 w 1981200"/>
                <a:gd name="connsiteY0" fmla="*/ 0 h 533400"/>
                <a:gd name="connsiteX1" fmla="*/ 1981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764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00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1200" h="533400">
                  <a:moveTo>
                    <a:pt x="0" y="0"/>
                  </a:moveTo>
                  <a:lnTo>
                    <a:pt x="1600200" y="0"/>
                  </a:lnTo>
                  <a:lnTo>
                    <a:pt x="1981200" y="533400"/>
                  </a:lnTo>
                  <a:lnTo>
                    <a:pt x="0" y="533400"/>
                  </a:lnTo>
                  <a:lnTo>
                    <a:pt x="0" y="0"/>
                  </a:lnTo>
                  <a:close/>
                </a:path>
              </a:pathLst>
            </a:custGeom>
            <a:solidFill>
              <a:schemeClr val="accent2"/>
            </a:solidFill>
            <a:ln w="9525">
              <a:noFill/>
              <a:round/>
              <a:headEnd/>
              <a:tailEnd/>
            </a:ln>
          </p:spPr>
          <p:txBody>
            <a:bodyPr vert="horz" wrap="square" lIns="79406" tIns="39703" rIns="79406" bIns="39703" numCol="1" rtlCol="0" anchor="t" anchorCtr="0" compatLnSpc="1">
              <a:prstTxWarp prst="textNoShape">
                <a:avLst/>
              </a:prstTxWarp>
            </a:bodyPr>
            <a:lstStyle/>
            <a:p>
              <a:pPr algn="ctr">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p:nvPr/>
          </p:nvSpPr>
          <p:spPr bwMode="auto">
            <a:xfrm rot="16200000" flipH="1">
              <a:off x="2373190" y="2675760"/>
              <a:ext cx="726831" cy="317988"/>
            </a:xfrm>
            <a:custGeom>
              <a:avLst/>
              <a:gdLst>
                <a:gd name="connsiteX0" fmla="*/ 0 w 1981200"/>
                <a:gd name="connsiteY0" fmla="*/ 0 h 533400"/>
                <a:gd name="connsiteX1" fmla="*/ 1981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764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00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1200" h="533400">
                  <a:moveTo>
                    <a:pt x="0" y="0"/>
                  </a:moveTo>
                  <a:lnTo>
                    <a:pt x="1600200" y="0"/>
                  </a:lnTo>
                  <a:lnTo>
                    <a:pt x="1981200" y="533400"/>
                  </a:lnTo>
                  <a:lnTo>
                    <a:pt x="0" y="533400"/>
                  </a:lnTo>
                  <a:lnTo>
                    <a:pt x="0" y="0"/>
                  </a:lnTo>
                  <a:close/>
                </a:path>
              </a:pathLst>
            </a:custGeom>
            <a:solidFill>
              <a:schemeClr val="accent2">
                <a:lumMod val="75000"/>
              </a:schemeClr>
            </a:solidFill>
            <a:ln w="9525">
              <a:noFill/>
              <a:round/>
              <a:headEnd/>
              <a:tailEnd/>
            </a:ln>
          </p:spPr>
          <p:txBody>
            <a:bodyPr vert="horz" wrap="square" lIns="79406" tIns="39703" rIns="79406" bIns="39703" numCol="1" rtlCol="0" anchor="t" anchorCtr="0" compatLnSpc="1">
              <a:prstTxWarp prst="textNoShape">
                <a:avLst/>
              </a:prstTxWarp>
            </a:bodyPr>
            <a:lstStyle/>
            <a:p>
              <a:pPr algn="ctr">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60"/>
          <p:cNvGrpSpPr/>
          <p:nvPr/>
        </p:nvGrpSpPr>
        <p:grpSpPr>
          <a:xfrm>
            <a:off x="3116240" y="2839588"/>
            <a:ext cx="1025650" cy="907305"/>
            <a:chOff x="2895600" y="2880181"/>
            <a:chExt cx="1181100" cy="1044818"/>
          </a:xfrm>
        </p:grpSpPr>
        <p:sp>
          <p:nvSpPr>
            <p:cNvPr id="12" name="Freeform 11"/>
            <p:cNvSpPr/>
            <p:nvPr/>
          </p:nvSpPr>
          <p:spPr bwMode="auto">
            <a:xfrm>
              <a:off x="2895600" y="2880181"/>
              <a:ext cx="1181100" cy="317989"/>
            </a:xfrm>
            <a:custGeom>
              <a:avLst/>
              <a:gdLst>
                <a:gd name="connsiteX0" fmla="*/ 0 w 1981200"/>
                <a:gd name="connsiteY0" fmla="*/ 0 h 533400"/>
                <a:gd name="connsiteX1" fmla="*/ 1981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764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00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1200" h="533400">
                  <a:moveTo>
                    <a:pt x="0" y="0"/>
                  </a:moveTo>
                  <a:lnTo>
                    <a:pt x="1600200" y="0"/>
                  </a:lnTo>
                  <a:lnTo>
                    <a:pt x="1981200" y="533400"/>
                  </a:lnTo>
                  <a:lnTo>
                    <a:pt x="0" y="533400"/>
                  </a:lnTo>
                  <a:lnTo>
                    <a:pt x="0" y="0"/>
                  </a:lnTo>
                  <a:close/>
                </a:path>
              </a:pathLst>
            </a:custGeom>
            <a:solidFill>
              <a:schemeClr val="accent3"/>
            </a:solidFill>
            <a:ln w="9525">
              <a:noFill/>
              <a:round/>
              <a:headEnd/>
              <a:tailEnd/>
            </a:ln>
          </p:spPr>
          <p:txBody>
            <a:bodyPr vert="horz" wrap="square" lIns="79406" tIns="39703" rIns="79406" bIns="39703" numCol="1" rtlCol="0" anchor="t" anchorCtr="0" compatLnSpc="1">
              <a:prstTxWarp prst="textNoShape">
                <a:avLst/>
              </a:prstTxWarp>
            </a:bodyPr>
            <a:lstStyle/>
            <a:p>
              <a:pPr algn="ctr">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p:nvPr/>
          </p:nvSpPr>
          <p:spPr bwMode="auto">
            <a:xfrm rot="16200000" flipH="1">
              <a:off x="3554290" y="3402590"/>
              <a:ext cx="726831" cy="317988"/>
            </a:xfrm>
            <a:custGeom>
              <a:avLst/>
              <a:gdLst>
                <a:gd name="connsiteX0" fmla="*/ 0 w 1981200"/>
                <a:gd name="connsiteY0" fmla="*/ 0 h 533400"/>
                <a:gd name="connsiteX1" fmla="*/ 1981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764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00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1200" h="533400">
                  <a:moveTo>
                    <a:pt x="0" y="0"/>
                  </a:moveTo>
                  <a:lnTo>
                    <a:pt x="1600200" y="0"/>
                  </a:lnTo>
                  <a:lnTo>
                    <a:pt x="1981200" y="533400"/>
                  </a:lnTo>
                  <a:lnTo>
                    <a:pt x="0" y="533400"/>
                  </a:lnTo>
                  <a:lnTo>
                    <a:pt x="0" y="0"/>
                  </a:lnTo>
                  <a:close/>
                </a:path>
              </a:pathLst>
            </a:custGeom>
            <a:solidFill>
              <a:schemeClr val="accent3">
                <a:lumMod val="75000"/>
              </a:schemeClr>
            </a:solidFill>
            <a:ln w="9525">
              <a:noFill/>
              <a:round/>
              <a:headEnd/>
              <a:tailEnd/>
            </a:ln>
          </p:spPr>
          <p:txBody>
            <a:bodyPr vert="horz" wrap="square" lIns="79406" tIns="39703" rIns="79406" bIns="39703" numCol="1" rtlCol="0" anchor="t" anchorCtr="0" compatLnSpc="1">
              <a:prstTxWarp prst="textNoShape">
                <a:avLst/>
              </a:prstTxWarp>
            </a:bodyPr>
            <a:lstStyle/>
            <a:p>
              <a:pPr algn="ctr">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61"/>
          <p:cNvGrpSpPr/>
          <p:nvPr/>
        </p:nvGrpSpPr>
        <p:grpSpPr>
          <a:xfrm>
            <a:off x="4141889" y="3470757"/>
            <a:ext cx="1025650" cy="907305"/>
            <a:chOff x="4076700" y="3607012"/>
            <a:chExt cx="1181100" cy="1044818"/>
          </a:xfrm>
        </p:grpSpPr>
        <p:sp>
          <p:nvSpPr>
            <p:cNvPr id="14" name="Freeform 13"/>
            <p:cNvSpPr/>
            <p:nvPr/>
          </p:nvSpPr>
          <p:spPr bwMode="auto">
            <a:xfrm>
              <a:off x="4076700" y="3607012"/>
              <a:ext cx="1181100" cy="317989"/>
            </a:xfrm>
            <a:custGeom>
              <a:avLst/>
              <a:gdLst>
                <a:gd name="connsiteX0" fmla="*/ 0 w 1981200"/>
                <a:gd name="connsiteY0" fmla="*/ 0 h 533400"/>
                <a:gd name="connsiteX1" fmla="*/ 1981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764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00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1200" h="533400">
                  <a:moveTo>
                    <a:pt x="0" y="0"/>
                  </a:moveTo>
                  <a:lnTo>
                    <a:pt x="1600200" y="0"/>
                  </a:lnTo>
                  <a:lnTo>
                    <a:pt x="1981200" y="533400"/>
                  </a:lnTo>
                  <a:lnTo>
                    <a:pt x="0" y="533400"/>
                  </a:lnTo>
                  <a:lnTo>
                    <a:pt x="0" y="0"/>
                  </a:lnTo>
                  <a:close/>
                </a:path>
              </a:pathLst>
            </a:custGeom>
            <a:solidFill>
              <a:schemeClr val="accent4"/>
            </a:solidFill>
            <a:ln w="9525">
              <a:noFill/>
              <a:round/>
              <a:headEnd/>
              <a:tailEnd/>
            </a:ln>
          </p:spPr>
          <p:txBody>
            <a:bodyPr vert="horz" wrap="square" lIns="79406" tIns="39703" rIns="79406" bIns="39703" numCol="1" rtlCol="0" anchor="t" anchorCtr="0" compatLnSpc="1">
              <a:prstTxWarp prst="textNoShape">
                <a:avLst/>
              </a:prstTxWarp>
            </a:bodyPr>
            <a:lstStyle/>
            <a:p>
              <a:pPr algn="ctr">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p:nvPr/>
          </p:nvSpPr>
          <p:spPr bwMode="auto">
            <a:xfrm rot="16200000" flipH="1">
              <a:off x="4735390" y="4129421"/>
              <a:ext cx="726831" cy="317988"/>
            </a:xfrm>
            <a:custGeom>
              <a:avLst/>
              <a:gdLst>
                <a:gd name="connsiteX0" fmla="*/ 0 w 1981200"/>
                <a:gd name="connsiteY0" fmla="*/ 0 h 533400"/>
                <a:gd name="connsiteX1" fmla="*/ 1981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764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 name="connsiteX0" fmla="*/ 0 w 1981200"/>
                <a:gd name="connsiteY0" fmla="*/ 0 h 533400"/>
                <a:gd name="connsiteX1" fmla="*/ 1600200 w 1981200"/>
                <a:gd name="connsiteY1" fmla="*/ 0 h 533400"/>
                <a:gd name="connsiteX2" fmla="*/ 1981200 w 1981200"/>
                <a:gd name="connsiteY2" fmla="*/ 533400 h 533400"/>
                <a:gd name="connsiteX3" fmla="*/ 0 w 1981200"/>
                <a:gd name="connsiteY3" fmla="*/ 533400 h 533400"/>
                <a:gd name="connsiteX4" fmla="*/ 0 w 1981200"/>
                <a:gd name="connsiteY4" fmla="*/ 0 h 533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1200" h="533400">
                  <a:moveTo>
                    <a:pt x="0" y="0"/>
                  </a:moveTo>
                  <a:lnTo>
                    <a:pt x="1600200" y="0"/>
                  </a:lnTo>
                  <a:lnTo>
                    <a:pt x="1981200" y="533400"/>
                  </a:lnTo>
                  <a:lnTo>
                    <a:pt x="0" y="533400"/>
                  </a:lnTo>
                  <a:lnTo>
                    <a:pt x="0" y="0"/>
                  </a:lnTo>
                  <a:close/>
                </a:path>
              </a:pathLst>
            </a:custGeom>
            <a:solidFill>
              <a:schemeClr val="accent4">
                <a:lumMod val="75000"/>
              </a:schemeClr>
            </a:solidFill>
            <a:ln w="9525">
              <a:noFill/>
              <a:round/>
              <a:headEnd/>
              <a:tailEnd/>
            </a:ln>
          </p:spPr>
          <p:txBody>
            <a:bodyPr vert="horz" wrap="square" lIns="79406" tIns="39703" rIns="79406" bIns="39703" numCol="1" rtlCol="0" anchor="t" anchorCtr="0" compatLnSpc="1">
              <a:prstTxWarp prst="textNoShape">
                <a:avLst/>
              </a:prstTxWarp>
            </a:bodyPr>
            <a:lstStyle/>
            <a:p>
              <a:pPr algn="ctr">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9" name="Rectangle 18"/>
          <p:cNvSpPr/>
          <p:nvPr/>
        </p:nvSpPr>
        <p:spPr bwMode="auto">
          <a:xfrm>
            <a:off x="5167539" y="4101926"/>
            <a:ext cx="1058736" cy="276137"/>
          </a:xfrm>
          <a:prstGeom prst="rect">
            <a:avLst/>
          </a:prstGeom>
          <a:solidFill>
            <a:schemeClr val="accent5"/>
          </a:solidFill>
          <a:ln w="9525">
            <a:noFill/>
            <a:round/>
            <a:headEnd/>
            <a:tailEnd/>
          </a:ln>
        </p:spPr>
        <p:txBody>
          <a:bodyPr vert="horz" wrap="square" lIns="79406" tIns="39703" rIns="79406" bIns="39703" numCol="1" rtlCol="0" anchor="t" anchorCtr="0" compatLnSpc="1">
            <a:prstTxWarp prst="textNoShape">
              <a:avLst/>
            </a:prstTxWarp>
          </a:bodyPr>
          <a:lstStyle/>
          <a:p>
            <a:pPr algn="ctr">
              <a:lnSpc>
                <a:spcPct val="120000"/>
              </a:lnSpc>
            </a:pPr>
            <a:endParaRPr lang="en-US"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2168027" y="2652499"/>
            <a:ext cx="512962" cy="183896"/>
          </a:xfrm>
          <a:prstGeom prst="rect">
            <a:avLst/>
          </a:prstGeom>
        </p:spPr>
        <p:txBody>
          <a:bodyPr wrap="none" lIns="0" tIns="0" rIns="0" bIns="0">
            <a:spAutoFit/>
          </a:bodyPr>
          <a:lstStyle/>
          <a:p>
            <a:pPr algn="ctr">
              <a:lnSpc>
                <a:spcPct val="120000"/>
              </a:lnSpc>
            </a:pPr>
            <a:r>
              <a:rPr lang="zh-CN" altLang="en-US" sz="996"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996"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3168425" y="3283668"/>
            <a:ext cx="512962" cy="183896"/>
          </a:xfrm>
          <a:prstGeom prst="rect">
            <a:avLst/>
          </a:prstGeom>
        </p:spPr>
        <p:txBody>
          <a:bodyPr wrap="none" lIns="0" tIns="0" rIns="0" bIns="0">
            <a:spAutoFit/>
          </a:bodyPr>
          <a:lstStyle/>
          <a:p>
            <a:pPr algn="ctr">
              <a:lnSpc>
                <a:spcPct val="120000"/>
              </a:lnSpc>
            </a:pPr>
            <a:r>
              <a:rPr lang="zh-CN" altLang="en-US" sz="996"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996"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1175680" y="2021330"/>
            <a:ext cx="512962" cy="183896"/>
          </a:xfrm>
          <a:prstGeom prst="rect">
            <a:avLst/>
          </a:prstGeom>
        </p:spPr>
        <p:txBody>
          <a:bodyPr wrap="none" lIns="0" tIns="0" rIns="0" bIns="0">
            <a:spAutoFit/>
          </a:bodyPr>
          <a:lstStyle/>
          <a:p>
            <a:pPr algn="ctr">
              <a:lnSpc>
                <a:spcPct val="120000"/>
              </a:lnSpc>
            </a:pPr>
            <a:r>
              <a:rPr lang="zh-CN" altLang="en-US" sz="996"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996"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4181910" y="3914837"/>
            <a:ext cx="512962" cy="183896"/>
          </a:xfrm>
          <a:prstGeom prst="rect">
            <a:avLst/>
          </a:prstGeom>
        </p:spPr>
        <p:txBody>
          <a:bodyPr wrap="none" lIns="0" tIns="0" rIns="0" bIns="0">
            <a:spAutoFit/>
          </a:bodyPr>
          <a:lstStyle/>
          <a:p>
            <a:pPr algn="ctr">
              <a:lnSpc>
                <a:spcPct val="120000"/>
              </a:lnSpc>
            </a:pPr>
            <a:r>
              <a:rPr lang="zh-CN" altLang="en-US" sz="996"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996"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5419751" y="4435962"/>
            <a:ext cx="512962" cy="183896"/>
          </a:xfrm>
          <a:prstGeom prst="rect">
            <a:avLst/>
          </a:prstGeom>
        </p:spPr>
        <p:txBody>
          <a:bodyPr wrap="none" lIns="0" tIns="0" rIns="0" bIns="0">
            <a:spAutoFit/>
          </a:bodyPr>
          <a:lstStyle/>
          <a:p>
            <a:pPr algn="ctr">
              <a:lnSpc>
                <a:spcPct val="120000"/>
              </a:lnSpc>
            </a:pPr>
            <a:r>
              <a:rPr lang="zh-CN" altLang="en-US" sz="996"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996"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5"/>
          <p:cNvSpPr>
            <a:spLocks/>
          </p:cNvSpPr>
          <p:nvPr/>
        </p:nvSpPr>
        <p:spPr bwMode="auto">
          <a:xfrm>
            <a:off x="5465308" y="3662603"/>
            <a:ext cx="353370" cy="353370"/>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accent5"/>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63"/>
          <p:cNvSpPr>
            <a:spLocks noEditPoints="1"/>
          </p:cNvSpPr>
          <p:nvPr/>
        </p:nvSpPr>
        <p:spPr bwMode="auto">
          <a:xfrm>
            <a:off x="2285104" y="1840673"/>
            <a:ext cx="401023" cy="291868"/>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accent2"/>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103"/>
          <p:cNvSpPr>
            <a:spLocks noEditPoints="1"/>
          </p:cNvSpPr>
          <p:nvPr/>
        </p:nvSpPr>
        <p:spPr bwMode="auto">
          <a:xfrm>
            <a:off x="1352981" y="1114053"/>
            <a:ext cx="266940" cy="393074"/>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accent1"/>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56"/>
          <p:cNvSpPr>
            <a:spLocks noEditPoints="1"/>
          </p:cNvSpPr>
          <p:nvPr/>
        </p:nvSpPr>
        <p:spPr bwMode="auto">
          <a:xfrm>
            <a:off x="3284604" y="2384927"/>
            <a:ext cx="415722" cy="415722"/>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accent3"/>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6"/>
          <p:cNvSpPr>
            <a:spLocks noEditPoints="1"/>
          </p:cNvSpPr>
          <p:nvPr/>
        </p:nvSpPr>
        <p:spPr bwMode="auto">
          <a:xfrm>
            <a:off x="4340096" y="3084006"/>
            <a:ext cx="403067" cy="312636"/>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accent4"/>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31" name="Straight Connector 30"/>
          <p:cNvCxnSpPr/>
          <p:nvPr/>
        </p:nvCxnSpPr>
        <p:spPr>
          <a:xfrm>
            <a:off x="2024419" y="1582976"/>
            <a:ext cx="1091821" cy="1379"/>
          </a:xfrm>
          <a:prstGeom prst="line">
            <a:avLst/>
          </a:prstGeom>
          <a:ln w="6350" cap="rnd">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3050069" y="2208419"/>
            <a:ext cx="1091821" cy="1379"/>
          </a:xfrm>
          <a:prstGeom prst="line">
            <a:avLst/>
          </a:prstGeom>
          <a:ln w="6350" cap="rnd">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4075718" y="2838209"/>
            <a:ext cx="1091821" cy="1379"/>
          </a:xfrm>
          <a:prstGeom prst="line">
            <a:avLst/>
          </a:prstGeom>
          <a:ln w="6350" cap="rnd">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5134454" y="3470758"/>
            <a:ext cx="1091821" cy="1379"/>
          </a:xfrm>
          <a:prstGeom prst="line">
            <a:avLst/>
          </a:prstGeom>
          <a:ln w="6350" cap="rnd">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grpSp>
        <p:nvGrpSpPr>
          <p:cNvPr id="7" name="Group 66"/>
          <p:cNvGrpSpPr/>
          <p:nvPr/>
        </p:nvGrpSpPr>
        <p:grpSpPr>
          <a:xfrm>
            <a:off x="3200127" y="1343862"/>
            <a:ext cx="1527650" cy="411635"/>
            <a:chOff x="5603652" y="1684668"/>
            <a:chExt cx="1947726" cy="474025"/>
          </a:xfrm>
        </p:grpSpPr>
        <p:sp>
          <p:nvSpPr>
            <p:cNvPr id="45" name="Text Placeholder 3"/>
            <p:cNvSpPr txBox="1">
              <a:spLocks/>
            </p:cNvSpPr>
            <p:nvPr/>
          </p:nvSpPr>
          <p:spPr>
            <a:xfrm>
              <a:off x="5603652" y="1684668"/>
              <a:ext cx="1144528" cy="211768"/>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4075">
                <a:lnSpc>
                  <a:spcPct val="120000"/>
                </a:lnSpc>
                <a:spcBef>
                  <a:spcPct val="20000"/>
                </a:spcBef>
                <a:defRPr/>
              </a:pPr>
              <a:r>
                <a:rPr lang="zh-CN" altLang="en-US" sz="996">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96"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3"/>
            <p:cNvSpPr txBox="1">
              <a:spLocks/>
            </p:cNvSpPr>
            <p:nvPr/>
          </p:nvSpPr>
          <p:spPr>
            <a:xfrm>
              <a:off x="5603652" y="1916650"/>
              <a:ext cx="1947726" cy="24204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4075">
                <a:lnSpc>
                  <a:spcPct val="120000"/>
                </a:lnSpc>
                <a:spcBef>
                  <a:spcPct val="20000"/>
                </a:spcBef>
                <a:defRPr/>
              </a:pPr>
              <a:r>
                <a:rPr lang="zh-CN" altLang="en-US"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US"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66"/>
          <p:cNvGrpSpPr/>
          <p:nvPr/>
        </p:nvGrpSpPr>
        <p:grpSpPr>
          <a:xfrm>
            <a:off x="4227776" y="1968352"/>
            <a:ext cx="1527650" cy="411634"/>
            <a:chOff x="5603652" y="1684672"/>
            <a:chExt cx="1947726" cy="474022"/>
          </a:xfrm>
        </p:grpSpPr>
        <p:sp>
          <p:nvSpPr>
            <p:cNvPr id="48" name="Text Placeholder 3"/>
            <p:cNvSpPr txBox="1">
              <a:spLocks/>
            </p:cNvSpPr>
            <p:nvPr/>
          </p:nvSpPr>
          <p:spPr>
            <a:xfrm>
              <a:off x="5603652" y="1684672"/>
              <a:ext cx="1144528" cy="211768"/>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4075">
                <a:lnSpc>
                  <a:spcPct val="120000"/>
                </a:lnSpc>
                <a:spcBef>
                  <a:spcPct val="20000"/>
                </a:spcBef>
                <a:defRPr/>
              </a:pPr>
              <a:r>
                <a:rPr lang="zh-CN" altLang="en-US" sz="996">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96"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 Placeholder 3"/>
            <p:cNvSpPr txBox="1">
              <a:spLocks/>
            </p:cNvSpPr>
            <p:nvPr/>
          </p:nvSpPr>
          <p:spPr>
            <a:xfrm>
              <a:off x="5603652" y="1916652"/>
              <a:ext cx="1947726" cy="24204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4075">
                <a:lnSpc>
                  <a:spcPct val="120000"/>
                </a:lnSpc>
                <a:spcBef>
                  <a:spcPct val="20000"/>
                </a:spcBef>
                <a:defRPr/>
              </a:pPr>
              <a:r>
                <a:rPr lang="zh-CN" altLang="en-US" sz="56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altLang="zh-CN"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66"/>
          <p:cNvGrpSpPr/>
          <p:nvPr/>
        </p:nvGrpSpPr>
        <p:grpSpPr>
          <a:xfrm>
            <a:off x="5218931" y="2591577"/>
            <a:ext cx="1527650" cy="411635"/>
            <a:chOff x="5603652" y="1684669"/>
            <a:chExt cx="1947726" cy="474022"/>
          </a:xfrm>
        </p:grpSpPr>
        <p:sp>
          <p:nvSpPr>
            <p:cNvPr id="51" name="Text Placeholder 3"/>
            <p:cNvSpPr txBox="1">
              <a:spLocks/>
            </p:cNvSpPr>
            <p:nvPr/>
          </p:nvSpPr>
          <p:spPr>
            <a:xfrm>
              <a:off x="5603652" y="1684669"/>
              <a:ext cx="1144528" cy="21176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4075">
                <a:lnSpc>
                  <a:spcPct val="120000"/>
                </a:lnSpc>
                <a:spcBef>
                  <a:spcPct val="20000"/>
                </a:spcBef>
                <a:defRPr/>
              </a:pPr>
              <a:r>
                <a:rPr lang="zh-CN" altLang="en-US" sz="996">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96"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 Placeholder 3"/>
            <p:cNvSpPr txBox="1">
              <a:spLocks/>
            </p:cNvSpPr>
            <p:nvPr/>
          </p:nvSpPr>
          <p:spPr>
            <a:xfrm>
              <a:off x="5603652" y="1916649"/>
              <a:ext cx="1947726" cy="24204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4075">
                <a:lnSpc>
                  <a:spcPct val="120000"/>
                </a:lnSpc>
                <a:spcBef>
                  <a:spcPct val="20000"/>
                </a:spcBef>
                <a:defRPr/>
              </a:pPr>
              <a:r>
                <a:rPr lang="zh-CN" altLang="en-US" sz="56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altLang="zh-CN"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66"/>
          <p:cNvGrpSpPr/>
          <p:nvPr/>
        </p:nvGrpSpPr>
        <p:grpSpPr>
          <a:xfrm>
            <a:off x="6321514" y="3236339"/>
            <a:ext cx="1527650" cy="411636"/>
            <a:chOff x="5603652" y="1684669"/>
            <a:chExt cx="1947726" cy="474024"/>
          </a:xfrm>
        </p:grpSpPr>
        <p:sp>
          <p:nvSpPr>
            <p:cNvPr id="54" name="Text Placeholder 3"/>
            <p:cNvSpPr txBox="1">
              <a:spLocks/>
            </p:cNvSpPr>
            <p:nvPr/>
          </p:nvSpPr>
          <p:spPr>
            <a:xfrm>
              <a:off x="5603652" y="1684669"/>
              <a:ext cx="1144528" cy="211768"/>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4075">
                <a:lnSpc>
                  <a:spcPct val="120000"/>
                </a:lnSpc>
                <a:spcBef>
                  <a:spcPct val="20000"/>
                </a:spcBef>
                <a:defRPr/>
              </a:pPr>
              <a:r>
                <a:rPr lang="zh-CN" altLang="en-US" sz="996"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96"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 Placeholder 3"/>
            <p:cNvSpPr txBox="1">
              <a:spLocks/>
            </p:cNvSpPr>
            <p:nvPr/>
          </p:nvSpPr>
          <p:spPr>
            <a:xfrm>
              <a:off x="5603652" y="1916651"/>
              <a:ext cx="1947726" cy="24204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4075">
                <a:lnSpc>
                  <a:spcPct val="120000"/>
                </a:lnSpc>
                <a:spcBef>
                  <a:spcPct val="20000"/>
                </a:spcBef>
                <a:defRPr/>
              </a:pPr>
              <a:r>
                <a:rPr lang="zh-CN" altLang="en-US"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US" altLang="zh-CN"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66"/>
          <p:cNvGrpSpPr/>
          <p:nvPr/>
        </p:nvGrpSpPr>
        <p:grpSpPr>
          <a:xfrm>
            <a:off x="6321514" y="3980129"/>
            <a:ext cx="1527650" cy="411636"/>
            <a:chOff x="5603652" y="1684671"/>
            <a:chExt cx="1947726" cy="474024"/>
          </a:xfrm>
        </p:grpSpPr>
        <p:sp>
          <p:nvSpPr>
            <p:cNvPr id="57" name="Text Placeholder 3"/>
            <p:cNvSpPr txBox="1">
              <a:spLocks/>
            </p:cNvSpPr>
            <p:nvPr/>
          </p:nvSpPr>
          <p:spPr>
            <a:xfrm>
              <a:off x="5603652" y="1684671"/>
              <a:ext cx="1144528" cy="211768"/>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4075">
                <a:lnSpc>
                  <a:spcPct val="120000"/>
                </a:lnSpc>
                <a:spcBef>
                  <a:spcPct val="20000"/>
                </a:spcBef>
                <a:defRPr/>
              </a:pPr>
              <a:r>
                <a:rPr lang="zh-CN" altLang="en-US" sz="996" b="1">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96" b="1"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 Placeholder 3"/>
            <p:cNvSpPr txBox="1">
              <a:spLocks/>
            </p:cNvSpPr>
            <p:nvPr/>
          </p:nvSpPr>
          <p:spPr>
            <a:xfrm>
              <a:off x="5603652" y="1916653"/>
              <a:ext cx="1947726" cy="24204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4075">
                <a:lnSpc>
                  <a:spcPct val="120000"/>
                </a:lnSpc>
                <a:spcBef>
                  <a:spcPct val="20000"/>
                </a:spcBef>
                <a:defRPr/>
              </a:pPr>
              <a:r>
                <a:rPr lang="zh-CN" altLang="en-US" sz="56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altLang="zh-CN"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3559768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53" presetClass="entr" presetSubtype="0"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p:cTn id="15" dur="500" fill="hold"/>
                                        <p:tgtEl>
                                          <p:spTgt spid="27"/>
                                        </p:tgtEl>
                                        <p:attrNameLst>
                                          <p:attrName>ppt_w</p:attrName>
                                        </p:attrNameLst>
                                      </p:cBhvr>
                                      <p:tavLst>
                                        <p:tav tm="0">
                                          <p:val>
                                            <p:fltVal val="0"/>
                                          </p:val>
                                        </p:tav>
                                        <p:tav tm="100000">
                                          <p:val>
                                            <p:strVal val="#ppt_w"/>
                                          </p:val>
                                        </p:tav>
                                      </p:tavLst>
                                    </p:anim>
                                    <p:anim calcmode="lin" valueType="num">
                                      <p:cBhvr>
                                        <p:cTn id="16" dur="500" fill="hold"/>
                                        <p:tgtEl>
                                          <p:spTgt spid="27"/>
                                        </p:tgtEl>
                                        <p:attrNameLst>
                                          <p:attrName>ppt_h</p:attrName>
                                        </p:attrNameLst>
                                      </p:cBhvr>
                                      <p:tavLst>
                                        <p:tav tm="0">
                                          <p:val>
                                            <p:fltVal val="0"/>
                                          </p:val>
                                        </p:tav>
                                        <p:tav tm="100000">
                                          <p:val>
                                            <p:strVal val="#ppt_h"/>
                                          </p:val>
                                        </p:tav>
                                      </p:tavLst>
                                    </p:anim>
                                    <p:animEffect transition="in" filter="fade">
                                      <p:cBhvr>
                                        <p:cTn id="17" dur="500"/>
                                        <p:tgtEl>
                                          <p:spTgt spid="27"/>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wipe(left)">
                                      <p:cBhvr>
                                        <p:cTn id="21" dur="500"/>
                                        <p:tgtEl>
                                          <p:spTgt spid="31"/>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up)">
                                      <p:cBhvr>
                                        <p:cTn id="29" dur="500"/>
                                        <p:tgtEl>
                                          <p:spTgt spid="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childTnLst>
                          </p:cTn>
                        </p:par>
                        <p:par>
                          <p:cTn id="34" fill="hold">
                            <p:stCondLst>
                              <p:cond delay="3500"/>
                            </p:stCondLst>
                            <p:childTnLst>
                              <p:par>
                                <p:cTn id="35" presetID="53" presetClass="entr" presetSubtype="0"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500" fill="hold"/>
                                        <p:tgtEl>
                                          <p:spTgt spid="26"/>
                                        </p:tgtEl>
                                        <p:attrNameLst>
                                          <p:attrName>ppt_w</p:attrName>
                                        </p:attrNameLst>
                                      </p:cBhvr>
                                      <p:tavLst>
                                        <p:tav tm="0">
                                          <p:val>
                                            <p:fltVal val="0"/>
                                          </p:val>
                                        </p:tav>
                                        <p:tav tm="100000">
                                          <p:val>
                                            <p:strVal val="#ppt_w"/>
                                          </p:val>
                                        </p:tav>
                                      </p:tavLst>
                                    </p:anim>
                                    <p:anim calcmode="lin" valueType="num">
                                      <p:cBhvr>
                                        <p:cTn id="38" dur="500" fill="hold"/>
                                        <p:tgtEl>
                                          <p:spTgt spid="26"/>
                                        </p:tgtEl>
                                        <p:attrNameLst>
                                          <p:attrName>ppt_h</p:attrName>
                                        </p:attrNameLst>
                                      </p:cBhvr>
                                      <p:tavLst>
                                        <p:tav tm="0">
                                          <p:val>
                                            <p:fltVal val="0"/>
                                          </p:val>
                                        </p:tav>
                                        <p:tav tm="100000">
                                          <p:val>
                                            <p:strVal val="#ppt_h"/>
                                          </p:val>
                                        </p:tav>
                                      </p:tavLst>
                                    </p:anim>
                                    <p:animEffect transition="in" filter="fade">
                                      <p:cBhvr>
                                        <p:cTn id="39" dur="500"/>
                                        <p:tgtEl>
                                          <p:spTgt spid="26"/>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500"/>
                                        <p:tgtEl>
                                          <p:spTgt spid="40"/>
                                        </p:tgtEl>
                                      </p:cBhvr>
                                    </p:animEffect>
                                  </p:childTnLst>
                                </p:cTn>
                              </p:par>
                            </p:childTnLst>
                          </p:cTn>
                        </p:par>
                        <p:par>
                          <p:cTn id="44" fill="hold">
                            <p:stCondLst>
                              <p:cond delay="4500"/>
                            </p:stCondLst>
                            <p:childTnLst>
                              <p:par>
                                <p:cTn id="45" presetID="22" presetClass="entr" presetSubtype="8" fill="hold"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ipe(left)">
                                      <p:cBhvr>
                                        <p:cTn id="47" dur="500"/>
                                        <p:tgtEl>
                                          <p:spTgt spid="8"/>
                                        </p:tgtEl>
                                      </p:cBhvr>
                                    </p:animEffect>
                                  </p:childTnLst>
                                </p:cTn>
                              </p:par>
                            </p:childTnLst>
                          </p:cTn>
                        </p:par>
                        <p:par>
                          <p:cTn id="48" fill="hold">
                            <p:stCondLst>
                              <p:cond delay="5000"/>
                            </p:stCondLst>
                            <p:childTnLst>
                              <p:par>
                                <p:cTn id="49" presetID="22" presetClass="entr" presetSubtype="1" fill="hold" nodeType="after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wipe(up)">
                                      <p:cBhvr>
                                        <p:cTn id="51" dur="500"/>
                                        <p:tgtEl>
                                          <p:spTgt spid="4"/>
                                        </p:tgtEl>
                                      </p:cBhvr>
                                    </p:animEffect>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500"/>
                                        <p:tgtEl>
                                          <p:spTgt spid="21"/>
                                        </p:tgtEl>
                                      </p:cBhvr>
                                    </p:animEffect>
                                  </p:childTnLst>
                                </p:cTn>
                              </p:par>
                            </p:childTnLst>
                          </p:cTn>
                        </p:par>
                        <p:par>
                          <p:cTn id="56" fill="hold">
                            <p:stCondLst>
                              <p:cond delay="6000"/>
                            </p:stCondLst>
                            <p:childTnLst>
                              <p:par>
                                <p:cTn id="57" presetID="53" presetClass="entr" presetSubtype="0"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Effect transition="in" filter="fade">
                                      <p:cBhvr>
                                        <p:cTn id="61" dur="500"/>
                                        <p:tgtEl>
                                          <p:spTgt spid="28"/>
                                        </p:tgtEl>
                                      </p:cBhvr>
                                    </p:animEffect>
                                  </p:childTnLst>
                                </p:cTn>
                              </p:par>
                            </p:childTnLst>
                          </p:cTn>
                        </p:par>
                        <p:par>
                          <p:cTn id="62" fill="hold">
                            <p:stCondLst>
                              <p:cond delay="6500"/>
                            </p:stCondLst>
                            <p:childTnLst>
                              <p:par>
                                <p:cTn id="63" presetID="22" presetClass="entr" presetSubtype="8" fill="hold" nodeType="afterEffect">
                                  <p:stCondLst>
                                    <p:cond delay="0"/>
                                  </p:stCondLst>
                                  <p:childTnLst>
                                    <p:set>
                                      <p:cBhvr>
                                        <p:cTn id="64" dur="1" fill="hold">
                                          <p:stCondLst>
                                            <p:cond delay="0"/>
                                          </p:stCondLst>
                                        </p:cTn>
                                        <p:tgtEl>
                                          <p:spTgt spid="41"/>
                                        </p:tgtEl>
                                        <p:attrNameLst>
                                          <p:attrName>style.visibility</p:attrName>
                                        </p:attrNameLst>
                                      </p:cBhvr>
                                      <p:to>
                                        <p:strVal val="visible"/>
                                      </p:to>
                                    </p:set>
                                    <p:animEffect transition="in" filter="wipe(left)">
                                      <p:cBhvr>
                                        <p:cTn id="65" dur="500"/>
                                        <p:tgtEl>
                                          <p:spTgt spid="41"/>
                                        </p:tgtEl>
                                      </p:cBhvr>
                                    </p:animEffect>
                                  </p:childTnLst>
                                </p:cTn>
                              </p:par>
                            </p:childTnLst>
                          </p:cTn>
                        </p:par>
                        <p:par>
                          <p:cTn id="66" fill="hold">
                            <p:stCondLst>
                              <p:cond delay="7000"/>
                            </p:stCondLst>
                            <p:childTnLst>
                              <p:par>
                                <p:cTn id="67" presetID="22" presetClass="entr" presetSubtype="8" fill="hold" nodeType="after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wipe(left)">
                                      <p:cBhvr>
                                        <p:cTn id="69" dur="500"/>
                                        <p:tgtEl>
                                          <p:spTgt spid="16"/>
                                        </p:tgtEl>
                                      </p:cBhvr>
                                    </p:animEffect>
                                  </p:childTnLst>
                                </p:cTn>
                              </p:par>
                            </p:childTnLst>
                          </p:cTn>
                        </p:par>
                        <p:par>
                          <p:cTn id="70" fill="hold">
                            <p:stCondLst>
                              <p:cond delay="7500"/>
                            </p:stCondLst>
                            <p:childTnLst>
                              <p:par>
                                <p:cTn id="71" presetID="22" presetClass="entr" presetSubtype="1" fill="hold" nodeType="after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wipe(up)">
                                      <p:cBhvr>
                                        <p:cTn id="73" dur="500"/>
                                        <p:tgtEl>
                                          <p:spTgt spid="6"/>
                                        </p:tgtEl>
                                      </p:cBhvr>
                                    </p:animEffect>
                                  </p:childTnLst>
                                </p:cTn>
                              </p:par>
                            </p:childTnLst>
                          </p:cTn>
                        </p:par>
                        <p:par>
                          <p:cTn id="74" fill="hold">
                            <p:stCondLst>
                              <p:cond delay="80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8500"/>
                            </p:stCondLst>
                            <p:childTnLst>
                              <p:par>
                                <p:cTn id="79" presetID="53" presetClass="entr" presetSubtype="0" fill="hold" grpId="0" nodeType="after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p:cTn id="81" dur="500" fill="hold"/>
                                        <p:tgtEl>
                                          <p:spTgt spid="29"/>
                                        </p:tgtEl>
                                        <p:attrNameLst>
                                          <p:attrName>ppt_w</p:attrName>
                                        </p:attrNameLst>
                                      </p:cBhvr>
                                      <p:tavLst>
                                        <p:tav tm="0">
                                          <p:val>
                                            <p:fltVal val="0"/>
                                          </p:val>
                                        </p:tav>
                                        <p:tav tm="100000">
                                          <p:val>
                                            <p:strVal val="#ppt_w"/>
                                          </p:val>
                                        </p:tav>
                                      </p:tavLst>
                                    </p:anim>
                                    <p:anim calcmode="lin" valueType="num">
                                      <p:cBhvr>
                                        <p:cTn id="82" dur="500" fill="hold"/>
                                        <p:tgtEl>
                                          <p:spTgt spid="29"/>
                                        </p:tgtEl>
                                        <p:attrNameLst>
                                          <p:attrName>ppt_h</p:attrName>
                                        </p:attrNameLst>
                                      </p:cBhvr>
                                      <p:tavLst>
                                        <p:tav tm="0">
                                          <p:val>
                                            <p:fltVal val="0"/>
                                          </p:val>
                                        </p:tav>
                                        <p:tav tm="100000">
                                          <p:val>
                                            <p:strVal val="#ppt_h"/>
                                          </p:val>
                                        </p:tav>
                                      </p:tavLst>
                                    </p:anim>
                                    <p:animEffect transition="in" filter="fade">
                                      <p:cBhvr>
                                        <p:cTn id="83" dur="500"/>
                                        <p:tgtEl>
                                          <p:spTgt spid="29"/>
                                        </p:tgtEl>
                                      </p:cBhvr>
                                    </p:animEffect>
                                  </p:childTnLst>
                                </p:cTn>
                              </p:par>
                            </p:childTnLst>
                          </p:cTn>
                        </p:par>
                        <p:par>
                          <p:cTn id="84" fill="hold">
                            <p:stCondLst>
                              <p:cond delay="9000"/>
                            </p:stCondLst>
                            <p:childTnLst>
                              <p:par>
                                <p:cTn id="85" presetID="22" presetClass="entr" presetSubtype="8" fill="hold" nodeType="afterEffect">
                                  <p:stCondLst>
                                    <p:cond delay="0"/>
                                  </p:stCondLst>
                                  <p:childTnLst>
                                    <p:set>
                                      <p:cBhvr>
                                        <p:cTn id="86" dur="1" fill="hold">
                                          <p:stCondLst>
                                            <p:cond delay="0"/>
                                          </p:stCondLst>
                                        </p:cTn>
                                        <p:tgtEl>
                                          <p:spTgt spid="42"/>
                                        </p:tgtEl>
                                        <p:attrNameLst>
                                          <p:attrName>style.visibility</p:attrName>
                                        </p:attrNameLst>
                                      </p:cBhvr>
                                      <p:to>
                                        <p:strVal val="visible"/>
                                      </p:to>
                                    </p:set>
                                    <p:animEffect transition="in" filter="wipe(left)">
                                      <p:cBhvr>
                                        <p:cTn id="87" dur="500"/>
                                        <p:tgtEl>
                                          <p:spTgt spid="42"/>
                                        </p:tgtEl>
                                      </p:cBhvr>
                                    </p:animEffect>
                                  </p:childTnLst>
                                </p:cTn>
                              </p:par>
                            </p:childTnLst>
                          </p:cTn>
                        </p:par>
                        <p:par>
                          <p:cTn id="88" fill="hold">
                            <p:stCondLst>
                              <p:cond delay="9500"/>
                            </p:stCondLst>
                            <p:childTnLst>
                              <p:par>
                                <p:cTn id="89" presetID="22" presetClass="entr" presetSubtype="8" fill="hold"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left)">
                                      <p:cBhvr>
                                        <p:cTn id="91" dur="500"/>
                                        <p:tgtEl>
                                          <p:spTgt spid="17"/>
                                        </p:tgtEl>
                                      </p:cBhvr>
                                    </p:animEffect>
                                  </p:childTnLst>
                                </p:cTn>
                              </p:par>
                            </p:childTnLst>
                          </p:cTn>
                        </p:par>
                        <p:par>
                          <p:cTn id="92" fill="hold">
                            <p:stCondLst>
                              <p:cond delay="10000"/>
                            </p:stCondLst>
                            <p:childTnLst>
                              <p:par>
                                <p:cTn id="93" presetID="22" presetClass="entr" presetSubtype="8" fill="hold" grpId="0" nodeType="after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wipe(left)">
                                      <p:cBhvr>
                                        <p:cTn id="95" dur="500"/>
                                        <p:tgtEl>
                                          <p:spTgt spid="19"/>
                                        </p:tgtEl>
                                      </p:cBhvr>
                                    </p:animEffect>
                                  </p:childTnLst>
                                </p:cTn>
                              </p:par>
                            </p:childTnLst>
                          </p:cTn>
                        </p:par>
                        <p:par>
                          <p:cTn id="96" fill="hold">
                            <p:stCondLst>
                              <p:cond delay="10500"/>
                            </p:stCondLst>
                            <p:childTnLst>
                              <p:par>
                                <p:cTn id="97" presetID="22" presetClass="entr" presetSubtype="8" fill="hold" grpId="0" nodeType="afterEffect">
                                  <p:stCondLst>
                                    <p:cond delay="0"/>
                                  </p:stCondLst>
                                  <p:childTnLst>
                                    <p:set>
                                      <p:cBhvr>
                                        <p:cTn id="98" dur="1" fill="hold">
                                          <p:stCondLst>
                                            <p:cond delay="0"/>
                                          </p:stCondLst>
                                        </p:cTn>
                                        <p:tgtEl>
                                          <p:spTgt spid="24"/>
                                        </p:tgtEl>
                                        <p:attrNameLst>
                                          <p:attrName>style.visibility</p:attrName>
                                        </p:attrNameLst>
                                      </p:cBhvr>
                                      <p:to>
                                        <p:strVal val="visible"/>
                                      </p:to>
                                    </p:set>
                                    <p:animEffect transition="in" filter="wipe(left)">
                                      <p:cBhvr>
                                        <p:cTn id="99" dur="500"/>
                                        <p:tgtEl>
                                          <p:spTgt spid="24"/>
                                        </p:tgtEl>
                                      </p:cBhvr>
                                    </p:animEffect>
                                  </p:childTnLst>
                                </p:cTn>
                              </p:par>
                            </p:childTnLst>
                          </p:cTn>
                        </p:par>
                        <p:par>
                          <p:cTn id="100" fill="hold">
                            <p:stCondLst>
                              <p:cond delay="11000"/>
                            </p:stCondLst>
                            <p:childTnLst>
                              <p:par>
                                <p:cTn id="101" presetID="53" presetClass="entr" presetSubtype="0"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 calcmode="lin" valueType="num">
                                      <p:cBhvr>
                                        <p:cTn id="103" dur="500" fill="hold"/>
                                        <p:tgtEl>
                                          <p:spTgt spid="25"/>
                                        </p:tgtEl>
                                        <p:attrNameLst>
                                          <p:attrName>ppt_w</p:attrName>
                                        </p:attrNameLst>
                                      </p:cBhvr>
                                      <p:tavLst>
                                        <p:tav tm="0">
                                          <p:val>
                                            <p:fltVal val="0"/>
                                          </p:val>
                                        </p:tav>
                                        <p:tav tm="100000">
                                          <p:val>
                                            <p:strVal val="#ppt_w"/>
                                          </p:val>
                                        </p:tav>
                                      </p:tavLst>
                                    </p:anim>
                                    <p:anim calcmode="lin" valueType="num">
                                      <p:cBhvr>
                                        <p:cTn id="104" dur="500" fill="hold"/>
                                        <p:tgtEl>
                                          <p:spTgt spid="25"/>
                                        </p:tgtEl>
                                        <p:attrNameLst>
                                          <p:attrName>ppt_h</p:attrName>
                                        </p:attrNameLst>
                                      </p:cBhvr>
                                      <p:tavLst>
                                        <p:tav tm="0">
                                          <p:val>
                                            <p:fltVal val="0"/>
                                          </p:val>
                                        </p:tav>
                                        <p:tav tm="100000">
                                          <p:val>
                                            <p:strVal val="#ppt_h"/>
                                          </p:val>
                                        </p:tav>
                                      </p:tavLst>
                                    </p:anim>
                                    <p:animEffect transition="in" filter="fade">
                                      <p:cBhvr>
                                        <p:cTn id="105" dur="500"/>
                                        <p:tgtEl>
                                          <p:spTgt spid="25"/>
                                        </p:tgtEl>
                                      </p:cBhvr>
                                    </p:animEffect>
                                  </p:childTnLst>
                                </p:cTn>
                              </p:par>
                            </p:childTnLst>
                          </p:cTn>
                        </p:par>
                        <p:par>
                          <p:cTn id="106" fill="hold">
                            <p:stCondLst>
                              <p:cond delay="11500"/>
                            </p:stCondLst>
                            <p:childTnLst>
                              <p:par>
                                <p:cTn id="107" presetID="22" presetClass="entr" presetSubtype="8" fill="hold" nodeType="afterEffect">
                                  <p:stCondLst>
                                    <p:cond delay="0"/>
                                  </p:stCondLst>
                                  <p:childTnLst>
                                    <p:set>
                                      <p:cBhvr>
                                        <p:cTn id="108" dur="1" fill="hold">
                                          <p:stCondLst>
                                            <p:cond delay="0"/>
                                          </p:stCondLst>
                                        </p:cTn>
                                        <p:tgtEl>
                                          <p:spTgt spid="18"/>
                                        </p:tgtEl>
                                        <p:attrNameLst>
                                          <p:attrName>style.visibility</p:attrName>
                                        </p:attrNameLst>
                                      </p:cBhvr>
                                      <p:to>
                                        <p:strVal val="visible"/>
                                      </p:to>
                                    </p:set>
                                    <p:animEffect transition="in" filter="wipe(left)">
                                      <p:cBhvr>
                                        <p:cTn id="10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P spid="21" grpId="0"/>
      <p:bldP spid="22" grpId="0"/>
      <p:bldP spid="23" grpId="0"/>
      <p:bldP spid="24" grpId="0"/>
      <p:bldP spid="25" grpId="0" animBg="1"/>
      <p:bldP spid="26" grpId="0" animBg="1"/>
      <p:bldP spid="27" grpId="0" animBg="1"/>
      <p:bldP spid="28" grpId="0" animBg="1"/>
      <p:bldP spid="2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p:nvPr/>
        </p:nvGrpSpPr>
        <p:grpSpPr>
          <a:xfrm>
            <a:off x="1192068" y="1398979"/>
            <a:ext cx="1441509" cy="1275661"/>
            <a:chOff x="1458796" y="1894249"/>
            <a:chExt cx="1922012" cy="1700974"/>
          </a:xfrm>
          <a:solidFill>
            <a:schemeClr val="accent1"/>
          </a:solidFill>
        </p:grpSpPr>
        <p:sp>
          <p:nvSpPr>
            <p:cNvPr id="9" name="任意多边形 8"/>
            <p:cNvSpPr/>
            <p:nvPr/>
          </p:nvSpPr>
          <p:spPr>
            <a:xfrm rot="9000000">
              <a:off x="1458796" y="1894249"/>
              <a:ext cx="1922012" cy="17009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grpFill/>
            <a:ln>
              <a:no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10" name="文本框 9"/>
            <p:cNvSpPr txBox="1"/>
            <p:nvPr/>
          </p:nvSpPr>
          <p:spPr>
            <a:xfrm>
              <a:off x="1634972" y="2421570"/>
              <a:ext cx="1631216" cy="677573"/>
            </a:xfrm>
            <a:prstGeom prst="rect">
              <a:avLst/>
            </a:prstGeom>
            <a:grpFill/>
          </p:spPr>
          <p:txBody>
            <a:bodyPr wrap="none" rtlCol="0">
              <a:spAutoFit/>
            </a:bodyPr>
            <a:lstStyle/>
            <a:p>
              <a:r>
                <a:rPr lang="zh-CN" altLang="en-US" sz="2702" dirty="0">
                  <a:solidFill>
                    <a:schemeClr val="bg1"/>
                  </a:solidFill>
                </a:rPr>
                <a:t>方法一</a:t>
              </a:r>
            </a:p>
          </p:txBody>
        </p:sp>
      </p:grpSp>
      <p:sp>
        <p:nvSpPr>
          <p:cNvPr id="11" name="矩形 10"/>
          <p:cNvSpPr/>
          <p:nvPr/>
        </p:nvSpPr>
        <p:spPr>
          <a:xfrm>
            <a:off x="1129218" y="2949544"/>
            <a:ext cx="1567209" cy="988716"/>
          </a:xfrm>
          <a:prstGeom prst="rect">
            <a:avLst/>
          </a:prstGeom>
          <a:noFill/>
          <a:ln>
            <a:noFill/>
          </a:ln>
        </p:spPr>
        <p:txBody>
          <a:bodyPr wrap="square" lIns="68565" tIns="34282" rIns="68565" bIns="34282">
            <a:spAutoFit/>
          </a:bodyPr>
          <a:lstStyle/>
          <a:p>
            <a:pPr algn="just" defTabSz="914288">
              <a:lnSpc>
                <a:spcPct val="150000"/>
              </a:lnSpc>
              <a:defRPr/>
            </a:pPr>
            <a:r>
              <a:rPr lang="zh-CN" altLang="en-US" sz="996" kern="0" dirty="0">
                <a:solidFill>
                  <a:schemeClr val="bg1">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grpSp>
        <p:nvGrpSpPr>
          <p:cNvPr id="3" name="组合 11"/>
          <p:cNvGrpSpPr/>
          <p:nvPr/>
        </p:nvGrpSpPr>
        <p:grpSpPr>
          <a:xfrm>
            <a:off x="2855948" y="3078358"/>
            <a:ext cx="473766" cy="477562"/>
            <a:chOff x="3041651" y="3326606"/>
            <a:chExt cx="631825" cy="636588"/>
          </a:xfrm>
        </p:grpSpPr>
        <p:sp>
          <p:nvSpPr>
            <p:cNvPr id="13" name="Oval 9"/>
            <p:cNvSpPr>
              <a:spLocks noChangeArrowheads="1"/>
            </p:cNvSpPr>
            <p:nvPr/>
          </p:nvSpPr>
          <p:spPr bwMode="auto">
            <a:xfrm>
              <a:off x="3041651" y="3326606"/>
              <a:ext cx="631825" cy="636588"/>
            </a:xfrm>
            <a:prstGeom prst="ellipse">
              <a:avLst/>
            </a:prstGeom>
            <a:solidFill>
              <a:schemeClr val="accent1"/>
            </a:solidFill>
            <a:ln>
              <a:solidFill>
                <a:srgbClr val="FFFFFF"/>
              </a:solidFill>
            </a:ln>
          </p:spPr>
          <p:txBody>
            <a:bodyPr vert="horz" wrap="square" lIns="86699" tIns="43349" rIns="86699" bIns="43349" numCol="1" anchor="t" anchorCtr="0" compatLnSpc="1"/>
            <a:lstStyle/>
            <a:p>
              <a:pPr defTabSz="914288">
                <a:defRPr/>
              </a:pPr>
              <a:endParaRPr lang="zh-CN" altLang="en-US" sz="1778" kern="0" dirty="0">
                <a:solidFill>
                  <a:sysClr val="windowText" lastClr="000000"/>
                </a:solidFill>
              </a:endParaRPr>
            </a:p>
          </p:txBody>
        </p:sp>
        <p:sp>
          <p:nvSpPr>
            <p:cNvPr id="14" name="Freeform 10"/>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6699" tIns="43349" rIns="86699" bIns="43349" numCol="1" anchor="t" anchorCtr="0" compatLnSpc="1"/>
            <a:lstStyle/>
            <a:p>
              <a:pPr defTabSz="914288">
                <a:defRPr/>
              </a:pPr>
              <a:endParaRPr lang="zh-CN" altLang="en-US" sz="1778" kern="0" dirty="0">
                <a:solidFill>
                  <a:sysClr val="windowText" lastClr="000000"/>
                </a:solidFill>
              </a:endParaRPr>
            </a:p>
          </p:txBody>
        </p:sp>
        <p:sp>
          <p:nvSpPr>
            <p:cNvPr id="15" name="Freeform 11"/>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6699" tIns="43349" rIns="86699" bIns="43349" numCol="1" anchor="t" anchorCtr="0" compatLnSpc="1"/>
            <a:lstStyle/>
            <a:p>
              <a:pPr defTabSz="914288">
                <a:defRPr/>
              </a:pPr>
              <a:endParaRPr lang="zh-CN" altLang="en-US" sz="1778" kern="0" dirty="0">
                <a:solidFill>
                  <a:sysClr val="windowText" lastClr="000000"/>
                </a:solidFill>
              </a:endParaRPr>
            </a:p>
          </p:txBody>
        </p:sp>
      </p:grpSp>
      <p:grpSp>
        <p:nvGrpSpPr>
          <p:cNvPr id="8" name="组合 15"/>
          <p:cNvGrpSpPr/>
          <p:nvPr/>
        </p:nvGrpSpPr>
        <p:grpSpPr>
          <a:xfrm>
            <a:off x="3706668" y="1398979"/>
            <a:ext cx="1441509" cy="1275661"/>
            <a:chOff x="1458796" y="1894249"/>
            <a:chExt cx="1922012" cy="1700974"/>
          </a:xfrm>
          <a:solidFill>
            <a:schemeClr val="accent2"/>
          </a:solidFill>
        </p:grpSpPr>
        <p:sp>
          <p:nvSpPr>
            <p:cNvPr id="17" name="任意多边形 16"/>
            <p:cNvSpPr/>
            <p:nvPr/>
          </p:nvSpPr>
          <p:spPr>
            <a:xfrm rot="9000000">
              <a:off x="1458796" y="1894249"/>
              <a:ext cx="1922012" cy="17009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grpFill/>
            <a:ln>
              <a:no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18" name="文本框 17"/>
            <p:cNvSpPr txBox="1"/>
            <p:nvPr/>
          </p:nvSpPr>
          <p:spPr>
            <a:xfrm>
              <a:off x="1634972" y="2421570"/>
              <a:ext cx="1631216" cy="677573"/>
            </a:xfrm>
            <a:prstGeom prst="rect">
              <a:avLst/>
            </a:prstGeom>
            <a:grpFill/>
          </p:spPr>
          <p:txBody>
            <a:bodyPr wrap="none" rtlCol="0">
              <a:spAutoFit/>
            </a:bodyPr>
            <a:lstStyle/>
            <a:p>
              <a:r>
                <a:rPr lang="zh-CN" altLang="en-US" sz="2702" dirty="0">
                  <a:solidFill>
                    <a:schemeClr val="bg1"/>
                  </a:solidFill>
                </a:rPr>
                <a:t>方法二</a:t>
              </a:r>
            </a:p>
          </p:txBody>
        </p:sp>
      </p:grpSp>
      <p:sp>
        <p:nvSpPr>
          <p:cNvPr id="19" name="矩形 18"/>
          <p:cNvSpPr/>
          <p:nvPr/>
        </p:nvSpPr>
        <p:spPr>
          <a:xfrm>
            <a:off x="3643818" y="2949544"/>
            <a:ext cx="1567209" cy="988716"/>
          </a:xfrm>
          <a:prstGeom prst="rect">
            <a:avLst/>
          </a:prstGeom>
          <a:noFill/>
          <a:ln>
            <a:noFill/>
          </a:ln>
        </p:spPr>
        <p:txBody>
          <a:bodyPr wrap="square" lIns="68565" tIns="34282" rIns="68565" bIns="34282">
            <a:spAutoFit/>
          </a:bodyPr>
          <a:lstStyle/>
          <a:p>
            <a:pPr algn="just" defTabSz="914288">
              <a:lnSpc>
                <a:spcPct val="150000"/>
              </a:lnSpc>
              <a:defRPr/>
            </a:pPr>
            <a:r>
              <a:rPr lang="zh-CN" altLang="en-US" sz="996" kern="0" dirty="0">
                <a:solidFill>
                  <a:schemeClr val="bg1">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grpSp>
        <p:nvGrpSpPr>
          <p:cNvPr id="12" name="组合 19"/>
          <p:cNvGrpSpPr/>
          <p:nvPr/>
        </p:nvGrpSpPr>
        <p:grpSpPr>
          <a:xfrm>
            <a:off x="5370548" y="3078358"/>
            <a:ext cx="473766" cy="477562"/>
            <a:chOff x="3041651" y="3326606"/>
            <a:chExt cx="631825" cy="636588"/>
          </a:xfrm>
        </p:grpSpPr>
        <p:sp>
          <p:nvSpPr>
            <p:cNvPr id="21" name="Oval 9"/>
            <p:cNvSpPr>
              <a:spLocks noChangeArrowheads="1"/>
            </p:cNvSpPr>
            <p:nvPr/>
          </p:nvSpPr>
          <p:spPr bwMode="auto">
            <a:xfrm>
              <a:off x="3041651" y="3326606"/>
              <a:ext cx="631825" cy="636588"/>
            </a:xfrm>
            <a:prstGeom prst="ellipse">
              <a:avLst/>
            </a:prstGeom>
            <a:solidFill>
              <a:schemeClr val="accent2"/>
            </a:solidFill>
            <a:ln>
              <a:solidFill>
                <a:srgbClr val="FFFFFF"/>
              </a:solidFill>
            </a:ln>
          </p:spPr>
          <p:txBody>
            <a:bodyPr vert="horz" wrap="square" lIns="86699" tIns="43349" rIns="86699" bIns="43349" numCol="1" anchor="t" anchorCtr="0" compatLnSpc="1"/>
            <a:lstStyle/>
            <a:p>
              <a:pPr defTabSz="914288">
                <a:defRPr/>
              </a:pPr>
              <a:endParaRPr lang="zh-CN" altLang="en-US" sz="1778" kern="0" dirty="0">
                <a:solidFill>
                  <a:sysClr val="windowText" lastClr="000000"/>
                </a:solidFill>
              </a:endParaRPr>
            </a:p>
          </p:txBody>
        </p:sp>
        <p:sp>
          <p:nvSpPr>
            <p:cNvPr id="22" name="Freeform 10"/>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6699" tIns="43349" rIns="86699" bIns="43349" numCol="1" anchor="t" anchorCtr="0" compatLnSpc="1"/>
            <a:lstStyle/>
            <a:p>
              <a:pPr defTabSz="914288">
                <a:defRPr/>
              </a:pPr>
              <a:endParaRPr lang="zh-CN" altLang="en-US" sz="1778" kern="0" dirty="0">
                <a:solidFill>
                  <a:sysClr val="windowText" lastClr="000000"/>
                </a:solidFill>
              </a:endParaRPr>
            </a:p>
          </p:txBody>
        </p:sp>
        <p:sp>
          <p:nvSpPr>
            <p:cNvPr id="23" name="Freeform 11"/>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6699" tIns="43349" rIns="86699" bIns="43349" numCol="1" anchor="t" anchorCtr="0" compatLnSpc="1"/>
            <a:lstStyle/>
            <a:p>
              <a:pPr defTabSz="914288">
                <a:defRPr/>
              </a:pPr>
              <a:endParaRPr lang="zh-CN" altLang="en-US" sz="1778" kern="0" dirty="0">
                <a:solidFill>
                  <a:sysClr val="windowText" lastClr="000000"/>
                </a:solidFill>
              </a:endParaRPr>
            </a:p>
          </p:txBody>
        </p:sp>
      </p:grpSp>
      <p:grpSp>
        <p:nvGrpSpPr>
          <p:cNvPr id="16" name="组合 23"/>
          <p:cNvGrpSpPr/>
          <p:nvPr/>
        </p:nvGrpSpPr>
        <p:grpSpPr>
          <a:xfrm>
            <a:off x="6221268" y="1398979"/>
            <a:ext cx="1441509" cy="1275661"/>
            <a:chOff x="1458796" y="1894249"/>
            <a:chExt cx="1922012" cy="1700974"/>
          </a:xfrm>
          <a:solidFill>
            <a:schemeClr val="accent3"/>
          </a:solidFill>
        </p:grpSpPr>
        <p:sp>
          <p:nvSpPr>
            <p:cNvPr id="25" name="任意多边形 24"/>
            <p:cNvSpPr/>
            <p:nvPr/>
          </p:nvSpPr>
          <p:spPr>
            <a:xfrm rot="9000000">
              <a:off x="1458796" y="1894249"/>
              <a:ext cx="1922012" cy="17009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grpFill/>
            <a:ln>
              <a:no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26" name="文本框 25"/>
            <p:cNvSpPr txBox="1"/>
            <p:nvPr/>
          </p:nvSpPr>
          <p:spPr>
            <a:xfrm>
              <a:off x="1634972" y="2421570"/>
              <a:ext cx="1631216" cy="677573"/>
            </a:xfrm>
            <a:prstGeom prst="rect">
              <a:avLst/>
            </a:prstGeom>
            <a:grpFill/>
          </p:spPr>
          <p:txBody>
            <a:bodyPr wrap="none" rtlCol="0">
              <a:spAutoFit/>
            </a:bodyPr>
            <a:lstStyle/>
            <a:p>
              <a:r>
                <a:rPr lang="zh-CN" altLang="en-US" sz="2702" dirty="0">
                  <a:solidFill>
                    <a:schemeClr val="bg1"/>
                  </a:solidFill>
                </a:rPr>
                <a:t>方法三</a:t>
              </a:r>
            </a:p>
          </p:txBody>
        </p:sp>
      </p:grpSp>
      <p:sp>
        <p:nvSpPr>
          <p:cNvPr id="27" name="矩形 26"/>
          <p:cNvSpPr/>
          <p:nvPr/>
        </p:nvSpPr>
        <p:spPr>
          <a:xfrm>
            <a:off x="6158418" y="2949544"/>
            <a:ext cx="1567209" cy="988716"/>
          </a:xfrm>
          <a:prstGeom prst="rect">
            <a:avLst/>
          </a:prstGeom>
          <a:noFill/>
          <a:ln>
            <a:noFill/>
          </a:ln>
        </p:spPr>
        <p:txBody>
          <a:bodyPr wrap="square" lIns="68565" tIns="34282" rIns="68565" bIns="34282">
            <a:spAutoFit/>
          </a:bodyPr>
          <a:lstStyle/>
          <a:p>
            <a:pPr algn="just" defTabSz="914288">
              <a:lnSpc>
                <a:spcPct val="150000"/>
              </a:lnSpc>
              <a:defRPr/>
            </a:pPr>
            <a:r>
              <a:rPr lang="zh-CN" altLang="en-US" sz="996" kern="0" dirty="0">
                <a:solidFill>
                  <a:schemeClr val="bg1">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spTree>
    <p:extLst>
      <p:ext uri="{BB962C8B-B14F-4D97-AF65-F5344CB8AC3E}">
        <p14:creationId xmlns:p14="http://schemas.microsoft.com/office/powerpoint/2010/main" val="16840688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strVal val="(6*min(max(#ppt_w*#ppt_h,.3),1)-7.4)/-.7*#ppt_w"/>
                                          </p:val>
                                        </p:tav>
                                        <p:tav tm="100000">
                                          <p:val>
                                            <p:strVal val="#ppt_w"/>
                                          </p:val>
                                        </p:tav>
                                      </p:tavLst>
                                    </p:anim>
                                    <p:anim calcmode="lin" valueType="num">
                                      <p:cBhvr>
                                        <p:cTn id="8" dur="750" fill="hold"/>
                                        <p:tgtEl>
                                          <p:spTgt spid="2"/>
                                        </p:tgtEl>
                                        <p:attrNameLst>
                                          <p:attrName>ppt_h</p:attrName>
                                        </p:attrNameLst>
                                      </p:cBhvr>
                                      <p:tavLst>
                                        <p:tav tm="0">
                                          <p:val>
                                            <p:strVal val="(6*min(max(#ppt_w*#ppt_h,.3),1)-7.4)/-.7*#ppt_h"/>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750"/>
                            </p:stCondLst>
                            <p:childTnLst>
                              <p:par>
                                <p:cTn id="12" presetID="22" presetClass="entr" presetSubtype="1"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up)">
                                      <p:cBhvr>
                                        <p:cTn id="14" dur="500"/>
                                        <p:tgtEl>
                                          <p:spTgt spid="11"/>
                                        </p:tgtEl>
                                      </p:cBhvr>
                                    </p:animEffect>
                                  </p:childTnLst>
                                </p:cTn>
                              </p:par>
                            </p:childTnLst>
                          </p:cTn>
                        </p:par>
                        <p:par>
                          <p:cTn id="15" fill="hold">
                            <p:stCondLst>
                              <p:cond delay="1250"/>
                            </p:stCondLst>
                            <p:childTnLst>
                              <p:par>
                                <p:cTn id="16" presetID="2" presetClass="entr" presetSubtype="8"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0-#ppt_w/2"/>
                                          </p:val>
                                        </p:tav>
                                        <p:tav tm="100000">
                                          <p:val>
                                            <p:strVal val="#ppt_x"/>
                                          </p:val>
                                        </p:tav>
                                      </p:tavLst>
                                    </p:anim>
                                    <p:anim calcmode="lin" valueType="num">
                                      <p:cBhvr additive="base">
                                        <p:cTn id="19"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3" presetClass="entr" presetSubtype="36"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750" fill="hold"/>
                                        <p:tgtEl>
                                          <p:spTgt spid="8"/>
                                        </p:tgtEl>
                                        <p:attrNameLst>
                                          <p:attrName>ppt_w</p:attrName>
                                        </p:attrNameLst>
                                      </p:cBhvr>
                                      <p:tavLst>
                                        <p:tav tm="0">
                                          <p:val>
                                            <p:strVal val="(6*min(max(#ppt_w*#ppt_h,.3),1)-7.4)/-.7*#ppt_w"/>
                                          </p:val>
                                        </p:tav>
                                        <p:tav tm="100000">
                                          <p:val>
                                            <p:strVal val="#ppt_w"/>
                                          </p:val>
                                        </p:tav>
                                      </p:tavLst>
                                    </p:anim>
                                    <p:anim calcmode="lin" valueType="num">
                                      <p:cBhvr>
                                        <p:cTn id="25" dur="750" fill="hold"/>
                                        <p:tgtEl>
                                          <p:spTgt spid="8"/>
                                        </p:tgtEl>
                                        <p:attrNameLst>
                                          <p:attrName>ppt_h</p:attrName>
                                        </p:attrNameLst>
                                      </p:cBhvr>
                                      <p:tavLst>
                                        <p:tav tm="0">
                                          <p:val>
                                            <p:strVal val="(6*min(max(#ppt_w*#ppt_h,.3),1)-7.4)/-.7*#ppt_h"/>
                                          </p:val>
                                        </p:tav>
                                        <p:tav tm="100000">
                                          <p:val>
                                            <p:strVal val="#ppt_h"/>
                                          </p:val>
                                        </p:tav>
                                      </p:tavLst>
                                    </p:anim>
                                    <p:anim calcmode="lin" valueType="num">
                                      <p:cBhvr>
                                        <p:cTn id="26" dur="750" fill="hold"/>
                                        <p:tgtEl>
                                          <p:spTgt spid="8"/>
                                        </p:tgtEl>
                                        <p:attrNameLst>
                                          <p:attrName>ppt_x</p:attrName>
                                        </p:attrNameLst>
                                      </p:cBhvr>
                                      <p:tavLst>
                                        <p:tav tm="0">
                                          <p:val>
                                            <p:fltVal val="0.5"/>
                                          </p:val>
                                        </p:tav>
                                        <p:tav tm="100000">
                                          <p:val>
                                            <p:strVal val="#ppt_x"/>
                                          </p:val>
                                        </p:tav>
                                      </p:tavLst>
                                    </p:anim>
                                    <p:anim calcmode="lin" valueType="num">
                                      <p:cBhvr>
                                        <p:cTn id="27" dur="75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28" fill="hold">
                            <p:stCondLst>
                              <p:cond delay="750"/>
                            </p:stCondLst>
                            <p:childTnLst>
                              <p:par>
                                <p:cTn id="29" presetID="22" presetClass="entr" presetSubtype="1"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up)">
                                      <p:cBhvr>
                                        <p:cTn id="31" dur="500"/>
                                        <p:tgtEl>
                                          <p:spTgt spid="19"/>
                                        </p:tgtEl>
                                      </p:cBhvr>
                                    </p:animEffect>
                                  </p:childTnLst>
                                </p:cTn>
                              </p:par>
                            </p:childTnLst>
                          </p:cTn>
                        </p:par>
                        <p:par>
                          <p:cTn id="32" fill="hold">
                            <p:stCondLst>
                              <p:cond delay="1250"/>
                            </p:stCondLst>
                            <p:childTnLst>
                              <p:par>
                                <p:cTn id="33" presetID="2" presetClass="entr" presetSubtype="8"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0-#ppt_w/2"/>
                                          </p:val>
                                        </p:tav>
                                        <p:tav tm="100000">
                                          <p:val>
                                            <p:strVal val="#ppt_x"/>
                                          </p:val>
                                        </p:tav>
                                      </p:tavLst>
                                    </p:anim>
                                    <p:anim calcmode="lin" valueType="num">
                                      <p:cBhvr additive="base">
                                        <p:cTn id="36"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3" presetClass="entr" presetSubtype="36" fill="hold" nodeType="click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750" fill="hold"/>
                                        <p:tgtEl>
                                          <p:spTgt spid="16"/>
                                        </p:tgtEl>
                                        <p:attrNameLst>
                                          <p:attrName>ppt_w</p:attrName>
                                        </p:attrNameLst>
                                      </p:cBhvr>
                                      <p:tavLst>
                                        <p:tav tm="0">
                                          <p:val>
                                            <p:strVal val="(6*min(max(#ppt_w*#ppt_h,.3),1)-7.4)/-.7*#ppt_w"/>
                                          </p:val>
                                        </p:tav>
                                        <p:tav tm="100000">
                                          <p:val>
                                            <p:strVal val="#ppt_w"/>
                                          </p:val>
                                        </p:tav>
                                      </p:tavLst>
                                    </p:anim>
                                    <p:anim calcmode="lin" valueType="num">
                                      <p:cBhvr>
                                        <p:cTn id="42" dur="750" fill="hold"/>
                                        <p:tgtEl>
                                          <p:spTgt spid="16"/>
                                        </p:tgtEl>
                                        <p:attrNameLst>
                                          <p:attrName>ppt_h</p:attrName>
                                        </p:attrNameLst>
                                      </p:cBhvr>
                                      <p:tavLst>
                                        <p:tav tm="0">
                                          <p:val>
                                            <p:strVal val="(6*min(max(#ppt_w*#ppt_h,.3),1)-7.4)/-.7*#ppt_h"/>
                                          </p:val>
                                        </p:tav>
                                        <p:tav tm="100000">
                                          <p:val>
                                            <p:strVal val="#ppt_h"/>
                                          </p:val>
                                        </p:tav>
                                      </p:tavLst>
                                    </p:anim>
                                    <p:anim calcmode="lin" valueType="num">
                                      <p:cBhvr>
                                        <p:cTn id="43" dur="750" fill="hold"/>
                                        <p:tgtEl>
                                          <p:spTgt spid="16"/>
                                        </p:tgtEl>
                                        <p:attrNameLst>
                                          <p:attrName>ppt_x</p:attrName>
                                        </p:attrNameLst>
                                      </p:cBhvr>
                                      <p:tavLst>
                                        <p:tav tm="0">
                                          <p:val>
                                            <p:fltVal val="0.5"/>
                                          </p:val>
                                        </p:tav>
                                        <p:tav tm="100000">
                                          <p:val>
                                            <p:strVal val="#ppt_x"/>
                                          </p:val>
                                        </p:tav>
                                      </p:tavLst>
                                    </p:anim>
                                    <p:anim calcmode="lin" valueType="num">
                                      <p:cBhvr>
                                        <p:cTn id="44" dur="750" fill="hold"/>
                                        <p:tgtEl>
                                          <p:spTgt spid="16"/>
                                        </p:tgtEl>
                                        <p:attrNameLst>
                                          <p:attrName>ppt_y</p:attrName>
                                        </p:attrNameLst>
                                      </p:cBhvr>
                                      <p:tavLst>
                                        <p:tav tm="0">
                                          <p:val>
                                            <p:strVal val="1+(6*min(max(#ppt_w*#ppt_h,.3),1)-7.4)/-.7*#ppt_h/2"/>
                                          </p:val>
                                        </p:tav>
                                        <p:tav tm="100000">
                                          <p:val>
                                            <p:strVal val="#ppt_y"/>
                                          </p:val>
                                        </p:tav>
                                      </p:tavLst>
                                    </p:anim>
                                  </p:childTnLst>
                                </p:cTn>
                              </p:par>
                            </p:childTnLst>
                          </p:cTn>
                        </p:par>
                        <p:par>
                          <p:cTn id="45" fill="hold">
                            <p:stCondLst>
                              <p:cond delay="750"/>
                            </p:stCondLst>
                            <p:childTnLst>
                              <p:par>
                                <p:cTn id="46" presetID="22" presetClass="entr" presetSubtype="1" fill="hold" grpId="0"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up)">
                                      <p:cBhvr>
                                        <p:cTn id="4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9" grpId="0"/>
      <p:bldP spid="2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893524" y="4778439"/>
            <a:ext cx="775136" cy="246221"/>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a:t>
            </a:r>
            <a:endParaRPr lang="en-US" altLang="zh-CN" sz="100" dirty="0">
              <a:solidFill>
                <a:schemeClr val="bg1"/>
              </a:solidFill>
            </a:endParaRPr>
          </a:p>
          <a:p>
            <a:pPr lvl="0"/>
            <a:r>
              <a:rPr lang="zh-CN" altLang="en-US" sz="100" dirty="0" smtClean="0">
                <a:solidFill>
                  <a:schemeClr val="bg1"/>
                </a:solidFill>
              </a:rPr>
              <a:t>字体下载：</a:t>
            </a:r>
            <a:r>
              <a:rPr lang="en-US" altLang="zh-CN" sz="100" dirty="0" smtClean="0">
                <a:solidFill>
                  <a:schemeClr val="bg1"/>
                </a:solidFill>
              </a:rPr>
              <a:t>www.1ppt.com/ziti/</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54" y="0"/>
            <a:ext cx="9141291" cy="5143500"/>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81092" y="490798"/>
            <a:ext cx="6881815" cy="4461903"/>
          </a:xfrm>
          <a:prstGeom prst="rect">
            <a:avLst/>
          </a:prstGeom>
        </p:spPr>
      </p:pic>
      <p:pic>
        <p:nvPicPr>
          <p:cNvPr id="4" name="图片 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342999" y="3328912"/>
            <a:ext cx="2054182" cy="1572638"/>
          </a:xfrm>
          <a:prstGeom prst="rect">
            <a:avLst/>
          </a:prstGeom>
        </p:spPr>
      </p:pic>
      <p:pic>
        <p:nvPicPr>
          <p:cNvPr id="6" name="图片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21627" y="490798"/>
            <a:ext cx="1718930" cy="1828649"/>
          </a:xfrm>
          <a:prstGeom prst="rect">
            <a:avLst/>
          </a:prstGeom>
        </p:spPr>
      </p:pic>
      <p:grpSp>
        <p:nvGrpSpPr>
          <p:cNvPr id="13" name="组合 12"/>
          <p:cNvGrpSpPr/>
          <p:nvPr/>
        </p:nvGrpSpPr>
        <p:grpSpPr>
          <a:xfrm>
            <a:off x="456446" y="3090372"/>
            <a:ext cx="2793822" cy="1811178"/>
            <a:chOff x="456446" y="3090372"/>
            <a:chExt cx="2793822" cy="1811178"/>
          </a:xfrm>
        </p:grpSpPr>
        <p:pic>
          <p:nvPicPr>
            <p:cNvPr id="5" name="图片 4"/>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56446" y="3658069"/>
              <a:ext cx="1871317" cy="1243481"/>
            </a:xfrm>
            <a:prstGeom prst="rect">
              <a:avLst/>
            </a:prstGeom>
          </p:spPr>
        </p:pic>
        <p:pic>
          <p:nvPicPr>
            <p:cNvPr id="7" name="图片 6"/>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287180" y="3090372"/>
              <a:ext cx="963088" cy="1725025"/>
            </a:xfrm>
            <a:prstGeom prst="rect">
              <a:avLst/>
            </a:prstGeom>
          </p:spPr>
        </p:pic>
      </p:grpSp>
      <p:pic>
        <p:nvPicPr>
          <p:cNvPr id="8" name="图片 7"/>
          <p:cNvPicPr>
            <a:picLocks noChangeAspect="1"/>
          </p:cNvPicPr>
          <p:nvPr/>
        </p:nvPicPr>
        <p:blipFill>
          <a:blip r:embed="rId9">
            <a:extLst>
              <a:ext uri="{28A0092B-C50C-407E-A947-70E740481C1C}">
                <a14:useLocalDpi xmlns:a14="http://schemas.microsoft.com/office/drawing/2010/main"/>
              </a:ext>
            </a:extLst>
          </a:blip>
          <a:stretch>
            <a:fillRect/>
          </a:stretch>
        </p:blipFill>
        <p:spPr>
          <a:xfrm rot="20005320">
            <a:off x="4439418" y="590303"/>
            <a:ext cx="2846597" cy="2017609"/>
          </a:xfrm>
          <a:prstGeom prst="rect">
            <a:avLst/>
          </a:prstGeom>
        </p:spPr>
      </p:pic>
      <p:pic>
        <p:nvPicPr>
          <p:cNvPr id="9" name="图片 8"/>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7580376" y="228614"/>
            <a:ext cx="883847" cy="914324"/>
          </a:xfrm>
          <a:prstGeom prst="rect">
            <a:avLst/>
          </a:prstGeom>
        </p:spPr>
      </p:pic>
      <p:pic>
        <p:nvPicPr>
          <p:cNvPr id="10" name="图片 9"/>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8312463" y="1310038"/>
            <a:ext cx="572977" cy="871656"/>
          </a:xfrm>
          <a:prstGeom prst="rect">
            <a:avLst/>
          </a:prstGeom>
        </p:spPr>
      </p:pic>
      <p:sp>
        <p:nvSpPr>
          <p:cNvPr id="11" name="文本框 10"/>
          <p:cNvSpPr txBox="1"/>
          <p:nvPr/>
        </p:nvSpPr>
        <p:spPr>
          <a:xfrm>
            <a:off x="2521167" y="2114017"/>
            <a:ext cx="4908908"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感谢观看 </a:t>
            </a:r>
            <a:r>
              <a:rPr kumimoji="0" lang="en-US" altLang="zh-CN" sz="3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THANK YOU</a:t>
            </a:r>
            <a:endParaRPr kumimoji="0" lang="zh-CN" altLang="en-US"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749633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 presetClass="entr" presetSubtype="8"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1000" fill="hold"/>
                                        <p:tgtEl>
                                          <p:spTgt spid="13"/>
                                        </p:tgtEl>
                                        <p:attrNameLst>
                                          <p:attrName>ppt_x</p:attrName>
                                        </p:attrNameLst>
                                      </p:cBhvr>
                                      <p:tavLst>
                                        <p:tav tm="0">
                                          <p:val>
                                            <p:strVal val="0-#ppt_w/2"/>
                                          </p:val>
                                        </p:tav>
                                        <p:tav tm="100000">
                                          <p:val>
                                            <p:strVal val="#ppt_x"/>
                                          </p:val>
                                        </p:tav>
                                      </p:tavLst>
                                    </p:anim>
                                    <p:anim calcmode="lin" valueType="num">
                                      <p:cBhvr additive="base">
                                        <p:cTn id="18" dur="1000" fill="hold"/>
                                        <p:tgtEl>
                                          <p:spTgt spid="13"/>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42"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par>
                          <p:cTn id="25" fill="hold">
                            <p:stCondLst>
                              <p:cond delay="4000"/>
                            </p:stCondLst>
                            <p:childTnLst>
                              <p:par>
                                <p:cTn id="26" presetID="12" presetClass="entr" presetSubtype="4" fill="hold" grpId="0" nodeType="afterEffect">
                                  <p:stCondLst>
                                    <p:cond delay="0"/>
                                  </p:stCondLst>
                                  <p:iterate type="lt">
                                    <p:tmPct val="13000"/>
                                  </p:iterate>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ppt_y</p:attrName>
                                        </p:attrNameLst>
                                      </p:cBhvr>
                                      <p:tavLst>
                                        <p:tav tm="0">
                                          <p:val>
                                            <p:strVal val="#ppt_y+#ppt_h*1.125000"/>
                                          </p:val>
                                        </p:tav>
                                        <p:tav tm="100000">
                                          <p:val>
                                            <p:strVal val="#ppt_y"/>
                                          </p:val>
                                        </p:tav>
                                      </p:tavLst>
                                    </p:anim>
                                    <p:animEffect transition="in" filter="wipe(up)">
                                      <p:cBhvr>
                                        <p:cTn id="29" dur="500"/>
                                        <p:tgtEl>
                                          <p:spTgt spid="11"/>
                                        </p:tgtEl>
                                      </p:cBhvr>
                                    </p:animEffect>
                                  </p:childTnLst>
                                </p:cTn>
                              </p:par>
                            </p:childTnLst>
                          </p:cTn>
                        </p:par>
                        <p:par>
                          <p:cTn id="30" fill="hold">
                            <p:stCondLst>
                              <p:cond delay="5215"/>
                            </p:stCondLst>
                            <p:childTnLst>
                              <p:par>
                                <p:cTn id="31" presetID="42" presetClass="entr" presetSubtype="0"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childTnLst>
                          </p:cTn>
                        </p:par>
                        <p:par>
                          <p:cTn id="36" fill="hold">
                            <p:stCondLst>
                              <p:cond delay="6215"/>
                            </p:stCondLst>
                            <p:childTnLst>
                              <p:par>
                                <p:cTn id="37" presetID="22" presetClass="entr" presetSubtype="2"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right)">
                                      <p:cBhvr>
                                        <p:cTn id="39" dur="1000"/>
                                        <p:tgtEl>
                                          <p:spTgt spid="8"/>
                                        </p:tgtEl>
                                      </p:cBhvr>
                                    </p:animEffect>
                                  </p:childTnLst>
                                </p:cTn>
                              </p:par>
                            </p:childTnLst>
                          </p:cTn>
                        </p:par>
                        <p:par>
                          <p:cTn id="40" fill="hold">
                            <p:stCondLst>
                              <p:cond delay="7215"/>
                            </p:stCondLst>
                            <p:childTnLst>
                              <p:par>
                                <p:cTn id="41" presetID="10" presetClass="entr" presetSubtype="0" fill="hold"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childTnLst>
                          </p:cTn>
                        </p:par>
                        <p:par>
                          <p:cTn id="44" fill="hold">
                            <p:stCondLst>
                              <p:cond delay="7715"/>
                            </p:stCondLst>
                            <p:childTnLst>
                              <p:par>
                                <p:cTn id="45" presetID="42" presetClass="entr" presetSubtype="0"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anim calcmode="lin" valueType="num">
                                      <p:cBhvr>
                                        <p:cTn id="48" dur="1000" fill="hold"/>
                                        <p:tgtEl>
                                          <p:spTgt spid="10"/>
                                        </p:tgtEl>
                                        <p:attrNameLst>
                                          <p:attrName>ppt_x</p:attrName>
                                        </p:attrNameLst>
                                      </p:cBhvr>
                                      <p:tavLst>
                                        <p:tav tm="0">
                                          <p:val>
                                            <p:strVal val="#ppt_x"/>
                                          </p:val>
                                        </p:tav>
                                        <p:tav tm="100000">
                                          <p:val>
                                            <p:strVal val="#ppt_x"/>
                                          </p:val>
                                        </p:tav>
                                      </p:tavLst>
                                    </p:anim>
                                    <p:anim calcmode="lin" valueType="num">
                                      <p:cBhvr>
                                        <p:cTn id="4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可爱卡通"/>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自定义 1240">
      <a:dk1>
        <a:sysClr val="windowText" lastClr="000000"/>
      </a:dk1>
      <a:lt1>
        <a:sysClr val="window" lastClr="FFFFFF"/>
      </a:lt1>
      <a:dk2>
        <a:srgbClr val="5A6378"/>
      </a:dk2>
      <a:lt2>
        <a:srgbClr val="D4D4D6"/>
      </a:lt2>
      <a:accent1>
        <a:srgbClr val="6BB76D"/>
      </a:accent1>
      <a:accent2>
        <a:srgbClr val="60B5CC"/>
      </a:accent2>
      <a:accent3>
        <a:srgbClr val="E66C7D"/>
      </a:accent3>
      <a:accent4>
        <a:srgbClr val="F0AD00"/>
      </a:accent4>
      <a:accent5>
        <a:srgbClr val="E88651"/>
      </a:accent5>
      <a:accent6>
        <a:srgbClr val="C64847"/>
      </a:accent6>
      <a:hlink>
        <a:srgbClr val="168BBA"/>
      </a:hlink>
      <a:folHlink>
        <a:srgbClr val="68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217</TotalTime>
  <Words>2009</Words>
  <Application>Microsoft Office PowerPoint</Application>
  <PresentationFormat>全屏显示(16:9)</PresentationFormat>
  <Paragraphs>256</Paragraphs>
  <Slides>27</Slides>
  <Notes>27</Notes>
  <HiddenSlides>0</HiddenSlides>
  <MMClips>0</MMClips>
  <ScaleCrop>false</ScaleCrop>
  <HeadingPairs>
    <vt:vector size="6" baseType="variant">
      <vt:variant>
        <vt:lpstr>已用的字体</vt:lpstr>
      </vt:variant>
      <vt:variant>
        <vt:i4>16</vt:i4>
      </vt:variant>
      <vt:variant>
        <vt:lpstr>主题</vt:lpstr>
      </vt:variant>
      <vt:variant>
        <vt:i4>2</vt:i4>
      </vt:variant>
      <vt:variant>
        <vt:lpstr>幻灯片标题</vt:lpstr>
      </vt:variant>
      <vt:variant>
        <vt:i4>27</vt:i4>
      </vt:variant>
    </vt:vector>
  </HeadingPairs>
  <TitlesOfParts>
    <vt:vector size="45" baseType="lpstr">
      <vt:lpstr>Roboto Condensed Light</vt:lpstr>
      <vt:lpstr>Swiss911 UCm BT</vt:lpstr>
      <vt:lpstr>等线</vt:lpstr>
      <vt:lpstr>等线 Light</vt:lpstr>
      <vt:lpstr>方正卡通简体</vt:lpstr>
      <vt:lpstr>宋体</vt:lpstr>
      <vt:lpstr>微软雅黑</vt:lpstr>
      <vt:lpstr>Agency FB</vt:lpstr>
      <vt:lpstr>Arial</vt:lpstr>
      <vt:lpstr>Calibri</vt:lpstr>
      <vt:lpstr>Calibri Light</vt:lpstr>
      <vt:lpstr>Franklin Gothic Medium</vt:lpstr>
      <vt:lpstr>Open Sans</vt:lpstr>
      <vt:lpstr>Segoe UI</vt:lpstr>
      <vt:lpstr>Segoe UI Light</vt:lpstr>
      <vt:lpstr>Times New Roman</vt:lpstr>
      <vt:lpstr>第一PPT，www.1ppt.com</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可爱卡通</dc:title>
  <dc:creator>第一PPT</dc:creator>
  <cp:keywords>www.1ppt.com</cp:keywords>
  <dc:description>www.1ppt.com</dc:description>
  <cp:lastModifiedBy>faith123</cp:lastModifiedBy>
  <cp:revision>51</cp:revision>
  <dcterms:created xsi:type="dcterms:W3CDTF">2017-03-04T06:55:50Z</dcterms:created>
  <dcterms:modified xsi:type="dcterms:W3CDTF">2019-05-23T06:16:12Z</dcterms:modified>
</cp:coreProperties>
</file>