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1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0F4CD-D4F4-45B9-8380-821D963DE859}" type="datetimeFigureOut">
              <a:rPr lang="zh-CN" altLang="en-US" smtClean="0"/>
              <a:t>2019/5/21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97ADE-1609-4D0D-9A2C-7C5C3F09A6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35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34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47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6788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493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0989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447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8444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3026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300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373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755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07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9509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787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7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 userDrawn="1"/>
        </p:nvSpPr>
        <p:spPr>
          <a:xfrm>
            <a:off x="9100364" y="896931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2369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75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科研课题立项申请书</a:t>
            </a:r>
            <a:r>
              <a:rPr lang="en-US" altLang="zh-CN" sz="36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2202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OS风格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1514</Words>
  <Application>Microsoft Office PowerPoint</Application>
  <PresentationFormat>宽屏</PresentationFormat>
  <Paragraphs>139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等线 Light</vt:lpstr>
      <vt:lpstr>时尚中黑简体</vt:lpstr>
      <vt:lpstr>宋体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iOS风格</dc:title>
  <dc:creator>第一PPT</dc:creator>
  <cp:keywords>www.1ppt.com</cp:keywords>
  <dc:description>www.1ppt.com</dc:description>
  <cp:lastModifiedBy>faith123</cp:lastModifiedBy>
  <cp:revision>53</cp:revision>
  <dcterms:created xsi:type="dcterms:W3CDTF">2016-06-25T03:01:16Z</dcterms:created>
  <dcterms:modified xsi:type="dcterms:W3CDTF">2019-05-21T06:22:21Z</dcterms:modified>
</cp:coreProperties>
</file>