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9" r:id="rId3"/>
    <p:sldId id="260" r:id="rId4"/>
    <p:sldId id="265" r:id="rId5"/>
    <p:sldId id="268" r:id="rId6"/>
    <p:sldId id="272" r:id="rId7"/>
    <p:sldId id="266" r:id="rId8"/>
    <p:sldId id="274" r:id="rId9"/>
    <p:sldId id="261" r:id="rId10"/>
    <p:sldId id="270" r:id="rId11"/>
    <p:sldId id="269" r:id="rId12"/>
    <p:sldId id="273" r:id="rId13"/>
    <p:sldId id="275" r:id="rId14"/>
    <p:sldId id="276" r:id="rId15"/>
    <p:sldId id="262" r:id="rId16"/>
    <p:sldId id="277" r:id="rId17"/>
    <p:sldId id="267" r:id="rId18"/>
    <p:sldId id="281" r:id="rId19"/>
    <p:sldId id="279" r:id="rId20"/>
    <p:sldId id="263" r:id="rId21"/>
    <p:sldId id="278" r:id="rId22"/>
    <p:sldId id="280" r:id="rId23"/>
    <p:sldId id="271" r:id="rId24"/>
    <p:sldId id="282"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1227"/>
    <a:srgbClr val="880014"/>
    <a:srgbClr val="ED374D"/>
    <a:srgbClr val="EB19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4660"/>
  </p:normalViewPr>
  <p:slideViewPr>
    <p:cSldViewPr snapToGrid="0" showGuides="1">
      <p:cViewPr varScale="1">
        <p:scale>
          <a:sx n="87" d="100"/>
          <a:sy n="87" d="100"/>
        </p:scale>
        <p:origin x="846"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8F08F7-40BD-4E2B-B69C-49BCEBF305B8}" type="datetimeFigureOut">
              <a:rPr lang="zh-CN" altLang="en-US" smtClean="0"/>
              <a:t>2019/5/11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8358A4-F945-405B-B193-3D176AA8B553}" type="slidenum">
              <a:rPr lang="zh-CN" altLang="en-US" smtClean="0"/>
              <a:t>‹#›</a:t>
            </a:fld>
            <a:endParaRPr lang="zh-CN" altLang="en-US"/>
          </a:p>
        </p:txBody>
      </p:sp>
    </p:spTree>
    <p:extLst>
      <p:ext uri="{BB962C8B-B14F-4D97-AF65-F5344CB8AC3E}">
        <p14:creationId xmlns:p14="http://schemas.microsoft.com/office/powerpoint/2010/main" val="1033444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a:t>
            </a:fld>
            <a:endParaRPr lang="zh-CN" altLang="en-US"/>
          </a:p>
        </p:txBody>
      </p:sp>
    </p:spTree>
    <p:extLst>
      <p:ext uri="{BB962C8B-B14F-4D97-AF65-F5344CB8AC3E}">
        <p14:creationId xmlns:p14="http://schemas.microsoft.com/office/powerpoint/2010/main" val="887466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a:t>
            </a:fld>
            <a:endParaRPr lang="zh-CN" altLang="en-US"/>
          </a:p>
        </p:txBody>
      </p:sp>
    </p:spTree>
    <p:extLst>
      <p:ext uri="{BB962C8B-B14F-4D97-AF65-F5344CB8AC3E}">
        <p14:creationId xmlns:p14="http://schemas.microsoft.com/office/powerpoint/2010/main" val="1475717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3</a:t>
            </a:fld>
            <a:endParaRPr lang="zh-CN" altLang="en-US"/>
          </a:p>
        </p:txBody>
      </p:sp>
    </p:spTree>
    <p:extLst>
      <p:ext uri="{BB962C8B-B14F-4D97-AF65-F5344CB8AC3E}">
        <p14:creationId xmlns:p14="http://schemas.microsoft.com/office/powerpoint/2010/main" val="2935785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4</a:t>
            </a:fld>
            <a:endParaRPr lang="zh-CN" altLang="en-US"/>
          </a:p>
        </p:txBody>
      </p:sp>
    </p:spTree>
    <p:extLst>
      <p:ext uri="{BB962C8B-B14F-4D97-AF65-F5344CB8AC3E}">
        <p14:creationId xmlns:p14="http://schemas.microsoft.com/office/powerpoint/2010/main" val="2600776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5</a:t>
            </a:fld>
            <a:endParaRPr lang="zh-CN" altLang="en-US"/>
          </a:p>
        </p:txBody>
      </p:sp>
    </p:spTree>
    <p:extLst>
      <p:ext uri="{BB962C8B-B14F-4D97-AF65-F5344CB8AC3E}">
        <p14:creationId xmlns:p14="http://schemas.microsoft.com/office/powerpoint/2010/main" val="386142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6</a:t>
            </a:fld>
            <a:endParaRPr lang="zh-CN" altLang="en-US"/>
          </a:p>
        </p:txBody>
      </p:sp>
    </p:spTree>
    <p:extLst>
      <p:ext uri="{BB962C8B-B14F-4D97-AF65-F5344CB8AC3E}">
        <p14:creationId xmlns:p14="http://schemas.microsoft.com/office/powerpoint/2010/main" val="1175014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7</a:t>
            </a:fld>
            <a:endParaRPr lang="zh-CN" altLang="en-US"/>
          </a:p>
        </p:txBody>
      </p:sp>
    </p:spTree>
    <p:extLst>
      <p:ext uri="{BB962C8B-B14F-4D97-AF65-F5344CB8AC3E}">
        <p14:creationId xmlns:p14="http://schemas.microsoft.com/office/powerpoint/2010/main" val="2587459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8</a:t>
            </a:fld>
            <a:endParaRPr lang="en-US"/>
          </a:p>
        </p:txBody>
      </p:sp>
    </p:spTree>
    <p:extLst>
      <p:ext uri="{BB962C8B-B14F-4D97-AF65-F5344CB8AC3E}">
        <p14:creationId xmlns:p14="http://schemas.microsoft.com/office/powerpoint/2010/main" val="2019489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9</a:t>
            </a:fld>
            <a:endParaRPr lang="zh-CN" altLang="en-US"/>
          </a:p>
        </p:txBody>
      </p:sp>
    </p:spTree>
    <p:extLst>
      <p:ext uri="{BB962C8B-B14F-4D97-AF65-F5344CB8AC3E}">
        <p14:creationId xmlns:p14="http://schemas.microsoft.com/office/powerpoint/2010/main" val="142619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2180172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2515033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12</a:t>
            </a:fld>
            <a:endParaRPr lang="zh-CN" altLang="en-US"/>
          </a:p>
        </p:txBody>
      </p:sp>
    </p:spTree>
    <p:extLst>
      <p:ext uri="{BB962C8B-B14F-4D97-AF65-F5344CB8AC3E}">
        <p14:creationId xmlns:p14="http://schemas.microsoft.com/office/powerpoint/2010/main" val="4187354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80A802-0140-4C44-92B2-D1A0E1570356}" type="slidenum">
              <a:rPr lang="zh-CN" altLang="en-US" smtClean="0"/>
              <a:t>13</a:t>
            </a:fld>
            <a:endParaRPr lang="zh-CN" altLang="en-US"/>
          </a:p>
        </p:txBody>
      </p:sp>
    </p:spTree>
    <p:extLst>
      <p:ext uri="{BB962C8B-B14F-4D97-AF65-F5344CB8AC3E}">
        <p14:creationId xmlns:p14="http://schemas.microsoft.com/office/powerpoint/2010/main" val="1422797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14</a:t>
            </a:fld>
            <a:endParaRPr lang="en-US"/>
          </a:p>
        </p:txBody>
      </p:sp>
    </p:spTree>
    <p:extLst>
      <p:ext uri="{BB962C8B-B14F-4D97-AF65-F5344CB8AC3E}">
        <p14:creationId xmlns:p14="http://schemas.microsoft.com/office/powerpoint/2010/main" val="76045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15</a:t>
            </a:fld>
            <a:endParaRPr lang="zh-CN" altLang="en-US"/>
          </a:p>
        </p:txBody>
      </p:sp>
    </p:spTree>
    <p:extLst>
      <p:ext uri="{BB962C8B-B14F-4D97-AF65-F5344CB8AC3E}">
        <p14:creationId xmlns:p14="http://schemas.microsoft.com/office/powerpoint/2010/main" val="1666007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16</a:t>
            </a:fld>
            <a:endParaRPr lang="zh-CN" altLang="en-US"/>
          </a:p>
        </p:txBody>
      </p:sp>
    </p:spTree>
    <p:extLst>
      <p:ext uri="{BB962C8B-B14F-4D97-AF65-F5344CB8AC3E}">
        <p14:creationId xmlns:p14="http://schemas.microsoft.com/office/powerpoint/2010/main" val="1437715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17</a:t>
            </a:fld>
            <a:endParaRPr lang="zh-CN" altLang="en-US"/>
          </a:p>
        </p:txBody>
      </p:sp>
    </p:spTree>
    <p:extLst>
      <p:ext uri="{BB962C8B-B14F-4D97-AF65-F5344CB8AC3E}">
        <p14:creationId xmlns:p14="http://schemas.microsoft.com/office/powerpoint/2010/main" val="3944991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18</a:t>
            </a:fld>
            <a:endParaRPr lang="zh-CN" altLang="en-US"/>
          </a:p>
        </p:txBody>
      </p:sp>
    </p:spTree>
    <p:extLst>
      <p:ext uri="{BB962C8B-B14F-4D97-AF65-F5344CB8AC3E}">
        <p14:creationId xmlns:p14="http://schemas.microsoft.com/office/powerpoint/2010/main" val="20281464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19</a:t>
            </a:fld>
            <a:endParaRPr lang="zh-CN" altLang="en-US"/>
          </a:p>
        </p:txBody>
      </p:sp>
    </p:spTree>
    <p:extLst>
      <p:ext uri="{BB962C8B-B14F-4D97-AF65-F5344CB8AC3E}">
        <p14:creationId xmlns:p14="http://schemas.microsoft.com/office/powerpoint/2010/main" val="1644843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20</a:t>
            </a:fld>
            <a:endParaRPr lang="zh-CN" altLang="en-US"/>
          </a:p>
        </p:txBody>
      </p:sp>
    </p:spTree>
    <p:extLst>
      <p:ext uri="{BB962C8B-B14F-4D97-AF65-F5344CB8AC3E}">
        <p14:creationId xmlns:p14="http://schemas.microsoft.com/office/powerpoint/2010/main" val="1724238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7F6AE7-3555-47AF-9DDF-A6E6AF0CA1ED}" type="slidenum">
              <a:rPr lang="zh-CN" altLang="en-US" smtClean="0"/>
              <a:t>21</a:t>
            </a:fld>
            <a:endParaRPr lang="zh-CN" altLang="en-US"/>
          </a:p>
        </p:txBody>
      </p:sp>
    </p:spTree>
    <p:extLst>
      <p:ext uri="{BB962C8B-B14F-4D97-AF65-F5344CB8AC3E}">
        <p14:creationId xmlns:p14="http://schemas.microsoft.com/office/powerpoint/2010/main" val="270901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22</a:t>
            </a:fld>
            <a:endParaRPr lang="zh-CN" altLang="en-US"/>
          </a:p>
        </p:txBody>
      </p:sp>
    </p:spTree>
    <p:extLst>
      <p:ext uri="{BB962C8B-B14F-4D97-AF65-F5344CB8AC3E}">
        <p14:creationId xmlns:p14="http://schemas.microsoft.com/office/powerpoint/2010/main" val="38204741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23</a:t>
            </a:fld>
            <a:endParaRPr lang="zh-CN" altLang="en-US"/>
          </a:p>
        </p:txBody>
      </p:sp>
    </p:spTree>
    <p:extLst>
      <p:ext uri="{BB962C8B-B14F-4D97-AF65-F5344CB8AC3E}">
        <p14:creationId xmlns:p14="http://schemas.microsoft.com/office/powerpoint/2010/main" val="4233044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480862-7396-4DFF-B9D3-97C2FEB422B3}" type="slidenum">
              <a:rPr lang="zh-CN" altLang="en-US" smtClean="0"/>
              <a:t>24</a:t>
            </a:fld>
            <a:endParaRPr lang="zh-CN" altLang="en-US"/>
          </a:p>
        </p:txBody>
      </p:sp>
    </p:spTree>
    <p:extLst>
      <p:ext uri="{BB962C8B-B14F-4D97-AF65-F5344CB8AC3E}">
        <p14:creationId xmlns:p14="http://schemas.microsoft.com/office/powerpoint/2010/main" val="22295946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25</a:t>
            </a:fld>
            <a:endParaRPr lang="zh-CN" altLang="en-US"/>
          </a:p>
        </p:txBody>
      </p:sp>
    </p:spTree>
    <p:extLst>
      <p:ext uri="{BB962C8B-B14F-4D97-AF65-F5344CB8AC3E}">
        <p14:creationId xmlns:p14="http://schemas.microsoft.com/office/powerpoint/2010/main" val="190913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97274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352084" y="-15204"/>
            <a:ext cx="6839917" cy="6873204"/>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355395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56294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361011" y="1753996"/>
            <a:ext cx="3733708" cy="3731274"/>
          </a:xfrm>
          <a:custGeom>
            <a:avLst/>
            <a:gdLst>
              <a:gd name="connsiteX0" fmla="*/ 1866854 w 3733708"/>
              <a:gd name="connsiteY0" fmla="*/ 0 h 3731274"/>
              <a:gd name="connsiteX1" fmla="*/ 3733708 w 3733708"/>
              <a:gd name="connsiteY1" fmla="*/ 1865637 h 3731274"/>
              <a:gd name="connsiteX2" fmla="*/ 1866854 w 3733708"/>
              <a:gd name="connsiteY2" fmla="*/ 3731274 h 3731274"/>
              <a:gd name="connsiteX3" fmla="*/ 0 w 3733708"/>
              <a:gd name="connsiteY3" fmla="*/ 1865637 h 3731274"/>
              <a:gd name="connsiteX4" fmla="*/ 1866854 w 3733708"/>
              <a:gd name="connsiteY4" fmla="*/ 0 h 3731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3708" h="3731274">
                <a:moveTo>
                  <a:pt x="1866854" y="0"/>
                </a:moveTo>
                <a:cubicBezTo>
                  <a:pt x="2897889" y="0"/>
                  <a:pt x="3733708" y="835274"/>
                  <a:pt x="3733708" y="1865637"/>
                </a:cubicBezTo>
                <a:cubicBezTo>
                  <a:pt x="3733708" y="2896000"/>
                  <a:pt x="2897889" y="3731274"/>
                  <a:pt x="1866854" y="3731274"/>
                </a:cubicBezTo>
                <a:cubicBezTo>
                  <a:pt x="835819" y="3731274"/>
                  <a:pt x="0" y="2896000"/>
                  <a:pt x="0" y="1865637"/>
                </a:cubicBezTo>
                <a:cubicBezTo>
                  <a:pt x="0" y="835274"/>
                  <a:pt x="835819" y="0"/>
                  <a:pt x="1866854" y="0"/>
                </a:cubicBez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791C74C5-49C3-4B91-9805-E5C47E5A7A90}" type="slidenum">
              <a:rPr lang="zh-CN" altLang="en-US" smtClean="0"/>
              <a:pPr/>
              <a:t>‹#›</a:t>
            </a:fld>
            <a:endParaRPr lang="zh-CN" altLang="en-US" dirty="0"/>
          </a:p>
        </p:txBody>
      </p:sp>
    </p:spTree>
    <p:extLst>
      <p:ext uri="{BB962C8B-B14F-4D97-AF65-F5344CB8AC3E}">
        <p14:creationId xmlns:p14="http://schemas.microsoft.com/office/powerpoint/2010/main" val="41335436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09170" y="2772674"/>
            <a:ext cx="1859590" cy="1859590"/>
          </a:xfrm>
          <a:custGeom>
            <a:avLst/>
            <a:gdLst>
              <a:gd name="connsiteX0" fmla="*/ 929795 w 1859590"/>
              <a:gd name="connsiteY0" fmla="*/ 0 h 1859590"/>
              <a:gd name="connsiteX1" fmla="*/ 1859590 w 1859590"/>
              <a:gd name="connsiteY1" fmla="*/ 929795 h 1859590"/>
              <a:gd name="connsiteX2" fmla="*/ 929795 w 1859590"/>
              <a:gd name="connsiteY2" fmla="*/ 1859590 h 1859590"/>
              <a:gd name="connsiteX3" fmla="*/ 0 w 1859590"/>
              <a:gd name="connsiteY3" fmla="*/ 929795 h 1859590"/>
              <a:gd name="connsiteX4" fmla="*/ 929795 w 1859590"/>
              <a:gd name="connsiteY4" fmla="*/ 0 h 1859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590" h="1859590">
                <a:moveTo>
                  <a:pt x="929795" y="0"/>
                </a:moveTo>
                <a:cubicBezTo>
                  <a:pt x="1443307" y="0"/>
                  <a:pt x="1859590" y="416283"/>
                  <a:pt x="1859590" y="929795"/>
                </a:cubicBezTo>
                <a:cubicBezTo>
                  <a:pt x="1859590" y="1443307"/>
                  <a:pt x="1443307" y="1859590"/>
                  <a:pt x="929795" y="1859590"/>
                </a:cubicBezTo>
                <a:cubicBezTo>
                  <a:pt x="416283" y="1859590"/>
                  <a:pt x="0" y="1443307"/>
                  <a:pt x="0" y="929795"/>
                </a:cubicBezTo>
                <a:cubicBezTo>
                  <a:pt x="0" y="416283"/>
                  <a:pt x="416283" y="0"/>
                  <a:pt x="92979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693844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558861"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670218"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781575"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6537745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5429262" y="3233341"/>
            <a:ext cx="1315248" cy="1315246"/>
          </a:xfrm>
          <a:custGeom>
            <a:avLst/>
            <a:gdLst>
              <a:gd name="connsiteX0" fmla="*/ 657624 w 1315248"/>
              <a:gd name="connsiteY0" fmla="*/ 0 h 1315246"/>
              <a:gd name="connsiteX1" fmla="*/ 1315248 w 1315248"/>
              <a:gd name="connsiteY1" fmla="*/ 657623 h 1315246"/>
              <a:gd name="connsiteX2" fmla="*/ 657624 w 1315248"/>
              <a:gd name="connsiteY2" fmla="*/ 1315246 h 1315246"/>
              <a:gd name="connsiteX3" fmla="*/ 0 w 1315248"/>
              <a:gd name="connsiteY3" fmla="*/ 657623 h 1315246"/>
              <a:gd name="connsiteX4" fmla="*/ 657624 w 1315248"/>
              <a:gd name="connsiteY4" fmla="*/ 0 h 1315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5248" h="1315246">
                <a:moveTo>
                  <a:pt x="657624" y="0"/>
                </a:moveTo>
                <a:cubicBezTo>
                  <a:pt x="1020820" y="0"/>
                  <a:pt x="1315248" y="294428"/>
                  <a:pt x="1315248" y="657623"/>
                </a:cubicBezTo>
                <a:cubicBezTo>
                  <a:pt x="1315248" y="1020818"/>
                  <a:pt x="1020820" y="1315246"/>
                  <a:pt x="657624" y="1315246"/>
                </a:cubicBezTo>
                <a:cubicBezTo>
                  <a:pt x="294428" y="1315246"/>
                  <a:pt x="0" y="1020818"/>
                  <a:pt x="0" y="657623"/>
                </a:cubicBezTo>
                <a:cubicBezTo>
                  <a:pt x="0" y="294428"/>
                  <a:pt x="294428" y="0"/>
                  <a:pt x="6576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337107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874714"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3523261"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171809"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820355"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2412796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769080" y="1781724"/>
            <a:ext cx="2143551" cy="2145757"/>
          </a:xfrm>
          <a:custGeom>
            <a:avLst/>
            <a:gdLst>
              <a:gd name="connsiteX0" fmla="*/ 0 w 2143551"/>
              <a:gd name="connsiteY0" fmla="*/ 0 h 2145757"/>
              <a:gd name="connsiteX1" fmla="*/ 2143551 w 2143551"/>
              <a:gd name="connsiteY1" fmla="*/ 0 h 2145757"/>
              <a:gd name="connsiteX2" fmla="*/ 2143551 w 2143551"/>
              <a:gd name="connsiteY2" fmla="*/ 2145757 h 2145757"/>
              <a:gd name="connsiteX3" fmla="*/ 0 w 2143551"/>
              <a:gd name="connsiteY3" fmla="*/ 2145757 h 2145757"/>
            </a:gdLst>
            <a:ahLst/>
            <a:cxnLst>
              <a:cxn ang="0">
                <a:pos x="connsiteX0" y="connsiteY0"/>
              </a:cxn>
              <a:cxn ang="0">
                <a:pos x="connsiteX1" y="connsiteY1"/>
              </a:cxn>
              <a:cxn ang="0">
                <a:pos x="connsiteX2" y="connsiteY2"/>
              </a:cxn>
              <a:cxn ang="0">
                <a:pos x="connsiteX3" y="connsiteY3"/>
              </a:cxn>
            </a:cxnLst>
            <a:rect l="l" t="t" r="r" b="b"/>
            <a:pathLst>
              <a:path w="2143551" h="2145757">
                <a:moveTo>
                  <a:pt x="0" y="0"/>
                </a:moveTo>
                <a:lnTo>
                  <a:pt x="2143551" y="0"/>
                </a:lnTo>
                <a:lnTo>
                  <a:pt x="2143551" y="2145757"/>
                </a:lnTo>
                <a:lnTo>
                  <a:pt x="0" y="2145757"/>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899254" y="3915325"/>
            <a:ext cx="2145187" cy="2135033"/>
          </a:xfrm>
          <a:custGeom>
            <a:avLst/>
            <a:gdLst>
              <a:gd name="connsiteX0" fmla="*/ 0 w 2145187"/>
              <a:gd name="connsiteY0" fmla="*/ 0 h 2135033"/>
              <a:gd name="connsiteX1" fmla="*/ 2145187 w 2145187"/>
              <a:gd name="connsiteY1" fmla="*/ 0 h 2135033"/>
              <a:gd name="connsiteX2" fmla="*/ 2145187 w 2145187"/>
              <a:gd name="connsiteY2" fmla="*/ 2135033 h 2135033"/>
              <a:gd name="connsiteX3" fmla="*/ 0 w 2145187"/>
              <a:gd name="connsiteY3" fmla="*/ 2135033 h 2135033"/>
            </a:gdLst>
            <a:ahLst/>
            <a:cxnLst>
              <a:cxn ang="0">
                <a:pos x="connsiteX0" y="connsiteY0"/>
              </a:cxn>
              <a:cxn ang="0">
                <a:pos x="connsiteX1" y="connsiteY1"/>
              </a:cxn>
              <a:cxn ang="0">
                <a:pos x="connsiteX2" y="connsiteY2"/>
              </a:cxn>
              <a:cxn ang="0">
                <a:pos x="connsiteX3" y="connsiteY3"/>
              </a:cxn>
            </a:cxnLst>
            <a:rect l="l" t="t" r="r" b="b"/>
            <a:pathLst>
              <a:path w="2145187" h="2135033">
                <a:moveTo>
                  <a:pt x="0" y="0"/>
                </a:moveTo>
                <a:lnTo>
                  <a:pt x="2145187" y="0"/>
                </a:lnTo>
                <a:lnTo>
                  <a:pt x="2145187" y="2135033"/>
                </a:lnTo>
                <a:lnTo>
                  <a:pt x="0" y="213503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5034490" y="1781725"/>
            <a:ext cx="2133600" cy="2133600"/>
          </a:xfrm>
          <a:custGeom>
            <a:avLst/>
            <a:gdLst>
              <a:gd name="connsiteX0" fmla="*/ 0 w 2133600"/>
              <a:gd name="connsiteY0" fmla="*/ 0 h 2133600"/>
              <a:gd name="connsiteX1" fmla="*/ 2133600 w 2133600"/>
              <a:gd name="connsiteY1" fmla="*/ 0 h 2133600"/>
              <a:gd name="connsiteX2" fmla="*/ 2133600 w 2133600"/>
              <a:gd name="connsiteY2" fmla="*/ 2133600 h 2133600"/>
              <a:gd name="connsiteX3" fmla="*/ 0 w 2133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33600" h="2133600">
                <a:moveTo>
                  <a:pt x="0" y="0"/>
                </a:moveTo>
                <a:lnTo>
                  <a:pt x="2133600" y="0"/>
                </a:lnTo>
                <a:lnTo>
                  <a:pt x="2133600" y="2133600"/>
                </a:lnTo>
                <a:lnTo>
                  <a:pt x="0" y="2133600"/>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9300795" y="1781725"/>
            <a:ext cx="2123649" cy="2133600"/>
          </a:xfrm>
          <a:custGeom>
            <a:avLst/>
            <a:gdLst>
              <a:gd name="connsiteX0" fmla="*/ 0 w 2123649"/>
              <a:gd name="connsiteY0" fmla="*/ 0 h 2133600"/>
              <a:gd name="connsiteX1" fmla="*/ 2123649 w 2123649"/>
              <a:gd name="connsiteY1" fmla="*/ 0 h 2133600"/>
              <a:gd name="connsiteX2" fmla="*/ 2123649 w 2123649"/>
              <a:gd name="connsiteY2" fmla="*/ 2133600 h 2133600"/>
              <a:gd name="connsiteX3" fmla="*/ 0 w 2123649"/>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23649" h="2133600">
                <a:moveTo>
                  <a:pt x="0" y="0"/>
                </a:moveTo>
                <a:lnTo>
                  <a:pt x="2123649" y="0"/>
                </a:lnTo>
                <a:lnTo>
                  <a:pt x="2123649" y="2133600"/>
                </a:lnTo>
                <a:lnTo>
                  <a:pt x="0" y="2133600"/>
                </a:ln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237171863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7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3462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462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4008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64008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66221292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Image + Footer">
    <p:spTree>
      <p:nvGrpSpPr>
        <p:cNvPr id="1" name=""/>
        <p:cNvGrpSpPr/>
        <p:nvPr/>
      </p:nvGrpSpPr>
      <p:grpSpPr>
        <a:xfrm>
          <a:off x="0" y="0"/>
          <a:ext cx="0" cy="0"/>
          <a:chOff x="0" y="0"/>
          <a:chExt cx="0" cy="0"/>
        </a:xfrm>
      </p:grpSpPr>
      <p:sp>
        <p:nvSpPr>
          <p:cNvPr id="2"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88667043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2_自定义版式">
    <p:spTree>
      <p:nvGrpSpPr>
        <p:cNvPr id="1" name=""/>
        <p:cNvGrpSpPr/>
        <p:nvPr/>
      </p:nvGrpSpPr>
      <p:grpSpPr>
        <a:xfrm>
          <a:off x="0" y="0"/>
          <a:ext cx="0" cy="0"/>
          <a:chOff x="0" y="0"/>
          <a:chExt cx="0" cy="0"/>
        </a:xfrm>
      </p:grpSpPr>
      <p:sp>
        <p:nvSpPr>
          <p:cNvPr id="3" name="Picture Placeholder 15"/>
          <p:cNvSpPr>
            <a:spLocks noGrp="1"/>
          </p:cNvSpPr>
          <p:nvPr>
            <p:ph type="pic" sz="quarter" idx="10"/>
          </p:nvPr>
        </p:nvSpPr>
        <p:spPr>
          <a:xfrm>
            <a:off x="5406316" y="1606550"/>
            <a:ext cx="3188144" cy="2066587"/>
          </a:xfrm>
          <a:custGeom>
            <a:avLst/>
            <a:gdLst>
              <a:gd name="connsiteX0" fmla="*/ 0 w 3867851"/>
              <a:gd name="connsiteY0" fmla="*/ 0 h 2507180"/>
              <a:gd name="connsiteX1" fmla="*/ 3867851 w 3867851"/>
              <a:gd name="connsiteY1" fmla="*/ 0 h 2507180"/>
              <a:gd name="connsiteX2" fmla="*/ 3867851 w 3867851"/>
              <a:gd name="connsiteY2" fmla="*/ 2507180 h 2507180"/>
              <a:gd name="connsiteX3" fmla="*/ 0 w 3867851"/>
              <a:gd name="connsiteY3" fmla="*/ 2507180 h 2507180"/>
            </a:gdLst>
            <a:ahLst/>
            <a:cxnLst>
              <a:cxn ang="0">
                <a:pos x="connsiteX0" y="connsiteY0"/>
              </a:cxn>
              <a:cxn ang="0">
                <a:pos x="connsiteX1" y="connsiteY1"/>
              </a:cxn>
              <a:cxn ang="0">
                <a:pos x="connsiteX2" y="connsiteY2"/>
              </a:cxn>
              <a:cxn ang="0">
                <a:pos x="connsiteX3" y="connsiteY3"/>
              </a:cxn>
            </a:cxnLst>
            <a:rect l="l" t="t" r="r" b="b"/>
            <a:pathLst>
              <a:path w="3867851" h="2507180">
                <a:moveTo>
                  <a:pt x="0" y="0"/>
                </a:moveTo>
                <a:lnTo>
                  <a:pt x="3867851" y="0"/>
                </a:lnTo>
                <a:lnTo>
                  <a:pt x="3867851" y="2507180"/>
                </a:lnTo>
                <a:lnTo>
                  <a:pt x="0" y="2507180"/>
                </a:lnTo>
                <a:close/>
              </a:path>
            </a:pathLst>
          </a:custGeom>
        </p:spPr>
        <p:txBody>
          <a:bodyPr wrap="square">
            <a:noAutofit/>
          </a:bodyPr>
          <a:lstStyle/>
          <a:p>
            <a:endParaRPr lang="en-US" dirty="0"/>
          </a:p>
        </p:txBody>
      </p:sp>
      <p:sp>
        <p:nvSpPr>
          <p:cNvPr id="4" name="Picture Placeholder 16"/>
          <p:cNvSpPr>
            <a:spLocks noGrp="1"/>
          </p:cNvSpPr>
          <p:nvPr>
            <p:ph type="pic" sz="quarter" idx="11"/>
          </p:nvPr>
        </p:nvSpPr>
        <p:spPr>
          <a:xfrm>
            <a:off x="5406316"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a:p>
        </p:txBody>
      </p:sp>
      <p:sp>
        <p:nvSpPr>
          <p:cNvPr id="5" name="Picture Placeholder 17"/>
          <p:cNvSpPr>
            <a:spLocks noGrp="1"/>
          </p:cNvSpPr>
          <p:nvPr>
            <p:ph type="pic" sz="quarter" idx="12"/>
          </p:nvPr>
        </p:nvSpPr>
        <p:spPr>
          <a:xfrm>
            <a:off x="7161430"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dirty="0"/>
          </a:p>
        </p:txBody>
      </p:sp>
      <p:sp>
        <p:nvSpPr>
          <p:cNvPr id="6" name="Picture Placeholder 14"/>
          <p:cNvSpPr>
            <a:spLocks noGrp="1"/>
          </p:cNvSpPr>
          <p:nvPr>
            <p:ph type="pic" sz="quarter" idx="13"/>
          </p:nvPr>
        </p:nvSpPr>
        <p:spPr>
          <a:xfrm>
            <a:off x="8904224" y="1606550"/>
            <a:ext cx="2080831" cy="4406576"/>
          </a:xfrm>
          <a:custGeom>
            <a:avLst/>
            <a:gdLst>
              <a:gd name="connsiteX0" fmla="*/ 0 w 2524461"/>
              <a:gd name="connsiteY0" fmla="*/ 0 h 5346052"/>
              <a:gd name="connsiteX1" fmla="*/ 2524461 w 2524461"/>
              <a:gd name="connsiteY1" fmla="*/ 0 h 5346052"/>
              <a:gd name="connsiteX2" fmla="*/ 2524461 w 2524461"/>
              <a:gd name="connsiteY2" fmla="*/ 5346052 h 5346052"/>
              <a:gd name="connsiteX3" fmla="*/ 0 w 2524461"/>
              <a:gd name="connsiteY3" fmla="*/ 5346052 h 5346052"/>
            </a:gdLst>
            <a:ahLst/>
            <a:cxnLst>
              <a:cxn ang="0">
                <a:pos x="connsiteX0" y="connsiteY0"/>
              </a:cxn>
              <a:cxn ang="0">
                <a:pos x="connsiteX1" y="connsiteY1"/>
              </a:cxn>
              <a:cxn ang="0">
                <a:pos x="connsiteX2" y="connsiteY2"/>
              </a:cxn>
              <a:cxn ang="0">
                <a:pos x="connsiteX3" y="connsiteY3"/>
              </a:cxn>
            </a:cxnLst>
            <a:rect l="l" t="t" r="r" b="b"/>
            <a:pathLst>
              <a:path w="2524461" h="5346052">
                <a:moveTo>
                  <a:pt x="0" y="0"/>
                </a:moveTo>
                <a:lnTo>
                  <a:pt x="2524461" y="0"/>
                </a:lnTo>
                <a:lnTo>
                  <a:pt x="2524461" y="5346052"/>
                </a:lnTo>
                <a:lnTo>
                  <a:pt x="0" y="5346052"/>
                </a:lnTo>
                <a:close/>
              </a:path>
            </a:pathLst>
          </a:custGeom>
        </p:spPr>
        <p:txBody>
          <a:bodyPr wrap="square">
            <a:noAutofit/>
          </a:bodyPr>
          <a:lstStyle/>
          <a:p>
            <a:endParaRPr lang="en-US"/>
          </a:p>
        </p:txBody>
      </p:sp>
    </p:spTree>
    <p:extLst>
      <p:ext uri="{BB962C8B-B14F-4D97-AF65-F5344CB8AC3E}">
        <p14:creationId xmlns:p14="http://schemas.microsoft.com/office/powerpoint/2010/main" val="942620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23705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20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0_自定义版式">
    <p:spTree>
      <p:nvGrpSpPr>
        <p:cNvPr id="1" name=""/>
        <p:cNvGrpSpPr/>
        <p:nvPr/>
      </p:nvGrpSpPr>
      <p:grpSpPr>
        <a:xfrm>
          <a:off x="0" y="0"/>
          <a:ext cx="0" cy="0"/>
          <a:chOff x="0" y="0"/>
          <a:chExt cx="0" cy="0"/>
        </a:xfrm>
      </p:grpSpPr>
      <p:sp>
        <p:nvSpPr>
          <p:cNvPr id="8" name="任意多边形: 形状 7"/>
          <p:cNvSpPr>
            <a:spLocks noGrp="1"/>
          </p:cNvSpPr>
          <p:nvPr>
            <p:ph type="pic" sz="quarter" idx="10"/>
          </p:nvPr>
        </p:nvSpPr>
        <p:spPr>
          <a:xfrm>
            <a:off x="14489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
        <p:nvSpPr>
          <p:cNvPr id="9" name="任意多边形: 形状 8"/>
          <p:cNvSpPr>
            <a:spLocks noGrp="1"/>
          </p:cNvSpPr>
          <p:nvPr>
            <p:ph type="pic" sz="quarter" idx="11"/>
          </p:nvPr>
        </p:nvSpPr>
        <p:spPr>
          <a:xfrm>
            <a:off x="67321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10327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grpSp>
        <p:nvGrpSpPr>
          <p:cNvPr id="3" name="组合 2"/>
          <p:cNvGrpSpPr/>
          <p:nvPr userDrawn="1"/>
        </p:nvGrpSpPr>
        <p:grpSpPr>
          <a:xfrm>
            <a:off x="0" y="379942"/>
            <a:ext cx="1946431" cy="553508"/>
            <a:chOff x="-1340817" y="2714172"/>
            <a:chExt cx="5027446" cy="1429658"/>
          </a:xfrm>
        </p:grpSpPr>
        <p:sp>
          <p:nvSpPr>
            <p:cNvPr id="4" name="五边形 3"/>
            <p:cNvSpPr/>
            <p:nvPr/>
          </p:nvSpPr>
          <p:spPr>
            <a:xfrm>
              <a:off x="-1340817" y="2714172"/>
              <a:ext cx="5027446"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1340817" y="3429001"/>
              <a:ext cx="5027446"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 name="connsiteX0" fmla="*/ 0 w 3686629"/>
                <a:gd name="connsiteY0" fmla="*/ 0 h 714829"/>
                <a:gd name="connsiteX1" fmla="*/ 3686629 w 3686629"/>
                <a:gd name="connsiteY1" fmla="*/ 0 h 714829"/>
                <a:gd name="connsiteX2" fmla="*/ 3435202 w 3686629"/>
                <a:gd name="connsiteY2" fmla="*/ 714829 h 714829"/>
                <a:gd name="connsiteX3" fmla="*/ 0 w 3686629"/>
                <a:gd name="connsiteY3" fmla="*/ 714829 h 714829"/>
                <a:gd name="connsiteX4" fmla="*/ 0 w 3686629"/>
                <a:gd name="connsiteY4" fmla="*/ 0 h 71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6629" h="714829">
                  <a:moveTo>
                    <a:pt x="0" y="0"/>
                  </a:moveTo>
                  <a:lnTo>
                    <a:pt x="3686629" y="0"/>
                  </a:lnTo>
                  <a:lnTo>
                    <a:pt x="3435202" y="714829"/>
                  </a:lnTo>
                  <a:lnTo>
                    <a:pt x="0" y="714829"/>
                  </a:lnTo>
                  <a:lnTo>
                    <a:pt x="0" y="0"/>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8" name="组合 7"/>
          <p:cNvGrpSpPr/>
          <p:nvPr userDrawn="1"/>
        </p:nvGrpSpPr>
        <p:grpSpPr>
          <a:xfrm>
            <a:off x="0" y="379942"/>
            <a:ext cx="1123498" cy="553508"/>
            <a:chOff x="0" y="202142"/>
            <a:chExt cx="919420" cy="452966"/>
          </a:xfrm>
        </p:grpSpPr>
        <p:grpSp>
          <p:nvGrpSpPr>
            <p:cNvPr id="9" name="组合 8"/>
            <p:cNvGrpSpPr/>
            <p:nvPr/>
          </p:nvGrpSpPr>
          <p:grpSpPr>
            <a:xfrm>
              <a:off x="0" y="202142"/>
              <a:ext cx="394182" cy="452966"/>
              <a:chOff x="0" y="202142"/>
              <a:chExt cx="394182" cy="452966"/>
            </a:xfrm>
          </p:grpSpPr>
          <p:sp>
            <p:nvSpPr>
              <p:cNvPr id="18" name="等腰三角形 17"/>
              <p:cNvSpPr/>
              <p:nvPr/>
            </p:nvSpPr>
            <p:spPr>
              <a:xfrm flipV="1">
                <a:off x="303"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a:off x="131461"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131461"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0"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等腰三角形 9"/>
            <p:cNvSpPr/>
            <p:nvPr/>
          </p:nvSpPr>
          <p:spPr>
            <a:xfrm flipV="1">
              <a:off x="262922"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394080"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394080"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262619"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525541"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656699"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V="1">
              <a:off x="656699"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525238"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userDrawn="1"/>
        </p:nvGrpSpPr>
        <p:grpSpPr>
          <a:xfrm>
            <a:off x="0" y="6705904"/>
            <a:ext cx="12192000" cy="150435"/>
            <a:chOff x="0" y="2714172"/>
            <a:chExt cx="3686629" cy="1429658"/>
          </a:xfrm>
        </p:grpSpPr>
        <p:sp>
          <p:nvSpPr>
            <p:cNvPr id="23" name="矩形 22"/>
            <p:cNvSpPr/>
            <p:nvPr/>
          </p:nvSpPr>
          <p:spPr>
            <a:xfrm>
              <a:off x="0" y="2714172"/>
              <a:ext cx="3686629" cy="14296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3429001"/>
              <a:ext cx="3686629" cy="714829"/>
            </a:xfrm>
            <a:prstGeom prst="rect">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677712579"/>
      </p:ext>
    </p:extLst>
  </p:cSld>
  <p:clrMap bg1="lt1" tx1="dk1" bg2="lt2" tx2="dk2" accent1="accent1" accent2="accent2" accent3="accent3" accent4="accent4" accent5="accent5" accent6="accent6" hlink="hlink" folHlink="folHlink"/>
  <p:sldLayoutIdLst>
    <p:sldLayoutId id="2147483661" r:id="rId1"/>
    <p:sldLayoutId id="2147483676" r:id="rId2"/>
    <p:sldLayoutId id="2147483662"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23.jpg"/><Relationship Id="rId2" Type="http://schemas.openxmlformats.org/officeDocument/2006/relationships/slideLayout" Target="../slideLayouts/slideLayout8.xml"/><Relationship Id="rId1" Type="http://schemas.openxmlformats.org/officeDocument/2006/relationships/tags" Target="../tags/tag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828" r="16828"/>
          <a:stretch>
            <a:fillRect/>
          </a:stretch>
        </p:blipFill>
        <p:spPr>
          <a:xfrm>
            <a:off x="5352084" y="0"/>
            <a:ext cx="6839917" cy="6858000"/>
          </a:xfr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584775"/>
          </a:xfrm>
          <a:prstGeom prst="rect">
            <a:avLst/>
          </a:prstGeom>
          <a:noFill/>
        </p:spPr>
        <p:txBody>
          <a:bodyPr wrap="square" rtlCol="0">
            <a:spAutoFit/>
            <a:scene3d>
              <a:camera prst="orthographicFront"/>
              <a:lightRig rig="threePt" dir="t"/>
            </a:scene3d>
            <a:sp3d contourW="12700"/>
          </a:bodyPr>
          <a:lstStyle/>
          <a:p>
            <a:pPr lvl="0">
              <a:defRPr/>
            </a:pPr>
            <a:r>
              <a:rPr lang="zh-CN" altLang="en-US" sz="3200" b="1" dirty="0">
                <a:solidFill>
                  <a:schemeClr val="tx1">
                    <a:lumMod val="75000"/>
                    <a:lumOff val="25000"/>
                  </a:schemeClr>
                </a:solidFill>
                <a:latin typeface="+mn-ea"/>
              </a:rPr>
              <a:t>企业安全知识竞赛</a:t>
            </a:r>
            <a:r>
              <a:rPr lang="en-US" altLang="zh-CN" sz="3200" b="1" dirty="0" err="1">
                <a:solidFill>
                  <a:schemeClr val="tx1">
                    <a:lumMod val="75000"/>
                    <a:lumOff val="25000"/>
                  </a:schemeClr>
                </a:solidFill>
                <a:latin typeface="+mn-ea"/>
              </a:rPr>
              <a:t>ppt</a:t>
            </a:r>
            <a:r>
              <a:rPr lang="zh-CN" altLang="en-US" sz="3200" b="1" dirty="0">
                <a:solidFill>
                  <a:schemeClr val="tx1">
                    <a:lumMod val="75000"/>
                    <a:lumOff val="25000"/>
                  </a:schemeClr>
                </a:solidFill>
                <a:latin typeface="+mn-ea"/>
              </a:rPr>
              <a:t>模板</a:t>
            </a:r>
            <a:endParaRPr kumimoji="0" lang="zh-CN" altLang="en-US" sz="3200" b="1" i="0" u="none" strike="noStrike" kern="1200" cap="none" spc="0" normalizeH="0" baseline="0" noProof="0" dirty="0" smtClean="0">
              <a:ln>
                <a:noFill/>
              </a:ln>
              <a:solidFill>
                <a:schemeClr val="accent1"/>
              </a:solidFill>
              <a:effectLst/>
              <a:uLnTx/>
              <a:uFillTx/>
              <a:latin typeface="+mn-ea"/>
            </a:endParaRP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
        <p:nvSpPr>
          <p:cNvPr id="16" name="椭圆 37"/>
          <p:cNvSpPr/>
          <p:nvPr/>
        </p:nvSpPr>
        <p:spPr>
          <a:xfrm>
            <a:off x="946946" y="4393527"/>
            <a:ext cx="284275" cy="313908"/>
          </a:xfrm>
          <a:custGeom>
            <a:avLst/>
            <a:gdLst>
              <a:gd name="T0" fmla="*/ 4679 w 5850"/>
              <a:gd name="T1" fmla="*/ 4350 h 6469"/>
              <a:gd name="T2" fmla="*/ 3615 w 5850"/>
              <a:gd name="T3" fmla="*/ 3289 h 6469"/>
              <a:gd name="T4" fmla="*/ 3638 w 5850"/>
              <a:gd name="T5" fmla="*/ 3151 h 6469"/>
              <a:gd name="T6" fmla="*/ 3969 w 5850"/>
              <a:gd name="T7" fmla="*/ 2500 h 6469"/>
              <a:gd name="T8" fmla="*/ 4273 w 5850"/>
              <a:gd name="T9" fmla="*/ 1950 h 6469"/>
              <a:gd name="T10" fmla="*/ 4154 w 5850"/>
              <a:gd name="T11" fmla="*/ 1678 h 6469"/>
              <a:gd name="T12" fmla="*/ 4238 w 5850"/>
              <a:gd name="T13" fmla="*/ 1107 h 6469"/>
              <a:gd name="T14" fmla="*/ 2940 w 5850"/>
              <a:gd name="T15" fmla="*/ 0 h 6469"/>
              <a:gd name="T16" fmla="*/ 2925 w 5850"/>
              <a:gd name="T17" fmla="*/ 0 h 6469"/>
              <a:gd name="T18" fmla="*/ 2911 w 5850"/>
              <a:gd name="T19" fmla="*/ 0 h 6469"/>
              <a:gd name="T20" fmla="*/ 1612 w 5850"/>
              <a:gd name="T21" fmla="*/ 1107 h 6469"/>
              <a:gd name="T22" fmla="*/ 1696 w 5850"/>
              <a:gd name="T23" fmla="*/ 1678 h 6469"/>
              <a:gd name="T24" fmla="*/ 1578 w 5850"/>
              <a:gd name="T25" fmla="*/ 1950 h 6469"/>
              <a:gd name="T26" fmla="*/ 1881 w 5850"/>
              <a:gd name="T27" fmla="*/ 2500 h 6469"/>
              <a:gd name="T28" fmla="*/ 2213 w 5850"/>
              <a:gd name="T29" fmla="*/ 3151 h 6469"/>
              <a:gd name="T30" fmla="*/ 2235 w 5850"/>
              <a:gd name="T31" fmla="*/ 3289 h 6469"/>
              <a:gd name="T32" fmla="*/ 1172 w 5850"/>
              <a:gd name="T33" fmla="*/ 4350 h 6469"/>
              <a:gd name="T34" fmla="*/ 0 w 5850"/>
              <a:gd name="T35" fmla="*/ 5141 h 6469"/>
              <a:gd name="T36" fmla="*/ 0 w 5850"/>
              <a:gd name="T37" fmla="*/ 6469 h 6469"/>
              <a:gd name="T38" fmla="*/ 2923 w 5850"/>
              <a:gd name="T39" fmla="*/ 6469 h 6469"/>
              <a:gd name="T40" fmla="*/ 2927 w 5850"/>
              <a:gd name="T41" fmla="*/ 6469 h 6469"/>
              <a:gd name="T42" fmla="*/ 5850 w 5850"/>
              <a:gd name="T43" fmla="*/ 6469 h 6469"/>
              <a:gd name="T44" fmla="*/ 5850 w 5850"/>
              <a:gd name="T45" fmla="*/ 5141 h 6469"/>
              <a:gd name="T46" fmla="*/ 4679 w 5850"/>
              <a:gd name="T47" fmla="*/ 4350 h 6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50" h="6469">
                <a:moveTo>
                  <a:pt x="4679" y="4350"/>
                </a:moveTo>
                <a:cubicBezTo>
                  <a:pt x="3873" y="4059"/>
                  <a:pt x="3615" y="3814"/>
                  <a:pt x="3615" y="3289"/>
                </a:cubicBezTo>
                <a:cubicBezTo>
                  <a:pt x="3615" y="3231"/>
                  <a:pt x="3624" y="3187"/>
                  <a:pt x="3638" y="3151"/>
                </a:cubicBezTo>
                <a:cubicBezTo>
                  <a:pt x="3701" y="2989"/>
                  <a:pt x="3881" y="2971"/>
                  <a:pt x="3969" y="2500"/>
                </a:cubicBezTo>
                <a:cubicBezTo>
                  <a:pt x="4014" y="2260"/>
                  <a:pt x="4231" y="2496"/>
                  <a:pt x="4273" y="1950"/>
                </a:cubicBezTo>
                <a:cubicBezTo>
                  <a:pt x="4273" y="1732"/>
                  <a:pt x="4154" y="1678"/>
                  <a:pt x="4154" y="1678"/>
                </a:cubicBezTo>
                <a:cubicBezTo>
                  <a:pt x="4154" y="1678"/>
                  <a:pt x="4215" y="1355"/>
                  <a:pt x="4238" y="1107"/>
                </a:cubicBezTo>
                <a:cubicBezTo>
                  <a:pt x="4268" y="798"/>
                  <a:pt x="4058" y="0"/>
                  <a:pt x="2940" y="0"/>
                </a:cubicBezTo>
                <a:cubicBezTo>
                  <a:pt x="2935" y="0"/>
                  <a:pt x="2930" y="0"/>
                  <a:pt x="2925" y="0"/>
                </a:cubicBezTo>
                <a:cubicBezTo>
                  <a:pt x="2921" y="0"/>
                  <a:pt x="2916" y="0"/>
                  <a:pt x="2911" y="0"/>
                </a:cubicBezTo>
                <a:cubicBezTo>
                  <a:pt x="1793" y="0"/>
                  <a:pt x="1583" y="798"/>
                  <a:pt x="1612" y="1107"/>
                </a:cubicBezTo>
                <a:cubicBezTo>
                  <a:pt x="1636" y="1355"/>
                  <a:pt x="1696" y="1678"/>
                  <a:pt x="1696" y="1678"/>
                </a:cubicBezTo>
                <a:cubicBezTo>
                  <a:pt x="1696" y="1678"/>
                  <a:pt x="1578" y="1732"/>
                  <a:pt x="1578" y="1950"/>
                </a:cubicBezTo>
                <a:cubicBezTo>
                  <a:pt x="1619" y="2496"/>
                  <a:pt x="1837" y="2260"/>
                  <a:pt x="1881" y="2500"/>
                </a:cubicBezTo>
                <a:cubicBezTo>
                  <a:pt x="1970" y="2971"/>
                  <a:pt x="2150" y="2989"/>
                  <a:pt x="2213" y="3151"/>
                </a:cubicBezTo>
                <a:cubicBezTo>
                  <a:pt x="2227" y="3187"/>
                  <a:pt x="2235" y="3231"/>
                  <a:pt x="2235" y="3289"/>
                </a:cubicBezTo>
                <a:cubicBezTo>
                  <a:pt x="2235" y="3814"/>
                  <a:pt x="1978" y="4059"/>
                  <a:pt x="1172" y="4350"/>
                </a:cubicBezTo>
                <a:cubicBezTo>
                  <a:pt x="364" y="4641"/>
                  <a:pt x="0" y="4938"/>
                  <a:pt x="0" y="5141"/>
                </a:cubicBezTo>
                <a:lnTo>
                  <a:pt x="0" y="6469"/>
                </a:lnTo>
                <a:lnTo>
                  <a:pt x="2923" y="6469"/>
                </a:lnTo>
                <a:lnTo>
                  <a:pt x="2927" y="6469"/>
                </a:lnTo>
                <a:lnTo>
                  <a:pt x="5850" y="6469"/>
                </a:lnTo>
                <a:lnTo>
                  <a:pt x="5850" y="5141"/>
                </a:lnTo>
                <a:cubicBezTo>
                  <a:pt x="5850" y="4938"/>
                  <a:pt x="5487" y="4641"/>
                  <a:pt x="4679" y="43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8" name="椭圆 39"/>
          <p:cNvSpPr/>
          <p:nvPr/>
        </p:nvSpPr>
        <p:spPr>
          <a:xfrm>
            <a:off x="3160123" y="4437217"/>
            <a:ext cx="313908" cy="226527"/>
          </a:xfrm>
          <a:custGeom>
            <a:avLst/>
            <a:gdLst>
              <a:gd name="connsiteX0" fmla="*/ 91000 w 605879"/>
              <a:gd name="connsiteY0" fmla="*/ 173662 h 437224"/>
              <a:gd name="connsiteX1" fmla="*/ 331193 w 605879"/>
              <a:gd name="connsiteY1" fmla="*/ 173662 h 437224"/>
              <a:gd name="connsiteX2" fmla="*/ 342454 w 605879"/>
              <a:gd name="connsiteY2" fmla="*/ 184882 h 437224"/>
              <a:gd name="connsiteX3" fmla="*/ 331193 w 605879"/>
              <a:gd name="connsiteY3" fmla="*/ 196102 h 437224"/>
              <a:gd name="connsiteX4" fmla="*/ 91000 w 605879"/>
              <a:gd name="connsiteY4" fmla="*/ 196102 h 437224"/>
              <a:gd name="connsiteX5" fmla="*/ 79739 w 605879"/>
              <a:gd name="connsiteY5" fmla="*/ 184882 h 437224"/>
              <a:gd name="connsiteX6" fmla="*/ 91000 w 605879"/>
              <a:gd name="connsiteY6" fmla="*/ 173662 h 437224"/>
              <a:gd name="connsiteX7" fmla="*/ 421630 w 605879"/>
              <a:gd name="connsiteY7" fmla="*/ 131441 h 437224"/>
              <a:gd name="connsiteX8" fmla="*/ 423552 w 605879"/>
              <a:gd name="connsiteY8" fmla="*/ 152274 h 437224"/>
              <a:gd name="connsiteX9" fmla="*/ 275961 w 605879"/>
              <a:gd name="connsiteY9" fmla="*/ 300986 h 437224"/>
              <a:gd name="connsiteX10" fmla="*/ 408175 w 605879"/>
              <a:gd name="connsiteY10" fmla="*/ 358277 h 437224"/>
              <a:gd name="connsiteX11" fmla="*/ 418060 w 605879"/>
              <a:gd name="connsiteY11" fmla="*/ 365267 h 437224"/>
              <a:gd name="connsiteX12" fmla="*/ 488218 w 605879"/>
              <a:gd name="connsiteY12" fmla="*/ 410360 h 437224"/>
              <a:gd name="connsiteX13" fmla="*/ 474214 w 605879"/>
              <a:gd name="connsiteY13" fmla="*/ 363348 h 437224"/>
              <a:gd name="connsiteX14" fmla="*/ 482039 w 605879"/>
              <a:gd name="connsiteY14" fmla="*/ 349916 h 437224"/>
              <a:gd name="connsiteX15" fmla="*/ 583363 w 605879"/>
              <a:gd name="connsiteY15" fmla="*/ 244928 h 437224"/>
              <a:gd name="connsiteX16" fmla="*/ 421630 w 605879"/>
              <a:gd name="connsiteY16" fmla="*/ 131441 h 437224"/>
              <a:gd name="connsiteX17" fmla="*/ 75898 w 605879"/>
              <a:gd name="connsiteY17" fmla="*/ 120173 h 437224"/>
              <a:gd name="connsiteX18" fmla="*/ 340509 w 605879"/>
              <a:gd name="connsiteY18" fmla="*/ 120173 h 437224"/>
              <a:gd name="connsiteX19" fmla="*/ 351769 w 605879"/>
              <a:gd name="connsiteY19" fmla="*/ 131428 h 437224"/>
              <a:gd name="connsiteX20" fmla="*/ 340509 w 605879"/>
              <a:gd name="connsiteY20" fmla="*/ 142683 h 437224"/>
              <a:gd name="connsiteX21" fmla="*/ 75898 w 605879"/>
              <a:gd name="connsiteY21" fmla="*/ 142683 h 437224"/>
              <a:gd name="connsiteX22" fmla="*/ 64638 w 605879"/>
              <a:gd name="connsiteY22" fmla="*/ 131428 h 437224"/>
              <a:gd name="connsiteX23" fmla="*/ 75898 w 605879"/>
              <a:gd name="connsiteY23" fmla="*/ 120173 h 437224"/>
              <a:gd name="connsiteX24" fmla="*/ 210609 w 605879"/>
              <a:gd name="connsiteY24" fmla="*/ 22478 h 437224"/>
              <a:gd name="connsiteX25" fmla="*/ 22516 w 605879"/>
              <a:gd name="connsiteY25" fmla="*/ 153508 h 437224"/>
              <a:gd name="connsiteX26" fmla="*/ 139216 w 605879"/>
              <a:gd name="connsiteY26" fmla="*/ 274807 h 437224"/>
              <a:gd name="connsiteX27" fmla="*/ 147042 w 605879"/>
              <a:gd name="connsiteY27" fmla="*/ 288102 h 437224"/>
              <a:gd name="connsiteX28" fmla="*/ 130017 w 605879"/>
              <a:gd name="connsiteY28" fmla="*/ 344297 h 437224"/>
              <a:gd name="connsiteX29" fmla="*/ 214041 w 605879"/>
              <a:gd name="connsiteY29" fmla="*/ 291254 h 437224"/>
              <a:gd name="connsiteX30" fmla="*/ 223927 w 605879"/>
              <a:gd name="connsiteY30" fmla="*/ 284264 h 437224"/>
              <a:gd name="connsiteX31" fmla="*/ 398839 w 605879"/>
              <a:gd name="connsiteY31" fmla="*/ 152960 h 437224"/>
              <a:gd name="connsiteX32" fmla="*/ 369596 w 605879"/>
              <a:gd name="connsiteY32" fmla="*/ 80592 h 437224"/>
              <a:gd name="connsiteX33" fmla="*/ 210609 w 605879"/>
              <a:gd name="connsiteY33" fmla="*/ 22478 h 437224"/>
              <a:gd name="connsiteX34" fmla="*/ 210609 w 605879"/>
              <a:gd name="connsiteY34" fmla="*/ 0 h 437224"/>
              <a:gd name="connsiteX35" fmla="*/ 385796 w 605879"/>
              <a:gd name="connsiteY35" fmla="*/ 64967 h 437224"/>
              <a:gd name="connsiteX36" fmla="*/ 414079 w 605879"/>
              <a:gd name="connsiteY36" fmla="*/ 109100 h 437224"/>
              <a:gd name="connsiteX37" fmla="*/ 419845 w 605879"/>
              <a:gd name="connsiteY37" fmla="*/ 108963 h 437224"/>
              <a:gd name="connsiteX38" fmla="*/ 605879 w 605879"/>
              <a:gd name="connsiteY38" fmla="*/ 244928 h 437224"/>
              <a:gd name="connsiteX39" fmla="*/ 498515 w 605879"/>
              <a:gd name="connsiteY39" fmla="*/ 368420 h 437224"/>
              <a:gd name="connsiteX40" fmla="*/ 516088 w 605879"/>
              <a:gd name="connsiteY40" fmla="*/ 414609 h 437224"/>
              <a:gd name="connsiteX41" fmla="*/ 522953 w 605879"/>
              <a:gd name="connsiteY41" fmla="*/ 428178 h 437224"/>
              <a:gd name="connsiteX42" fmla="*/ 510185 w 605879"/>
              <a:gd name="connsiteY42" fmla="*/ 437224 h 437224"/>
              <a:gd name="connsiteX43" fmla="*/ 400487 w 605879"/>
              <a:gd name="connsiteY43" fmla="*/ 380344 h 437224"/>
              <a:gd name="connsiteX44" fmla="*/ 250836 w 605879"/>
              <a:gd name="connsiteY44" fmla="*/ 304275 h 437224"/>
              <a:gd name="connsiteX45" fmla="*/ 231752 w 605879"/>
              <a:gd name="connsiteY45" fmla="*/ 306331 h 437224"/>
              <a:gd name="connsiteX46" fmla="*/ 107639 w 605879"/>
              <a:gd name="connsiteY46" fmla="*/ 371161 h 437224"/>
              <a:gd name="connsiteX47" fmla="*/ 94596 w 605879"/>
              <a:gd name="connsiteY47" fmla="*/ 361978 h 437224"/>
              <a:gd name="connsiteX48" fmla="*/ 102009 w 605879"/>
              <a:gd name="connsiteY48" fmla="*/ 348135 h 437224"/>
              <a:gd name="connsiteX49" fmla="*/ 122741 w 605879"/>
              <a:gd name="connsiteY49" fmla="*/ 293173 h 437224"/>
              <a:gd name="connsiteX50" fmla="*/ 0 w 605879"/>
              <a:gd name="connsiteY50" fmla="*/ 153508 h 437224"/>
              <a:gd name="connsiteX51" fmla="*/ 210609 w 605879"/>
              <a:gd name="connsiteY51" fmla="*/ 0 h 437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879" h="437224">
                <a:moveTo>
                  <a:pt x="91000" y="173662"/>
                </a:moveTo>
                <a:lnTo>
                  <a:pt x="331193" y="173662"/>
                </a:lnTo>
                <a:cubicBezTo>
                  <a:pt x="337373" y="173662"/>
                  <a:pt x="342454" y="178725"/>
                  <a:pt x="342454" y="184882"/>
                </a:cubicBezTo>
                <a:cubicBezTo>
                  <a:pt x="342454" y="191040"/>
                  <a:pt x="337373" y="196102"/>
                  <a:pt x="331193" y="196102"/>
                </a:cubicBezTo>
                <a:lnTo>
                  <a:pt x="91000" y="196102"/>
                </a:lnTo>
                <a:cubicBezTo>
                  <a:pt x="84683" y="196102"/>
                  <a:pt x="79739" y="191040"/>
                  <a:pt x="79739" y="184882"/>
                </a:cubicBezTo>
                <a:cubicBezTo>
                  <a:pt x="79739" y="178725"/>
                  <a:pt x="84683" y="173662"/>
                  <a:pt x="91000" y="173662"/>
                </a:cubicBezTo>
                <a:close/>
                <a:moveTo>
                  <a:pt x="421630" y="131441"/>
                </a:moveTo>
                <a:cubicBezTo>
                  <a:pt x="423003" y="138294"/>
                  <a:pt x="423552" y="145284"/>
                  <a:pt x="423552" y="152274"/>
                </a:cubicBezTo>
                <a:cubicBezTo>
                  <a:pt x="423552" y="220668"/>
                  <a:pt x="362456" y="281249"/>
                  <a:pt x="275961" y="300986"/>
                </a:cubicBezTo>
                <a:cubicBezTo>
                  <a:pt x="302047" y="334017"/>
                  <a:pt x="350924" y="355536"/>
                  <a:pt x="408175" y="358277"/>
                </a:cubicBezTo>
                <a:cubicBezTo>
                  <a:pt x="412569" y="358551"/>
                  <a:pt x="416413" y="361293"/>
                  <a:pt x="418060" y="365267"/>
                </a:cubicBezTo>
                <a:cubicBezTo>
                  <a:pt x="427259" y="388019"/>
                  <a:pt x="463505" y="403370"/>
                  <a:pt x="488218" y="410360"/>
                </a:cubicBezTo>
                <a:cubicBezTo>
                  <a:pt x="483962" y="399944"/>
                  <a:pt x="479156" y="385004"/>
                  <a:pt x="474214" y="363348"/>
                </a:cubicBezTo>
                <a:cubicBezTo>
                  <a:pt x="472841" y="357455"/>
                  <a:pt x="476273" y="351698"/>
                  <a:pt x="482039" y="349916"/>
                </a:cubicBezTo>
                <a:cubicBezTo>
                  <a:pt x="543685" y="332236"/>
                  <a:pt x="583500" y="290980"/>
                  <a:pt x="583363" y="244928"/>
                </a:cubicBezTo>
                <a:cubicBezTo>
                  <a:pt x="583363" y="182839"/>
                  <a:pt x="511009" y="132126"/>
                  <a:pt x="421630" y="131441"/>
                </a:cubicBezTo>
                <a:close/>
                <a:moveTo>
                  <a:pt x="75898" y="120173"/>
                </a:moveTo>
                <a:lnTo>
                  <a:pt x="340509" y="120173"/>
                </a:lnTo>
                <a:cubicBezTo>
                  <a:pt x="346826" y="120173"/>
                  <a:pt x="351769" y="125114"/>
                  <a:pt x="351769" y="131428"/>
                </a:cubicBezTo>
                <a:cubicBezTo>
                  <a:pt x="351769" y="137604"/>
                  <a:pt x="346826" y="142683"/>
                  <a:pt x="340509" y="142683"/>
                </a:cubicBezTo>
                <a:lnTo>
                  <a:pt x="75898" y="142683"/>
                </a:lnTo>
                <a:cubicBezTo>
                  <a:pt x="69719" y="142683"/>
                  <a:pt x="64638" y="137604"/>
                  <a:pt x="64638" y="131428"/>
                </a:cubicBezTo>
                <a:cubicBezTo>
                  <a:pt x="64638" y="125114"/>
                  <a:pt x="69719" y="120173"/>
                  <a:pt x="75898" y="120173"/>
                </a:cubicBezTo>
                <a:close/>
                <a:moveTo>
                  <a:pt x="210609" y="22478"/>
                </a:moveTo>
                <a:cubicBezTo>
                  <a:pt x="106952" y="22478"/>
                  <a:pt x="22516" y="81277"/>
                  <a:pt x="22516" y="153508"/>
                </a:cubicBezTo>
                <a:cubicBezTo>
                  <a:pt x="22516" y="206688"/>
                  <a:pt x="68372" y="254385"/>
                  <a:pt x="139216" y="274807"/>
                </a:cubicBezTo>
                <a:cubicBezTo>
                  <a:pt x="144983" y="276452"/>
                  <a:pt x="148415" y="282208"/>
                  <a:pt x="147042" y="288102"/>
                </a:cubicBezTo>
                <a:cubicBezTo>
                  <a:pt x="140864" y="314966"/>
                  <a:pt x="135097" y="332647"/>
                  <a:pt x="130017" y="344297"/>
                </a:cubicBezTo>
                <a:cubicBezTo>
                  <a:pt x="158437" y="336622"/>
                  <a:pt x="203058" y="318667"/>
                  <a:pt x="214041" y="291254"/>
                </a:cubicBezTo>
                <a:cubicBezTo>
                  <a:pt x="215689" y="287280"/>
                  <a:pt x="219533" y="284538"/>
                  <a:pt x="223927" y="284264"/>
                </a:cubicBezTo>
                <a:cubicBezTo>
                  <a:pt x="320170" y="279604"/>
                  <a:pt x="395407" y="223135"/>
                  <a:pt x="398839" y="152960"/>
                </a:cubicBezTo>
                <a:cubicBezTo>
                  <a:pt x="400075" y="126918"/>
                  <a:pt x="389915" y="101836"/>
                  <a:pt x="369596" y="80592"/>
                </a:cubicBezTo>
                <a:cubicBezTo>
                  <a:pt x="334860" y="44133"/>
                  <a:pt x="275412" y="22478"/>
                  <a:pt x="210609" y="22478"/>
                </a:cubicBezTo>
                <a:close/>
                <a:moveTo>
                  <a:pt x="210609" y="0"/>
                </a:moveTo>
                <a:cubicBezTo>
                  <a:pt x="281453" y="0"/>
                  <a:pt x="346942" y="24260"/>
                  <a:pt x="385796" y="64967"/>
                </a:cubicBezTo>
                <a:cubicBezTo>
                  <a:pt x="398702" y="78536"/>
                  <a:pt x="408175" y="93338"/>
                  <a:pt x="414079" y="109100"/>
                </a:cubicBezTo>
                <a:cubicBezTo>
                  <a:pt x="416001" y="108963"/>
                  <a:pt x="417923" y="108963"/>
                  <a:pt x="419845" y="108963"/>
                </a:cubicBezTo>
                <a:cubicBezTo>
                  <a:pt x="522404" y="108963"/>
                  <a:pt x="606016" y="169955"/>
                  <a:pt x="605879" y="244928"/>
                </a:cubicBezTo>
                <a:cubicBezTo>
                  <a:pt x="605879" y="298519"/>
                  <a:pt x="564141" y="346079"/>
                  <a:pt x="498515" y="368420"/>
                </a:cubicBezTo>
                <a:cubicBezTo>
                  <a:pt x="506066" y="398025"/>
                  <a:pt x="512931" y="412279"/>
                  <a:pt x="516088" y="414609"/>
                </a:cubicBezTo>
                <a:cubicBezTo>
                  <a:pt x="524601" y="418858"/>
                  <a:pt x="523228" y="426671"/>
                  <a:pt x="522953" y="428178"/>
                </a:cubicBezTo>
                <a:cubicBezTo>
                  <a:pt x="522541" y="429686"/>
                  <a:pt x="520207" y="437224"/>
                  <a:pt x="510185" y="437224"/>
                </a:cubicBezTo>
                <a:cubicBezTo>
                  <a:pt x="497828" y="437224"/>
                  <a:pt x="423689" y="421325"/>
                  <a:pt x="400487" y="380344"/>
                </a:cubicBezTo>
                <a:cubicBezTo>
                  <a:pt x="333899" y="375410"/>
                  <a:pt x="277746" y="346764"/>
                  <a:pt x="250836" y="304275"/>
                </a:cubicBezTo>
                <a:cubicBezTo>
                  <a:pt x="244521" y="305098"/>
                  <a:pt x="238205" y="305783"/>
                  <a:pt x="231752" y="306331"/>
                </a:cubicBezTo>
                <a:cubicBezTo>
                  <a:pt x="206216" y="353069"/>
                  <a:pt x="121643" y="371161"/>
                  <a:pt x="107639" y="371161"/>
                </a:cubicBezTo>
                <a:cubicBezTo>
                  <a:pt x="97616" y="371161"/>
                  <a:pt x="95145" y="364171"/>
                  <a:pt x="94596" y="361978"/>
                </a:cubicBezTo>
                <a:cubicBezTo>
                  <a:pt x="94184" y="360470"/>
                  <a:pt x="92948" y="352658"/>
                  <a:pt x="102009" y="348135"/>
                </a:cubicBezTo>
                <a:cubicBezTo>
                  <a:pt x="105030" y="345942"/>
                  <a:pt x="113130" y="331550"/>
                  <a:pt x="122741" y="293173"/>
                </a:cubicBezTo>
                <a:cubicBezTo>
                  <a:pt x="47778" y="268228"/>
                  <a:pt x="0" y="214226"/>
                  <a:pt x="0" y="153508"/>
                </a:cubicBezTo>
                <a:cubicBezTo>
                  <a:pt x="0" y="68804"/>
                  <a:pt x="94458" y="0"/>
                  <a:pt x="21060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29463125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fade">
                                      <p:cBhvr>
                                        <p:cTn id="86" dur="500"/>
                                        <p:tgtEl>
                                          <p:spTgt spid="23"/>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par>
                          <p:cTn id="96" fill="hold">
                            <p:stCondLst>
                              <p:cond delay="2000"/>
                            </p:stCondLst>
                            <p:childTnLst>
                              <p:par>
                                <p:cTn id="97" presetID="42" presetClass="entr" presetSubtype="0" fill="hold" grpId="0" nodeType="after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fade">
                                      <p:cBhvr>
                                        <p:cTn id="99" dur="1000"/>
                                        <p:tgtEl>
                                          <p:spTgt spid="16"/>
                                        </p:tgtEl>
                                      </p:cBhvr>
                                    </p:animEffect>
                                    <p:anim calcmode="lin" valueType="num">
                                      <p:cBhvr>
                                        <p:cTn id="100" dur="1000" fill="hold"/>
                                        <p:tgtEl>
                                          <p:spTgt spid="16"/>
                                        </p:tgtEl>
                                        <p:attrNameLst>
                                          <p:attrName>ppt_x</p:attrName>
                                        </p:attrNameLst>
                                      </p:cBhvr>
                                      <p:tavLst>
                                        <p:tav tm="0">
                                          <p:val>
                                            <p:strVal val="#ppt_x"/>
                                          </p:val>
                                        </p:tav>
                                        <p:tav tm="100000">
                                          <p:val>
                                            <p:strVal val="#ppt_x"/>
                                          </p:val>
                                        </p:tav>
                                      </p:tavLst>
                                    </p:anim>
                                    <p:anim calcmode="lin" valueType="num">
                                      <p:cBhvr>
                                        <p:cTn id="101" dur="1000" fill="hold"/>
                                        <p:tgtEl>
                                          <p:spTgt spid="16"/>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0"/>
                                        <p:tgtEl>
                                          <p:spTgt spid="18"/>
                                        </p:tgtEl>
                                      </p:cBhvr>
                                    </p:animEffect>
                                    <p:anim calcmode="lin" valueType="num">
                                      <p:cBhvr>
                                        <p:cTn id="105" dur="1000" fill="hold"/>
                                        <p:tgtEl>
                                          <p:spTgt spid="18"/>
                                        </p:tgtEl>
                                        <p:attrNameLst>
                                          <p:attrName>ppt_x</p:attrName>
                                        </p:attrNameLst>
                                      </p:cBhvr>
                                      <p:tavLst>
                                        <p:tav tm="0">
                                          <p:val>
                                            <p:strVal val="#ppt_x"/>
                                          </p:val>
                                        </p:tav>
                                        <p:tav tm="100000">
                                          <p:val>
                                            <p:strVal val="#ppt_x"/>
                                          </p:val>
                                        </p:tav>
                                      </p:tavLst>
                                    </p:anim>
                                    <p:anim calcmode="lin" valueType="num">
                                      <p:cBhvr>
                                        <p:cTn id="10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P spid="16" grpId="0" animBg="1"/>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85930" y="0"/>
            <a:ext cx="3315210" cy="6858000"/>
            <a:chOff x="2501011" y="330200"/>
            <a:chExt cx="4125595" cy="8534401"/>
          </a:xfrm>
        </p:grpSpPr>
        <p:sp>
          <p:nvSpPr>
            <p:cNvPr id="3" name="等腰三角形 2"/>
            <p:cNvSpPr/>
            <p:nvPr/>
          </p:nvSpPr>
          <p:spPr>
            <a:xfrm>
              <a:off x="3327908" y="3302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3327908" y="17526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2501011" y="3302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4151630" y="17526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V="1">
              <a:off x="4152900" y="31750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4976622" y="31750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4976622" y="45974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4150995" y="45974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4150995" y="6019800"/>
              <a:ext cx="1649984" cy="14224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3324098" y="6019800"/>
              <a:ext cx="1649984" cy="14224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3327907" y="7442200"/>
              <a:ext cx="1649984" cy="14224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2501011" y="7442200"/>
              <a:ext cx="1649984" cy="14224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820914" y="3013502"/>
            <a:ext cx="3768205" cy="83099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altLang="zh-CN" sz="4800" b="1" i="1" dirty="0" smtClean="0">
                <a:solidFill>
                  <a:schemeClr val="accent1"/>
                </a:solidFill>
                <a:latin typeface="Century Gothic" panose="020B0502020202020204" pitchFamily="34" charset="0"/>
              </a:rPr>
              <a:t>CONTENT</a:t>
            </a:r>
            <a:endParaRPr kumimoji="0" lang="zh-CN" altLang="en-US" sz="4800" b="1" i="1" u="none" strike="noStrike" kern="1200" cap="none" spc="0" normalizeH="0" baseline="0" noProof="0" dirty="0" smtClean="0">
              <a:ln>
                <a:noFill/>
              </a:ln>
              <a:solidFill>
                <a:schemeClr val="accent1"/>
              </a:solidFill>
              <a:effectLst/>
              <a:uLnTx/>
              <a:uFillTx/>
              <a:latin typeface="Century Gothic" panose="020B0502020202020204" pitchFamily="34" charset="0"/>
            </a:endParaRPr>
          </a:p>
        </p:txBody>
      </p:sp>
      <p:grpSp>
        <p:nvGrpSpPr>
          <p:cNvPr id="17" name="组合 16"/>
          <p:cNvGrpSpPr/>
          <p:nvPr/>
        </p:nvGrpSpPr>
        <p:grpSpPr>
          <a:xfrm>
            <a:off x="6473272" y="1634580"/>
            <a:ext cx="5360825" cy="655847"/>
            <a:chOff x="1278972" y="1892039"/>
            <a:chExt cx="5360825" cy="655847"/>
          </a:xfrm>
        </p:grpSpPr>
        <p:grpSp>
          <p:nvGrpSpPr>
            <p:cNvPr id="18" name="组合 17"/>
            <p:cNvGrpSpPr/>
            <p:nvPr/>
          </p:nvGrpSpPr>
          <p:grpSpPr>
            <a:xfrm>
              <a:off x="1278972" y="1892039"/>
              <a:ext cx="5360825" cy="655847"/>
              <a:chOff x="1591029" y="1948068"/>
              <a:chExt cx="5360825" cy="655847"/>
            </a:xfrm>
          </p:grpSpPr>
          <p:grpSp>
            <p:nvGrpSpPr>
              <p:cNvPr id="20" name="组合 19"/>
              <p:cNvGrpSpPr/>
              <p:nvPr/>
            </p:nvGrpSpPr>
            <p:grpSpPr>
              <a:xfrm>
                <a:off x="2084369" y="1948068"/>
                <a:ext cx="4867485" cy="655847"/>
                <a:chOff x="5402407" y="1253593"/>
                <a:chExt cx="4867485" cy="655847"/>
              </a:xfrm>
            </p:grpSpPr>
            <p:sp>
              <p:nvSpPr>
                <p:cNvPr id="22" name="文本框 21"/>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前期工作亮点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23" name="文本框 22"/>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1" name="圆角矩形 20"/>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19" name="文本框 18"/>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1</a:t>
              </a:r>
              <a:endParaRPr lang="zh-CN" altLang="en-US" i="1" dirty="0">
                <a:solidFill>
                  <a:schemeClr val="bg1"/>
                </a:solidFill>
                <a:latin typeface="Century Gothic" panose="020B0502020202020204" pitchFamily="34" charset="0"/>
              </a:endParaRPr>
            </a:p>
          </p:txBody>
        </p:sp>
      </p:grpSp>
      <p:grpSp>
        <p:nvGrpSpPr>
          <p:cNvPr id="24" name="组合 23"/>
          <p:cNvGrpSpPr/>
          <p:nvPr/>
        </p:nvGrpSpPr>
        <p:grpSpPr>
          <a:xfrm>
            <a:off x="6473272" y="2612245"/>
            <a:ext cx="5360825" cy="655847"/>
            <a:chOff x="1278972" y="1892039"/>
            <a:chExt cx="5360825" cy="655847"/>
          </a:xfrm>
        </p:grpSpPr>
        <p:grpSp>
          <p:nvGrpSpPr>
            <p:cNvPr id="25" name="组合 24"/>
            <p:cNvGrpSpPr/>
            <p:nvPr/>
          </p:nvGrpSpPr>
          <p:grpSpPr>
            <a:xfrm>
              <a:off x="1278972" y="1892039"/>
              <a:ext cx="5360825" cy="655847"/>
              <a:chOff x="1591029" y="1948068"/>
              <a:chExt cx="5360825" cy="655847"/>
            </a:xfrm>
          </p:grpSpPr>
          <p:grpSp>
            <p:nvGrpSpPr>
              <p:cNvPr id="27" name="组合 26"/>
              <p:cNvGrpSpPr/>
              <p:nvPr/>
            </p:nvGrpSpPr>
            <p:grpSpPr>
              <a:xfrm>
                <a:off x="2084369" y="1948068"/>
                <a:ext cx="4867485" cy="655847"/>
                <a:chOff x="5402407" y="1253593"/>
                <a:chExt cx="4867485" cy="655847"/>
              </a:xfrm>
            </p:grpSpPr>
            <p:sp>
              <p:nvSpPr>
                <p:cNvPr id="29" name="文本框 28"/>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主要做法经验</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0" name="文本框 29"/>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8" name="圆角矩形 27"/>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26" name="文本框 25"/>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2</a:t>
              </a:r>
              <a:endParaRPr lang="zh-CN" altLang="en-US" i="1" dirty="0">
                <a:solidFill>
                  <a:schemeClr val="bg1"/>
                </a:solidFill>
                <a:latin typeface="Century Gothic" panose="020B0502020202020204" pitchFamily="34" charset="0"/>
              </a:endParaRPr>
            </a:p>
          </p:txBody>
        </p:sp>
      </p:grpSp>
      <p:grpSp>
        <p:nvGrpSpPr>
          <p:cNvPr id="31" name="组合 30"/>
          <p:cNvGrpSpPr/>
          <p:nvPr/>
        </p:nvGrpSpPr>
        <p:grpSpPr>
          <a:xfrm>
            <a:off x="6473272" y="3589910"/>
            <a:ext cx="5360825" cy="655847"/>
            <a:chOff x="1278972" y="1892039"/>
            <a:chExt cx="5360825" cy="655847"/>
          </a:xfrm>
        </p:grpSpPr>
        <p:grpSp>
          <p:nvGrpSpPr>
            <p:cNvPr id="32" name="组合 31"/>
            <p:cNvGrpSpPr/>
            <p:nvPr/>
          </p:nvGrpSpPr>
          <p:grpSpPr>
            <a:xfrm>
              <a:off x="1278972" y="1892039"/>
              <a:ext cx="5360825" cy="655847"/>
              <a:chOff x="1591029" y="1948068"/>
              <a:chExt cx="5360825" cy="655847"/>
            </a:xfrm>
          </p:grpSpPr>
          <p:grpSp>
            <p:nvGrpSpPr>
              <p:cNvPr id="34" name="组合 33"/>
              <p:cNvGrpSpPr/>
              <p:nvPr/>
            </p:nvGrpSpPr>
            <p:grpSpPr>
              <a:xfrm>
                <a:off x="2084369" y="1948068"/>
                <a:ext cx="4867485" cy="655847"/>
                <a:chOff x="5402407" y="1253593"/>
                <a:chExt cx="4867485" cy="655847"/>
              </a:xfrm>
            </p:grpSpPr>
            <p:sp>
              <p:nvSpPr>
                <p:cNvPr id="36" name="文本框 35"/>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当前形式分析</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7" name="文本框 36"/>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35" name="圆角矩形 34"/>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33" name="文本框 32"/>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3</a:t>
              </a:r>
              <a:endParaRPr lang="zh-CN" altLang="en-US" i="1" dirty="0">
                <a:solidFill>
                  <a:schemeClr val="bg1"/>
                </a:solidFill>
                <a:latin typeface="Century Gothic" panose="020B0502020202020204" pitchFamily="34" charset="0"/>
              </a:endParaRPr>
            </a:p>
          </p:txBody>
        </p:sp>
      </p:grpSp>
      <p:grpSp>
        <p:nvGrpSpPr>
          <p:cNvPr id="38" name="组合 37"/>
          <p:cNvGrpSpPr/>
          <p:nvPr/>
        </p:nvGrpSpPr>
        <p:grpSpPr>
          <a:xfrm>
            <a:off x="6473272" y="4567574"/>
            <a:ext cx="5360825" cy="655847"/>
            <a:chOff x="1278972" y="1892039"/>
            <a:chExt cx="5360825" cy="655847"/>
          </a:xfrm>
        </p:grpSpPr>
        <p:grpSp>
          <p:nvGrpSpPr>
            <p:cNvPr id="39" name="组合 38"/>
            <p:cNvGrpSpPr/>
            <p:nvPr/>
          </p:nvGrpSpPr>
          <p:grpSpPr>
            <a:xfrm>
              <a:off x="1278972" y="1892039"/>
              <a:ext cx="5360825" cy="655847"/>
              <a:chOff x="1591029" y="1948068"/>
              <a:chExt cx="5360825" cy="655847"/>
            </a:xfrm>
          </p:grpSpPr>
          <p:grpSp>
            <p:nvGrpSpPr>
              <p:cNvPr id="41" name="组合 40"/>
              <p:cNvGrpSpPr/>
              <p:nvPr/>
            </p:nvGrpSpPr>
            <p:grpSpPr>
              <a:xfrm>
                <a:off x="2084369" y="1948068"/>
                <a:ext cx="4867485" cy="655847"/>
                <a:chOff x="5402407" y="1253593"/>
                <a:chExt cx="4867485" cy="655847"/>
              </a:xfrm>
            </p:grpSpPr>
            <p:sp>
              <p:nvSpPr>
                <p:cNvPr id="43" name="文本框 42"/>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b="1" dirty="0" smtClean="0">
                      <a:solidFill>
                        <a:schemeClr val="accent2"/>
                      </a:solidFill>
                      <a:latin typeface="微软雅黑"/>
                      <a:ea typeface="微软雅黑"/>
                    </a:rPr>
                    <a:t>下步</a:t>
                  </a: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工作重点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44" name="文本框 43"/>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42" name="圆角矩形 41"/>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40" name="文本框 39"/>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4</a:t>
              </a:r>
              <a:endParaRPr lang="zh-CN" altLang="en-US" i="1" dirty="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1714884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1000" fill="hold"/>
                                        <p:tgtEl>
                                          <p:spTgt spid="17"/>
                                        </p:tgtEl>
                                        <p:attrNameLst>
                                          <p:attrName>ppt_x</p:attrName>
                                        </p:attrNameLst>
                                      </p:cBhvr>
                                      <p:tavLst>
                                        <p:tav tm="0">
                                          <p:val>
                                            <p:strVal val="0-#ppt_w/2"/>
                                          </p:val>
                                        </p:tav>
                                        <p:tav tm="100000">
                                          <p:val>
                                            <p:strVal val="#ppt_x"/>
                                          </p:val>
                                        </p:tav>
                                      </p:tavLst>
                                    </p:anim>
                                    <p:anim calcmode="lin" valueType="num">
                                      <p:cBhvr additive="base">
                                        <p:cTn id="19" dur="1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decel="100000" fill="hold" nodeType="withEffect">
                                  <p:stCondLst>
                                    <p:cond delay="25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1000" fill="hold"/>
                                        <p:tgtEl>
                                          <p:spTgt spid="24"/>
                                        </p:tgtEl>
                                        <p:attrNameLst>
                                          <p:attrName>ppt_x</p:attrName>
                                        </p:attrNameLst>
                                      </p:cBhvr>
                                      <p:tavLst>
                                        <p:tav tm="0">
                                          <p:val>
                                            <p:strVal val="0-#ppt_w/2"/>
                                          </p:val>
                                        </p:tav>
                                        <p:tav tm="100000">
                                          <p:val>
                                            <p:strVal val="#ppt_x"/>
                                          </p:val>
                                        </p:tav>
                                      </p:tavLst>
                                    </p:anim>
                                    <p:anim calcmode="lin" valueType="num">
                                      <p:cBhvr additive="base">
                                        <p:cTn id="23" dur="1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decel="100000" fill="hold" nodeType="withEffect">
                                  <p:stCondLst>
                                    <p:cond delay="50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1000" fill="hold"/>
                                        <p:tgtEl>
                                          <p:spTgt spid="31"/>
                                        </p:tgtEl>
                                        <p:attrNameLst>
                                          <p:attrName>ppt_x</p:attrName>
                                        </p:attrNameLst>
                                      </p:cBhvr>
                                      <p:tavLst>
                                        <p:tav tm="0">
                                          <p:val>
                                            <p:strVal val="0-#ppt_w/2"/>
                                          </p:val>
                                        </p:tav>
                                        <p:tav tm="100000">
                                          <p:val>
                                            <p:strVal val="#ppt_x"/>
                                          </p:val>
                                        </p:tav>
                                      </p:tavLst>
                                    </p:anim>
                                    <p:anim calcmode="lin" valueType="num">
                                      <p:cBhvr additive="base">
                                        <p:cTn id="27" dur="1000" fill="hold"/>
                                        <p:tgtEl>
                                          <p:spTgt spid="31"/>
                                        </p:tgtEl>
                                        <p:attrNameLst>
                                          <p:attrName>ppt_y</p:attrName>
                                        </p:attrNameLst>
                                      </p:cBhvr>
                                      <p:tavLst>
                                        <p:tav tm="0">
                                          <p:val>
                                            <p:strVal val="#ppt_y"/>
                                          </p:val>
                                        </p:tav>
                                        <p:tav tm="100000">
                                          <p:val>
                                            <p:strVal val="#ppt_y"/>
                                          </p:val>
                                        </p:tav>
                                      </p:tavLst>
                                    </p:anim>
                                  </p:childTnLst>
                                </p:cTn>
                              </p:par>
                              <p:par>
                                <p:cTn id="28" presetID="2" presetClass="entr" presetSubtype="8" decel="100000" fill="hold" nodeType="withEffect">
                                  <p:stCondLst>
                                    <p:cond delay="75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0-#ppt_w/2"/>
                                          </p:val>
                                        </p:tav>
                                        <p:tav tm="100000">
                                          <p:val>
                                            <p:strVal val="#ppt_x"/>
                                          </p:val>
                                        </p:tav>
                                      </p:tavLst>
                                    </p:anim>
                                    <p:anim calcmode="lin" valueType="num">
                                      <p:cBhvr additive="base">
                                        <p:cTn id="31" dur="10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前期工作亮点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a:solidFill>
                  <a:schemeClr val="bg1"/>
                </a:solidFill>
                <a:latin typeface="+mj-ea"/>
                <a:ea typeface="+mj-ea"/>
              </a:rPr>
              <a:t>第</a:t>
            </a:r>
            <a:r>
              <a:rPr lang="zh-CN" altLang="en-US" sz="4400" b="1" dirty="0" smtClean="0">
                <a:solidFill>
                  <a:schemeClr val="bg1"/>
                </a:solidFill>
                <a:latin typeface="+mj-ea"/>
                <a:ea typeface="+mj-ea"/>
              </a:rPr>
              <a:t>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5167231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47"/>
          <p:cNvPicPr>
            <a:picLocks noGrp="1" noChangeAspect="1"/>
          </p:cNvPicPr>
          <p:nvPr>
            <p:ph type="pic" sz="quarter" idx="11"/>
          </p:nvPr>
        </p:nvPicPr>
        <p:blipFill>
          <a:blip r:embed="rId3" cstate="print">
            <a:grayscl/>
            <a:extLst>
              <a:ext uri="{BEBA8EAE-BF5A-486C-A8C5-ECC9F3942E4B}">
                <a14:imgProps xmlns:a14="http://schemas.microsoft.com/office/drawing/2010/main">
                  <a14:imgLayer>
                    <a14:imgEffect>
                      <a14:colorTemperature colorTemp="5300"/>
                    </a14:imgEffect>
                    <a14:imgEffect>
                      <a14:brightnessContrast contrast="40000"/>
                    </a14:imgEffect>
                  </a14:imgLayer>
                </a14:imgProps>
              </a:ext>
              <a:ext uri="{28A0092B-C50C-407E-A947-70E740481C1C}">
                <a14:useLocalDpi xmlns:a14="http://schemas.microsoft.com/office/drawing/2010/main" val="0"/>
              </a:ext>
            </a:extLst>
          </a:blip>
          <a:srcRect l="18166" r="18166"/>
          <a:stretch>
            <a:fillRect/>
          </a:stretch>
        </p:blipFill>
        <p:spPr/>
      </p:pic>
      <p:sp>
        <p:nvSpPr>
          <p:cNvPr id="6" name="椭圆 5"/>
          <p:cNvSpPr/>
          <p:nvPr/>
        </p:nvSpPr>
        <p:spPr>
          <a:xfrm>
            <a:off x="4180197" y="3696264"/>
            <a:ext cx="1161708" cy="116170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椭圆 6"/>
          <p:cNvSpPr/>
          <p:nvPr/>
        </p:nvSpPr>
        <p:spPr>
          <a:xfrm>
            <a:off x="3987672" y="5100221"/>
            <a:ext cx="385049" cy="38504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椭圆 23"/>
          <p:cNvSpPr/>
          <p:nvPr/>
        </p:nvSpPr>
        <p:spPr>
          <a:xfrm>
            <a:off x="5851698" y="2082801"/>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1</a:t>
            </a:r>
            <a:endParaRPr lang="en-US" altLang="zh-CN" sz="2400" dirty="0"/>
          </a:p>
        </p:txBody>
      </p:sp>
      <p:sp>
        <p:nvSpPr>
          <p:cNvPr id="20" name="椭圆 19"/>
          <p:cNvSpPr/>
          <p:nvPr/>
        </p:nvSpPr>
        <p:spPr>
          <a:xfrm>
            <a:off x="5851698" y="3011409"/>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2</a:t>
            </a:r>
            <a:endParaRPr lang="en-US" altLang="zh-CN" sz="2400" dirty="0"/>
          </a:p>
        </p:txBody>
      </p:sp>
      <p:sp>
        <p:nvSpPr>
          <p:cNvPr id="16" name="椭圆 15"/>
          <p:cNvSpPr/>
          <p:nvPr/>
        </p:nvSpPr>
        <p:spPr>
          <a:xfrm>
            <a:off x="5851698" y="3940016"/>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3</a:t>
            </a:r>
            <a:endParaRPr lang="en-US" altLang="zh-CN" sz="2400" dirty="0"/>
          </a:p>
        </p:txBody>
      </p:sp>
      <p:sp>
        <p:nvSpPr>
          <p:cNvPr id="12" name="椭圆 11"/>
          <p:cNvSpPr/>
          <p:nvPr/>
        </p:nvSpPr>
        <p:spPr>
          <a:xfrm>
            <a:off x="5851698" y="4868623"/>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4</a:t>
            </a:r>
            <a:endParaRPr lang="en-US" altLang="zh-CN" sz="2400" dirty="0"/>
          </a:p>
        </p:txBody>
      </p:sp>
      <p:grpSp>
        <p:nvGrpSpPr>
          <p:cNvPr id="33" name="组合 32"/>
          <p:cNvGrpSpPr/>
          <p:nvPr/>
        </p:nvGrpSpPr>
        <p:grpSpPr>
          <a:xfrm>
            <a:off x="6464300" y="2024888"/>
            <a:ext cx="4791529" cy="603964"/>
            <a:chOff x="874712" y="3387780"/>
            <a:chExt cx="4791529" cy="603964"/>
          </a:xfrm>
        </p:grpSpPr>
        <p:sp>
          <p:nvSpPr>
            <p:cNvPr id="34" name="矩形 33">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5" name="矩形 34">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6" name="组合 35"/>
          <p:cNvGrpSpPr/>
          <p:nvPr/>
        </p:nvGrpSpPr>
        <p:grpSpPr>
          <a:xfrm>
            <a:off x="6464300" y="2953496"/>
            <a:ext cx="4791529" cy="603964"/>
            <a:chOff x="874712" y="3387780"/>
            <a:chExt cx="4791529" cy="603964"/>
          </a:xfrm>
        </p:grpSpPr>
        <p:sp>
          <p:nvSpPr>
            <p:cNvPr id="37" name="矩形 36">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8" name="矩形 37">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9" name="组合 38"/>
          <p:cNvGrpSpPr/>
          <p:nvPr/>
        </p:nvGrpSpPr>
        <p:grpSpPr>
          <a:xfrm>
            <a:off x="6464300" y="3882103"/>
            <a:ext cx="4791529" cy="603964"/>
            <a:chOff x="874712" y="3387780"/>
            <a:chExt cx="4791529" cy="603964"/>
          </a:xfrm>
        </p:grpSpPr>
        <p:sp>
          <p:nvSpPr>
            <p:cNvPr id="40" name="矩形 39">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1" name="矩形 40">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42" name="组合 41"/>
          <p:cNvGrpSpPr/>
          <p:nvPr/>
        </p:nvGrpSpPr>
        <p:grpSpPr>
          <a:xfrm>
            <a:off x="6464300" y="4810710"/>
            <a:ext cx="4791529" cy="603964"/>
            <a:chOff x="874712" y="3387780"/>
            <a:chExt cx="4791529" cy="603964"/>
          </a:xfrm>
        </p:grpSpPr>
        <p:sp>
          <p:nvSpPr>
            <p:cNvPr id="43" name="矩形 42">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4" name="矩形 43">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61" name="组合 60"/>
          <p:cNvGrpSpPr/>
          <p:nvPr/>
        </p:nvGrpSpPr>
        <p:grpSpPr>
          <a:xfrm>
            <a:off x="2106576" y="317845"/>
            <a:ext cx="4885992" cy="774045"/>
            <a:chOff x="5373378" y="1290798"/>
            <a:chExt cx="4885992" cy="774045"/>
          </a:xfrm>
        </p:grpSpPr>
        <p:sp>
          <p:nvSpPr>
            <p:cNvPr id="62" name="文本框 6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63" name="文本框 6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4700559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1000" fill="hold"/>
                                        <p:tgtEl>
                                          <p:spTgt spid="48"/>
                                        </p:tgtEl>
                                        <p:attrNameLst>
                                          <p:attrName>ppt_w</p:attrName>
                                        </p:attrNameLst>
                                      </p:cBhvr>
                                      <p:tavLst>
                                        <p:tav tm="0">
                                          <p:val>
                                            <p:fltVal val="0"/>
                                          </p:val>
                                        </p:tav>
                                        <p:tav tm="100000">
                                          <p:val>
                                            <p:strVal val="#ppt_w"/>
                                          </p:val>
                                        </p:tav>
                                      </p:tavLst>
                                    </p:anim>
                                    <p:anim calcmode="lin" valueType="num">
                                      <p:cBhvr>
                                        <p:cTn id="8" dur="1000" fill="hold"/>
                                        <p:tgtEl>
                                          <p:spTgt spid="48"/>
                                        </p:tgtEl>
                                        <p:attrNameLst>
                                          <p:attrName>ppt_h</p:attrName>
                                        </p:attrNameLst>
                                      </p:cBhvr>
                                      <p:tavLst>
                                        <p:tav tm="0">
                                          <p:val>
                                            <p:fltVal val="0"/>
                                          </p:val>
                                        </p:tav>
                                        <p:tav tm="100000">
                                          <p:val>
                                            <p:strVal val="#ppt_h"/>
                                          </p:val>
                                        </p:tav>
                                      </p:tavLst>
                                    </p:anim>
                                    <p:anim calcmode="lin" valueType="num">
                                      <p:cBhvr>
                                        <p:cTn id="9" dur="1000" fill="hold"/>
                                        <p:tgtEl>
                                          <p:spTgt spid="48"/>
                                        </p:tgtEl>
                                        <p:attrNameLst>
                                          <p:attrName>style.rotation</p:attrName>
                                        </p:attrNameLst>
                                      </p:cBhvr>
                                      <p:tavLst>
                                        <p:tav tm="0">
                                          <p:val>
                                            <p:fltVal val="90"/>
                                          </p:val>
                                        </p:tav>
                                        <p:tav tm="100000">
                                          <p:val>
                                            <p:fltVal val="0"/>
                                          </p:val>
                                        </p:tav>
                                      </p:tavLst>
                                    </p:anim>
                                    <p:animEffect transition="in" filter="fade">
                                      <p:cBhvr>
                                        <p:cTn id="10" dur="1000"/>
                                        <p:tgtEl>
                                          <p:spTgt spid="48"/>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1000" fill="hold"/>
                                        <p:tgtEl>
                                          <p:spTgt spid="24"/>
                                        </p:tgtEl>
                                        <p:attrNameLst>
                                          <p:attrName>ppt_x</p:attrName>
                                        </p:attrNameLst>
                                      </p:cBhvr>
                                      <p:tavLst>
                                        <p:tav tm="0">
                                          <p:val>
                                            <p:strVal val="1+#ppt_w/2"/>
                                          </p:val>
                                        </p:tav>
                                        <p:tav tm="100000">
                                          <p:val>
                                            <p:strVal val="#ppt_x"/>
                                          </p:val>
                                        </p:tav>
                                      </p:tavLst>
                                    </p:anim>
                                    <p:anim calcmode="lin" valueType="num">
                                      <p:cBhvr additive="base">
                                        <p:cTn id="26" dur="10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1000" fill="hold"/>
                                        <p:tgtEl>
                                          <p:spTgt spid="20"/>
                                        </p:tgtEl>
                                        <p:attrNameLst>
                                          <p:attrName>ppt_x</p:attrName>
                                        </p:attrNameLst>
                                      </p:cBhvr>
                                      <p:tavLst>
                                        <p:tav tm="0">
                                          <p:val>
                                            <p:strVal val="1+#ppt_w/2"/>
                                          </p:val>
                                        </p:tav>
                                        <p:tav tm="100000">
                                          <p:val>
                                            <p:strVal val="#ppt_x"/>
                                          </p:val>
                                        </p:tav>
                                      </p:tavLst>
                                    </p:anim>
                                    <p:anim calcmode="lin" valueType="num">
                                      <p:cBhvr additive="base">
                                        <p:cTn id="30" dur="10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1000" fill="hold"/>
                                        <p:tgtEl>
                                          <p:spTgt spid="16"/>
                                        </p:tgtEl>
                                        <p:attrNameLst>
                                          <p:attrName>ppt_x</p:attrName>
                                        </p:attrNameLst>
                                      </p:cBhvr>
                                      <p:tavLst>
                                        <p:tav tm="0">
                                          <p:val>
                                            <p:strVal val="1+#ppt_w/2"/>
                                          </p:val>
                                        </p:tav>
                                        <p:tav tm="100000">
                                          <p:val>
                                            <p:strVal val="#ppt_x"/>
                                          </p:val>
                                        </p:tav>
                                      </p:tavLst>
                                    </p:anim>
                                    <p:anim calcmode="lin" valueType="num">
                                      <p:cBhvr additive="base">
                                        <p:cTn id="34" dur="1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1000" fill="hold"/>
                                        <p:tgtEl>
                                          <p:spTgt spid="12"/>
                                        </p:tgtEl>
                                        <p:attrNameLst>
                                          <p:attrName>ppt_x</p:attrName>
                                        </p:attrNameLst>
                                      </p:cBhvr>
                                      <p:tavLst>
                                        <p:tav tm="0">
                                          <p:val>
                                            <p:strVal val="1+#ppt_w/2"/>
                                          </p:val>
                                        </p:tav>
                                        <p:tav tm="100000">
                                          <p:val>
                                            <p:strVal val="#ppt_x"/>
                                          </p:val>
                                        </p:tav>
                                      </p:tavLst>
                                    </p:anim>
                                    <p:anim calcmode="lin" valueType="num">
                                      <p:cBhvr additive="base">
                                        <p:cTn id="38" dur="10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35" presetClass="path" presetSubtype="0" autoRev="1" fill="hold" grpId="1" nodeType="afterEffect">
                                  <p:stCondLst>
                                    <p:cond delay="0"/>
                                  </p:stCondLst>
                                  <p:childTnLst>
                                    <p:animMotion origin="layout" path="M 0 -3.7037E-7 L -0.02969 -3.7037E-7 " pathEditMode="relative" rAng="0" ptsTypes="AA">
                                      <p:cBhvr>
                                        <p:cTn id="41" dur="500" fill="hold"/>
                                        <p:tgtEl>
                                          <p:spTgt spid="16"/>
                                        </p:tgtEl>
                                        <p:attrNameLst>
                                          <p:attrName>ppt_x</p:attrName>
                                          <p:attrName>ppt_y</p:attrName>
                                        </p:attrNameLst>
                                      </p:cBhvr>
                                      <p:rCtr x="-1484" y="0"/>
                                    </p:animMotion>
                                  </p:childTnLst>
                                </p:cTn>
                              </p:par>
                              <p:par>
                                <p:cTn id="42" presetID="35" presetClass="path" presetSubtype="0" autoRev="1" fill="hold" grpId="1" nodeType="withEffect">
                                  <p:stCondLst>
                                    <p:cond delay="0"/>
                                  </p:stCondLst>
                                  <p:childTnLst>
                                    <p:animMotion origin="layout" path="M 0 -3.7037E-7 L -0.02969 -3.7037E-7 " pathEditMode="relative" rAng="0" ptsTypes="AA">
                                      <p:cBhvr>
                                        <p:cTn id="43" dur="500" fill="hold"/>
                                        <p:tgtEl>
                                          <p:spTgt spid="20"/>
                                        </p:tgtEl>
                                        <p:attrNameLst>
                                          <p:attrName>ppt_x</p:attrName>
                                          <p:attrName>ppt_y</p:attrName>
                                        </p:attrNameLst>
                                      </p:cBhvr>
                                      <p:rCtr x="-1484" y="0"/>
                                    </p:animMotion>
                                  </p:childTnLst>
                                </p:cTn>
                              </p:par>
                              <p:par>
                                <p:cTn id="44" presetID="35" presetClass="path" presetSubtype="0" autoRev="1" fill="hold" grpId="1" nodeType="withEffect">
                                  <p:stCondLst>
                                    <p:cond delay="0"/>
                                  </p:stCondLst>
                                  <p:childTnLst>
                                    <p:animMotion origin="layout" path="M 0 -3.7037E-7 L -0.02969 -3.7037E-7 " pathEditMode="relative" rAng="0" ptsTypes="AA">
                                      <p:cBhvr>
                                        <p:cTn id="45" dur="500" fill="hold"/>
                                        <p:tgtEl>
                                          <p:spTgt spid="12"/>
                                        </p:tgtEl>
                                        <p:attrNameLst>
                                          <p:attrName>ppt_x</p:attrName>
                                          <p:attrName>ppt_y</p:attrName>
                                        </p:attrNameLst>
                                      </p:cBhvr>
                                      <p:rCtr x="-1484" y="0"/>
                                    </p:animMotion>
                                  </p:childTnLst>
                                </p:cTn>
                              </p:par>
                              <p:par>
                                <p:cTn id="46" presetID="35" presetClass="path" presetSubtype="0" autoRev="1" fill="hold" grpId="1" nodeType="withEffect">
                                  <p:stCondLst>
                                    <p:cond delay="0"/>
                                  </p:stCondLst>
                                  <p:childTnLst>
                                    <p:animMotion origin="layout" path="M 0 -3.7037E-7 L -0.02969 -3.7037E-7 " pathEditMode="relative" rAng="0" ptsTypes="AA">
                                      <p:cBhvr>
                                        <p:cTn id="47" dur="500" fill="hold"/>
                                        <p:tgtEl>
                                          <p:spTgt spid="24"/>
                                        </p:tgtEl>
                                        <p:attrNameLst>
                                          <p:attrName>ppt_x</p:attrName>
                                          <p:attrName>ppt_y</p:attrName>
                                        </p:attrNameLst>
                                      </p:cBhvr>
                                      <p:rCtr x="-1484" y="0"/>
                                    </p:animMotion>
                                  </p:childTnLst>
                                </p:cTn>
                              </p:par>
                              <p:par>
                                <p:cTn id="48" presetID="22" presetClass="entr" presetSubtype="8" fill="hold" nodeType="withEffect">
                                  <p:stCondLst>
                                    <p:cond delay="50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1000"/>
                                        <p:tgtEl>
                                          <p:spTgt spid="33"/>
                                        </p:tgtEl>
                                      </p:cBhvr>
                                    </p:animEffect>
                                  </p:childTnLst>
                                </p:cTn>
                              </p:par>
                              <p:par>
                                <p:cTn id="51" presetID="22" presetClass="entr" presetSubtype="8" fill="hold" nodeType="withEffect">
                                  <p:stCondLst>
                                    <p:cond delay="50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1000"/>
                                        <p:tgtEl>
                                          <p:spTgt spid="36"/>
                                        </p:tgtEl>
                                      </p:cBhvr>
                                    </p:animEffect>
                                  </p:childTnLst>
                                </p:cTn>
                              </p:par>
                              <p:par>
                                <p:cTn id="54" presetID="22" presetClass="entr" presetSubtype="8" fill="hold" nodeType="withEffect">
                                  <p:stCondLst>
                                    <p:cond delay="500"/>
                                  </p:stCondLst>
                                  <p:childTnLst>
                                    <p:set>
                                      <p:cBhvr>
                                        <p:cTn id="55" dur="1" fill="hold">
                                          <p:stCondLst>
                                            <p:cond delay="0"/>
                                          </p:stCondLst>
                                        </p:cTn>
                                        <p:tgtEl>
                                          <p:spTgt spid="39"/>
                                        </p:tgtEl>
                                        <p:attrNameLst>
                                          <p:attrName>style.visibility</p:attrName>
                                        </p:attrNameLst>
                                      </p:cBhvr>
                                      <p:to>
                                        <p:strVal val="visible"/>
                                      </p:to>
                                    </p:set>
                                    <p:animEffect transition="in" filter="wipe(left)">
                                      <p:cBhvr>
                                        <p:cTn id="56" dur="1000"/>
                                        <p:tgtEl>
                                          <p:spTgt spid="39"/>
                                        </p:tgtEl>
                                      </p:cBhvr>
                                    </p:animEffect>
                                  </p:childTnLst>
                                </p:cTn>
                              </p:par>
                              <p:par>
                                <p:cTn id="57" presetID="22" presetClass="entr" presetSubtype="8" fill="hold" nodeType="withEffect">
                                  <p:stCondLst>
                                    <p:cond delay="50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4" grpId="0" animBg="1"/>
      <p:bldP spid="24" grpId="1" animBg="1"/>
      <p:bldP spid="20" grpId="0" animBg="1"/>
      <p:bldP spid="20" grpId="1" animBg="1"/>
      <p:bldP spid="16" grpId="0" animBg="1"/>
      <p:bldP spid="16" grpId="1" animBg="1"/>
      <p:bldP spid="12" grpId="0" animBg="1"/>
      <p:bldP spid="1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58860"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4" name="ïšḻïďê-Rectangle 3"/>
          <p:cNvSpPr/>
          <p:nvPr/>
        </p:nvSpPr>
        <p:spPr>
          <a:xfrm>
            <a:off x="7781575"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5" name="ïšḻïďê-Rectangle 4"/>
          <p:cNvSpPr/>
          <p:nvPr/>
        </p:nvSpPr>
        <p:spPr>
          <a:xfrm>
            <a:off x="4670218"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6" name="ïšḻïďê-Rectangle 5"/>
          <p:cNvSpPr/>
          <p:nvPr/>
        </p:nvSpPr>
        <p:spPr>
          <a:xfrm>
            <a:off x="1558860"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7" name="ïšḻïďê-Rectangle 6"/>
          <p:cNvSpPr/>
          <p:nvPr/>
        </p:nvSpPr>
        <p:spPr>
          <a:xfrm>
            <a:off x="4670218"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8" name="ïšḻïďê-Rectangle 7"/>
          <p:cNvSpPr/>
          <p:nvPr/>
        </p:nvSpPr>
        <p:spPr>
          <a:xfrm>
            <a:off x="7781575" y="2076450"/>
            <a:ext cx="951854" cy="851463"/>
          </a:xfrm>
          <a:prstGeom prst="rect">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2" name="ïšḻïďê-任意多边形: 形状 11"/>
          <p:cNvSpPr>
            <a:spLocks noChangeAspect="1"/>
          </p:cNvSpPr>
          <p:nvPr/>
        </p:nvSpPr>
        <p:spPr bwMode="auto">
          <a:xfrm>
            <a:off x="4917678" y="2273715"/>
            <a:ext cx="456933" cy="456933"/>
          </a:xfrm>
          <a:custGeom>
            <a:avLst/>
            <a:gdLst>
              <a:gd name="T0" fmla="*/ 70 w 70"/>
              <a:gd name="T1" fmla="*/ 35 h 70"/>
              <a:gd name="T2" fmla="*/ 35 w 70"/>
              <a:gd name="T3" fmla="*/ 0 h 70"/>
              <a:gd name="T4" fmla="*/ 0 w 70"/>
              <a:gd name="T5" fmla="*/ 35 h 70"/>
              <a:gd name="T6" fmla="*/ 35 w 70"/>
              <a:gd name="T7" fmla="*/ 70 h 70"/>
              <a:gd name="T8" fmla="*/ 70 w 70"/>
              <a:gd name="T9" fmla="*/ 35 h 70"/>
              <a:gd name="T10" fmla="*/ 33 w 70"/>
              <a:gd name="T11" fmla="*/ 35 h 70"/>
              <a:gd name="T12" fmla="*/ 29 w 70"/>
              <a:gd name="T13" fmla="*/ 32 h 70"/>
              <a:gd name="T14" fmla="*/ 23 w 70"/>
              <a:gd name="T15" fmla="*/ 21 h 70"/>
              <a:gd name="T16" fmla="*/ 15 w 70"/>
              <a:gd name="T17" fmla="*/ 20 h 70"/>
              <a:gd name="T18" fmla="*/ 19 w 70"/>
              <a:gd name="T19" fmla="*/ 13 h 70"/>
              <a:gd name="T20" fmla="*/ 25 w 70"/>
              <a:gd name="T21" fmla="*/ 12 h 70"/>
              <a:gd name="T22" fmla="*/ 30 w 70"/>
              <a:gd name="T23" fmla="*/ 14 h 70"/>
              <a:gd name="T24" fmla="*/ 38 w 70"/>
              <a:gd name="T25" fmla="*/ 14 h 70"/>
              <a:gd name="T26" fmla="*/ 39 w 70"/>
              <a:gd name="T27" fmla="*/ 16 h 70"/>
              <a:gd name="T28" fmla="*/ 36 w 70"/>
              <a:gd name="T29" fmla="*/ 18 h 70"/>
              <a:gd name="T30" fmla="*/ 41 w 70"/>
              <a:gd name="T31" fmla="*/ 21 h 70"/>
              <a:gd name="T32" fmla="*/ 42 w 70"/>
              <a:gd name="T33" fmla="*/ 17 h 70"/>
              <a:gd name="T34" fmla="*/ 49 w 70"/>
              <a:gd name="T35" fmla="*/ 21 h 70"/>
              <a:gd name="T36" fmla="*/ 51 w 70"/>
              <a:gd name="T37" fmla="*/ 23 h 70"/>
              <a:gd name="T38" fmla="*/ 46 w 70"/>
              <a:gd name="T39" fmla="*/ 22 h 70"/>
              <a:gd name="T40" fmla="*/ 47 w 70"/>
              <a:gd name="T41" fmla="*/ 25 h 70"/>
              <a:gd name="T42" fmla="*/ 45 w 70"/>
              <a:gd name="T43" fmla="*/ 25 h 70"/>
              <a:gd name="T44" fmla="*/ 42 w 70"/>
              <a:gd name="T45" fmla="*/ 28 h 70"/>
              <a:gd name="T46" fmla="*/ 41 w 70"/>
              <a:gd name="T47" fmla="*/ 31 h 70"/>
              <a:gd name="T48" fmla="*/ 39 w 70"/>
              <a:gd name="T49" fmla="*/ 30 h 70"/>
              <a:gd name="T50" fmla="*/ 35 w 70"/>
              <a:gd name="T51" fmla="*/ 32 h 70"/>
              <a:gd name="T52" fmla="*/ 39 w 70"/>
              <a:gd name="T53" fmla="*/ 33 h 70"/>
              <a:gd name="T54" fmla="*/ 40 w 70"/>
              <a:gd name="T55" fmla="*/ 35 h 70"/>
              <a:gd name="T56" fmla="*/ 43 w 70"/>
              <a:gd name="T57" fmla="*/ 38 h 70"/>
              <a:gd name="T58" fmla="*/ 46 w 70"/>
              <a:gd name="T59" fmla="*/ 39 h 70"/>
              <a:gd name="T60" fmla="*/ 51 w 70"/>
              <a:gd name="T61" fmla="*/ 42 h 70"/>
              <a:gd name="T62" fmla="*/ 55 w 70"/>
              <a:gd name="T63" fmla="*/ 44 h 70"/>
              <a:gd name="T64" fmla="*/ 53 w 70"/>
              <a:gd name="T65" fmla="*/ 48 h 70"/>
              <a:gd name="T66" fmla="*/ 45 w 70"/>
              <a:gd name="T67" fmla="*/ 58 h 70"/>
              <a:gd name="T68" fmla="*/ 44 w 70"/>
              <a:gd name="T69" fmla="*/ 61 h 70"/>
              <a:gd name="T70" fmla="*/ 41 w 70"/>
              <a:gd name="T71" fmla="*/ 57 h 70"/>
              <a:gd name="T72" fmla="*/ 41 w 70"/>
              <a:gd name="T73" fmla="*/ 54 h 70"/>
              <a:gd name="T74" fmla="*/ 42 w 70"/>
              <a:gd name="T75" fmla="*/ 47 h 70"/>
              <a:gd name="T76" fmla="*/ 40 w 70"/>
              <a:gd name="T77" fmla="*/ 38 h 70"/>
              <a:gd name="T78" fmla="*/ 37 w 70"/>
              <a:gd name="T79" fmla="*/ 35 h 70"/>
              <a:gd name="T80" fmla="*/ 33 w 70"/>
              <a:gd name="T81" fmla="*/ 35 h 70"/>
              <a:gd name="T82" fmla="*/ 33 w 70"/>
              <a:gd name="T83" fmla="*/ 35 h 70"/>
              <a:gd name="T84" fmla="*/ 33 w 70"/>
              <a:gd name="T85"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70">
                <a:moveTo>
                  <a:pt x="70" y="35"/>
                </a:moveTo>
                <a:cubicBezTo>
                  <a:pt x="70" y="16"/>
                  <a:pt x="55" y="0"/>
                  <a:pt x="35" y="0"/>
                </a:cubicBezTo>
                <a:cubicBezTo>
                  <a:pt x="16" y="0"/>
                  <a:pt x="0" y="16"/>
                  <a:pt x="0" y="35"/>
                </a:cubicBezTo>
                <a:cubicBezTo>
                  <a:pt x="0" y="55"/>
                  <a:pt x="16" y="70"/>
                  <a:pt x="35" y="70"/>
                </a:cubicBezTo>
                <a:cubicBezTo>
                  <a:pt x="55" y="70"/>
                  <a:pt x="70" y="55"/>
                  <a:pt x="70" y="35"/>
                </a:cubicBezTo>
                <a:close/>
                <a:moveTo>
                  <a:pt x="33" y="35"/>
                </a:moveTo>
                <a:cubicBezTo>
                  <a:pt x="32" y="30"/>
                  <a:pt x="30" y="33"/>
                  <a:pt x="29" y="32"/>
                </a:cubicBezTo>
                <a:cubicBezTo>
                  <a:pt x="28" y="29"/>
                  <a:pt x="23" y="24"/>
                  <a:pt x="23" y="21"/>
                </a:cubicBezTo>
                <a:cubicBezTo>
                  <a:pt x="24" y="19"/>
                  <a:pt x="18" y="17"/>
                  <a:pt x="15" y="20"/>
                </a:cubicBezTo>
                <a:cubicBezTo>
                  <a:pt x="16" y="18"/>
                  <a:pt x="16" y="12"/>
                  <a:pt x="19" y="13"/>
                </a:cubicBezTo>
                <a:cubicBezTo>
                  <a:pt x="22" y="13"/>
                  <a:pt x="24" y="12"/>
                  <a:pt x="25" y="12"/>
                </a:cubicBezTo>
                <a:cubicBezTo>
                  <a:pt x="29" y="13"/>
                  <a:pt x="27" y="14"/>
                  <a:pt x="30" y="14"/>
                </a:cubicBezTo>
                <a:cubicBezTo>
                  <a:pt x="32" y="15"/>
                  <a:pt x="36" y="13"/>
                  <a:pt x="38" y="14"/>
                </a:cubicBezTo>
                <a:cubicBezTo>
                  <a:pt x="39" y="14"/>
                  <a:pt x="40" y="15"/>
                  <a:pt x="39" y="16"/>
                </a:cubicBezTo>
                <a:cubicBezTo>
                  <a:pt x="38" y="17"/>
                  <a:pt x="34" y="17"/>
                  <a:pt x="36" y="18"/>
                </a:cubicBezTo>
                <a:cubicBezTo>
                  <a:pt x="37" y="19"/>
                  <a:pt x="39" y="21"/>
                  <a:pt x="41" y="21"/>
                </a:cubicBezTo>
                <a:cubicBezTo>
                  <a:pt x="43" y="22"/>
                  <a:pt x="41" y="17"/>
                  <a:pt x="42" y="17"/>
                </a:cubicBezTo>
                <a:cubicBezTo>
                  <a:pt x="44" y="16"/>
                  <a:pt x="50" y="21"/>
                  <a:pt x="49" y="21"/>
                </a:cubicBezTo>
                <a:cubicBezTo>
                  <a:pt x="47" y="22"/>
                  <a:pt x="52" y="23"/>
                  <a:pt x="51" y="23"/>
                </a:cubicBezTo>
                <a:cubicBezTo>
                  <a:pt x="51" y="24"/>
                  <a:pt x="46" y="22"/>
                  <a:pt x="46" y="22"/>
                </a:cubicBezTo>
                <a:cubicBezTo>
                  <a:pt x="45" y="24"/>
                  <a:pt x="47" y="23"/>
                  <a:pt x="47" y="25"/>
                </a:cubicBezTo>
                <a:cubicBezTo>
                  <a:pt x="47" y="25"/>
                  <a:pt x="46" y="25"/>
                  <a:pt x="45" y="25"/>
                </a:cubicBezTo>
                <a:cubicBezTo>
                  <a:pt x="44" y="26"/>
                  <a:pt x="42" y="28"/>
                  <a:pt x="42" y="28"/>
                </a:cubicBezTo>
                <a:cubicBezTo>
                  <a:pt x="40" y="30"/>
                  <a:pt x="41" y="30"/>
                  <a:pt x="41" y="31"/>
                </a:cubicBezTo>
                <a:cubicBezTo>
                  <a:pt x="40" y="31"/>
                  <a:pt x="40" y="30"/>
                  <a:pt x="39" y="30"/>
                </a:cubicBezTo>
                <a:cubicBezTo>
                  <a:pt x="38" y="31"/>
                  <a:pt x="35" y="31"/>
                  <a:pt x="35" y="32"/>
                </a:cubicBezTo>
                <a:cubicBezTo>
                  <a:pt x="35" y="33"/>
                  <a:pt x="38" y="33"/>
                  <a:pt x="39" y="33"/>
                </a:cubicBezTo>
                <a:cubicBezTo>
                  <a:pt x="40" y="34"/>
                  <a:pt x="39" y="35"/>
                  <a:pt x="40" y="35"/>
                </a:cubicBezTo>
                <a:cubicBezTo>
                  <a:pt x="41" y="35"/>
                  <a:pt x="43" y="38"/>
                  <a:pt x="43" y="38"/>
                </a:cubicBezTo>
                <a:cubicBezTo>
                  <a:pt x="43" y="38"/>
                  <a:pt x="44" y="39"/>
                  <a:pt x="46" y="39"/>
                </a:cubicBezTo>
                <a:cubicBezTo>
                  <a:pt x="51" y="38"/>
                  <a:pt x="51" y="42"/>
                  <a:pt x="51" y="42"/>
                </a:cubicBezTo>
                <a:cubicBezTo>
                  <a:pt x="53" y="41"/>
                  <a:pt x="56" y="43"/>
                  <a:pt x="55" y="44"/>
                </a:cubicBezTo>
                <a:cubicBezTo>
                  <a:pt x="53" y="46"/>
                  <a:pt x="53" y="48"/>
                  <a:pt x="53" y="48"/>
                </a:cubicBezTo>
                <a:cubicBezTo>
                  <a:pt x="51" y="49"/>
                  <a:pt x="44" y="55"/>
                  <a:pt x="45" y="58"/>
                </a:cubicBezTo>
                <a:cubicBezTo>
                  <a:pt x="44" y="59"/>
                  <a:pt x="45" y="60"/>
                  <a:pt x="44" y="61"/>
                </a:cubicBezTo>
                <a:cubicBezTo>
                  <a:pt x="42" y="62"/>
                  <a:pt x="39" y="57"/>
                  <a:pt x="41" y="57"/>
                </a:cubicBezTo>
                <a:cubicBezTo>
                  <a:pt x="41" y="56"/>
                  <a:pt x="41" y="56"/>
                  <a:pt x="41" y="54"/>
                </a:cubicBezTo>
                <a:cubicBezTo>
                  <a:pt x="42" y="54"/>
                  <a:pt x="42" y="51"/>
                  <a:pt x="42" y="47"/>
                </a:cubicBezTo>
                <a:cubicBezTo>
                  <a:pt x="33" y="41"/>
                  <a:pt x="42" y="39"/>
                  <a:pt x="40" y="38"/>
                </a:cubicBezTo>
                <a:cubicBezTo>
                  <a:pt x="40" y="37"/>
                  <a:pt x="39" y="36"/>
                  <a:pt x="37" y="35"/>
                </a:cubicBezTo>
                <a:cubicBezTo>
                  <a:pt x="35" y="35"/>
                  <a:pt x="34" y="36"/>
                  <a:pt x="33" y="35"/>
                </a:cubicBezTo>
                <a:close/>
                <a:moveTo>
                  <a:pt x="33" y="35"/>
                </a:moveTo>
                <a:cubicBezTo>
                  <a:pt x="33" y="35"/>
                  <a:pt x="33" y="35"/>
                  <a:pt x="33" y="35"/>
                </a:cubicBezTo>
              </a:path>
            </a:pathLst>
          </a:custGeom>
          <a:solidFill>
            <a:schemeClr val="bg1"/>
          </a:solidFill>
          <a:ln>
            <a:noFill/>
          </a:ln>
          <a:extLst/>
        </p:spPr>
        <p:txBody>
          <a:bodyPr anchor="ctr"/>
          <a:lstStyle/>
          <a:p>
            <a:pPr algn="ctr"/>
            <a:endParaRPr/>
          </a:p>
        </p:txBody>
      </p:sp>
      <p:sp>
        <p:nvSpPr>
          <p:cNvPr id="13" name="ïšḻïďê-任意多边形: 形状 12"/>
          <p:cNvSpPr>
            <a:spLocks noChangeAspect="1"/>
          </p:cNvSpPr>
          <p:nvPr/>
        </p:nvSpPr>
        <p:spPr bwMode="auto">
          <a:xfrm>
            <a:off x="8029036" y="2273715"/>
            <a:ext cx="456933" cy="456933"/>
          </a:xfrm>
          <a:custGeom>
            <a:avLst/>
            <a:gdLst>
              <a:gd name="connsiteX0" fmla="*/ 225702 w 508000"/>
              <a:gd name="connsiteY0" fmla="*/ 59797 h 508000"/>
              <a:gd name="connsiteX1" fmla="*/ 392654 w 508000"/>
              <a:gd name="connsiteY1" fmla="*/ 115241 h 508000"/>
              <a:gd name="connsiteX2" fmla="*/ 392654 w 508000"/>
              <a:gd name="connsiteY2" fmla="*/ 392809 h 508000"/>
              <a:gd name="connsiteX3" fmla="*/ 115086 w 508000"/>
              <a:gd name="connsiteY3" fmla="*/ 392809 h 508000"/>
              <a:gd name="connsiteX4" fmla="*/ 77168 w 508000"/>
              <a:gd name="connsiteY4" fmla="*/ 168251 h 508000"/>
              <a:gd name="connsiteX5" fmla="*/ 259760 w 508000"/>
              <a:gd name="connsiteY5" fmla="*/ 259915 h 508000"/>
              <a:gd name="connsiteX6" fmla="*/ 168464 w 508000"/>
              <a:gd name="connsiteY6" fmla="*/ 77323 h 508000"/>
              <a:gd name="connsiteX7" fmla="*/ 225702 w 508000"/>
              <a:gd name="connsiteY7" fmla="*/ 59797 h 508000"/>
              <a:gd name="connsiteX8" fmla="*/ 109644 w 508000"/>
              <a:gd name="connsiteY8" fmla="*/ 18815 h 508000"/>
              <a:gd name="connsiteX9" fmla="*/ 201365 w 508000"/>
              <a:gd name="connsiteY9" fmla="*/ 201365 h 508000"/>
              <a:gd name="connsiteX10" fmla="*/ 18659 w 508000"/>
              <a:gd name="connsiteY10" fmla="*/ 109722 h 508000"/>
              <a:gd name="connsiteX11" fmla="*/ 56600 w 508000"/>
              <a:gd name="connsiteY11" fmla="*/ 56724 h 508000"/>
              <a:gd name="connsiteX12" fmla="*/ 109644 w 508000"/>
              <a:gd name="connsiteY12" fmla="*/ 18815 h 508000"/>
              <a:gd name="connsiteX13" fmla="*/ 254000 w 508000"/>
              <a:gd name="connsiteY13" fmla="*/ 0 h 508000"/>
              <a:gd name="connsiteX14" fmla="*/ 433641 w 508000"/>
              <a:gd name="connsiteY14" fmla="*/ 74359 h 508000"/>
              <a:gd name="connsiteX15" fmla="*/ 508000 w 508000"/>
              <a:gd name="connsiteY15" fmla="*/ 254000 h 508000"/>
              <a:gd name="connsiteX16" fmla="*/ 433641 w 508000"/>
              <a:gd name="connsiteY16" fmla="*/ 433641 h 508000"/>
              <a:gd name="connsiteX17" fmla="*/ 254000 w 508000"/>
              <a:gd name="connsiteY17" fmla="*/ 508000 h 508000"/>
              <a:gd name="connsiteX18" fmla="*/ 74360 w 508000"/>
              <a:gd name="connsiteY18" fmla="*/ 433641 h 508000"/>
              <a:gd name="connsiteX19" fmla="*/ 0 w 508000"/>
              <a:gd name="connsiteY19" fmla="*/ 254000 h 508000"/>
              <a:gd name="connsiteX20" fmla="*/ 25768 w 508000"/>
              <a:gd name="connsiteY20" fmla="*/ 142461 h 508000"/>
              <a:gd name="connsiteX21" fmla="*/ 46751 w 508000"/>
              <a:gd name="connsiteY21" fmla="*/ 153136 h 508000"/>
              <a:gd name="connsiteX22" fmla="*/ 90925 w 508000"/>
              <a:gd name="connsiteY22" fmla="*/ 417075 h 508000"/>
              <a:gd name="connsiteX23" fmla="*/ 417076 w 508000"/>
              <a:gd name="connsiteY23" fmla="*/ 417075 h 508000"/>
              <a:gd name="connsiteX24" fmla="*/ 417076 w 508000"/>
              <a:gd name="connsiteY24" fmla="*/ 90925 h 508000"/>
              <a:gd name="connsiteX25" fmla="*/ 153136 w 508000"/>
              <a:gd name="connsiteY25" fmla="*/ 46751 h 508000"/>
              <a:gd name="connsiteX26" fmla="*/ 142461 w 508000"/>
              <a:gd name="connsiteY26" fmla="*/ 25768 h 508000"/>
              <a:gd name="connsiteX27" fmla="*/ 254000 w 508000"/>
              <a:gd name="connsiteY27"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08000" h="508000">
                <a:moveTo>
                  <a:pt x="225702" y="59797"/>
                </a:moveTo>
                <a:cubicBezTo>
                  <a:pt x="284770" y="51255"/>
                  <a:pt x="347098" y="69685"/>
                  <a:pt x="392654" y="115241"/>
                </a:cubicBezTo>
                <a:cubicBezTo>
                  <a:pt x="469593" y="191811"/>
                  <a:pt x="469593" y="316239"/>
                  <a:pt x="392654" y="392809"/>
                </a:cubicBezTo>
                <a:cubicBezTo>
                  <a:pt x="316084" y="469748"/>
                  <a:pt x="191656" y="469748"/>
                  <a:pt x="115086" y="392809"/>
                </a:cubicBezTo>
                <a:cubicBezTo>
                  <a:pt x="54344" y="332068"/>
                  <a:pt x="41828" y="241509"/>
                  <a:pt x="77168" y="168251"/>
                </a:cubicBezTo>
                <a:lnTo>
                  <a:pt x="259760" y="259915"/>
                </a:lnTo>
                <a:cubicBezTo>
                  <a:pt x="259760" y="259915"/>
                  <a:pt x="259760" y="259915"/>
                  <a:pt x="168464" y="77323"/>
                </a:cubicBezTo>
                <a:cubicBezTo>
                  <a:pt x="186687" y="68488"/>
                  <a:pt x="206013" y="62644"/>
                  <a:pt x="225702" y="59797"/>
                </a:cubicBezTo>
                <a:close/>
                <a:moveTo>
                  <a:pt x="109644" y="18815"/>
                </a:moveTo>
                <a:lnTo>
                  <a:pt x="201365" y="201365"/>
                </a:lnTo>
                <a:cubicBezTo>
                  <a:pt x="201365" y="201365"/>
                  <a:pt x="201365" y="201365"/>
                  <a:pt x="18659" y="109722"/>
                </a:cubicBezTo>
                <a:cubicBezTo>
                  <a:pt x="27868" y="90584"/>
                  <a:pt x="40392" y="72549"/>
                  <a:pt x="56600" y="56724"/>
                </a:cubicBezTo>
                <a:cubicBezTo>
                  <a:pt x="72440" y="40530"/>
                  <a:pt x="90489" y="28016"/>
                  <a:pt x="109644" y="18815"/>
                </a:cubicBezTo>
                <a:close/>
                <a:moveTo>
                  <a:pt x="254000" y="0"/>
                </a:moveTo>
                <a:cubicBezTo>
                  <a:pt x="322102" y="0"/>
                  <a:pt x="385786" y="26504"/>
                  <a:pt x="433641" y="74359"/>
                </a:cubicBezTo>
                <a:cubicBezTo>
                  <a:pt x="481864" y="122583"/>
                  <a:pt x="508000" y="186267"/>
                  <a:pt x="508000" y="254000"/>
                </a:cubicBezTo>
                <a:cubicBezTo>
                  <a:pt x="508000" y="322101"/>
                  <a:pt x="481864" y="385786"/>
                  <a:pt x="433641" y="433641"/>
                </a:cubicBezTo>
                <a:cubicBezTo>
                  <a:pt x="385786" y="481864"/>
                  <a:pt x="322102" y="508000"/>
                  <a:pt x="254000" y="508000"/>
                </a:cubicBezTo>
                <a:cubicBezTo>
                  <a:pt x="186267" y="508000"/>
                  <a:pt x="122215" y="481864"/>
                  <a:pt x="74360" y="433641"/>
                </a:cubicBezTo>
                <a:cubicBezTo>
                  <a:pt x="26504" y="385786"/>
                  <a:pt x="0" y="322101"/>
                  <a:pt x="0" y="254000"/>
                </a:cubicBezTo>
                <a:cubicBezTo>
                  <a:pt x="0" y="214612"/>
                  <a:pt x="8835" y="176696"/>
                  <a:pt x="25768" y="142461"/>
                </a:cubicBezTo>
                <a:cubicBezTo>
                  <a:pt x="25768" y="142461"/>
                  <a:pt x="25768" y="142461"/>
                  <a:pt x="46751" y="153136"/>
                </a:cubicBezTo>
                <a:cubicBezTo>
                  <a:pt x="5153" y="238907"/>
                  <a:pt x="19878" y="345661"/>
                  <a:pt x="90925" y="417075"/>
                </a:cubicBezTo>
                <a:cubicBezTo>
                  <a:pt x="181113" y="506896"/>
                  <a:pt x="327255" y="506896"/>
                  <a:pt x="417076" y="417075"/>
                </a:cubicBezTo>
                <a:cubicBezTo>
                  <a:pt x="506896" y="327255"/>
                  <a:pt x="506896" y="181113"/>
                  <a:pt x="417076" y="90925"/>
                </a:cubicBezTo>
                <a:cubicBezTo>
                  <a:pt x="345661" y="19878"/>
                  <a:pt x="238907" y="5154"/>
                  <a:pt x="153136" y="46751"/>
                </a:cubicBezTo>
                <a:cubicBezTo>
                  <a:pt x="153136" y="46751"/>
                  <a:pt x="153136" y="46751"/>
                  <a:pt x="142461" y="25768"/>
                </a:cubicBezTo>
                <a:cubicBezTo>
                  <a:pt x="176696" y="8835"/>
                  <a:pt x="214612" y="0"/>
                  <a:pt x="254000" y="0"/>
                </a:cubicBezTo>
                <a:close/>
              </a:path>
            </a:pathLst>
          </a:custGeom>
          <a:solidFill>
            <a:schemeClr val="bg1"/>
          </a:solidFill>
          <a:ln>
            <a:noFill/>
          </a:ln>
          <a:extLst/>
        </p:spPr>
        <p:txBody>
          <a:bodyPr anchor="ctr"/>
          <a:lstStyle/>
          <a:p>
            <a:pPr algn="ctr"/>
            <a:endParaRPr/>
          </a:p>
        </p:txBody>
      </p:sp>
      <p:sp>
        <p:nvSpPr>
          <p:cNvPr id="14" name="ïšḻïďê-任意多边形: 形状 13"/>
          <p:cNvSpPr>
            <a:spLocks noChangeAspect="1"/>
          </p:cNvSpPr>
          <p:nvPr/>
        </p:nvSpPr>
        <p:spPr bwMode="auto">
          <a:xfrm>
            <a:off x="1806320" y="2273715"/>
            <a:ext cx="456933" cy="456933"/>
          </a:xfrm>
          <a:custGeom>
            <a:avLst/>
            <a:gdLst>
              <a:gd name="connsiteX0" fmla="*/ 304145 w 508000"/>
              <a:gd name="connsiteY0" fmla="*/ 402460 h 508000"/>
              <a:gd name="connsiteX1" fmla="*/ 321059 w 508000"/>
              <a:gd name="connsiteY1" fmla="*/ 426292 h 508000"/>
              <a:gd name="connsiteX2" fmla="*/ 361651 w 508000"/>
              <a:gd name="connsiteY2" fmla="*/ 480764 h 508000"/>
              <a:gd name="connsiteX3" fmla="*/ 253405 w 508000"/>
              <a:gd name="connsiteY3" fmla="*/ 508000 h 508000"/>
              <a:gd name="connsiteX4" fmla="*/ 185751 w 508000"/>
              <a:gd name="connsiteY4" fmla="*/ 497787 h 508000"/>
              <a:gd name="connsiteX5" fmla="*/ 304145 w 508000"/>
              <a:gd name="connsiteY5" fmla="*/ 402460 h 508000"/>
              <a:gd name="connsiteX6" fmla="*/ 291291 w 508000"/>
              <a:gd name="connsiteY6" fmla="*/ 348986 h 508000"/>
              <a:gd name="connsiteX7" fmla="*/ 308378 w 508000"/>
              <a:gd name="connsiteY7" fmla="*/ 348986 h 508000"/>
              <a:gd name="connsiteX8" fmla="*/ 315213 w 508000"/>
              <a:gd name="connsiteY8" fmla="*/ 358837 h 508000"/>
              <a:gd name="connsiteX9" fmla="*/ 304961 w 508000"/>
              <a:gd name="connsiteY9" fmla="*/ 368687 h 508000"/>
              <a:gd name="connsiteX10" fmla="*/ 291291 w 508000"/>
              <a:gd name="connsiteY10" fmla="*/ 348986 h 508000"/>
              <a:gd name="connsiteX11" fmla="*/ 223414 w 508000"/>
              <a:gd name="connsiteY11" fmla="*/ 348986 h 508000"/>
              <a:gd name="connsiteX12" fmla="*/ 250565 w 508000"/>
              <a:gd name="connsiteY12" fmla="*/ 348986 h 508000"/>
              <a:gd name="connsiteX13" fmla="*/ 253959 w 508000"/>
              <a:gd name="connsiteY13" fmla="*/ 348986 h 508000"/>
              <a:gd name="connsiteX14" fmla="*/ 264140 w 508000"/>
              <a:gd name="connsiteY14" fmla="*/ 348986 h 508000"/>
              <a:gd name="connsiteX15" fmla="*/ 291291 w 508000"/>
              <a:gd name="connsiteY15" fmla="*/ 385985 h 508000"/>
              <a:gd name="connsiteX16" fmla="*/ 158931 w 508000"/>
              <a:gd name="connsiteY16" fmla="*/ 486892 h 508000"/>
              <a:gd name="connsiteX17" fmla="*/ 118205 w 508000"/>
              <a:gd name="connsiteY17" fmla="*/ 466711 h 508000"/>
              <a:gd name="connsiteX18" fmla="*/ 172506 w 508000"/>
              <a:gd name="connsiteY18" fmla="*/ 372531 h 508000"/>
              <a:gd name="connsiteX19" fmla="*/ 186082 w 508000"/>
              <a:gd name="connsiteY19" fmla="*/ 375895 h 508000"/>
              <a:gd name="connsiteX20" fmla="*/ 223414 w 508000"/>
              <a:gd name="connsiteY20" fmla="*/ 348986 h 508000"/>
              <a:gd name="connsiteX21" fmla="*/ 493928 w 508000"/>
              <a:gd name="connsiteY21" fmla="*/ 332100 h 508000"/>
              <a:gd name="connsiteX22" fmla="*/ 382299 w 508000"/>
              <a:gd name="connsiteY22" fmla="*/ 470006 h 508000"/>
              <a:gd name="connsiteX23" fmla="*/ 318028 w 508000"/>
              <a:gd name="connsiteY23" fmla="*/ 385917 h 508000"/>
              <a:gd name="connsiteX24" fmla="*/ 334941 w 508000"/>
              <a:gd name="connsiteY24" fmla="*/ 372463 h 508000"/>
              <a:gd name="connsiteX25" fmla="*/ 348472 w 508000"/>
              <a:gd name="connsiteY25" fmla="*/ 375826 h 508000"/>
              <a:gd name="connsiteX26" fmla="*/ 389065 w 508000"/>
              <a:gd name="connsiteY26" fmla="*/ 342191 h 508000"/>
              <a:gd name="connsiteX27" fmla="*/ 493928 w 508000"/>
              <a:gd name="connsiteY27" fmla="*/ 332100 h 508000"/>
              <a:gd name="connsiteX28" fmla="*/ 2814 w 508000"/>
              <a:gd name="connsiteY28" fmla="*/ 301141 h 508000"/>
              <a:gd name="connsiteX29" fmla="*/ 145973 w 508000"/>
              <a:gd name="connsiteY29" fmla="*/ 338291 h 508000"/>
              <a:gd name="connsiteX30" fmla="*/ 156199 w 508000"/>
              <a:gd name="connsiteY30" fmla="*/ 358555 h 508000"/>
              <a:gd name="connsiteX31" fmla="*/ 98254 w 508000"/>
              <a:gd name="connsiteY31" fmla="*/ 453119 h 508000"/>
              <a:gd name="connsiteX32" fmla="*/ 2814 w 508000"/>
              <a:gd name="connsiteY32" fmla="*/ 301141 h 508000"/>
              <a:gd name="connsiteX33" fmla="*/ 223589 w 508000"/>
              <a:gd name="connsiteY33" fmla="*/ 291291 h 508000"/>
              <a:gd name="connsiteX34" fmla="*/ 247667 w 508000"/>
              <a:gd name="connsiteY34" fmla="*/ 327878 h 508000"/>
              <a:gd name="connsiteX35" fmla="*/ 227028 w 508000"/>
              <a:gd name="connsiteY35" fmla="*/ 327878 h 508000"/>
              <a:gd name="connsiteX36" fmla="*/ 216709 w 508000"/>
              <a:gd name="connsiteY36" fmla="*/ 304595 h 508000"/>
              <a:gd name="connsiteX37" fmla="*/ 223589 w 508000"/>
              <a:gd name="connsiteY37" fmla="*/ 291291 h 508000"/>
              <a:gd name="connsiteX38" fmla="*/ 426916 w 508000"/>
              <a:gd name="connsiteY38" fmla="*/ 246260 h 508000"/>
              <a:gd name="connsiteX39" fmla="*/ 481263 w 508000"/>
              <a:gd name="connsiteY39" fmla="*/ 310672 h 508000"/>
              <a:gd name="connsiteX40" fmla="*/ 389552 w 508000"/>
              <a:gd name="connsiteY40" fmla="*/ 320842 h 508000"/>
              <a:gd name="connsiteX41" fmla="*/ 382759 w 508000"/>
              <a:gd name="connsiteY41" fmla="*/ 307282 h 508000"/>
              <a:gd name="connsiteX42" fmla="*/ 426916 w 508000"/>
              <a:gd name="connsiteY42" fmla="*/ 246260 h 508000"/>
              <a:gd name="connsiteX43" fmla="*/ 447490 w 508000"/>
              <a:gd name="connsiteY43" fmla="*/ 236410 h 508000"/>
              <a:gd name="connsiteX44" fmla="*/ 508000 w 508000"/>
              <a:gd name="connsiteY44" fmla="*/ 256851 h 508000"/>
              <a:gd name="connsiteX45" fmla="*/ 501277 w 508000"/>
              <a:gd name="connsiteY45" fmla="*/ 301141 h 508000"/>
              <a:gd name="connsiteX46" fmla="*/ 447490 w 508000"/>
              <a:gd name="connsiteY46" fmla="*/ 236410 h 508000"/>
              <a:gd name="connsiteX47" fmla="*/ 172473 w 508000"/>
              <a:gd name="connsiteY47" fmla="*/ 212488 h 508000"/>
              <a:gd name="connsiteX48" fmla="*/ 199528 w 508000"/>
              <a:gd name="connsiteY48" fmla="*/ 260151 h 508000"/>
              <a:gd name="connsiteX49" fmla="*/ 209673 w 508000"/>
              <a:gd name="connsiteY49" fmla="*/ 273769 h 508000"/>
              <a:gd name="connsiteX50" fmla="*/ 196146 w 508000"/>
              <a:gd name="connsiteY50" fmla="*/ 290792 h 508000"/>
              <a:gd name="connsiteX51" fmla="*/ 186000 w 508000"/>
              <a:gd name="connsiteY51" fmla="*/ 290792 h 508000"/>
              <a:gd name="connsiteX52" fmla="*/ 145418 w 508000"/>
              <a:gd name="connsiteY52" fmla="*/ 318028 h 508000"/>
              <a:gd name="connsiteX53" fmla="*/ 0 w 508000"/>
              <a:gd name="connsiteY53" fmla="*/ 273769 h 508000"/>
              <a:gd name="connsiteX54" fmla="*/ 0 w 508000"/>
              <a:gd name="connsiteY54" fmla="*/ 253342 h 508000"/>
              <a:gd name="connsiteX55" fmla="*/ 0 w 508000"/>
              <a:gd name="connsiteY55" fmla="*/ 229510 h 508000"/>
              <a:gd name="connsiteX56" fmla="*/ 172473 w 508000"/>
              <a:gd name="connsiteY56" fmla="*/ 212488 h 508000"/>
              <a:gd name="connsiteX57" fmla="*/ 284146 w 508000"/>
              <a:gd name="connsiteY57" fmla="*/ 209673 h 508000"/>
              <a:gd name="connsiteX58" fmla="*/ 413717 w 508000"/>
              <a:gd name="connsiteY58" fmla="*/ 226559 h 508000"/>
              <a:gd name="connsiteX59" fmla="*/ 365980 w 508000"/>
              <a:gd name="connsiteY59" fmla="*/ 294105 h 508000"/>
              <a:gd name="connsiteX60" fmla="*/ 348932 w 508000"/>
              <a:gd name="connsiteY60" fmla="*/ 290728 h 508000"/>
              <a:gd name="connsiteX61" fmla="*/ 304605 w 508000"/>
              <a:gd name="connsiteY61" fmla="*/ 324501 h 508000"/>
              <a:gd name="connsiteX62" fmla="*/ 273917 w 508000"/>
              <a:gd name="connsiteY62" fmla="*/ 327878 h 508000"/>
              <a:gd name="connsiteX63" fmla="*/ 236410 w 508000"/>
              <a:gd name="connsiteY63" fmla="*/ 273842 h 508000"/>
              <a:gd name="connsiteX64" fmla="*/ 263688 w 508000"/>
              <a:gd name="connsiteY64" fmla="*/ 233314 h 508000"/>
              <a:gd name="connsiteX65" fmla="*/ 284146 w 508000"/>
              <a:gd name="connsiteY65" fmla="*/ 209673 h 508000"/>
              <a:gd name="connsiteX66" fmla="*/ 257518 w 508000"/>
              <a:gd name="connsiteY66" fmla="*/ 209673 h 508000"/>
              <a:gd name="connsiteX67" fmla="*/ 247433 w 508000"/>
              <a:gd name="connsiteY67" fmla="*/ 223095 h 508000"/>
              <a:gd name="connsiteX68" fmla="*/ 223901 w 508000"/>
              <a:gd name="connsiteY68" fmla="*/ 253296 h 508000"/>
              <a:gd name="connsiteX69" fmla="*/ 220540 w 508000"/>
              <a:gd name="connsiteY69" fmla="*/ 246585 h 508000"/>
              <a:gd name="connsiteX70" fmla="*/ 197008 w 508000"/>
              <a:gd name="connsiteY70" fmla="*/ 213028 h 508000"/>
              <a:gd name="connsiteX71" fmla="*/ 257518 w 508000"/>
              <a:gd name="connsiteY71" fmla="*/ 209673 h 508000"/>
              <a:gd name="connsiteX72" fmla="*/ 335564 w 508000"/>
              <a:gd name="connsiteY72" fmla="*/ 154792 h 508000"/>
              <a:gd name="connsiteX73" fmla="*/ 355698 w 508000"/>
              <a:gd name="connsiteY73" fmla="*/ 158256 h 508000"/>
              <a:gd name="connsiteX74" fmla="*/ 365765 w 508000"/>
              <a:gd name="connsiteY74" fmla="*/ 158256 h 508000"/>
              <a:gd name="connsiteX75" fmla="*/ 379187 w 508000"/>
              <a:gd name="connsiteY75" fmla="*/ 179039 h 508000"/>
              <a:gd name="connsiteX76" fmla="*/ 392610 w 508000"/>
              <a:gd name="connsiteY76" fmla="*/ 199822 h 508000"/>
              <a:gd name="connsiteX77" fmla="*/ 305363 w 508000"/>
              <a:gd name="connsiteY77" fmla="*/ 189430 h 508000"/>
              <a:gd name="connsiteX78" fmla="*/ 335564 w 508000"/>
              <a:gd name="connsiteY78" fmla="*/ 154792 h 508000"/>
              <a:gd name="connsiteX79" fmla="*/ 483912 w 508000"/>
              <a:gd name="connsiteY79" fmla="*/ 151978 h 508000"/>
              <a:gd name="connsiteX80" fmla="*/ 503778 w 508000"/>
              <a:gd name="connsiteY80" fmla="*/ 233596 h 508000"/>
              <a:gd name="connsiteX81" fmla="*/ 447490 w 508000"/>
              <a:gd name="connsiteY81" fmla="*/ 213191 h 508000"/>
              <a:gd name="connsiteX82" fmla="*/ 483912 w 508000"/>
              <a:gd name="connsiteY82" fmla="*/ 151978 h 508000"/>
              <a:gd name="connsiteX83" fmla="*/ 436962 w 508000"/>
              <a:gd name="connsiteY83" fmla="*/ 77396 h 508000"/>
              <a:gd name="connsiteX84" fmla="*/ 474227 w 508000"/>
              <a:gd name="connsiteY84" fmla="*/ 127944 h 508000"/>
              <a:gd name="connsiteX85" fmla="*/ 426799 w 508000"/>
              <a:gd name="connsiteY85" fmla="*/ 205451 h 508000"/>
              <a:gd name="connsiteX86" fmla="*/ 423411 w 508000"/>
              <a:gd name="connsiteY86" fmla="*/ 205451 h 508000"/>
              <a:gd name="connsiteX87" fmla="*/ 396310 w 508000"/>
              <a:gd name="connsiteY87" fmla="*/ 168382 h 508000"/>
              <a:gd name="connsiteX88" fmla="*/ 382759 w 508000"/>
              <a:gd name="connsiteY88" fmla="*/ 148163 h 508000"/>
              <a:gd name="connsiteX89" fmla="*/ 399698 w 508000"/>
              <a:gd name="connsiteY89" fmla="*/ 117834 h 508000"/>
              <a:gd name="connsiteX90" fmla="*/ 396310 w 508000"/>
              <a:gd name="connsiteY90" fmla="*/ 104355 h 508000"/>
              <a:gd name="connsiteX91" fmla="*/ 436962 w 508000"/>
              <a:gd name="connsiteY91" fmla="*/ 77396 h 508000"/>
              <a:gd name="connsiteX92" fmla="*/ 111079 w 508000"/>
              <a:gd name="connsiteY92" fmla="*/ 43623 h 508000"/>
              <a:gd name="connsiteX93" fmla="*/ 161828 w 508000"/>
              <a:gd name="connsiteY93" fmla="*/ 192729 h 508000"/>
              <a:gd name="connsiteX94" fmla="*/ 2814 w 508000"/>
              <a:gd name="connsiteY94" fmla="*/ 209673 h 508000"/>
              <a:gd name="connsiteX95" fmla="*/ 111079 w 508000"/>
              <a:gd name="connsiteY95" fmla="*/ 43623 h 508000"/>
              <a:gd name="connsiteX96" fmla="*/ 310992 w 508000"/>
              <a:gd name="connsiteY96" fmla="*/ 5629 h 508000"/>
              <a:gd name="connsiteX97" fmla="*/ 419347 w 508000"/>
              <a:gd name="connsiteY97" fmla="*/ 63442 h 508000"/>
              <a:gd name="connsiteX98" fmla="*/ 382100 w 508000"/>
              <a:gd name="connsiteY98" fmla="*/ 87247 h 508000"/>
              <a:gd name="connsiteX99" fmla="*/ 355011 w 508000"/>
              <a:gd name="connsiteY99" fmla="*/ 77045 h 508000"/>
              <a:gd name="connsiteX100" fmla="*/ 344853 w 508000"/>
              <a:gd name="connsiteY100" fmla="*/ 77045 h 508000"/>
              <a:gd name="connsiteX101" fmla="*/ 310992 w 508000"/>
              <a:gd name="connsiteY101" fmla="*/ 5629 h 508000"/>
              <a:gd name="connsiteX102" fmla="*/ 253733 w 508000"/>
              <a:gd name="connsiteY102" fmla="*/ 0 h 508000"/>
              <a:gd name="connsiteX103" fmla="*/ 284303 w 508000"/>
              <a:gd name="connsiteY103" fmla="*/ 3367 h 508000"/>
              <a:gd name="connsiteX104" fmla="*/ 325063 w 508000"/>
              <a:gd name="connsiteY104" fmla="*/ 90915 h 508000"/>
              <a:gd name="connsiteX105" fmla="*/ 314873 w 508000"/>
              <a:gd name="connsiteY105" fmla="*/ 117853 h 508000"/>
              <a:gd name="connsiteX106" fmla="*/ 321666 w 508000"/>
              <a:gd name="connsiteY106" fmla="*/ 141424 h 508000"/>
              <a:gd name="connsiteX107" fmla="*/ 274113 w 508000"/>
              <a:gd name="connsiteY107" fmla="*/ 188565 h 508000"/>
              <a:gd name="connsiteX108" fmla="*/ 270716 w 508000"/>
              <a:gd name="connsiteY108" fmla="*/ 188565 h 508000"/>
              <a:gd name="connsiteX109" fmla="*/ 185799 w 508000"/>
              <a:gd name="connsiteY109" fmla="*/ 188565 h 508000"/>
              <a:gd name="connsiteX110" fmla="*/ 128055 w 508000"/>
              <a:gd name="connsiteY110" fmla="*/ 33672 h 508000"/>
              <a:gd name="connsiteX111" fmla="*/ 253733 w 508000"/>
              <a:gd name="connsiteY111"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508000" h="508000">
                <a:moveTo>
                  <a:pt x="304145" y="402460"/>
                </a:moveTo>
                <a:cubicBezTo>
                  <a:pt x="307528" y="409269"/>
                  <a:pt x="314293" y="419483"/>
                  <a:pt x="321059" y="426292"/>
                </a:cubicBezTo>
                <a:cubicBezTo>
                  <a:pt x="337972" y="450123"/>
                  <a:pt x="351503" y="467146"/>
                  <a:pt x="361651" y="480764"/>
                </a:cubicBezTo>
                <a:cubicBezTo>
                  <a:pt x="327824" y="497787"/>
                  <a:pt x="290614" y="508000"/>
                  <a:pt x="253405" y="508000"/>
                </a:cubicBezTo>
                <a:cubicBezTo>
                  <a:pt x="229726" y="508000"/>
                  <a:pt x="206047" y="504596"/>
                  <a:pt x="185751" y="497787"/>
                </a:cubicBezTo>
                <a:cubicBezTo>
                  <a:pt x="216195" y="477359"/>
                  <a:pt x="260170" y="446719"/>
                  <a:pt x="304145" y="402460"/>
                </a:cubicBezTo>
                <a:close/>
                <a:moveTo>
                  <a:pt x="291291" y="348986"/>
                </a:moveTo>
                <a:cubicBezTo>
                  <a:pt x="298126" y="348986"/>
                  <a:pt x="301543" y="348986"/>
                  <a:pt x="308378" y="348986"/>
                </a:cubicBezTo>
                <a:cubicBezTo>
                  <a:pt x="311796" y="352270"/>
                  <a:pt x="311796" y="355553"/>
                  <a:pt x="315213" y="358837"/>
                </a:cubicBezTo>
                <a:cubicBezTo>
                  <a:pt x="311796" y="362120"/>
                  <a:pt x="308378" y="365404"/>
                  <a:pt x="304961" y="368687"/>
                </a:cubicBezTo>
                <a:cubicBezTo>
                  <a:pt x="301543" y="362120"/>
                  <a:pt x="294708" y="355553"/>
                  <a:pt x="291291" y="348986"/>
                </a:cubicBezTo>
                <a:close/>
                <a:moveTo>
                  <a:pt x="223414" y="348986"/>
                </a:moveTo>
                <a:cubicBezTo>
                  <a:pt x="233596" y="348986"/>
                  <a:pt x="243777" y="348986"/>
                  <a:pt x="250565" y="348986"/>
                </a:cubicBezTo>
                <a:cubicBezTo>
                  <a:pt x="250565" y="348986"/>
                  <a:pt x="250565" y="348986"/>
                  <a:pt x="253959" y="348986"/>
                </a:cubicBezTo>
                <a:cubicBezTo>
                  <a:pt x="257353" y="348986"/>
                  <a:pt x="260746" y="348986"/>
                  <a:pt x="264140" y="348986"/>
                </a:cubicBezTo>
                <a:cubicBezTo>
                  <a:pt x="274322" y="362440"/>
                  <a:pt x="281109" y="372531"/>
                  <a:pt x="291291" y="385985"/>
                </a:cubicBezTo>
                <a:cubicBezTo>
                  <a:pt x="240383" y="436439"/>
                  <a:pt x="186082" y="470074"/>
                  <a:pt x="158931" y="486892"/>
                </a:cubicBezTo>
                <a:cubicBezTo>
                  <a:pt x="145356" y="480165"/>
                  <a:pt x="131780" y="473438"/>
                  <a:pt x="118205" y="466711"/>
                </a:cubicBezTo>
                <a:cubicBezTo>
                  <a:pt x="128387" y="446529"/>
                  <a:pt x="148750" y="412894"/>
                  <a:pt x="172506" y="372531"/>
                </a:cubicBezTo>
                <a:cubicBezTo>
                  <a:pt x="175900" y="372531"/>
                  <a:pt x="179294" y="375895"/>
                  <a:pt x="186082" y="375895"/>
                </a:cubicBezTo>
                <a:cubicBezTo>
                  <a:pt x="203051" y="375895"/>
                  <a:pt x="216626" y="362440"/>
                  <a:pt x="223414" y="348986"/>
                </a:cubicBezTo>
                <a:close/>
                <a:moveTo>
                  <a:pt x="493928" y="332100"/>
                </a:moveTo>
                <a:cubicBezTo>
                  <a:pt x="473632" y="389281"/>
                  <a:pt x="433040" y="439734"/>
                  <a:pt x="382299" y="470006"/>
                </a:cubicBezTo>
                <a:cubicBezTo>
                  <a:pt x="365386" y="449825"/>
                  <a:pt x="345090" y="419553"/>
                  <a:pt x="318028" y="385917"/>
                </a:cubicBezTo>
                <a:cubicBezTo>
                  <a:pt x="324793" y="382554"/>
                  <a:pt x="328176" y="375826"/>
                  <a:pt x="334941" y="372463"/>
                </a:cubicBezTo>
                <a:cubicBezTo>
                  <a:pt x="338324" y="372463"/>
                  <a:pt x="341707" y="375826"/>
                  <a:pt x="348472" y="375826"/>
                </a:cubicBezTo>
                <a:cubicBezTo>
                  <a:pt x="365386" y="375826"/>
                  <a:pt x="382299" y="362372"/>
                  <a:pt x="389065" y="342191"/>
                </a:cubicBezTo>
                <a:cubicBezTo>
                  <a:pt x="429657" y="342191"/>
                  <a:pt x="466866" y="335464"/>
                  <a:pt x="493928" y="332100"/>
                </a:cubicBezTo>
                <a:close/>
                <a:moveTo>
                  <a:pt x="2814" y="301141"/>
                </a:moveTo>
                <a:cubicBezTo>
                  <a:pt x="33491" y="311273"/>
                  <a:pt x="84619" y="328159"/>
                  <a:pt x="145973" y="338291"/>
                </a:cubicBezTo>
                <a:cubicBezTo>
                  <a:pt x="145973" y="348423"/>
                  <a:pt x="149382" y="355178"/>
                  <a:pt x="156199" y="358555"/>
                </a:cubicBezTo>
                <a:cubicBezTo>
                  <a:pt x="128931" y="399083"/>
                  <a:pt x="111888" y="432855"/>
                  <a:pt x="98254" y="453119"/>
                </a:cubicBezTo>
                <a:cubicBezTo>
                  <a:pt x="50534" y="415969"/>
                  <a:pt x="16448" y="361932"/>
                  <a:pt x="2814" y="301141"/>
                </a:cubicBezTo>
                <a:close/>
                <a:moveTo>
                  <a:pt x="223589" y="291291"/>
                </a:moveTo>
                <a:cubicBezTo>
                  <a:pt x="230468" y="304595"/>
                  <a:pt x="240787" y="314574"/>
                  <a:pt x="247667" y="327878"/>
                </a:cubicBezTo>
                <a:cubicBezTo>
                  <a:pt x="240787" y="327878"/>
                  <a:pt x="233908" y="327878"/>
                  <a:pt x="227028" y="327878"/>
                </a:cubicBezTo>
                <a:cubicBezTo>
                  <a:pt x="227028" y="317900"/>
                  <a:pt x="220149" y="311248"/>
                  <a:pt x="216709" y="304595"/>
                </a:cubicBezTo>
                <a:cubicBezTo>
                  <a:pt x="220149" y="301269"/>
                  <a:pt x="220149" y="297943"/>
                  <a:pt x="223589" y="291291"/>
                </a:cubicBezTo>
                <a:close/>
                <a:moveTo>
                  <a:pt x="426916" y="246260"/>
                </a:moveTo>
                <a:cubicBezTo>
                  <a:pt x="443899" y="266601"/>
                  <a:pt x="464280" y="290331"/>
                  <a:pt x="481263" y="310672"/>
                </a:cubicBezTo>
                <a:cubicBezTo>
                  <a:pt x="454089" y="314062"/>
                  <a:pt x="423519" y="317452"/>
                  <a:pt x="389552" y="320842"/>
                </a:cubicBezTo>
                <a:cubicBezTo>
                  <a:pt x="386156" y="317452"/>
                  <a:pt x="386156" y="314062"/>
                  <a:pt x="382759" y="307282"/>
                </a:cubicBezTo>
                <a:cubicBezTo>
                  <a:pt x="399742" y="286941"/>
                  <a:pt x="413329" y="266601"/>
                  <a:pt x="426916" y="246260"/>
                </a:cubicBezTo>
                <a:close/>
                <a:moveTo>
                  <a:pt x="447490" y="236410"/>
                </a:moveTo>
                <a:cubicBezTo>
                  <a:pt x="471022" y="243224"/>
                  <a:pt x="491192" y="250038"/>
                  <a:pt x="508000" y="256851"/>
                </a:cubicBezTo>
                <a:cubicBezTo>
                  <a:pt x="508000" y="270479"/>
                  <a:pt x="504638" y="287514"/>
                  <a:pt x="501277" y="301141"/>
                </a:cubicBezTo>
                <a:cubicBezTo>
                  <a:pt x="484468" y="284107"/>
                  <a:pt x="464298" y="260258"/>
                  <a:pt x="447490" y="236410"/>
                </a:cubicBezTo>
                <a:close/>
                <a:moveTo>
                  <a:pt x="172473" y="212488"/>
                </a:moveTo>
                <a:cubicBezTo>
                  <a:pt x="182618" y="229510"/>
                  <a:pt x="189382" y="243129"/>
                  <a:pt x="199528" y="260151"/>
                </a:cubicBezTo>
                <a:cubicBezTo>
                  <a:pt x="202909" y="263556"/>
                  <a:pt x="206291" y="266960"/>
                  <a:pt x="209673" y="273769"/>
                </a:cubicBezTo>
                <a:cubicBezTo>
                  <a:pt x="206291" y="280578"/>
                  <a:pt x="202909" y="287387"/>
                  <a:pt x="196146" y="290792"/>
                </a:cubicBezTo>
                <a:cubicBezTo>
                  <a:pt x="192764" y="290792"/>
                  <a:pt x="189382" y="290792"/>
                  <a:pt x="186000" y="290792"/>
                </a:cubicBezTo>
                <a:cubicBezTo>
                  <a:pt x="165709" y="290792"/>
                  <a:pt x="152182" y="301006"/>
                  <a:pt x="145418" y="318028"/>
                </a:cubicBezTo>
                <a:cubicBezTo>
                  <a:pt x="81164" y="304410"/>
                  <a:pt x="30436" y="287387"/>
                  <a:pt x="0" y="273769"/>
                </a:cubicBezTo>
                <a:cubicBezTo>
                  <a:pt x="0" y="266960"/>
                  <a:pt x="0" y="260151"/>
                  <a:pt x="0" y="253342"/>
                </a:cubicBezTo>
                <a:cubicBezTo>
                  <a:pt x="0" y="246533"/>
                  <a:pt x="0" y="236319"/>
                  <a:pt x="0" y="229510"/>
                </a:cubicBezTo>
                <a:cubicBezTo>
                  <a:pt x="33818" y="226106"/>
                  <a:pt x="98073" y="215892"/>
                  <a:pt x="172473" y="212488"/>
                </a:cubicBezTo>
                <a:close/>
                <a:moveTo>
                  <a:pt x="284146" y="209673"/>
                </a:moveTo>
                <a:cubicBezTo>
                  <a:pt x="331883" y="209673"/>
                  <a:pt x="372800" y="216427"/>
                  <a:pt x="413717" y="226559"/>
                </a:cubicBezTo>
                <a:cubicBezTo>
                  <a:pt x="400078" y="250201"/>
                  <a:pt x="383029" y="270464"/>
                  <a:pt x="365980" y="294105"/>
                </a:cubicBezTo>
                <a:cubicBezTo>
                  <a:pt x="362571" y="290728"/>
                  <a:pt x="355751" y="290728"/>
                  <a:pt x="348932" y="290728"/>
                </a:cubicBezTo>
                <a:cubicBezTo>
                  <a:pt x="325064" y="290728"/>
                  <a:pt x="308015" y="304237"/>
                  <a:pt x="304605" y="324501"/>
                </a:cubicBezTo>
                <a:cubicBezTo>
                  <a:pt x="294376" y="327878"/>
                  <a:pt x="284146" y="327878"/>
                  <a:pt x="273917" y="327878"/>
                </a:cubicBezTo>
                <a:cubicBezTo>
                  <a:pt x="260278" y="307614"/>
                  <a:pt x="250049" y="290728"/>
                  <a:pt x="236410" y="273842"/>
                </a:cubicBezTo>
                <a:cubicBezTo>
                  <a:pt x="246639" y="260332"/>
                  <a:pt x="253459" y="246823"/>
                  <a:pt x="263688" y="233314"/>
                </a:cubicBezTo>
                <a:cubicBezTo>
                  <a:pt x="270508" y="226559"/>
                  <a:pt x="277327" y="216427"/>
                  <a:pt x="284146" y="209673"/>
                </a:cubicBezTo>
                <a:close/>
                <a:moveTo>
                  <a:pt x="257518" y="209673"/>
                </a:moveTo>
                <a:cubicBezTo>
                  <a:pt x="254156" y="213028"/>
                  <a:pt x="250795" y="216384"/>
                  <a:pt x="247433" y="223095"/>
                </a:cubicBezTo>
                <a:cubicBezTo>
                  <a:pt x="240710" y="233162"/>
                  <a:pt x="230625" y="243229"/>
                  <a:pt x="223901" y="253296"/>
                </a:cubicBezTo>
                <a:cubicBezTo>
                  <a:pt x="223901" y="253296"/>
                  <a:pt x="220540" y="249941"/>
                  <a:pt x="220540" y="246585"/>
                </a:cubicBezTo>
                <a:cubicBezTo>
                  <a:pt x="210455" y="236518"/>
                  <a:pt x="203731" y="223095"/>
                  <a:pt x="197008" y="213028"/>
                </a:cubicBezTo>
                <a:cubicBezTo>
                  <a:pt x="217178" y="209673"/>
                  <a:pt x="237348" y="209673"/>
                  <a:pt x="257518" y="209673"/>
                </a:cubicBezTo>
                <a:close/>
                <a:moveTo>
                  <a:pt x="335564" y="154792"/>
                </a:moveTo>
                <a:cubicBezTo>
                  <a:pt x="342275" y="158256"/>
                  <a:pt x="348986" y="158256"/>
                  <a:pt x="355698" y="158256"/>
                </a:cubicBezTo>
                <a:cubicBezTo>
                  <a:pt x="359053" y="158256"/>
                  <a:pt x="362409" y="158256"/>
                  <a:pt x="365765" y="158256"/>
                </a:cubicBezTo>
                <a:cubicBezTo>
                  <a:pt x="369120" y="165183"/>
                  <a:pt x="372476" y="172111"/>
                  <a:pt x="379187" y="179039"/>
                </a:cubicBezTo>
                <a:cubicBezTo>
                  <a:pt x="382543" y="185966"/>
                  <a:pt x="385899" y="192894"/>
                  <a:pt x="392610" y="199822"/>
                </a:cubicBezTo>
                <a:cubicBezTo>
                  <a:pt x="365765" y="196358"/>
                  <a:pt x="335564" y="189430"/>
                  <a:pt x="305363" y="189430"/>
                </a:cubicBezTo>
                <a:cubicBezTo>
                  <a:pt x="315430" y="175575"/>
                  <a:pt x="325497" y="165183"/>
                  <a:pt x="335564" y="154792"/>
                </a:cubicBezTo>
                <a:close/>
                <a:moveTo>
                  <a:pt x="483912" y="151978"/>
                </a:moveTo>
                <a:cubicBezTo>
                  <a:pt x="493845" y="175783"/>
                  <a:pt x="503778" y="202989"/>
                  <a:pt x="503778" y="233596"/>
                </a:cubicBezTo>
                <a:cubicBezTo>
                  <a:pt x="490534" y="226794"/>
                  <a:pt x="470667" y="219993"/>
                  <a:pt x="447490" y="213191"/>
                </a:cubicBezTo>
                <a:cubicBezTo>
                  <a:pt x="460734" y="189386"/>
                  <a:pt x="473978" y="168982"/>
                  <a:pt x="483912" y="151978"/>
                </a:cubicBezTo>
                <a:close/>
                <a:moveTo>
                  <a:pt x="436962" y="77396"/>
                </a:moveTo>
                <a:cubicBezTo>
                  <a:pt x="450513" y="94245"/>
                  <a:pt x="464064" y="107725"/>
                  <a:pt x="474227" y="127944"/>
                </a:cubicBezTo>
                <a:cubicBezTo>
                  <a:pt x="460676" y="148163"/>
                  <a:pt x="443738" y="175122"/>
                  <a:pt x="426799" y="205451"/>
                </a:cubicBezTo>
                <a:cubicBezTo>
                  <a:pt x="423411" y="205451"/>
                  <a:pt x="423411" y="205451"/>
                  <a:pt x="423411" y="205451"/>
                </a:cubicBezTo>
                <a:cubicBezTo>
                  <a:pt x="413248" y="191971"/>
                  <a:pt x="406473" y="181862"/>
                  <a:pt x="396310" y="168382"/>
                </a:cubicBezTo>
                <a:cubicBezTo>
                  <a:pt x="392922" y="161643"/>
                  <a:pt x="389534" y="154903"/>
                  <a:pt x="382759" y="148163"/>
                </a:cubicBezTo>
                <a:cubicBezTo>
                  <a:pt x="392922" y="141423"/>
                  <a:pt x="399698" y="131314"/>
                  <a:pt x="399698" y="117834"/>
                </a:cubicBezTo>
                <a:cubicBezTo>
                  <a:pt x="399698" y="114464"/>
                  <a:pt x="396310" y="111095"/>
                  <a:pt x="396310" y="104355"/>
                </a:cubicBezTo>
                <a:cubicBezTo>
                  <a:pt x="409861" y="94245"/>
                  <a:pt x="423411" y="84136"/>
                  <a:pt x="436962" y="77396"/>
                </a:cubicBezTo>
                <a:close/>
                <a:moveTo>
                  <a:pt x="111079" y="43623"/>
                </a:moveTo>
                <a:cubicBezTo>
                  <a:pt x="121229" y="80899"/>
                  <a:pt x="138145" y="138509"/>
                  <a:pt x="161828" y="192729"/>
                </a:cubicBezTo>
                <a:cubicBezTo>
                  <a:pt x="94162" y="196118"/>
                  <a:pt x="36647" y="202895"/>
                  <a:pt x="2814" y="209673"/>
                </a:cubicBezTo>
                <a:cubicBezTo>
                  <a:pt x="16347" y="141897"/>
                  <a:pt x="53563" y="80899"/>
                  <a:pt x="111079" y="43623"/>
                </a:cubicBezTo>
                <a:close/>
                <a:moveTo>
                  <a:pt x="310992" y="5629"/>
                </a:moveTo>
                <a:cubicBezTo>
                  <a:pt x="351625" y="15831"/>
                  <a:pt x="388872" y="36236"/>
                  <a:pt x="419347" y="63442"/>
                </a:cubicBezTo>
                <a:cubicBezTo>
                  <a:pt x="409189" y="70243"/>
                  <a:pt x="395644" y="77045"/>
                  <a:pt x="382100" y="87247"/>
                </a:cubicBezTo>
                <a:cubicBezTo>
                  <a:pt x="375328" y="80445"/>
                  <a:pt x="365170" y="77045"/>
                  <a:pt x="355011" y="77045"/>
                </a:cubicBezTo>
                <a:cubicBezTo>
                  <a:pt x="351625" y="77045"/>
                  <a:pt x="348239" y="77045"/>
                  <a:pt x="344853" y="77045"/>
                </a:cubicBezTo>
                <a:cubicBezTo>
                  <a:pt x="327922" y="49839"/>
                  <a:pt x="317764" y="26033"/>
                  <a:pt x="310992" y="5629"/>
                </a:cubicBezTo>
                <a:close/>
                <a:moveTo>
                  <a:pt x="253733" y="0"/>
                </a:moveTo>
                <a:cubicBezTo>
                  <a:pt x="263923" y="0"/>
                  <a:pt x="274113" y="0"/>
                  <a:pt x="284303" y="3367"/>
                </a:cubicBezTo>
                <a:cubicBezTo>
                  <a:pt x="294493" y="23570"/>
                  <a:pt x="308080" y="53876"/>
                  <a:pt x="325063" y="90915"/>
                </a:cubicBezTo>
                <a:cubicBezTo>
                  <a:pt x="318270" y="97650"/>
                  <a:pt x="314873" y="107751"/>
                  <a:pt x="314873" y="117853"/>
                </a:cubicBezTo>
                <a:cubicBezTo>
                  <a:pt x="314873" y="124587"/>
                  <a:pt x="318270" y="134689"/>
                  <a:pt x="321666" y="141424"/>
                </a:cubicBezTo>
                <a:cubicBezTo>
                  <a:pt x="304683" y="154893"/>
                  <a:pt x="291096" y="171729"/>
                  <a:pt x="274113" y="188565"/>
                </a:cubicBezTo>
                <a:cubicBezTo>
                  <a:pt x="274113" y="188565"/>
                  <a:pt x="270716" y="188565"/>
                  <a:pt x="270716" y="188565"/>
                </a:cubicBezTo>
                <a:cubicBezTo>
                  <a:pt x="243542" y="188565"/>
                  <a:pt x="212972" y="188565"/>
                  <a:pt x="185799" y="188565"/>
                </a:cubicBezTo>
                <a:cubicBezTo>
                  <a:pt x="158625" y="134689"/>
                  <a:pt x="138245" y="70712"/>
                  <a:pt x="128055" y="33672"/>
                </a:cubicBezTo>
                <a:cubicBezTo>
                  <a:pt x="165419" y="10102"/>
                  <a:pt x="209576" y="0"/>
                  <a:pt x="253733" y="0"/>
                </a:cubicBezTo>
                <a:close/>
              </a:path>
            </a:pathLst>
          </a:custGeom>
          <a:solidFill>
            <a:schemeClr val="bg1"/>
          </a:solidFill>
          <a:ln>
            <a:noFill/>
          </a:ln>
          <a:extLst/>
        </p:spPr>
        <p:txBody>
          <a:bodyPr anchor="ctr"/>
          <a:lstStyle/>
          <a:p>
            <a:pPr algn="ctr"/>
            <a:endParaRPr/>
          </a:p>
        </p:txBody>
      </p:sp>
      <p:grpSp>
        <p:nvGrpSpPr>
          <p:cNvPr id="18" name="组合 17"/>
          <p:cNvGrpSpPr/>
          <p:nvPr/>
        </p:nvGrpSpPr>
        <p:grpSpPr>
          <a:xfrm>
            <a:off x="1658965" y="3118008"/>
            <a:ext cx="425396" cy="1076601"/>
            <a:chOff x="719138" y="2358101"/>
            <a:chExt cx="504056" cy="1275674"/>
          </a:xfrm>
        </p:grpSpPr>
        <p:sp>
          <p:nvSpPr>
            <p:cNvPr id="45" name="ïšḻïďê-Oval 44"/>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46" name="ïšḻïďê-Oval 45"/>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19" name="组合 18"/>
          <p:cNvGrpSpPr/>
          <p:nvPr/>
        </p:nvGrpSpPr>
        <p:grpSpPr>
          <a:xfrm>
            <a:off x="4770322" y="3118008"/>
            <a:ext cx="425396" cy="1076601"/>
            <a:chOff x="719138" y="2358101"/>
            <a:chExt cx="504056" cy="1275674"/>
          </a:xfrm>
        </p:grpSpPr>
        <p:sp>
          <p:nvSpPr>
            <p:cNvPr id="33" name="ïšḻïďê-Oval 32"/>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dirty="0">
                  <a:latin typeface="Century Gothic" panose="020B0502020202020204" pitchFamily="34" charset="0"/>
                </a:rPr>
                <a:t>01</a:t>
              </a:r>
            </a:p>
          </p:txBody>
        </p:sp>
        <p:sp>
          <p:nvSpPr>
            <p:cNvPr id="34" name="ïšḻïďê-Oval 33"/>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20" name="组合 19"/>
          <p:cNvGrpSpPr/>
          <p:nvPr/>
        </p:nvGrpSpPr>
        <p:grpSpPr>
          <a:xfrm>
            <a:off x="7881680" y="3118008"/>
            <a:ext cx="425396" cy="1076601"/>
            <a:chOff x="719138" y="2358101"/>
            <a:chExt cx="504056" cy="1275674"/>
          </a:xfrm>
        </p:grpSpPr>
        <p:sp>
          <p:nvSpPr>
            <p:cNvPr id="21" name="ïšḻïďê-Oval 20"/>
            <p:cNvSpPr/>
            <p:nvPr/>
          </p:nvSpPr>
          <p:spPr>
            <a:xfrm>
              <a:off x="719138" y="2358101"/>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22" name="ïšḻïďê-Oval 21"/>
            <p:cNvSpPr/>
            <p:nvPr/>
          </p:nvSpPr>
          <p:spPr>
            <a:xfrm>
              <a:off x="719138" y="3129719"/>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sp>
        <p:nvSpPr>
          <p:cNvPr id="85" name="矩形 84"/>
          <p:cNvSpPr/>
          <p:nvPr/>
        </p:nvSpPr>
        <p:spPr>
          <a:xfrm>
            <a:off x="2125992"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86" name="矩形 85"/>
          <p:cNvSpPr/>
          <p:nvPr/>
        </p:nvSpPr>
        <p:spPr>
          <a:xfrm>
            <a:off x="2645103"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7" name="矩形 86"/>
          <p:cNvSpPr/>
          <p:nvPr/>
        </p:nvSpPr>
        <p:spPr>
          <a:xfrm>
            <a:off x="5756461"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8" name="矩形 87"/>
          <p:cNvSpPr/>
          <p:nvPr/>
        </p:nvSpPr>
        <p:spPr>
          <a:xfrm>
            <a:off x="8870858"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a:t>
            </a:r>
            <a:r>
              <a:rPr lang="zh-CN" altLang="en-US" b="1" dirty="0">
                <a:latin typeface="+mn-ea"/>
              </a:rPr>
              <a:t>此处</a:t>
            </a:r>
          </a:p>
        </p:txBody>
      </p:sp>
      <p:sp>
        <p:nvSpPr>
          <p:cNvPr id="89" name="矩形 88"/>
          <p:cNvSpPr/>
          <p:nvPr/>
        </p:nvSpPr>
        <p:spPr>
          <a:xfrm>
            <a:off x="2125992"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0" name="矩形 89"/>
          <p:cNvSpPr/>
          <p:nvPr/>
        </p:nvSpPr>
        <p:spPr>
          <a:xfrm>
            <a:off x="5257785"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1" name="矩形 90"/>
          <p:cNvSpPr/>
          <p:nvPr/>
        </p:nvSpPr>
        <p:spPr>
          <a:xfrm>
            <a:off x="5257785"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2" name="矩形 91"/>
          <p:cNvSpPr/>
          <p:nvPr/>
        </p:nvSpPr>
        <p:spPr>
          <a:xfrm>
            <a:off x="8339640"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3" name="矩形 92"/>
          <p:cNvSpPr/>
          <p:nvPr/>
        </p:nvSpPr>
        <p:spPr>
          <a:xfrm>
            <a:off x="8339640"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pic>
        <p:nvPicPr>
          <p:cNvPr id="97" name="图片占位符 96"/>
          <p:cNvPicPr>
            <a:picLocks noGrp="1" noChangeAspect="1"/>
          </p:cNvPicPr>
          <p:nvPr>
            <p:ph type="pic" sz="quarter" idx="10"/>
          </p:nvPr>
        </p:nvPicPr>
        <p:blipFill>
          <a:blip r:embed="rId4" cstate="print">
            <a:grayscl/>
            <a:extLst>
              <a:ext uri="{28A0092B-C50C-407E-A947-70E740481C1C}">
                <a14:useLocalDpi xmlns:a14="http://schemas.microsoft.com/office/drawing/2010/main" val="0"/>
              </a:ext>
            </a:extLst>
          </a:blip>
          <a:srcRect t="15962" b="15962"/>
          <a:stretch>
            <a:fillRect/>
          </a:stretch>
        </p:blipFill>
        <p:spPr/>
      </p:pic>
      <p:pic>
        <p:nvPicPr>
          <p:cNvPr id="98" name="图片占位符 97"/>
          <p:cNvPicPr>
            <a:picLocks noGrp="1" noChangeAspect="1"/>
          </p:cNvPicPr>
          <p:nvPr>
            <p:ph type="pic" sz="quarter" idx="11"/>
          </p:nvPr>
        </p:nvPicPr>
        <p:blipFill>
          <a:blip r:embed="rId5" cstate="print">
            <a:grayscl/>
            <a:extLst>
              <a:ext uri="{28A0092B-C50C-407E-A947-70E740481C1C}">
                <a14:useLocalDpi xmlns:a14="http://schemas.microsoft.com/office/drawing/2010/main" val="0"/>
              </a:ext>
            </a:extLst>
          </a:blip>
          <a:srcRect t="15962" b="15962"/>
          <a:stretch>
            <a:fillRect/>
          </a:stretch>
        </p:blipFill>
        <p:spPr/>
      </p:pic>
      <p:pic>
        <p:nvPicPr>
          <p:cNvPr id="99" name="图片占位符 98"/>
          <p:cNvPicPr>
            <a:picLocks noGrp="1" noChangeAspect="1"/>
          </p:cNvPicPr>
          <p:nvPr>
            <p:ph type="pic" sz="quarter" idx="12"/>
          </p:nvPr>
        </p:nvPicPr>
        <p:blipFill>
          <a:blip r:embed="rId6" cstate="print">
            <a:grayscl/>
            <a:extLst>
              <a:ext uri="{28A0092B-C50C-407E-A947-70E740481C1C}">
                <a14:useLocalDpi xmlns:a14="http://schemas.microsoft.com/office/drawing/2010/main" val="0"/>
              </a:ext>
            </a:extLst>
          </a:blip>
          <a:srcRect t="15841" b="15841"/>
          <a:stretch>
            <a:fillRect/>
          </a:stretch>
        </p:blipFill>
        <p:spPr/>
      </p:pic>
      <p:grpSp>
        <p:nvGrpSpPr>
          <p:cNvPr id="32" name="组合 31"/>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4534286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fade">
                                      <p:cBhvr>
                                        <p:cTn id="27" dur="1000"/>
                                        <p:tgtEl>
                                          <p:spTgt spid="85"/>
                                        </p:tgtEl>
                                      </p:cBhvr>
                                    </p:animEffect>
                                    <p:anim calcmode="lin" valueType="num">
                                      <p:cBhvr>
                                        <p:cTn id="28" dur="1000" fill="hold"/>
                                        <p:tgtEl>
                                          <p:spTgt spid="85"/>
                                        </p:tgtEl>
                                        <p:attrNameLst>
                                          <p:attrName>ppt_x</p:attrName>
                                        </p:attrNameLst>
                                      </p:cBhvr>
                                      <p:tavLst>
                                        <p:tav tm="0">
                                          <p:val>
                                            <p:strVal val="#ppt_x"/>
                                          </p:val>
                                        </p:tav>
                                        <p:tav tm="100000">
                                          <p:val>
                                            <p:strVal val="#ppt_x"/>
                                          </p:val>
                                        </p:tav>
                                      </p:tavLst>
                                    </p:anim>
                                    <p:anim calcmode="lin" valueType="num">
                                      <p:cBhvr>
                                        <p:cTn id="29" dur="1000" fill="hold"/>
                                        <p:tgtEl>
                                          <p:spTgt spid="8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1000"/>
                                        <p:tgtEl>
                                          <p:spTgt spid="86"/>
                                        </p:tgtEl>
                                      </p:cBhvr>
                                    </p:animEffect>
                                    <p:anim calcmode="lin" valueType="num">
                                      <p:cBhvr>
                                        <p:cTn id="33" dur="1000" fill="hold"/>
                                        <p:tgtEl>
                                          <p:spTgt spid="86"/>
                                        </p:tgtEl>
                                        <p:attrNameLst>
                                          <p:attrName>ppt_x</p:attrName>
                                        </p:attrNameLst>
                                      </p:cBhvr>
                                      <p:tavLst>
                                        <p:tav tm="0">
                                          <p:val>
                                            <p:strVal val="#ppt_x"/>
                                          </p:val>
                                        </p:tav>
                                        <p:tav tm="100000">
                                          <p:val>
                                            <p:strVal val="#ppt_x"/>
                                          </p:val>
                                        </p:tav>
                                      </p:tavLst>
                                    </p:anim>
                                    <p:anim calcmode="lin" valueType="num">
                                      <p:cBhvr>
                                        <p:cTn id="34" dur="1000" fill="hold"/>
                                        <p:tgtEl>
                                          <p:spTgt spid="8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1000"/>
                                        <p:tgtEl>
                                          <p:spTgt spid="89"/>
                                        </p:tgtEl>
                                      </p:cBhvr>
                                    </p:animEffect>
                                    <p:anim calcmode="lin" valueType="num">
                                      <p:cBhvr>
                                        <p:cTn id="38" dur="1000" fill="hold"/>
                                        <p:tgtEl>
                                          <p:spTgt spid="89"/>
                                        </p:tgtEl>
                                        <p:attrNameLst>
                                          <p:attrName>ppt_x</p:attrName>
                                        </p:attrNameLst>
                                      </p:cBhvr>
                                      <p:tavLst>
                                        <p:tav tm="0">
                                          <p:val>
                                            <p:strVal val="#ppt_x"/>
                                          </p:val>
                                        </p:tav>
                                        <p:tav tm="100000">
                                          <p:val>
                                            <p:strVal val="#ppt_x"/>
                                          </p:val>
                                        </p:tav>
                                      </p:tavLst>
                                    </p:anim>
                                    <p:anim calcmode="lin" valueType="num">
                                      <p:cBhvr>
                                        <p:cTn id="39" dur="1000" fill="hold"/>
                                        <p:tgtEl>
                                          <p:spTgt spid="8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1000"/>
                                        <p:tgtEl>
                                          <p:spTgt spid="97"/>
                                        </p:tgtEl>
                                      </p:cBhvr>
                                    </p:animEffect>
                                    <p:anim calcmode="lin" valueType="num">
                                      <p:cBhvr>
                                        <p:cTn id="43" dur="1000" fill="hold"/>
                                        <p:tgtEl>
                                          <p:spTgt spid="97"/>
                                        </p:tgtEl>
                                        <p:attrNameLst>
                                          <p:attrName>ppt_x</p:attrName>
                                        </p:attrNameLst>
                                      </p:cBhvr>
                                      <p:tavLst>
                                        <p:tav tm="0">
                                          <p:val>
                                            <p:strVal val="#ppt_x"/>
                                          </p:val>
                                        </p:tav>
                                        <p:tav tm="100000">
                                          <p:val>
                                            <p:strVal val="#ppt_x"/>
                                          </p:val>
                                        </p:tav>
                                      </p:tavLst>
                                    </p:anim>
                                    <p:anim calcmode="lin" valueType="num">
                                      <p:cBhvr>
                                        <p:cTn id="44" dur="1000" fill="hold"/>
                                        <p:tgtEl>
                                          <p:spTgt spid="97"/>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1000"/>
                                        <p:tgtEl>
                                          <p:spTgt spid="7"/>
                                        </p:tgtEl>
                                      </p:cBhvr>
                                    </p:animEffect>
                                    <p:anim calcmode="lin" valueType="num">
                                      <p:cBhvr>
                                        <p:cTn id="54" dur="1000" fill="hold"/>
                                        <p:tgtEl>
                                          <p:spTgt spid="7"/>
                                        </p:tgtEl>
                                        <p:attrNameLst>
                                          <p:attrName>ppt_x</p:attrName>
                                        </p:attrNameLst>
                                      </p:cBhvr>
                                      <p:tavLst>
                                        <p:tav tm="0">
                                          <p:val>
                                            <p:strVal val="#ppt_x"/>
                                          </p:val>
                                        </p:tav>
                                        <p:tav tm="100000">
                                          <p:val>
                                            <p:strVal val="#ppt_x"/>
                                          </p:val>
                                        </p:tav>
                                      </p:tavLst>
                                    </p:anim>
                                    <p:anim calcmode="lin" valueType="num">
                                      <p:cBhvr>
                                        <p:cTn id="55" dur="1000" fill="hold"/>
                                        <p:tgtEl>
                                          <p:spTgt spid="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1000"/>
                                        <p:tgtEl>
                                          <p:spTgt spid="12"/>
                                        </p:tgtEl>
                                      </p:cBhvr>
                                    </p:animEffect>
                                    <p:anim calcmode="lin" valueType="num">
                                      <p:cBhvr>
                                        <p:cTn id="59" dur="1000" fill="hold"/>
                                        <p:tgtEl>
                                          <p:spTgt spid="12"/>
                                        </p:tgtEl>
                                        <p:attrNameLst>
                                          <p:attrName>ppt_x</p:attrName>
                                        </p:attrNameLst>
                                      </p:cBhvr>
                                      <p:tavLst>
                                        <p:tav tm="0">
                                          <p:val>
                                            <p:strVal val="#ppt_x"/>
                                          </p:val>
                                        </p:tav>
                                        <p:tav tm="100000">
                                          <p:val>
                                            <p:strVal val="#ppt_x"/>
                                          </p:val>
                                        </p:tav>
                                      </p:tavLst>
                                    </p:anim>
                                    <p:anim calcmode="lin" valueType="num">
                                      <p:cBhvr>
                                        <p:cTn id="60" dur="1000" fill="hold"/>
                                        <p:tgtEl>
                                          <p:spTgt spid="1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fade">
                                      <p:cBhvr>
                                        <p:cTn id="63" dur="1000"/>
                                        <p:tgtEl>
                                          <p:spTgt spid="87"/>
                                        </p:tgtEl>
                                      </p:cBhvr>
                                    </p:animEffect>
                                    <p:anim calcmode="lin" valueType="num">
                                      <p:cBhvr>
                                        <p:cTn id="64" dur="1000" fill="hold"/>
                                        <p:tgtEl>
                                          <p:spTgt spid="87"/>
                                        </p:tgtEl>
                                        <p:attrNameLst>
                                          <p:attrName>ppt_x</p:attrName>
                                        </p:attrNameLst>
                                      </p:cBhvr>
                                      <p:tavLst>
                                        <p:tav tm="0">
                                          <p:val>
                                            <p:strVal val="#ppt_x"/>
                                          </p:val>
                                        </p:tav>
                                        <p:tav tm="100000">
                                          <p:val>
                                            <p:strVal val="#ppt_x"/>
                                          </p:val>
                                        </p:tav>
                                      </p:tavLst>
                                    </p:anim>
                                    <p:anim calcmode="lin" valueType="num">
                                      <p:cBhvr>
                                        <p:cTn id="65" dur="1000" fill="hold"/>
                                        <p:tgtEl>
                                          <p:spTgt spid="8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Effect transition="in" filter="fade">
                                      <p:cBhvr>
                                        <p:cTn id="68" dur="1000"/>
                                        <p:tgtEl>
                                          <p:spTgt spid="90"/>
                                        </p:tgtEl>
                                      </p:cBhvr>
                                    </p:animEffect>
                                    <p:anim calcmode="lin" valueType="num">
                                      <p:cBhvr>
                                        <p:cTn id="69" dur="1000" fill="hold"/>
                                        <p:tgtEl>
                                          <p:spTgt spid="90"/>
                                        </p:tgtEl>
                                        <p:attrNameLst>
                                          <p:attrName>ppt_x</p:attrName>
                                        </p:attrNameLst>
                                      </p:cBhvr>
                                      <p:tavLst>
                                        <p:tav tm="0">
                                          <p:val>
                                            <p:strVal val="#ppt_x"/>
                                          </p:val>
                                        </p:tav>
                                        <p:tav tm="100000">
                                          <p:val>
                                            <p:strVal val="#ppt_x"/>
                                          </p:val>
                                        </p:tav>
                                      </p:tavLst>
                                    </p:anim>
                                    <p:anim calcmode="lin" valueType="num">
                                      <p:cBhvr>
                                        <p:cTn id="70" dur="1000" fill="hold"/>
                                        <p:tgtEl>
                                          <p:spTgt spid="9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91"/>
                                        </p:tgtEl>
                                        <p:attrNameLst>
                                          <p:attrName>style.visibility</p:attrName>
                                        </p:attrNameLst>
                                      </p:cBhvr>
                                      <p:to>
                                        <p:strVal val="visible"/>
                                      </p:to>
                                    </p:set>
                                    <p:animEffect transition="in" filter="fade">
                                      <p:cBhvr>
                                        <p:cTn id="73" dur="1000"/>
                                        <p:tgtEl>
                                          <p:spTgt spid="91"/>
                                        </p:tgtEl>
                                      </p:cBhvr>
                                    </p:animEffect>
                                    <p:anim calcmode="lin" valueType="num">
                                      <p:cBhvr>
                                        <p:cTn id="74" dur="1000" fill="hold"/>
                                        <p:tgtEl>
                                          <p:spTgt spid="91"/>
                                        </p:tgtEl>
                                        <p:attrNameLst>
                                          <p:attrName>ppt_x</p:attrName>
                                        </p:attrNameLst>
                                      </p:cBhvr>
                                      <p:tavLst>
                                        <p:tav tm="0">
                                          <p:val>
                                            <p:strVal val="#ppt_x"/>
                                          </p:val>
                                        </p:tav>
                                        <p:tav tm="100000">
                                          <p:val>
                                            <p:strVal val="#ppt_x"/>
                                          </p:val>
                                        </p:tav>
                                      </p:tavLst>
                                    </p:anim>
                                    <p:anim calcmode="lin" valueType="num">
                                      <p:cBhvr>
                                        <p:cTn id="75" dur="1000" fill="hold"/>
                                        <p:tgtEl>
                                          <p:spTgt spid="91"/>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98"/>
                                        </p:tgtEl>
                                        <p:attrNameLst>
                                          <p:attrName>style.visibility</p:attrName>
                                        </p:attrNameLst>
                                      </p:cBhvr>
                                      <p:to>
                                        <p:strVal val="visible"/>
                                      </p:to>
                                    </p:set>
                                    <p:animEffect transition="in" filter="fade">
                                      <p:cBhvr>
                                        <p:cTn id="78" dur="1000"/>
                                        <p:tgtEl>
                                          <p:spTgt spid="98"/>
                                        </p:tgtEl>
                                      </p:cBhvr>
                                    </p:animEffect>
                                    <p:anim calcmode="lin" valueType="num">
                                      <p:cBhvr>
                                        <p:cTn id="79" dur="1000" fill="hold"/>
                                        <p:tgtEl>
                                          <p:spTgt spid="98"/>
                                        </p:tgtEl>
                                        <p:attrNameLst>
                                          <p:attrName>ppt_x</p:attrName>
                                        </p:attrNameLst>
                                      </p:cBhvr>
                                      <p:tavLst>
                                        <p:tav tm="0">
                                          <p:val>
                                            <p:strVal val="#ppt_x"/>
                                          </p:val>
                                        </p:tav>
                                        <p:tav tm="100000">
                                          <p:val>
                                            <p:strVal val="#ppt_x"/>
                                          </p:val>
                                        </p:tav>
                                      </p:tavLst>
                                    </p:anim>
                                    <p:anim calcmode="lin" valueType="num">
                                      <p:cBhvr>
                                        <p:cTn id="80" dur="1000" fill="hold"/>
                                        <p:tgtEl>
                                          <p:spTgt spid="98"/>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1000"/>
                                        <p:tgtEl>
                                          <p:spTgt spid="19"/>
                                        </p:tgtEl>
                                      </p:cBhvr>
                                    </p:animEffect>
                                    <p:anim calcmode="lin" valueType="num">
                                      <p:cBhvr>
                                        <p:cTn id="84" dur="1000" fill="hold"/>
                                        <p:tgtEl>
                                          <p:spTgt spid="19"/>
                                        </p:tgtEl>
                                        <p:attrNameLst>
                                          <p:attrName>ppt_x</p:attrName>
                                        </p:attrNameLst>
                                      </p:cBhvr>
                                      <p:tavLst>
                                        <p:tav tm="0">
                                          <p:val>
                                            <p:strVal val="#ppt_x"/>
                                          </p:val>
                                        </p:tav>
                                        <p:tav tm="100000">
                                          <p:val>
                                            <p:strVal val="#ppt_x"/>
                                          </p:val>
                                        </p:tav>
                                      </p:tavLst>
                                    </p:anim>
                                    <p:anim calcmode="lin" valueType="num">
                                      <p:cBhvr>
                                        <p:cTn id="85" dur="1000" fill="hold"/>
                                        <p:tgtEl>
                                          <p:spTgt spid="19"/>
                                        </p:tgtEl>
                                        <p:attrNameLst>
                                          <p:attrName>ppt_y</p:attrName>
                                        </p:attrNameLst>
                                      </p:cBhvr>
                                      <p:tavLst>
                                        <p:tav tm="0">
                                          <p:val>
                                            <p:strVal val="#ppt_y+.1"/>
                                          </p:val>
                                        </p:tav>
                                        <p:tav tm="100000">
                                          <p:val>
                                            <p:strVal val="#ppt_y"/>
                                          </p:val>
                                        </p:tav>
                                      </p:tavLst>
                                    </p:anim>
                                  </p:childTnLst>
                                </p:cTn>
                              </p:par>
                            </p:childTnLst>
                          </p:cTn>
                        </p:par>
                        <p:par>
                          <p:cTn id="86" fill="hold">
                            <p:stCondLst>
                              <p:cond delay="2000"/>
                            </p:stCondLst>
                            <p:childTnLst>
                              <p:par>
                                <p:cTn id="87" presetID="42" presetClass="entr" presetSubtype="0" fill="hold" grpId="0"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1000"/>
                                        <p:tgtEl>
                                          <p:spTgt spid="8"/>
                                        </p:tgtEl>
                                      </p:cBhvr>
                                    </p:animEffect>
                                    <p:anim calcmode="lin" valueType="num">
                                      <p:cBhvr>
                                        <p:cTn id="95" dur="1000" fill="hold"/>
                                        <p:tgtEl>
                                          <p:spTgt spid="8"/>
                                        </p:tgtEl>
                                        <p:attrNameLst>
                                          <p:attrName>ppt_x</p:attrName>
                                        </p:attrNameLst>
                                      </p:cBhvr>
                                      <p:tavLst>
                                        <p:tav tm="0">
                                          <p:val>
                                            <p:strVal val="#ppt_x"/>
                                          </p:val>
                                        </p:tav>
                                        <p:tav tm="100000">
                                          <p:val>
                                            <p:strVal val="#ppt_x"/>
                                          </p:val>
                                        </p:tav>
                                      </p:tavLst>
                                    </p:anim>
                                    <p:anim calcmode="lin" valueType="num">
                                      <p:cBhvr>
                                        <p:cTn id="96" dur="1000" fill="hold"/>
                                        <p:tgtEl>
                                          <p:spTgt spid="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fade">
                                      <p:cBhvr>
                                        <p:cTn id="99" dur="1000"/>
                                        <p:tgtEl>
                                          <p:spTgt spid="13"/>
                                        </p:tgtEl>
                                      </p:cBhvr>
                                    </p:animEffect>
                                    <p:anim calcmode="lin" valueType="num">
                                      <p:cBhvr>
                                        <p:cTn id="100" dur="1000" fill="hold"/>
                                        <p:tgtEl>
                                          <p:spTgt spid="13"/>
                                        </p:tgtEl>
                                        <p:attrNameLst>
                                          <p:attrName>ppt_x</p:attrName>
                                        </p:attrNameLst>
                                      </p:cBhvr>
                                      <p:tavLst>
                                        <p:tav tm="0">
                                          <p:val>
                                            <p:strVal val="#ppt_x"/>
                                          </p:val>
                                        </p:tav>
                                        <p:tav tm="100000">
                                          <p:val>
                                            <p:strVal val="#ppt_x"/>
                                          </p:val>
                                        </p:tav>
                                      </p:tavLst>
                                    </p:anim>
                                    <p:anim calcmode="lin" valueType="num">
                                      <p:cBhvr>
                                        <p:cTn id="101" dur="1000" fill="hold"/>
                                        <p:tgtEl>
                                          <p:spTgt spid="13"/>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fade">
                                      <p:cBhvr>
                                        <p:cTn id="104" dur="1000"/>
                                        <p:tgtEl>
                                          <p:spTgt spid="20"/>
                                        </p:tgtEl>
                                      </p:cBhvr>
                                    </p:animEffect>
                                    <p:anim calcmode="lin" valueType="num">
                                      <p:cBhvr>
                                        <p:cTn id="105" dur="1000" fill="hold"/>
                                        <p:tgtEl>
                                          <p:spTgt spid="20"/>
                                        </p:tgtEl>
                                        <p:attrNameLst>
                                          <p:attrName>ppt_x</p:attrName>
                                        </p:attrNameLst>
                                      </p:cBhvr>
                                      <p:tavLst>
                                        <p:tav tm="0">
                                          <p:val>
                                            <p:strVal val="#ppt_x"/>
                                          </p:val>
                                        </p:tav>
                                        <p:tav tm="100000">
                                          <p:val>
                                            <p:strVal val="#ppt_x"/>
                                          </p:val>
                                        </p:tav>
                                      </p:tavLst>
                                    </p:anim>
                                    <p:anim calcmode="lin" valueType="num">
                                      <p:cBhvr>
                                        <p:cTn id="106" dur="1000" fill="hold"/>
                                        <p:tgtEl>
                                          <p:spTgt spid="2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fade">
                                      <p:cBhvr>
                                        <p:cTn id="109" dur="1000"/>
                                        <p:tgtEl>
                                          <p:spTgt spid="88"/>
                                        </p:tgtEl>
                                      </p:cBhvr>
                                    </p:animEffect>
                                    <p:anim calcmode="lin" valueType="num">
                                      <p:cBhvr>
                                        <p:cTn id="110" dur="1000" fill="hold"/>
                                        <p:tgtEl>
                                          <p:spTgt spid="88"/>
                                        </p:tgtEl>
                                        <p:attrNameLst>
                                          <p:attrName>ppt_x</p:attrName>
                                        </p:attrNameLst>
                                      </p:cBhvr>
                                      <p:tavLst>
                                        <p:tav tm="0">
                                          <p:val>
                                            <p:strVal val="#ppt_x"/>
                                          </p:val>
                                        </p:tav>
                                        <p:tav tm="100000">
                                          <p:val>
                                            <p:strVal val="#ppt_x"/>
                                          </p:val>
                                        </p:tav>
                                      </p:tavLst>
                                    </p:anim>
                                    <p:anim calcmode="lin" valueType="num">
                                      <p:cBhvr>
                                        <p:cTn id="111" dur="1000" fill="hold"/>
                                        <p:tgtEl>
                                          <p:spTgt spid="88"/>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2"/>
                                        </p:tgtEl>
                                        <p:attrNameLst>
                                          <p:attrName>style.visibility</p:attrName>
                                        </p:attrNameLst>
                                      </p:cBhvr>
                                      <p:to>
                                        <p:strVal val="visible"/>
                                      </p:to>
                                    </p:set>
                                    <p:animEffect transition="in" filter="fade">
                                      <p:cBhvr>
                                        <p:cTn id="114" dur="1000"/>
                                        <p:tgtEl>
                                          <p:spTgt spid="92"/>
                                        </p:tgtEl>
                                      </p:cBhvr>
                                    </p:animEffect>
                                    <p:anim calcmode="lin" valueType="num">
                                      <p:cBhvr>
                                        <p:cTn id="115" dur="1000" fill="hold"/>
                                        <p:tgtEl>
                                          <p:spTgt spid="92"/>
                                        </p:tgtEl>
                                        <p:attrNameLst>
                                          <p:attrName>ppt_x</p:attrName>
                                        </p:attrNameLst>
                                      </p:cBhvr>
                                      <p:tavLst>
                                        <p:tav tm="0">
                                          <p:val>
                                            <p:strVal val="#ppt_x"/>
                                          </p:val>
                                        </p:tav>
                                        <p:tav tm="100000">
                                          <p:val>
                                            <p:strVal val="#ppt_x"/>
                                          </p:val>
                                        </p:tav>
                                      </p:tavLst>
                                    </p:anim>
                                    <p:anim calcmode="lin" valueType="num">
                                      <p:cBhvr>
                                        <p:cTn id="116" dur="1000" fill="hold"/>
                                        <p:tgtEl>
                                          <p:spTgt spid="9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Effect transition="in" filter="fade">
                                      <p:cBhvr>
                                        <p:cTn id="119" dur="1000"/>
                                        <p:tgtEl>
                                          <p:spTgt spid="93"/>
                                        </p:tgtEl>
                                      </p:cBhvr>
                                    </p:animEffect>
                                    <p:anim calcmode="lin" valueType="num">
                                      <p:cBhvr>
                                        <p:cTn id="120" dur="1000" fill="hold"/>
                                        <p:tgtEl>
                                          <p:spTgt spid="93"/>
                                        </p:tgtEl>
                                        <p:attrNameLst>
                                          <p:attrName>ppt_x</p:attrName>
                                        </p:attrNameLst>
                                      </p:cBhvr>
                                      <p:tavLst>
                                        <p:tav tm="0">
                                          <p:val>
                                            <p:strVal val="#ppt_x"/>
                                          </p:val>
                                        </p:tav>
                                        <p:tav tm="100000">
                                          <p:val>
                                            <p:strVal val="#ppt_x"/>
                                          </p:val>
                                        </p:tav>
                                      </p:tavLst>
                                    </p:anim>
                                    <p:anim calcmode="lin" valueType="num">
                                      <p:cBhvr>
                                        <p:cTn id="121" dur="1000" fill="hold"/>
                                        <p:tgtEl>
                                          <p:spTgt spid="93"/>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99"/>
                                        </p:tgtEl>
                                        <p:attrNameLst>
                                          <p:attrName>style.visibility</p:attrName>
                                        </p:attrNameLst>
                                      </p:cBhvr>
                                      <p:to>
                                        <p:strVal val="visible"/>
                                      </p:to>
                                    </p:set>
                                    <p:animEffect transition="in" filter="fade">
                                      <p:cBhvr>
                                        <p:cTn id="124" dur="1000"/>
                                        <p:tgtEl>
                                          <p:spTgt spid="99"/>
                                        </p:tgtEl>
                                      </p:cBhvr>
                                    </p:animEffect>
                                    <p:anim calcmode="lin" valueType="num">
                                      <p:cBhvr>
                                        <p:cTn id="125" dur="1000" fill="hold"/>
                                        <p:tgtEl>
                                          <p:spTgt spid="99"/>
                                        </p:tgtEl>
                                        <p:attrNameLst>
                                          <p:attrName>ppt_x</p:attrName>
                                        </p:attrNameLst>
                                      </p:cBhvr>
                                      <p:tavLst>
                                        <p:tav tm="0">
                                          <p:val>
                                            <p:strVal val="#ppt_x"/>
                                          </p:val>
                                        </p:tav>
                                        <p:tav tm="100000">
                                          <p:val>
                                            <p:strVal val="#ppt_x"/>
                                          </p:val>
                                        </p:tav>
                                      </p:tavLst>
                                    </p:anim>
                                    <p:anim calcmode="lin" valueType="num">
                                      <p:cBhvr>
                                        <p:cTn id="126"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2" grpId="0" animBg="1"/>
      <p:bldP spid="13" grpId="0" animBg="1"/>
      <p:bldP spid="14" grpId="0" animBg="1"/>
      <p:bldP spid="85" grpId="0"/>
      <p:bldP spid="86" grpId="0"/>
      <p:bldP spid="87" grpId="0"/>
      <p:bldP spid="88" grpId="0"/>
      <p:bldP spid="89" grpId="0"/>
      <p:bldP spid="90" grpId="0"/>
      <p:bldP spid="91" grpId="0"/>
      <p:bldP spid="92" grpId="0"/>
      <p:bldP spid="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4254392" y="1908176"/>
            <a:ext cx="3683215" cy="3762374"/>
            <a:chOff x="4254392" y="1908176"/>
            <a:chExt cx="3683215" cy="3762374"/>
          </a:xfrm>
        </p:grpSpPr>
        <p:grpSp>
          <p:nvGrpSpPr>
            <p:cNvPr id="15" name="组合 14"/>
            <p:cNvGrpSpPr/>
            <p:nvPr/>
          </p:nvGrpSpPr>
          <p:grpSpPr>
            <a:xfrm>
              <a:off x="4475880" y="1908176"/>
              <a:ext cx="3461727" cy="3762374"/>
              <a:chOff x="4213224" y="1176338"/>
              <a:chExt cx="3838576" cy="4171950"/>
            </a:xfrm>
          </p:grpSpPr>
          <p:sp>
            <p:nvSpPr>
              <p:cNvPr id="29" name="îŝḷîḓé-任意多边形: 形状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îŝḷîḓé-Isosceles Triangle 29"/>
              <p:cNvSpPr/>
              <p:nvPr/>
            </p:nvSpPr>
            <p:spPr>
              <a:xfrm rot="16200000">
                <a:off x="5028161" y="1691234"/>
                <a:ext cx="1619250" cy="589457"/>
              </a:xfrm>
              <a:prstGeom prst="triangl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îŝḷîḓé-矩形: 圆角 49"/>
            <p:cNvSpPr/>
            <p:nvPr/>
          </p:nvSpPr>
          <p:spPr>
            <a:xfrm>
              <a:off x="4254392" y="2652475"/>
              <a:ext cx="1287210" cy="1287211"/>
            </a:xfrm>
            <a:prstGeom prst="roundRect">
              <a:avLst/>
            </a:prstGeom>
            <a:solidFill>
              <a:schemeClr val="bg1">
                <a:lumMod val="85000"/>
              </a:schemeClr>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矩形: 圆角 50"/>
            <p:cNvSpPr/>
            <p:nvPr/>
          </p:nvSpPr>
          <p:spPr>
            <a:xfrm>
              <a:off x="4334565" y="2732647"/>
              <a:ext cx="1126865" cy="1126866"/>
            </a:xfrm>
            <a:prstGeom prst="round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Oval 16"/>
            <p:cNvSpPr/>
            <p:nvPr/>
          </p:nvSpPr>
          <p:spPr>
            <a:xfrm>
              <a:off x="6620206" y="2509852"/>
              <a:ext cx="635811" cy="635811"/>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îŝḷîḓé-Oval 17"/>
            <p:cNvSpPr/>
            <p:nvPr/>
          </p:nvSpPr>
          <p:spPr>
            <a:xfrm>
              <a:off x="7187552" y="3621780"/>
              <a:ext cx="635811" cy="635811"/>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Oval 18"/>
            <p:cNvSpPr/>
            <p:nvPr/>
          </p:nvSpPr>
          <p:spPr>
            <a:xfrm>
              <a:off x="4664699" y="4039661"/>
              <a:ext cx="635811" cy="635811"/>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îŝḷîḓé-Oval 19"/>
            <p:cNvSpPr/>
            <p:nvPr/>
          </p:nvSpPr>
          <p:spPr>
            <a:xfrm>
              <a:off x="5461429" y="4835088"/>
              <a:ext cx="635811" cy="635811"/>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ṥļîḑé-Oval 20"/>
            <p:cNvSpPr/>
            <p:nvPr/>
          </p:nvSpPr>
          <p:spPr>
            <a:xfrm>
              <a:off x="6699518" y="4646165"/>
              <a:ext cx="635811" cy="635811"/>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ṥļîḑé-任意多边形: 形状 53"/>
            <p:cNvSpPr>
              <a:spLocks/>
            </p:cNvSpPr>
            <p:nvPr/>
          </p:nvSpPr>
          <p:spPr bwMode="auto">
            <a:xfrm>
              <a:off x="4530311" y="2985359"/>
              <a:ext cx="735372" cy="62144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lumMod val="65000"/>
              </a:schemeClr>
            </a:solidFill>
            <a:ln w="9525">
              <a:noFill/>
              <a:round/>
              <a:headEnd/>
              <a:tailEnd/>
            </a:ln>
          </p:spPr>
          <p:txBody>
            <a:bodyPr anchor="ctr"/>
            <a:lstStyle/>
            <a:p>
              <a:pPr algn="ctr"/>
              <a:endParaRPr/>
            </a:p>
          </p:txBody>
        </p:sp>
        <p:sp>
          <p:nvSpPr>
            <p:cNvPr id="55" name="îŝḷîḓé-Oval 16"/>
            <p:cNvSpPr/>
            <p:nvPr/>
          </p:nvSpPr>
          <p:spPr>
            <a:xfrm>
              <a:off x="6822280" y="2713565"/>
              <a:ext cx="231664" cy="228386"/>
            </a:xfrm>
            <a:custGeom>
              <a:avLst/>
              <a:gdLst>
                <a:gd name="connsiteX0" fmla="*/ 481576 w 607554"/>
                <a:gd name="connsiteY0" fmla="*/ 446886 h 598959"/>
                <a:gd name="connsiteX1" fmla="*/ 481576 w 607554"/>
                <a:gd name="connsiteY1" fmla="*/ 503769 h 598959"/>
                <a:gd name="connsiteX2" fmla="*/ 519134 w 607554"/>
                <a:gd name="connsiteY2" fmla="*/ 503769 h 598959"/>
                <a:gd name="connsiteX3" fmla="*/ 519134 w 607554"/>
                <a:gd name="connsiteY3" fmla="*/ 446886 h 598959"/>
                <a:gd name="connsiteX4" fmla="*/ 481576 w 607554"/>
                <a:gd name="connsiteY4" fmla="*/ 270994 h 598959"/>
                <a:gd name="connsiteX5" fmla="*/ 481576 w 607554"/>
                <a:gd name="connsiteY5" fmla="*/ 327877 h 598959"/>
                <a:gd name="connsiteX6" fmla="*/ 519134 w 607554"/>
                <a:gd name="connsiteY6" fmla="*/ 327877 h 598959"/>
                <a:gd name="connsiteX7" fmla="*/ 519134 w 607554"/>
                <a:gd name="connsiteY7" fmla="*/ 270994 h 598959"/>
                <a:gd name="connsiteX8" fmla="*/ 195909 w 607554"/>
                <a:gd name="connsiteY8" fmla="*/ 265961 h 598959"/>
                <a:gd name="connsiteX9" fmla="*/ 358877 w 607554"/>
                <a:gd name="connsiteY9" fmla="*/ 265961 h 598959"/>
                <a:gd name="connsiteX10" fmla="*/ 378725 w 607554"/>
                <a:gd name="connsiteY10" fmla="*/ 285870 h 598959"/>
                <a:gd name="connsiteX11" fmla="*/ 358877 w 607554"/>
                <a:gd name="connsiteY11" fmla="*/ 305689 h 598959"/>
                <a:gd name="connsiteX12" fmla="*/ 195909 w 607554"/>
                <a:gd name="connsiteY12" fmla="*/ 305689 h 598959"/>
                <a:gd name="connsiteX13" fmla="*/ 176061 w 607554"/>
                <a:gd name="connsiteY13" fmla="*/ 285870 h 598959"/>
                <a:gd name="connsiteX14" fmla="*/ 195909 w 607554"/>
                <a:gd name="connsiteY14" fmla="*/ 265961 h 598959"/>
                <a:gd name="connsiteX15" fmla="*/ 195909 w 607554"/>
                <a:gd name="connsiteY15" fmla="*/ 169145 h 598959"/>
                <a:gd name="connsiteX16" fmla="*/ 358877 w 607554"/>
                <a:gd name="connsiteY16" fmla="*/ 169145 h 598959"/>
                <a:gd name="connsiteX17" fmla="*/ 378725 w 607554"/>
                <a:gd name="connsiteY17" fmla="*/ 189053 h 598959"/>
                <a:gd name="connsiteX18" fmla="*/ 358877 w 607554"/>
                <a:gd name="connsiteY18" fmla="*/ 208873 h 598959"/>
                <a:gd name="connsiteX19" fmla="*/ 195909 w 607554"/>
                <a:gd name="connsiteY19" fmla="*/ 208873 h 598959"/>
                <a:gd name="connsiteX20" fmla="*/ 176061 w 607554"/>
                <a:gd name="connsiteY20" fmla="*/ 189053 h 598959"/>
                <a:gd name="connsiteX21" fmla="*/ 195909 w 607554"/>
                <a:gd name="connsiteY21" fmla="*/ 169145 h 598959"/>
                <a:gd name="connsiteX22" fmla="*/ 481576 w 607554"/>
                <a:gd name="connsiteY22" fmla="*/ 95190 h 598959"/>
                <a:gd name="connsiteX23" fmla="*/ 481576 w 607554"/>
                <a:gd name="connsiteY23" fmla="*/ 152073 h 598959"/>
                <a:gd name="connsiteX24" fmla="*/ 552954 w 607554"/>
                <a:gd name="connsiteY24" fmla="*/ 152073 h 598959"/>
                <a:gd name="connsiteX25" fmla="*/ 565858 w 607554"/>
                <a:gd name="connsiteY25" fmla="*/ 123631 h 598959"/>
                <a:gd name="connsiteX26" fmla="*/ 552954 w 607554"/>
                <a:gd name="connsiteY26" fmla="*/ 95190 h 598959"/>
                <a:gd name="connsiteX27" fmla="*/ 118547 w 607554"/>
                <a:gd name="connsiteY27" fmla="*/ 39640 h 598959"/>
                <a:gd name="connsiteX28" fmla="*/ 118547 w 607554"/>
                <a:gd name="connsiteY28" fmla="*/ 559230 h 598959"/>
                <a:gd name="connsiteX29" fmla="*/ 441793 w 607554"/>
                <a:gd name="connsiteY29" fmla="*/ 559230 h 598959"/>
                <a:gd name="connsiteX30" fmla="*/ 441793 w 607554"/>
                <a:gd name="connsiteY30" fmla="*/ 39640 h 598959"/>
                <a:gd name="connsiteX31" fmla="*/ 39783 w 607554"/>
                <a:gd name="connsiteY31" fmla="*/ 39640 h 598959"/>
                <a:gd name="connsiteX32" fmla="*/ 39783 w 607554"/>
                <a:gd name="connsiteY32" fmla="*/ 559230 h 598959"/>
                <a:gd name="connsiteX33" fmla="*/ 78764 w 607554"/>
                <a:gd name="connsiteY33" fmla="*/ 559230 h 598959"/>
                <a:gd name="connsiteX34" fmla="*/ 78764 w 607554"/>
                <a:gd name="connsiteY34" fmla="*/ 39640 h 598959"/>
                <a:gd name="connsiteX35" fmla="*/ 19847 w 607554"/>
                <a:gd name="connsiteY35" fmla="*/ 0 h 598959"/>
                <a:gd name="connsiteX36" fmla="*/ 461729 w 607554"/>
                <a:gd name="connsiteY36" fmla="*/ 0 h 598959"/>
                <a:gd name="connsiteX37" fmla="*/ 481576 w 607554"/>
                <a:gd name="connsiteY37" fmla="*/ 19820 h 598959"/>
                <a:gd name="connsiteX38" fmla="*/ 481576 w 607554"/>
                <a:gd name="connsiteY38" fmla="*/ 55461 h 598959"/>
                <a:gd name="connsiteX39" fmla="*/ 565769 w 607554"/>
                <a:gd name="connsiteY39" fmla="*/ 55461 h 598959"/>
                <a:gd name="connsiteX40" fmla="*/ 583836 w 607554"/>
                <a:gd name="connsiteY40" fmla="*/ 67104 h 598959"/>
                <a:gd name="connsiteX41" fmla="*/ 605819 w 607554"/>
                <a:gd name="connsiteY41" fmla="*/ 115454 h 598959"/>
                <a:gd name="connsiteX42" fmla="*/ 605819 w 607554"/>
                <a:gd name="connsiteY42" fmla="*/ 131808 h 598959"/>
                <a:gd name="connsiteX43" fmla="*/ 583836 w 607554"/>
                <a:gd name="connsiteY43" fmla="*/ 180159 h 598959"/>
                <a:gd name="connsiteX44" fmla="*/ 565769 w 607554"/>
                <a:gd name="connsiteY44" fmla="*/ 191802 h 598959"/>
                <a:gd name="connsiteX45" fmla="*/ 481576 w 607554"/>
                <a:gd name="connsiteY45" fmla="*/ 191802 h 598959"/>
                <a:gd name="connsiteX46" fmla="*/ 481576 w 607554"/>
                <a:gd name="connsiteY46" fmla="*/ 231264 h 598959"/>
                <a:gd name="connsiteX47" fmla="*/ 539070 w 607554"/>
                <a:gd name="connsiteY47" fmla="*/ 231264 h 598959"/>
                <a:gd name="connsiteX48" fmla="*/ 558916 w 607554"/>
                <a:gd name="connsiteY48" fmla="*/ 251173 h 598959"/>
                <a:gd name="connsiteX49" fmla="*/ 558916 w 607554"/>
                <a:gd name="connsiteY49" fmla="*/ 347786 h 598959"/>
                <a:gd name="connsiteX50" fmla="*/ 539070 w 607554"/>
                <a:gd name="connsiteY50" fmla="*/ 367606 h 598959"/>
                <a:gd name="connsiteX51" fmla="*/ 481576 w 607554"/>
                <a:gd name="connsiteY51" fmla="*/ 367606 h 598959"/>
                <a:gd name="connsiteX52" fmla="*/ 481576 w 607554"/>
                <a:gd name="connsiteY52" fmla="*/ 407157 h 598959"/>
                <a:gd name="connsiteX53" fmla="*/ 539070 w 607554"/>
                <a:gd name="connsiteY53" fmla="*/ 407157 h 598959"/>
                <a:gd name="connsiteX54" fmla="*/ 558916 w 607554"/>
                <a:gd name="connsiteY54" fmla="*/ 426977 h 598959"/>
                <a:gd name="connsiteX55" fmla="*/ 558916 w 607554"/>
                <a:gd name="connsiteY55" fmla="*/ 523589 h 598959"/>
                <a:gd name="connsiteX56" fmla="*/ 539070 w 607554"/>
                <a:gd name="connsiteY56" fmla="*/ 543498 h 598959"/>
                <a:gd name="connsiteX57" fmla="*/ 481576 w 607554"/>
                <a:gd name="connsiteY57" fmla="*/ 543498 h 598959"/>
                <a:gd name="connsiteX58" fmla="*/ 481576 w 607554"/>
                <a:gd name="connsiteY58" fmla="*/ 579139 h 598959"/>
                <a:gd name="connsiteX59" fmla="*/ 461729 w 607554"/>
                <a:gd name="connsiteY59" fmla="*/ 598959 h 598959"/>
                <a:gd name="connsiteX60" fmla="*/ 19847 w 607554"/>
                <a:gd name="connsiteY60" fmla="*/ 598959 h 598959"/>
                <a:gd name="connsiteX61" fmla="*/ 0 w 607554"/>
                <a:gd name="connsiteY61" fmla="*/ 579139 h 598959"/>
                <a:gd name="connsiteX62" fmla="*/ 0 w 607554"/>
                <a:gd name="connsiteY62" fmla="*/ 19820 h 598959"/>
                <a:gd name="connsiteX63" fmla="*/ 19847 w 607554"/>
                <a:gd name="connsiteY63" fmla="*/ 0 h 5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7554" h="598959">
                  <a:moveTo>
                    <a:pt x="481576" y="446886"/>
                  </a:moveTo>
                  <a:lnTo>
                    <a:pt x="481576" y="503769"/>
                  </a:lnTo>
                  <a:lnTo>
                    <a:pt x="519134" y="503769"/>
                  </a:lnTo>
                  <a:lnTo>
                    <a:pt x="519134" y="446886"/>
                  </a:lnTo>
                  <a:close/>
                  <a:moveTo>
                    <a:pt x="481576" y="270994"/>
                  </a:moveTo>
                  <a:lnTo>
                    <a:pt x="481576" y="327877"/>
                  </a:lnTo>
                  <a:lnTo>
                    <a:pt x="519134" y="327877"/>
                  </a:lnTo>
                  <a:lnTo>
                    <a:pt x="519134" y="270994"/>
                  </a:lnTo>
                  <a:close/>
                  <a:moveTo>
                    <a:pt x="195909" y="265961"/>
                  </a:moveTo>
                  <a:lnTo>
                    <a:pt x="358877" y="265961"/>
                  </a:lnTo>
                  <a:cubicBezTo>
                    <a:pt x="369825" y="265961"/>
                    <a:pt x="378725" y="274849"/>
                    <a:pt x="378725" y="285870"/>
                  </a:cubicBezTo>
                  <a:cubicBezTo>
                    <a:pt x="378725" y="296801"/>
                    <a:pt x="369825" y="305689"/>
                    <a:pt x="358877" y="305689"/>
                  </a:cubicBezTo>
                  <a:lnTo>
                    <a:pt x="195909" y="305689"/>
                  </a:lnTo>
                  <a:cubicBezTo>
                    <a:pt x="184962" y="305689"/>
                    <a:pt x="176061" y="296801"/>
                    <a:pt x="176061" y="285870"/>
                  </a:cubicBezTo>
                  <a:cubicBezTo>
                    <a:pt x="176061" y="274849"/>
                    <a:pt x="184962" y="265961"/>
                    <a:pt x="195909" y="265961"/>
                  </a:cubicBezTo>
                  <a:close/>
                  <a:moveTo>
                    <a:pt x="195909" y="169145"/>
                  </a:moveTo>
                  <a:lnTo>
                    <a:pt x="358877" y="169145"/>
                  </a:lnTo>
                  <a:cubicBezTo>
                    <a:pt x="369825" y="169145"/>
                    <a:pt x="378725" y="178033"/>
                    <a:pt x="378725" y="189053"/>
                  </a:cubicBezTo>
                  <a:cubicBezTo>
                    <a:pt x="378725" y="199985"/>
                    <a:pt x="369825" y="208873"/>
                    <a:pt x="358877" y="208873"/>
                  </a:cubicBezTo>
                  <a:lnTo>
                    <a:pt x="195909" y="208873"/>
                  </a:lnTo>
                  <a:cubicBezTo>
                    <a:pt x="184962" y="208873"/>
                    <a:pt x="176061" y="199985"/>
                    <a:pt x="176061" y="189053"/>
                  </a:cubicBezTo>
                  <a:cubicBezTo>
                    <a:pt x="176061" y="178033"/>
                    <a:pt x="184962" y="169145"/>
                    <a:pt x="195909" y="169145"/>
                  </a:cubicBezTo>
                  <a:close/>
                  <a:moveTo>
                    <a:pt x="481576" y="95190"/>
                  </a:moveTo>
                  <a:lnTo>
                    <a:pt x="481576" y="152073"/>
                  </a:lnTo>
                  <a:lnTo>
                    <a:pt x="552954" y="152073"/>
                  </a:lnTo>
                  <a:lnTo>
                    <a:pt x="565858" y="123631"/>
                  </a:lnTo>
                  <a:lnTo>
                    <a:pt x="552954" y="95190"/>
                  </a:lnTo>
                  <a:close/>
                  <a:moveTo>
                    <a:pt x="118547" y="39640"/>
                  </a:moveTo>
                  <a:lnTo>
                    <a:pt x="118547" y="559230"/>
                  </a:lnTo>
                  <a:lnTo>
                    <a:pt x="441793" y="559230"/>
                  </a:lnTo>
                  <a:lnTo>
                    <a:pt x="441793" y="39640"/>
                  </a:lnTo>
                  <a:close/>
                  <a:moveTo>
                    <a:pt x="39783" y="39640"/>
                  </a:moveTo>
                  <a:lnTo>
                    <a:pt x="39783" y="559230"/>
                  </a:lnTo>
                  <a:lnTo>
                    <a:pt x="78764" y="559230"/>
                  </a:lnTo>
                  <a:lnTo>
                    <a:pt x="78764" y="39640"/>
                  </a:lnTo>
                  <a:close/>
                  <a:moveTo>
                    <a:pt x="19847" y="0"/>
                  </a:moveTo>
                  <a:lnTo>
                    <a:pt x="461729" y="0"/>
                  </a:lnTo>
                  <a:cubicBezTo>
                    <a:pt x="472676" y="0"/>
                    <a:pt x="481576" y="8888"/>
                    <a:pt x="481576" y="19820"/>
                  </a:cubicBezTo>
                  <a:lnTo>
                    <a:pt x="481576" y="55461"/>
                  </a:lnTo>
                  <a:lnTo>
                    <a:pt x="565769" y="55461"/>
                  </a:lnTo>
                  <a:cubicBezTo>
                    <a:pt x="573512" y="55461"/>
                    <a:pt x="580632" y="59994"/>
                    <a:pt x="583836" y="67104"/>
                  </a:cubicBezTo>
                  <a:lnTo>
                    <a:pt x="605819" y="115454"/>
                  </a:lnTo>
                  <a:cubicBezTo>
                    <a:pt x="608133" y="120609"/>
                    <a:pt x="608133" y="126653"/>
                    <a:pt x="605819" y="131808"/>
                  </a:cubicBezTo>
                  <a:lnTo>
                    <a:pt x="583836" y="180159"/>
                  </a:lnTo>
                  <a:cubicBezTo>
                    <a:pt x="580632" y="187269"/>
                    <a:pt x="573512" y="191802"/>
                    <a:pt x="565769" y="191802"/>
                  </a:cubicBezTo>
                  <a:lnTo>
                    <a:pt x="481576" y="191802"/>
                  </a:lnTo>
                  <a:lnTo>
                    <a:pt x="481576" y="231264"/>
                  </a:lnTo>
                  <a:lnTo>
                    <a:pt x="539070" y="231264"/>
                  </a:lnTo>
                  <a:cubicBezTo>
                    <a:pt x="550017" y="231264"/>
                    <a:pt x="558916" y="240152"/>
                    <a:pt x="558916" y="251173"/>
                  </a:cubicBezTo>
                  <a:lnTo>
                    <a:pt x="558916" y="347786"/>
                  </a:lnTo>
                  <a:cubicBezTo>
                    <a:pt x="558916" y="358718"/>
                    <a:pt x="550017" y="367606"/>
                    <a:pt x="539070" y="367606"/>
                  </a:cubicBezTo>
                  <a:lnTo>
                    <a:pt x="481576" y="367606"/>
                  </a:lnTo>
                  <a:lnTo>
                    <a:pt x="481576" y="407157"/>
                  </a:lnTo>
                  <a:lnTo>
                    <a:pt x="539070" y="407157"/>
                  </a:lnTo>
                  <a:cubicBezTo>
                    <a:pt x="550017" y="407157"/>
                    <a:pt x="558916" y="416045"/>
                    <a:pt x="558916" y="426977"/>
                  </a:cubicBezTo>
                  <a:lnTo>
                    <a:pt x="558916" y="523589"/>
                  </a:lnTo>
                  <a:cubicBezTo>
                    <a:pt x="558916" y="534610"/>
                    <a:pt x="550017" y="543498"/>
                    <a:pt x="539070" y="543498"/>
                  </a:cubicBezTo>
                  <a:lnTo>
                    <a:pt x="481576" y="543498"/>
                  </a:lnTo>
                  <a:lnTo>
                    <a:pt x="481576" y="579139"/>
                  </a:lnTo>
                  <a:cubicBezTo>
                    <a:pt x="481576" y="590071"/>
                    <a:pt x="472676" y="598959"/>
                    <a:pt x="461729" y="598959"/>
                  </a:cubicBezTo>
                  <a:lnTo>
                    <a:pt x="19847" y="598959"/>
                  </a:lnTo>
                  <a:cubicBezTo>
                    <a:pt x="8900" y="598959"/>
                    <a:pt x="0" y="590071"/>
                    <a:pt x="0" y="579139"/>
                  </a:cubicBezTo>
                  <a:lnTo>
                    <a:pt x="0" y="19820"/>
                  </a:lnTo>
                  <a:cubicBezTo>
                    <a:pt x="0" y="8888"/>
                    <a:pt x="8900" y="0"/>
                    <a:pt x="1984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4" name="îŝḷîḓé-Oval 17"/>
            <p:cNvSpPr/>
            <p:nvPr/>
          </p:nvSpPr>
          <p:spPr>
            <a:xfrm>
              <a:off x="7392146" y="3823854"/>
              <a:ext cx="226624" cy="23166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6" name="îŝḷîḓé-Oval 18"/>
            <p:cNvSpPr/>
            <p:nvPr/>
          </p:nvSpPr>
          <p:spPr>
            <a:xfrm>
              <a:off x="4869985" y="4241735"/>
              <a:ext cx="225240" cy="231664"/>
            </a:xfrm>
            <a:custGeom>
              <a:avLst/>
              <a:gdLst>
                <a:gd name="T0" fmla="*/ 6023 w 6383"/>
                <a:gd name="T1" fmla="*/ 2985 h 6575"/>
                <a:gd name="T2" fmla="*/ 5921 w 6383"/>
                <a:gd name="T3" fmla="*/ 1957 h 6575"/>
                <a:gd name="T4" fmla="*/ 5304 w 6383"/>
                <a:gd name="T5" fmla="*/ 1379 h 6575"/>
                <a:gd name="T6" fmla="*/ 4619 w 6383"/>
                <a:gd name="T7" fmla="*/ 608 h 6575"/>
                <a:gd name="T8" fmla="*/ 3777 w 6383"/>
                <a:gd name="T9" fmla="*/ 501 h 6575"/>
                <a:gd name="T10" fmla="*/ 2768 w 6383"/>
                <a:gd name="T11" fmla="*/ 280 h 6575"/>
                <a:gd name="T12" fmla="*/ 2028 w 6383"/>
                <a:gd name="T13" fmla="*/ 688 h 6575"/>
                <a:gd name="T14" fmla="*/ 1083 w 6383"/>
                <a:gd name="T15" fmla="*/ 1103 h 6575"/>
                <a:gd name="T16" fmla="*/ 723 w 6383"/>
                <a:gd name="T17" fmla="*/ 1868 h 6575"/>
                <a:gd name="T18" fmla="*/ 201 w 6383"/>
                <a:gd name="T19" fmla="*/ 2759 h 6575"/>
                <a:gd name="T20" fmla="*/ 360 w 6383"/>
                <a:gd name="T21" fmla="*/ 3591 h 6575"/>
                <a:gd name="T22" fmla="*/ 461 w 6383"/>
                <a:gd name="T23" fmla="*/ 4619 h 6575"/>
                <a:gd name="T24" fmla="*/ 1079 w 6383"/>
                <a:gd name="T25" fmla="*/ 5197 h 6575"/>
                <a:gd name="T26" fmla="*/ 1764 w 6383"/>
                <a:gd name="T27" fmla="*/ 5968 h 6575"/>
                <a:gd name="T28" fmla="*/ 2604 w 6383"/>
                <a:gd name="T29" fmla="*/ 6073 h 6575"/>
                <a:gd name="T30" fmla="*/ 3613 w 6383"/>
                <a:gd name="T31" fmla="*/ 6295 h 6575"/>
                <a:gd name="T32" fmla="*/ 4353 w 6383"/>
                <a:gd name="T33" fmla="*/ 5888 h 6575"/>
                <a:gd name="T34" fmla="*/ 5299 w 6383"/>
                <a:gd name="T35" fmla="*/ 5473 h 6575"/>
                <a:gd name="T36" fmla="*/ 5659 w 6383"/>
                <a:gd name="T37" fmla="*/ 4708 h 6575"/>
                <a:gd name="T38" fmla="*/ 6180 w 6383"/>
                <a:gd name="T39" fmla="*/ 3817 h 6575"/>
                <a:gd name="T40" fmla="*/ 3877 w 6383"/>
                <a:gd name="T41" fmla="*/ 4231 h 6575"/>
                <a:gd name="T42" fmla="*/ 3381 w 6383"/>
                <a:gd name="T43" fmla="*/ 4613 h 6575"/>
                <a:gd name="T44" fmla="*/ 3287 w 6383"/>
                <a:gd name="T45" fmla="*/ 4924 h 6575"/>
                <a:gd name="T46" fmla="*/ 2960 w 6383"/>
                <a:gd name="T47" fmla="*/ 4820 h 6575"/>
                <a:gd name="T48" fmla="*/ 2844 w 6383"/>
                <a:gd name="T49" fmla="*/ 4529 h 6575"/>
                <a:gd name="T50" fmla="*/ 2356 w 6383"/>
                <a:gd name="T51" fmla="*/ 4233 h 6575"/>
                <a:gd name="T52" fmla="*/ 2560 w 6383"/>
                <a:gd name="T53" fmla="*/ 3940 h 6575"/>
                <a:gd name="T54" fmla="*/ 3307 w 6383"/>
                <a:gd name="T55" fmla="*/ 4036 h 6575"/>
                <a:gd name="T56" fmla="*/ 3193 w 6383"/>
                <a:gd name="T57" fmla="*/ 3535 h 6575"/>
                <a:gd name="T58" fmla="*/ 2365 w 6383"/>
                <a:gd name="T59" fmla="*/ 2705 h 6575"/>
                <a:gd name="T60" fmla="*/ 2991 w 6383"/>
                <a:gd name="T61" fmla="*/ 1897 h 6575"/>
                <a:gd name="T62" fmla="*/ 3105 w 6383"/>
                <a:gd name="T63" fmla="*/ 1651 h 6575"/>
                <a:gd name="T64" fmla="*/ 3401 w 6383"/>
                <a:gd name="T65" fmla="*/ 1856 h 6575"/>
                <a:gd name="T66" fmla="*/ 3865 w 6383"/>
                <a:gd name="T67" fmla="*/ 2119 h 6575"/>
                <a:gd name="T68" fmla="*/ 3847 w 6383"/>
                <a:gd name="T69" fmla="*/ 2508 h 6575"/>
                <a:gd name="T70" fmla="*/ 3208 w 6383"/>
                <a:gd name="T71" fmla="*/ 2464 h 6575"/>
                <a:gd name="T72" fmla="*/ 3025 w 6383"/>
                <a:gd name="T73" fmla="*/ 2832 h 6575"/>
                <a:gd name="T74" fmla="*/ 3647 w 6383"/>
                <a:gd name="T75" fmla="*/ 3137 h 6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83" h="6575">
                  <a:moveTo>
                    <a:pt x="6023" y="3591"/>
                  </a:moveTo>
                  <a:cubicBezTo>
                    <a:pt x="5895" y="3409"/>
                    <a:pt x="5895" y="3167"/>
                    <a:pt x="6023" y="2985"/>
                  </a:cubicBezTo>
                  <a:lnTo>
                    <a:pt x="6181" y="2759"/>
                  </a:lnTo>
                  <a:cubicBezTo>
                    <a:pt x="6383" y="2472"/>
                    <a:pt x="6253" y="2072"/>
                    <a:pt x="5921" y="1957"/>
                  </a:cubicBezTo>
                  <a:lnTo>
                    <a:pt x="5660" y="1868"/>
                  </a:lnTo>
                  <a:cubicBezTo>
                    <a:pt x="5451" y="1796"/>
                    <a:pt x="5308" y="1600"/>
                    <a:pt x="5304" y="1379"/>
                  </a:cubicBezTo>
                  <a:lnTo>
                    <a:pt x="5300" y="1103"/>
                  </a:lnTo>
                  <a:cubicBezTo>
                    <a:pt x="5295" y="752"/>
                    <a:pt x="4953" y="505"/>
                    <a:pt x="4619" y="608"/>
                  </a:cubicBezTo>
                  <a:lnTo>
                    <a:pt x="4353" y="688"/>
                  </a:lnTo>
                  <a:cubicBezTo>
                    <a:pt x="4141" y="753"/>
                    <a:pt x="3911" y="679"/>
                    <a:pt x="3777" y="501"/>
                  </a:cubicBezTo>
                  <a:lnTo>
                    <a:pt x="3611" y="280"/>
                  </a:lnTo>
                  <a:cubicBezTo>
                    <a:pt x="3400" y="0"/>
                    <a:pt x="2979" y="0"/>
                    <a:pt x="2768" y="280"/>
                  </a:cubicBezTo>
                  <a:lnTo>
                    <a:pt x="2604" y="501"/>
                  </a:lnTo>
                  <a:cubicBezTo>
                    <a:pt x="2471" y="679"/>
                    <a:pt x="2240" y="753"/>
                    <a:pt x="2028" y="688"/>
                  </a:cubicBezTo>
                  <a:lnTo>
                    <a:pt x="1764" y="608"/>
                  </a:lnTo>
                  <a:cubicBezTo>
                    <a:pt x="1429" y="505"/>
                    <a:pt x="1088" y="752"/>
                    <a:pt x="1083" y="1103"/>
                  </a:cubicBezTo>
                  <a:lnTo>
                    <a:pt x="1079" y="1379"/>
                  </a:lnTo>
                  <a:cubicBezTo>
                    <a:pt x="1075" y="1600"/>
                    <a:pt x="933" y="1796"/>
                    <a:pt x="723" y="1868"/>
                  </a:cubicBezTo>
                  <a:lnTo>
                    <a:pt x="461" y="1957"/>
                  </a:lnTo>
                  <a:cubicBezTo>
                    <a:pt x="129" y="2071"/>
                    <a:pt x="0" y="2471"/>
                    <a:pt x="201" y="2759"/>
                  </a:cubicBezTo>
                  <a:lnTo>
                    <a:pt x="360" y="2985"/>
                  </a:lnTo>
                  <a:cubicBezTo>
                    <a:pt x="488" y="3167"/>
                    <a:pt x="488" y="3409"/>
                    <a:pt x="360" y="3591"/>
                  </a:cubicBezTo>
                  <a:lnTo>
                    <a:pt x="201" y="3817"/>
                  </a:lnTo>
                  <a:cubicBezTo>
                    <a:pt x="0" y="4104"/>
                    <a:pt x="129" y="4504"/>
                    <a:pt x="461" y="4619"/>
                  </a:cubicBezTo>
                  <a:lnTo>
                    <a:pt x="723" y="4708"/>
                  </a:lnTo>
                  <a:cubicBezTo>
                    <a:pt x="932" y="4780"/>
                    <a:pt x="1075" y="4976"/>
                    <a:pt x="1079" y="5197"/>
                  </a:cubicBezTo>
                  <a:lnTo>
                    <a:pt x="1083" y="5473"/>
                  </a:lnTo>
                  <a:cubicBezTo>
                    <a:pt x="1088" y="5824"/>
                    <a:pt x="1429" y="6071"/>
                    <a:pt x="1764" y="5968"/>
                  </a:cubicBezTo>
                  <a:lnTo>
                    <a:pt x="2028" y="5887"/>
                  </a:lnTo>
                  <a:cubicBezTo>
                    <a:pt x="2240" y="5821"/>
                    <a:pt x="2471" y="5896"/>
                    <a:pt x="2604" y="6073"/>
                  </a:cubicBezTo>
                  <a:lnTo>
                    <a:pt x="2771" y="6295"/>
                  </a:lnTo>
                  <a:cubicBezTo>
                    <a:pt x="2981" y="6575"/>
                    <a:pt x="3403" y="6575"/>
                    <a:pt x="3613" y="6295"/>
                  </a:cubicBezTo>
                  <a:lnTo>
                    <a:pt x="3777" y="6075"/>
                  </a:lnTo>
                  <a:cubicBezTo>
                    <a:pt x="3911" y="5897"/>
                    <a:pt x="4141" y="5823"/>
                    <a:pt x="4353" y="5888"/>
                  </a:cubicBezTo>
                  <a:lnTo>
                    <a:pt x="4617" y="5968"/>
                  </a:lnTo>
                  <a:cubicBezTo>
                    <a:pt x="4952" y="6071"/>
                    <a:pt x="5293" y="5824"/>
                    <a:pt x="5299" y="5473"/>
                  </a:cubicBezTo>
                  <a:lnTo>
                    <a:pt x="5303" y="5197"/>
                  </a:lnTo>
                  <a:cubicBezTo>
                    <a:pt x="5307" y="4976"/>
                    <a:pt x="5448" y="4780"/>
                    <a:pt x="5659" y="4708"/>
                  </a:cubicBezTo>
                  <a:lnTo>
                    <a:pt x="5920" y="4619"/>
                  </a:lnTo>
                  <a:cubicBezTo>
                    <a:pt x="6252" y="4505"/>
                    <a:pt x="6381" y="4105"/>
                    <a:pt x="6180" y="3817"/>
                  </a:cubicBezTo>
                  <a:lnTo>
                    <a:pt x="6023" y="3591"/>
                  </a:lnTo>
                  <a:close/>
                  <a:moveTo>
                    <a:pt x="3877" y="4231"/>
                  </a:moveTo>
                  <a:cubicBezTo>
                    <a:pt x="3773" y="4357"/>
                    <a:pt x="3637" y="4443"/>
                    <a:pt x="3479" y="4487"/>
                  </a:cubicBezTo>
                  <a:cubicBezTo>
                    <a:pt x="3409" y="4505"/>
                    <a:pt x="3379" y="4541"/>
                    <a:pt x="3381" y="4613"/>
                  </a:cubicBezTo>
                  <a:cubicBezTo>
                    <a:pt x="3384" y="4684"/>
                    <a:pt x="3381" y="4755"/>
                    <a:pt x="3381" y="4825"/>
                  </a:cubicBezTo>
                  <a:cubicBezTo>
                    <a:pt x="3381" y="4888"/>
                    <a:pt x="3349" y="4923"/>
                    <a:pt x="3287" y="4924"/>
                  </a:cubicBezTo>
                  <a:cubicBezTo>
                    <a:pt x="3211" y="4925"/>
                    <a:pt x="3135" y="4925"/>
                    <a:pt x="3059" y="4924"/>
                  </a:cubicBezTo>
                  <a:cubicBezTo>
                    <a:pt x="2992" y="4923"/>
                    <a:pt x="2961" y="4885"/>
                    <a:pt x="2960" y="4820"/>
                  </a:cubicBezTo>
                  <a:cubicBezTo>
                    <a:pt x="2960" y="4768"/>
                    <a:pt x="2959" y="4717"/>
                    <a:pt x="2959" y="4665"/>
                  </a:cubicBezTo>
                  <a:cubicBezTo>
                    <a:pt x="2957" y="4552"/>
                    <a:pt x="2953" y="4547"/>
                    <a:pt x="2844" y="4529"/>
                  </a:cubicBezTo>
                  <a:cubicBezTo>
                    <a:pt x="2704" y="4507"/>
                    <a:pt x="2567" y="4475"/>
                    <a:pt x="2439" y="4413"/>
                  </a:cubicBezTo>
                  <a:cubicBezTo>
                    <a:pt x="2337" y="4364"/>
                    <a:pt x="2328" y="4339"/>
                    <a:pt x="2356" y="4233"/>
                  </a:cubicBezTo>
                  <a:cubicBezTo>
                    <a:pt x="2377" y="4155"/>
                    <a:pt x="2399" y="4076"/>
                    <a:pt x="2424" y="3999"/>
                  </a:cubicBezTo>
                  <a:cubicBezTo>
                    <a:pt x="2452" y="3908"/>
                    <a:pt x="2477" y="3897"/>
                    <a:pt x="2560" y="3940"/>
                  </a:cubicBezTo>
                  <a:cubicBezTo>
                    <a:pt x="2701" y="4013"/>
                    <a:pt x="2852" y="4055"/>
                    <a:pt x="3011" y="4075"/>
                  </a:cubicBezTo>
                  <a:cubicBezTo>
                    <a:pt x="3112" y="4088"/>
                    <a:pt x="3212" y="4077"/>
                    <a:pt x="3307" y="4036"/>
                  </a:cubicBezTo>
                  <a:cubicBezTo>
                    <a:pt x="3483" y="3959"/>
                    <a:pt x="3511" y="3755"/>
                    <a:pt x="3361" y="3633"/>
                  </a:cubicBezTo>
                  <a:cubicBezTo>
                    <a:pt x="3311" y="3592"/>
                    <a:pt x="3253" y="3561"/>
                    <a:pt x="3193" y="3535"/>
                  </a:cubicBezTo>
                  <a:cubicBezTo>
                    <a:pt x="3039" y="3467"/>
                    <a:pt x="2879" y="3415"/>
                    <a:pt x="2733" y="3328"/>
                  </a:cubicBezTo>
                  <a:cubicBezTo>
                    <a:pt x="2497" y="3187"/>
                    <a:pt x="2347" y="2992"/>
                    <a:pt x="2365" y="2705"/>
                  </a:cubicBezTo>
                  <a:cubicBezTo>
                    <a:pt x="2385" y="2380"/>
                    <a:pt x="2569" y="2177"/>
                    <a:pt x="2867" y="2069"/>
                  </a:cubicBezTo>
                  <a:cubicBezTo>
                    <a:pt x="2989" y="2024"/>
                    <a:pt x="2991" y="2027"/>
                    <a:pt x="2991" y="1897"/>
                  </a:cubicBezTo>
                  <a:lnTo>
                    <a:pt x="2991" y="1767"/>
                  </a:lnTo>
                  <a:cubicBezTo>
                    <a:pt x="2993" y="1669"/>
                    <a:pt x="3009" y="1653"/>
                    <a:pt x="3105" y="1651"/>
                  </a:cubicBezTo>
                  <a:cubicBezTo>
                    <a:pt x="3135" y="1649"/>
                    <a:pt x="3165" y="1651"/>
                    <a:pt x="3195" y="1651"/>
                  </a:cubicBezTo>
                  <a:cubicBezTo>
                    <a:pt x="3400" y="1651"/>
                    <a:pt x="3400" y="1651"/>
                    <a:pt x="3401" y="1856"/>
                  </a:cubicBezTo>
                  <a:cubicBezTo>
                    <a:pt x="3401" y="2001"/>
                    <a:pt x="3401" y="2001"/>
                    <a:pt x="3547" y="2024"/>
                  </a:cubicBezTo>
                  <a:cubicBezTo>
                    <a:pt x="3657" y="2041"/>
                    <a:pt x="3764" y="2075"/>
                    <a:pt x="3865" y="2119"/>
                  </a:cubicBezTo>
                  <a:cubicBezTo>
                    <a:pt x="3921" y="2144"/>
                    <a:pt x="3943" y="2183"/>
                    <a:pt x="3925" y="2243"/>
                  </a:cubicBezTo>
                  <a:cubicBezTo>
                    <a:pt x="3900" y="2332"/>
                    <a:pt x="3876" y="2420"/>
                    <a:pt x="3847" y="2508"/>
                  </a:cubicBezTo>
                  <a:cubicBezTo>
                    <a:pt x="3820" y="2591"/>
                    <a:pt x="3793" y="2603"/>
                    <a:pt x="3713" y="2564"/>
                  </a:cubicBezTo>
                  <a:cubicBezTo>
                    <a:pt x="3553" y="2487"/>
                    <a:pt x="3385" y="2455"/>
                    <a:pt x="3208" y="2464"/>
                  </a:cubicBezTo>
                  <a:cubicBezTo>
                    <a:pt x="3161" y="2467"/>
                    <a:pt x="3116" y="2473"/>
                    <a:pt x="3073" y="2492"/>
                  </a:cubicBezTo>
                  <a:cubicBezTo>
                    <a:pt x="2920" y="2559"/>
                    <a:pt x="2896" y="2728"/>
                    <a:pt x="3025" y="2832"/>
                  </a:cubicBezTo>
                  <a:cubicBezTo>
                    <a:pt x="3091" y="2885"/>
                    <a:pt x="3167" y="2923"/>
                    <a:pt x="3245" y="2956"/>
                  </a:cubicBezTo>
                  <a:cubicBezTo>
                    <a:pt x="3381" y="3012"/>
                    <a:pt x="3517" y="3065"/>
                    <a:pt x="3647" y="3137"/>
                  </a:cubicBezTo>
                  <a:cubicBezTo>
                    <a:pt x="4056" y="3365"/>
                    <a:pt x="4167" y="3880"/>
                    <a:pt x="3877" y="4231"/>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îŝḷîḓé-Oval 19"/>
            <p:cNvSpPr/>
            <p:nvPr/>
          </p:nvSpPr>
          <p:spPr>
            <a:xfrm>
              <a:off x="5663503" y="5046161"/>
              <a:ext cx="231664" cy="213665"/>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îṥļîḑé-Oval 20"/>
            <p:cNvSpPr/>
            <p:nvPr/>
          </p:nvSpPr>
          <p:spPr>
            <a:xfrm>
              <a:off x="6901592" y="4848392"/>
              <a:ext cx="231664" cy="23135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grpSp>
        <p:nvGrpSpPr>
          <p:cNvPr id="39" name="组合 38"/>
          <p:cNvGrpSpPr/>
          <p:nvPr/>
        </p:nvGrpSpPr>
        <p:grpSpPr>
          <a:xfrm>
            <a:off x="1172370" y="2037635"/>
            <a:ext cx="2585055" cy="1121655"/>
            <a:chOff x="5354322" y="1967781"/>
            <a:chExt cx="2585055" cy="1121655"/>
          </a:xfrm>
        </p:grpSpPr>
        <p:sp>
          <p:nvSpPr>
            <p:cNvPr id="40" name="矩形 39"/>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1" name="矩形 40"/>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1172370" y="4490254"/>
            <a:ext cx="2585055" cy="1121655"/>
            <a:chOff x="5354322" y="1967781"/>
            <a:chExt cx="2585055" cy="1121655"/>
          </a:xfrm>
        </p:grpSpPr>
        <p:sp>
          <p:nvSpPr>
            <p:cNvPr id="43" name="矩形 42"/>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4" name="矩形 43"/>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8428299" y="2037635"/>
            <a:ext cx="2585055" cy="1121655"/>
            <a:chOff x="5354322" y="1967781"/>
            <a:chExt cx="2585055" cy="1121655"/>
          </a:xfrm>
        </p:grpSpPr>
        <p:sp>
          <p:nvSpPr>
            <p:cNvPr id="46" name="矩形 45"/>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7" name="矩形 46"/>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8428299" y="4490254"/>
            <a:ext cx="2585055" cy="1121655"/>
            <a:chOff x="5354322" y="1967781"/>
            <a:chExt cx="2585055" cy="1121655"/>
          </a:xfrm>
        </p:grpSpPr>
        <p:sp>
          <p:nvSpPr>
            <p:cNvPr id="49" name="矩形 48"/>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0" name="矩形 49"/>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31" name="组合 30"/>
          <p:cNvGrpSpPr/>
          <p:nvPr/>
        </p:nvGrpSpPr>
        <p:grpSpPr>
          <a:xfrm>
            <a:off x="2106576" y="317845"/>
            <a:ext cx="4885992" cy="774045"/>
            <a:chOff x="5373378" y="1290798"/>
            <a:chExt cx="4885992" cy="774045"/>
          </a:xfrm>
        </p:grpSpPr>
        <p:sp>
          <p:nvSpPr>
            <p:cNvPr id="32" name="文本框 3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3" name="文本框 3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5167322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1000" fill="hold"/>
                                        <p:tgtEl>
                                          <p:spTgt spid="57"/>
                                        </p:tgtEl>
                                        <p:attrNameLst>
                                          <p:attrName>ppt_w</p:attrName>
                                        </p:attrNameLst>
                                      </p:cBhvr>
                                      <p:tavLst>
                                        <p:tav tm="0">
                                          <p:val>
                                            <p:fltVal val="0"/>
                                          </p:val>
                                        </p:tav>
                                        <p:tav tm="100000">
                                          <p:val>
                                            <p:strVal val="#ppt_w"/>
                                          </p:val>
                                        </p:tav>
                                      </p:tavLst>
                                    </p:anim>
                                    <p:anim calcmode="lin" valueType="num">
                                      <p:cBhvr>
                                        <p:cTn id="8" dur="1000" fill="hold"/>
                                        <p:tgtEl>
                                          <p:spTgt spid="57"/>
                                        </p:tgtEl>
                                        <p:attrNameLst>
                                          <p:attrName>ppt_h</p:attrName>
                                        </p:attrNameLst>
                                      </p:cBhvr>
                                      <p:tavLst>
                                        <p:tav tm="0">
                                          <p:val>
                                            <p:fltVal val="0"/>
                                          </p:val>
                                        </p:tav>
                                        <p:tav tm="100000">
                                          <p:val>
                                            <p:strVal val="#ppt_h"/>
                                          </p:val>
                                        </p:tav>
                                      </p:tavLst>
                                    </p:anim>
                                    <p:anim calcmode="lin" valueType="num">
                                      <p:cBhvr>
                                        <p:cTn id="9" dur="1000" fill="hold"/>
                                        <p:tgtEl>
                                          <p:spTgt spid="57"/>
                                        </p:tgtEl>
                                        <p:attrNameLst>
                                          <p:attrName>style.rotation</p:attrName>
                                        </p:attrNameLst>
                                      </p:cBhvr>
                                      <p:tavLst>
                                        <p:tav tm="0">
                                          <p:val>
                                            <p:fltVal val="90"/>
                                          </p:val>
                                        </p:tav>
                                        <p:tav tm="100000">
                                          <p:val>
                                            <p:fltVal val="0"/>
                                          </p:val>
                                        </p:tav>
                                      </p:tavLst>
                                    </p:anim>
                                    <p:animEffect transition="in" filter="fade">
                                      <p:cBhvr>
                                        <p:cTn id="10" dur="1000"/>
                                        <p:tgtEl>
                                          <p:spTgt spid="57"/>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0-#ppt_w/2"/>
                                          </p:val>
                                        </p:tav>
                                        <p:tav tm="100000">
                                          <p:val>
                                            <p:strVal val="#ppt_x"/>
                                          </p:val>
                                        </p:tav>
                                      </p:tavLst>
                                    </p:anim>
                                    <p:anim calcmode="lin" valueType="num">
                                      <p:cBhvr additive="base">
                                        <p:cTn id="15" dur="5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fill="hold"/>
                                        <p:tgtEl>
                                          <p:spTgt spid="48"/>
                                        </p:tgtEl>
                                        <p:attrNameLst>
                                          <p:attrName>ppt_x</p:attrName>
                                        </p:attrNameLst>
                                      </p:cBhvr>
                                      <p:tavLst>
                                        <p:tav tm="0">
                                          <p:val>
                                            <p:strVal val="1+#ppt_w/2"/>
                                          </p:val>
                                        </p:tav>
                                        <p:tav tm="100000">
                                          <p:val>
                                            <p:strVal val="#ppt_x"/>
                                          </p:val>
                                        </p:tav>
                                      </p:tavLst>
                                    </p:anim>
                                    <p:anim calcmode="lin" valueType="num">
                                      <p:cBhvr additive="base">
                                        <p:cTn id="27"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sosceles Triangle 7"/>
          <p:cNvSpPr/>
          <p:nvPr/>
        </p:nvSpPr>
        <p:spPr>
          <a:xfrm rot="14400000" flipH="1" flipV="1">
            <a:off x="5318999" y="2180918"/>
            <a:ext cx="605411" cy="521906"/>
          </a:xfrm>
          <a:prstGeom prst="triangl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3" name="Block Arc 6"/>
          <p:cNvSpPr/>
          <p:nvPr/>
        </p:nvSpPr>
        <p:spPr>
          <a:xfrm rot="17100000" flipH="1" flipV="1">
            <a:off x="4565643" y="2229145"/>
            <a:ext cx="2946647" cy="2946648"/>
          </a:xfrm>
          <a:prstGeom prst="blockArc">
            <a:avLst>
              <a:gd name="adj1" fmla="val 21599999"/>
              <a:gd name="adj2" fmla="val 8180671"/>
              <a:gd name="adj3" fmla="val 1191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Block Arc 8"/>
          <p:cNvSpPr/>
          <p:nvPr/>
        </p:nvSpPr>
        <p:spPr>
          <a:xfrm rot="17100000">
            <a:off x="4565643" y="2229145"/>
            <a:ext cx="2946647" cy="2946648"/>
          </a:xfrm>
          <a:prstGeom prst="blockArc">
            <a:avLst>
              <a:gd name="adj1" fmla="val 21599999"/>
              <a:gd name="adj2" fmla="val 8180671"/>
              <a:gd name="adj3" fmla="val 1191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Isosceles Triangle 9"/>
          <p:cNvSpPr/>
          <p:nvPr/>
        </p:nvSpPr>
        <p:spPr>
          <a:xfrm rot="3600000" flipV="1">
            <a:off x="6170088" y="4698862"/>
            <a:ext cx="605411" cy="521906"/>
          </a:xfrm>
          <a:prstGeom prst="triangle">
            <a:avLst/>
          </a:prstGeom>
          <a:solidFill>
            <a:schemeClr val="accent2"/>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8" name="Oval 13"/>
          <p:cNvSpPr/>
          <p:nvPr/>
        </p:nvSpPr>
        <p:spPr>
          <a:xfrm>
            <a:off x="2441608"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9" name="Oval 14"/>
          <p:cNvSpPr/>
          <p:nvPr/>
        </p:nvSpPr>
        <p:spPr>
          <a:xfrm>
            <a:off x="3548240"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Oval 15"/>
          <p:cNvSpPr/>
          <p:nvPr/>
        </p:nvSpPr>
        <p:spPr>
          <a:xfrm>
            <a:off x="8045952"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Oval 16"/>
          <p:cNvSpPr/>
          <p:nvPr/>
        </p:nvSpPr>
        <p:spPr>
          <a:xfrm>
            <a:off x="9152583"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5" name="Oval 16"/>
          <p:cNvSpPr/>
          <p:nvPr/>
        </p:nvSpPr>
        <p:spPr>
          <a:xfrm>
            <a:off x="10259214"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6" name="Oval 13"/>
          <p:cNvSpPr/>
          <p:nvPr/>
        </p:nvSpPr>
        <p:spPr>
          <a:xfrm>
            <a:off x="1334976"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34" name="组合 33"/>
          <p:cNvGrpSpPr/>
          <p:nvPr/>
        </p:nvGrpSpPr>
        <p:grpSpPr>
          <a:xfrm>
            <a:off x="7965899" y="2720249"/>
            <a:ext cx="2878424" cy="1056414"/>
            <a:chOff x="874713" y="3325188"/>
            <a:chExt cx="2878424" cy="1056414"/>
          </a:xfrm>
        </p:grpSpPr>
        <p:sp>
          <p:nvSpPr>
            <p:cNvPr id="35" name="矩形 34"/>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36" name="矩形 35"/>
            <p:cNvSpPr/>
            <p:nvPr/>
          </p:nvSpPr>
          <p:spPr>
            <a:xfrm>
              <a:off x="874713" y="3325188"/>
              <a:ext cx="2050552" cy="36279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accent2"/>
                  </a:solidFill>
                  <a:latin typeface="+mj-ea"/>
                  <a:ea typeface="+mj-ea"/>
                </a:rPr>
                <a:t>标题文字添加</a:t>
              </a:r>
            </a:p>
          </p:txBody>
        </p:sp>
      </p:grpSp>
      <p:sp>
        <p:nvSpPr>
          <p:cNvPr id="49" name="Oval 13"/>
          <p:cNvSpPr/>
          <p:nvPr/>
        </p:nvSpPr>
        <p:spPr>
          <a:xfrm>
            <a:off x="2579770" y="4316364"/>
            <a:ext cx="321486" cy="31840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0" name="Oval 14"/>
          <p:cNvSpPr/>
          <p:nvPr/>
        </p:nvSpPr>
        <p:spPr>
          <a:xfrm>
            <a:off x="3686402" y="4345590"/>
            <a:ext cx="321486" cy="25995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1" name="Oval 15"/>
          <p:cNvSpPr/>
          <p:nvPr/>
        </p:nvSpPr>
        <p:spPr>
          <a:xfrm>
            <a:off x="8210231" y="4314825"/>
            <a:ext cx="269252" cy="321486"/>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Oval 16"/>
          <p:cNvSpPr/>
          <p:nvPr/>
        </p:nvSpPr>
        <p:spPr>
          <a:xfrm>
            <a:off x="9290745" y="4326380"/>
            <a:ext cx="321486" cy="298376"/>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Oval 16"/>
          <p:cNvSpPr/>
          <p:nvPr/>
        </p:nvSpPr>
        <p:spPr>
          <a:xfrm>
            <a:off x="10397376" y="4329120"/>
            <a:ext cx="321486" cy="29289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8" name="Oval 13"/>
          <p:cNvSpPr/>
          <p:nvPr/>
        </p:nvSpPr>
        <p:spPr>
          <a:xfrm>
            <a:off x="1473138" y="4321143"/>
            <a:ext cx="321486" cy="308850"/>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43" name="组合 42"/>
          <p:cNvGrpSpPr/>
          <p:nvPr/>
        </p:nvGrpSpPr>
        <p:grpSpPr>
          <a:xfrm>
            <a:off x="1282552" y="2720249"/>
            <a:ext cx="2878424" cy="1056414"/>
            <a:chOff x="874713" y="3325188"/>
            <a:chExt cx="2878424" cy="1056414"/>
          </a:xfrm>
        </p:grpSpPr>
        <p:sp>
          <p:nvSpPr>
            <p:cNvPr id="44" name="矩形 43"/>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45" name="矩形 44"/>
            <p:cNvSpPr/>
            <p:nvPr/>
          </p:nvSpPr>
          <p:spPr>
            <a:xfrm>
              <a:off x="1702585" y="3325188"/>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accent1"/>
                  </a:solidFill>
                  <a:latin typeface="+mj-ea"/>
                  <a:ea typeface="+mj-ea"/>
                </a:rPr>
                <a:t>标题文字添加</a:t>
              </a:r>
            </a:p>
          </p:txBody>
        </p:sp>
      </p:grpSp>
      <p:pic>
        <p:nvPicPr>
          <p:cNvPr id="47" name="图片占位符 46"/>
          <p:cNvPicPr>
            <a:picLocks noGrp="1" noChangeAspect="1"/>
          </p:cNvPicPr>
          <p:nvPr>
            <p:ph type="pic" sz="quarter" idx="10"/>
          </p:nvPr>
        </p:nvPicPr>
        <p:blipFill>
          <a:blip r:embed="rId3" cstate="print">
            <a:grayscl/>
            <a:extLst>
              <a:ext uri="{BEBA8EAE-BF5A-486C-A8C5-ECC9F3942E4B}">
                <a14:imgProps xmlns:a14="http://schemas.microsoft.com/office/drawing/2010/main">
                  <a14:imgLayer>
                    <a14:imgEffect>
                      <a14:brightnessContrast contrast="40000"/>
                    </a14:imgEffect>
                  </a14:imgLayer>
                </a14:imgProps>
              </a:ext>
              <a:ext uri="{28A0092B-C50C-407E-A947-70E740481C1C}">
                <a14:useLocalDpi xmlns:a14="http://schemas.microsoft.com/office/drawing/2010/main" val="0"/>
              </a:ext>
            </a:extLst>
          </a:blip>
          <a:srcRect l="16602" r="16602"/>
          <a:stretch>
            <a:fillRect/>
          </a:stretch>
        </p:blipFill>
        <p:spPr/>
      </p:pic>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196595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ppt_w</p:attrName>
                                        </p:attrNameLst>
                                      </p:cBhvr>
                                      <p:tavLst>
                                        <p:tav tm="0">
                                          <p:val>
                                            <p:fltVal val="0"/>
                                          </p:val>
                                        </p:tav>
                                        <p:tav tm="100000">
                                          <p:val>
                                            <p:strVal val="#ppt_w"/>
                                          </p:val>
                                        </p:tav>
                                      </p:tavLst>
                                    </p:anim>
                                    <p:anim calcmode="lin" valueType="num">
                                      <p:cBhvr>
                                        <p:cTn id="15" dur="500" fill="hold"/>
                                        <p:tgtEl>
                                          <p:spTgt spid="23"/>
                                        </p:tgtEl>
                                        <p:attrNameLst>
                                          <p:attrName>ppt_h</p:attrName>
                                        </p:attrNameLst>
                                      </p:cBhvr>
                                      <p:tavLst>
                                        <p:tav tm="0">
                                          <p:val>
                                            <p:fltVal val="0"/>
                                          </p:val>
                                        </p:tav>
                                        <p:tav tm="100000">
                                          <p:val>
                                            <p:strVal val="#ppt_h"/>
                                          </p:val>
                                        </p:tav>
                                      </p:tavLst>
                                    </p:anim>
                                    <p:animEffect transition="in" filter="fade">
                                      <p:cBhvr>
                                        <p:cTn id="16" dur="500"/>
                                        <p:tgtEl>
                                          <p:spTgt spid="23"/>
                                        </p:tgtEl>
                                      </p:cBhvr>
                                    </p:animEffect>
                                    <p:anim calcmode="lin" valueType="num">
                                      <p:cBhvr>
                                        <p:cTn id="17" dur="500" fill="hold"/>
                                        <p:tgtEl>
                                          <p:spTgt spid="23"/>
                                        </p:tgtEl>
                                        <p:attrNameLst>
                                          <p:attrName>ppt_x</p:attrName>
                                        </p:attrNameLst>
                                      </p:cBhvr>
                                      <p:tavLst>
                                        <p:tav tm="0">
                                          <p:val>
                                            <p:fltVal val="0.5"/>
                                          </p:val>
                                        </p:tav>
                                        <p:tav tm="100000">
                                          <p:val>
                                            <p:strVal val="#ppt_x"/>
                                          </p:val>
                                        </p:tav>
                                      </p:tavLst>
                                    </p:anim>
                                    <p:anim calcmode="lin" valueType="num">
                                      <p:cBhvr>
                                        <p:cTn id="18" dur="500" fill="hold"/>
                                        <p:tgtEl>
                                          <p:spTgt spid="23"/>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anim calcmode="lin" valueType="num">
                                      <p:cBhvr>
                                        <p:cTn id="24" dur="500" fill="hold"/>
                                        <p:tgtEl>
                                          <p:spTgt spid="24"/>
                                        </p:tgtEl>
                                        <p:attrNameLst>
                                          <p:attrName>ppt_x</p:attrName>
                                        </p:attrNameLst>
                                      </p:cBhvr>
                                      <p:tavLst>
                                        <p:tav tm="0">
                                          <p:val>
                                            <p:fltVal val="0.5"/>
                                          </p:val>
                                        </p:tav>
                                        <p:tav tm="100000">
                                          <p:val>
                                            <p:strVal val="#ppt_x"/>
                                          </p:val>
                                        </p:tav>
                                      </p:tavLst>
                                    </p:anim>
                                    <p:anim calcmode="lin" valueType="num">
                                      <p:cBhvr>
                                        <p:cTn id="25" dur="500" fill="hold"/>
                                        <p:tgtEl>
                                          <p:spTgt spid="2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anim calcmode="lin" valueType="num">
                                      <p:cBhvr>
                                        <p:cTn id="31" dur="500" fill="hold"/>
                                        <p:tgtEl>
                                          <p:spTgt spid="7"/>
                                        </p:tgtEl>
                                        <p:attrNameLst>
                                          <p:attrName>ppt_x</p:attrName>
                                        </p:attrNameLst>
                                      </p:cBhvr>
                                      <p:tavLst>
                                        <p:tav tm="0">
                                          <p:val>
                                            <p:fltVal val="0.5"/>
                                          </p:val>
                                        </p:tav>
                                        <p:tav tm="100000">
                                          <p:val>
                                            <p:strVal val="#ppt_x"/>
                                          </p:val>
                                        </p:tav>
                                      </p:tavLst>
                                    </p:anim>
                                    <p:anim calcmode="lin" valueType="num">
                                      <p:cBhvr>
                                        <p:cTn id="32" dur="500" fill="hold"/>
                                        <p:tgtEl>
                                          <p:spTgt spid="7"/>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500" fill="hold"/>
                                        <p:tgtEl>
                                          <p:spTgt spid="47"/>
                                        </p:tgtEl>
                                        <p:attrNameLst>
                                          <p:attrName>ppt_w</p:attrName>
                                        </p:attrNameLst>
                                      </p:cBhvr>
                                      <p:tavLst>
                                        <p:tav tm="0">
                                          <p:val>
                                            <p:fltVal val="0"/>
                                          </p:val>
                                        </p:tav>
                                        <p:tav tm="100000">
                                          <p:val>
                                            <p:strVal val="#ppt_w"/>
                                          </p:val>
                                        </p:tav>
                                      </p:tavLst>
                                    </p:anim>
                                    <p:anim calcmode="lin" valueType="num">
                                      <p:cBhvr>
                                        <p:cTn id="36" dur="500" fill="hold"/>
                                        <p:tgtEl>
                                          <p:spTgt spid="47"/>
                                        </p:tgtEl>
                                        <p:attrNameLst>
                                          <p:attrName>ppt_h</p:attrName>
                                        </p:attrNameLst>
                                      </p:cBhvr>
                                      <p:tavLst>
                                        <p:tav tm="0">
                                          <p:val>
                                            <p:fltVal val="0"/>
                                          </p:val>
                                        </p:tav>
                                        <p:tav tm="100000">
                                          <p:val>
                                            <p:strVal val="#ppt_h"/>
                                          </p:val>
                                        </p:tav>
                                      </p:tavLst>
                                    </p:anim>
                                    <p:animEffect transition="in" filter="fade">
                                      <p:cBhvr>
                                        <p:cTn id="37" dur="500"/>
                                        <p:tgtEl>
                                          <p:spTgt spid="47"/>
                                        </p:tgtEl>
                                      </p:cBhvr>
                                    </p:animEffect>
                                    <p:anim calcmode="lin" valueType="num">
                                      <p:cBhvr>
                                        <p:cTn id="38" dur="500" fill="hold"/>
                                        <p:tgtEl>
                                          <p:spTgt spid="47"/>
                                        </p:tgtEl>
                                        <p:attrNameLst>
                                          <p:attrName>ppt_x</p:attrName>
                                        </p:attrNameLst>
                                      </p:cBhvr>
                                      <p:tavLst>
                                        <p:tav tm="0">
                                          <p:val>
                                            <p:fltVal val="0.5"/>
                                          </p:val>
                                        </p:tav>
                                        <p:tav tm="100000">
                                          <p:val>
                                            <p:strVal val="#ppt_x"/>
                                          </p:val>
                                        </p:tav>
                                      </p:tavLst>
                                    </p:anim>
                                    <p:anim calcmode="lin" valueType="num">
                                      <p:cBhvr>
                                        <p:cTn id="39" dur="500" fill="hold"/>
                                        <p:tgtEl>
                                          <p:spTgt spid="47"/>
                                        </p:tgtEl>
                                        <p:attrNameLst>
                                          <p:attrName>ppt_y</p:attrName>
                                        </p:attrNameLst>
                                      </p:cBhvr>
                                      <p:tavLst>
                                        <p:tav tm="0">
                                          <p:val>
                                            <p:fltVal val="0.5"/>
                                          </p:val>
                                        </p:tav>
                                        <p:tav tm="100000">
                                          <p:val>
                                            <p:strVal val="#ppt_y"/>
                                          </p:val>
                                        </p:tav>
                                      </p:tavLst>
                                    </p:anim>
                                  </p:childTnLst>
                                </p:cTn>
                              </p:par>
                            </p:childTnLst>
                          </p:cTn>
                        </p:par>
                        <p:par>
                          <p:cTn id="40" fill="hold">
                            <p:stCondLst>
                              <p:cond delay="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p:cTn id="58" dur="500" fill="hold"/>
                                        <p:tgtEl>
                                          <p:spTgt spid="49"/>
                                        </p:tgtEl>
                                        <p:attrNameLst>
                                          <p:attrName>ppt_w</p:attrName>
                                        </p:attrNameLst>
                                      </p:cBhvr>
                                      <p:tavLst>
                                        <p:tav tm="0">
                                          <p:val>
                                            <p:fltVal val="0"/>
                                          </p:val>
                                        </p:tav>
                                        <p:tav tm="100000">
                                          <p:val>
                                            <p:strVal val="#ppt_w"/>
                                          </p:val>
                                        </p:tav>
                                      </p:tavLst>
                                    </p:anim>
                                    <p:anim calcmode="lin" valueType="num">
                                      <p:cBhvr>
                                        <p:cTn id="59" dur="500" fill="hold"/>
                                        <p:tgtEl>
                                          <p:spTgt spid="49"/>
                                        </p:tgtEl>
                                        <p:attrNameLst>
                                          <p:attrName>ppt_h</p:attrName>
                                        </p:attrNameLst>
                                      </p:cBhvr>
                                      <p:tavLst>
                                        <p:tav tm="0">
                                          <p:val>
                                            <p:fltVal val="0"/>
                                          </p:val>
                                        </p:tav>
                                        <p:tav tm="100000">
                                          <p:val>
                                            <p:strVal val="#ppt_h"/>
                                          </p:val>
                                        </p:tav>
                                      </p:tavLst>
                                    </p:anim>
                                    <p:animEffect transition="in" filter="fade">
                                      <p:cBhvr>
                                        <p:cTn id="60" dur="500"/>
                                        <p:tgtEl>
                                          <p:spTgt spid="49"/>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p:cTn id="63" dur="500" fill="hold"/>
                                        <p:tgtEl>
                                          <p:spTgt spid="50"/>
                                        </p:tgtEl>
                                        <p:attrNameLst>
                                          <p:attrName>ppt_w</p:attrName>
                                        </p:attrNameLst>
                                      </p:cBhvr>
                                      <p:tavLst>
                                        <p:tav tm="0">
                                          <p:val>
                                            <p:fltVal val="0"/>
                                          </p:val>
                                        </p:tav>
                                        <p:tav tm="100000">
                                          <p:val>
                                            <p:strVal val="#ppt_w"/>
                                          </p:val>
                                        </p:tav>
                                      </p:tavLst>
                                    </p:anim>
                                    <p:anim calcmode="lin" valueType="num">
                                      <p:cBhvr>
                                        <p:cTn id="64" dur="500" fill="hold"/>
                                        <p:tgtEl>
                                          <p:spTgt spid="50"/>
                                        </p:tgtEl>
                                        <p:attrNameLst>
                                          <p:attrName>ppt_h</p:attrName>
                                        </p:attrNameLst>
                                      </p:cBhvr>
                                      <p:tavLst>
                                        <p:tav tm="0">
                                          <p:val>
                                            <p:fltVal val="0"/>
                                          </p:val>
                                        </p:tav>
                                        <p:tav tm="100000">
                                          <p:val>
                                            <p:strVal val="#ppt_h"/>
                                          </p:val>
                                        </p:tav>
                                      </p:tavLst>
                                    </p:anim>
                                    <p:animEffect transition="in" filter="fade">
                                      <p:cBhvr>
                                        <p:cTn id="65" dur="500"/>
                                        <p:tgtEl>
                                          <p:spTgt spid="5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 calcmode="lin" valueType="num">
                                      <p:cBhvr>
                                        <p:cTn id="68" dur="500" fill="hold"/>
                                        <p:tgtEl>
                                          <p:spTgt spid="48"/>
                                        </p:tgtEl>
                                        <p:attrNameLst>
                                          <p:attrName>ppt_w</p:attrName>
                                        </p:attrNameLst>
                                      </p:cBhvr>
                                      <p:tavLst>
                                        <p:tav tm="0">
                                          <p:val>
                                            <p:fltVal val="0"/>
                                          </p:val>
                                        </p:tav>
                                        <p:tav tm="100000">
                                          <p:val>
                                            <p:strVal val="#ppt_w"/>
                                          </p:val>
                                        </p:tav>
                                      </p:tavLst>
                                    </p:anim>
                                    <p:anim calcmode="lin" valueType="num">
                                      <p:cBhvr>
                                        <p:cTn id="69" dur="500" fill="hold"/>
                                        <p:tgtEl>
                                          <p:spTgt spid="48"/>
                                        </p:tgtEl>
                                        <p:attrNameLst>
                                          <p:attrName>ppt_h</p:attrName>
                                        </p:attrNameLst>
                                      </p:cBhvr>
                                      <p:tavLst>
                                        <p:tav tm="0">
                                          <p:val>
                                            <p:fltVal val="0"/>
                                          </p:val>
                                        </p:tav>
                                        <p:tav tm="100000">
                                          <p:val>
                                            <p:strVal val="#ppt_h"/>
                                          </p:val>
                                        </p:tav>
                                      </p:tavLst>
                                    </p:anim>
                                    <p:animEffect transition="in" filter="fade">
                                      <p:cBhvr>
                                        <p:cTn id="70" dur="500"/>
                                        <p:tgtEl>
                                          <p:spTgt spid="4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animEffect transition="in" filter="fade">
                                      <p:cBhvr>
                                        <p:cTn id="75" dur="500"/>
                                        <p:tgtEl>
                                          <p:spTgt spid="1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fltVal val="0"/>
                                          </p:val>
                                        </p:tav>
                                        <p:tav tm="100000">
                                          <p:val>
                                            <p:strVal val="#ppt_w"/>
                                          </p:val>
                                        </p:tav>
                                      </p:tavLst>
                                    </p:anim>
                                    <p:anim calcmode="lin" valueType="num">
                                      <p:cBhvr>
                                        <p:cTn id="79" dur="500" fill="hold"/>
                                        <p:tgtEl>
                                          <p:spTgt spid="11"/>
                                        </p:tgtEl>
                                        <p:attrNameLst>
                                          <p:attrName>ppt_h</p:attrName>
                                        </p:attrNameLst>
                                      </p:cBhvr>
                                      <p:tavLst>
                                        <p:tav tm="0">
                                          <p:val>
                                            <p:fltVal val="0"/>
                                          </p:val>
                                        </p:tav>
                                        <p:tav tm="100000">
                                          <p:val>
                                            <p:strVal val="#ppt_h"/>
                                          </p:val>
                                        </p:tav>
                                      </p:tavLst>
                                    </p:anim>
                                    <p:animEffect transition="in" filter="fade">
                                      <p:cBhvr>
                                        <p:cTn id="80" dur="500"/>
                                        <p:tgtEl>
                                          <p:spTgt spid="11"/>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52"/>
                                        </p:tgtEl>
                                        <p:attrNameLst>
                                          <p:attrName>style.visibility</p:attrName>
                                        </p:attrNameLst>
                                      </p:cBhvr>
                                      <p:to>
                                        <p:strVal val="visible"/>
                                      </p:to>
                                    </p:set>
                                    <p:anim calcmode="lin" valueType="num">
                                      <p:cBhvr>
                                        <p:cTn id="93" dur="500" fill="hold"/>
                                        <p:tgtEl>
                                          <p:spTgt spid="52"/>
                                        </p:tgtEl>
                                        <p:attrNameLst>
                                          <p:attrName>ppt_w</p:attrName>
                                        </p:attrNameLst>
                                      </p:cBhvr>
                                      <p:tavLst>
                                        <p:tav tm="0">
                                          <p:val>
                                            <p:fltVal val="0"/>
                                          </p:val>
                                        </p:tav>
                                        <p:tav tm="100000">
                                          <p:val>
                                            <p:strVal val="#ppt_w"/>
                                          </p:val>
                                        </p:tav>
                                      </p:tavLst>
                                    </p:anim>
                                    <p:anim calcmode="lin" valueType="num">
                                      <p:cBhvr>
                                        <p:cTn id="94" dur="500" fill="hold"/>
                                        <p:tgtEl>
                                          <p:spTgt spid="52"/>
                                        </p:tgtEl>
                                        <p:attrNameLst>
                                          <p:attrName>ppt_h</p:attrName>
                                        </p:attrNameLst>
                                      </p:cBhvr>
                                      <p:tavLst>
                                        <p:tav tm="0">
                                          <p:val>
                                            <p:fltVal val="0"/>
                                          </p:val>
                                        </p:tav>
                                        <p:tav tm="100000">
                                          <p:val>
                                            <p:strVal val="#ppt_h"/>
                                          </p:val>
                                        </p:tav>
                                      </p:tavLst>
                                    </p:anim>
                                    <p:animEffect transition="in" filter="fade">
                                      <p:cBhvr>
                                        <p:cTn id="95" dur="500"/>
                                        <p:tgtEl>
                                          <p:spTgt spid="52"/>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53"/>
                                        </p:tgtEl>
                                        <p:attrNameLst>
                                          <p:attrName>style.visibility</p:attrName>
                                        </p:attrNameLst>
                                      </p:cBhvr>
                                      <p:to>
                                        <p:strVal val="visible"/>
                                      </p:to>
                                    </p:set>
                                    <p:anim calcmode="lin" valueType="num">
                                      <p:cBhvr>
                                        <p:cTn id="98" dur="500" fill="hold"/>
                                        <p:tgtEl>
                                          <p:spTgt spid="53"/>
                                        </p:tgtEl>
                                        <p:attrNameLst>
                                          <p:attrName>ppt_w</p:attrName>
                                        </p:attrNameLst>
                                      </p:cBhvr>
                                      <p:tavLst>
                                        <p:tav tm="0">
                                          <p:val>
                                            <p:fltVal val="0"/>
                                          </p:val>
                                        </p:tav>
                                        <p:tav tm="100000">
                                          <p:val>
                                            <p:strVal val="#ppt_w"/>
                                          </p:val>
                                        </p:tav>
                                      </p:tavLst>
                                    </p:anim>
                                    <p:anim calcmode="lin" valueType="num">
                                      <p:cBhvr>
                                        <p:cTn id="99" dur="500" fill="hold"/>
                                        <p:tgtEl>
                                          <p:spTgt spid="53"/>
                                        </p:tgtEl>
                                        <p:attrNameLst>
                                          <p:attrName>ppt_h</p:attrName>
                                        </p:attrNameLst>
                                      </p:cBhvr>
                                      <p:tavLst>
                                        <p:tav tm="0">
                                          <p:val>
                                            <p:fltVal val="0"/>
                                          </p:val>
                                        </p:tav>
                                        <p:tav tm="100000">
                                          <p:val>
                                            <p:strVal val="#ppt_h"/>
                                          </p:val>
                                        </p:tav>
                                      </p:tavLst>
                                    </p:anim>
                                    <p:animEffect transition="in" filter="fade">
                                      <p:cBhvr>
                                        <p:cTn id="100" dur="500"/>
                                        <p:tgtEl>
                                          <p:spTgt spid="53"/>
                                        </p:tgtEl>
                                      </p:cBhvr>
                                    </p:animEffect>
                                  </p:childTnLst>
                                </p:cTn>
                              </p:par>
                            </p:childTnLst>
                          </p:cTn>
                        </p:par>
                        <p:par>
                          <p:cTn id="101" fill="hold">
                            <p:stCondLst>
                              <p:cond delay="1000"/>
                            </p:stCondLst>
                            <p:childTnLst>
                              <p:par>
                                <p:cTn id="102" presetID="2" presetClass="entr" presetSubtype="8" decel="100000" fill="hold" nodeType="afterEffect">
                                  <p:stCondLst>
                                    <p:cond delay="0"/>
                                  </p:stCondLst>
                                  <p:childTnLst>
                                    <p:set>
                                      <p:cBhvr>
                                        <p:cTn id="103" dur="1" fill="hold">
                                          <p:stCondLst>
                                            <p:cond delay="0"/>
                                          </p:stCondLst>
                                        </p:cTn>
                                        <p:tgtEl>
                                          <p:spTgt spid="43"/>
                                        </p:tgtEl>
                                        <p:attrNameLst>
                                          <p:attrName>style.visibility</p:attrName>
                                        </p:attrNameLst>
                                      </p:cBhvr>
                                      <p:to>
                                        <p:strVal val="visible"/>
                                      </p:to>
                                    </p:set>
                                    <p:anim calcmode="lin" valueType="num">
                                      <p:cBhvr additive="base">
                                        <p:cTn id="104" dur="1000" fill="hold"/>
                                        <p:tgtEl>
                                          <p:spTgt spid="43"/>
                                        </p:tgtEl>
                                        <p:attrNameLst>
                                          <p:attrName>ppt_x</p:attrName>
                                        </p:attrNameLst>
                                      </p:cBhvr>
                                      <p:tavLst>
                                        <p:tav tm="0">
                                          <p:val>
                                            <p:strVal val="0-#ppt_w/2"/>
                                          </p:val>
                                        </p:tav>
                                        <p:tav tm="100000">
                                          <p:val>
                                            <p:strVal val="#ppt_x"/>
                                          </p:val>
                                        </p:tav>
                                      </p:tavLst>
                                    </p:anim>
                                    <p:anim calcmode="lin" valueType="num">
                                      <p:cBhvr additive="base">
                                        <p:cTn id="105" dur="1000" fill="hold"/>
                                        <p:tgtEl>
                                          <p:spTgt spid="43"/>
                                        </p:tgtEl>
                                        <p:attrNameLst>
                                          <p:attrName>ppt_y</p:attrName>
                                        </p:attrNameLst>
                                      </p:cBhvr>
                                      <p:tavLst>
                                        <p:tav tm="0">
                                          <p:val>
                                            <p:strVal val="#ppt_y"/>
                                          </p:val>
                                        </p:tav>
                                        <p:tav tm="100000">
                                          <p:val>
                                            <p:strVal val="#ppt_y"/>
                                          </p:val>
                                        </p:tav>
                                      </p:tavLst>
                                    </p:anim>
                                  </p:childTnLst>
                                </p:cTn>
                              </p:par>
                              <p:par>
                                <p:cTn id="106" presetID="2" presetClass="entr" presetSubtype="2" decel="100000" fill="hold" nodeType="withEffect">
                                  <p:stCondLst>
                                    <p:cond delay="0"/>
                                  </p:stCondLst>
                                  <p:childTnLst>
                                    <p:set>
                                      <p:cBhvr>
                                        <p:cTn id="107" dur="1" fill="hold">
                                          <p:stCondLst>
                                            <p:cond delay="0"/>
                                          </p:stCondLst>
                                        </p:cTn>
                                        <p:tgtEl>
                                          <p:spTgt spid="34"/>
                                        </p:tgtEl>
                                        <p:attrNameLst>
                                          <p:attrName>style.visibility</p:attrName>
                                        </p:attrNameLst>
                                      </p:cBhvr>
                                      <p:to>
                                        <p:strVal val="visible"/>
                                      </p:to>
                                    </p:set>
                                    <p:anim calcmode="lin" valueType="num">
                                      <p:cBhvr additive="base">
                                        <p:cTn id="108" dur="1000" fill="hold"/>
                                        <p:tgtEl>
                                          <p:spTgt spid="34"/>
                                        </p:tgtEl>
                                        <p:attrNameLst>
                                          <p:attrName>ppt_x</p:attrName>
                                        </p:attrNameLst>
                                      </p:cBhvr>
                                      <p:tavLst>
                                        <p:tav tm="0">
                                          <p:val>
                                            <p:strVal val="1+#ppt_w/2"/>
                                          </p:val>
                                        </p:tav>
                                        <p:tav tm="100000">
                                          <p:val>
                                            <p:strVal val="#ppt_x"/>
                                          </p:val>
                                        </p:tav>
                                      </p:tavLst>
                                    </p:anim>
                                    <p:anim calcmode="lin" valueType="num">
                                      <p:cBhvr additive="base">
                                        <p:cTn id="10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3" grpId="0" animBg="1"/>
      <p:bldP spid="24" grpId="0" animBg="1"/>
      <p:bldP spid="7" grpId="0" animBg="1"/>
      <p:bldP spid="8" grpId="0" animBg="1"/>
      <p:bldP spid="9" grpId="0" animBg="1"/>
      <p:bldP spid="10" grpId="0" animBg="1"/>
      <p:bldP spid="11" grpId="0" animBg="1"/>
      <p:bldP spid="25" grpId="0" animBg="1"/>
      <p:bldP spid="26" grpId="0" animBg="1"/>
      <p:bldP spid="49" grpId="0" animBg="1"/>
      <p:bldP spid="50" grpId="0" animBg="1"/>
      <p:bldP spid="51" grpId="0" animBg="1"/>
      <p:bldP spid="52" grpId="0" animBg="1"/>
      <p:bldP spid="53" grpId="0" animBg="1"/>
      <p:bldP spid="4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66576" y="1781724"/>
            <a:ext cx="2146950"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Rectangle 27"/>
          <p:cNvSpPr/>
          <p:nvPr/>
        </p:nvSpPr>
        <p:spPr>
          <a:xfrm>
            <a:off x="2876066" y="3915324"/>
            <a:ext cx="2185039"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9" name="Rectangle 28"/>
          <p:cNvSpPr/>
          <p:nvPr/>
        </p:nvSpPr>
        <p:spPr>
          <a:xfrm>
            <a:off x="5019617" y="1768136"/>
            <a:ext cx="2175088"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Rectangle 29"/>
          <p:cNvSpPr/>
          <p:nvPr/>
        </p:nvSpPr>
        <p:spPr>
          <a:xfrm>
            <a:off x="9276866" y="1779762"/>
            <a:ext cx="2183731"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69080" y="1782827"/>
            <a:ext cx="2143551" cy="214355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2901290" y="3915325"/>
            <a:ext cx="2141115" cy="2135033"/>
          </a:xfrm>
        </p:spPr>
      </p:pic>
      <p:pic>
        <p:nvPicPr>
          <p:cNvPr id="14" name="图片占位符 13"/>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5034490" y="1781725"/>
            <a:ext cx="2133600" cy="2133600"/>
          </a:xfrm>
        </p:spPr>
      </p:pic>
      <p:pic>
        <p:nvPicPr>
          <p:cNvPr id="15" name="图片占位符 14"/>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9301915" y="1781725"/>
            <a:ext cx="2121408" cy="2133600"/>
          </a:xfrm>
        </p:spPr>
      </p:pic>
      <p:grpSp>
        <p:nvGrpSpPr>
          <p:cNvPr id="16" name="组合 15"/>
          <p:cNvGrpSpPr/>
          <p:nvPr/>
        </p:nvGrpSpPr>
        <p:grpSpPr>
          <a:xfrm>
            <a:off x="2901785" y="1781725"/>
            <a:ext cx="2133600" cy="2133600"/>
            <a:chOff x="2901785" y="1781725"/>
            <a:chExt cx="2133600" cy="2133600"/>
          </a:xfrm>
        </p:grpSpPr>
        <p:sp>
          <p:nvSpPr>
            <p:cNvPr id="52" name="Rectangle 51"/>
            <p:cNvSpPr/>
            <p:nvPr/>
          </p:nvSpPr>
          <p:spPr>
            <a:xfrm>
              <a:off x="2901785" y="1781725"/>
              <a:ext cx="2133600"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5" name="矩形 34"/>
            <p:cNvSpPr/>
            <p:nvPr/>
          </p:nvSpPr>
          <p:spPr>
            <a:xfrm>
              <a:off x="3078457"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7" name="组合 16"/>
          <p:cNvGrpSpPr/>
          <p:nvPr/>
        </p:nvGrpSpPr>
        <p:grpSpPr>
          <a:xfrm>
            <a:off x="7168985" y="1781725"/>
            <a:ext cx="2133600" cy="2133600"/>
            <a:chOff x="7168985" y="1781725"/>
            <a:chExt cx="2133600" cy="2133600"/>
          </a:xfrm>
        </p:grpSpPr>
        <p:sp>
          <p:nvSpPr>
            <p:cNvPr id="64" name="Rectangle 63"/>
            <p:cNvSpPr/>
            <p:nvPr/>
          </p:nvSpPr>
          <p:spPr>
            <a:xfrm>
              <a:off x="7168985" y="1781725"/>
              <a:ext cx="2133600" cy="2133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8" name="矩形 37"/>
            <p:cNvSpPr/>
            <p:nvPr/>
          </p:nvSpPr>
          <p:spPr>
            <a:xfrm>
              <a:off x="7342871"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9" name="组合 18"/>
          <p:cNvGrpSpPr/>
          <p:nvPr/>
        </p:nvGrpSpPr>
        <p:grpSpPr>
          <a:xfrm>
            <a:off x="767557" y="3915325"/>
            <a:ext cx="2133600" cy="2133600"/>
            <a:chOff x="767557" y="3915325"/>
            <a:chExt cx="2133600" cy="2133600"/>
          </a:xfrm>
        </p:grpSpPr>
        <p:sp>
          <p:nvSpPr>
            <p:cNvPr id="25" name="Rectangle 24"/>
            <p:cNvSpPr/>
            <p:nvPr/>
          </p:nvSpPr>
          <p:spPr>
            <a:xfrm>
              <a:off x="767557" y="3915325"/>
              <a:ext cx="2133600" cy="213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矩形 38"/>
            <p:cNvSpPr/>
            <p:nvPr/>
          </p:nvSpPr>
          <p:spPr>
            <a:xfrm>
              <a:off x="927262" y="4388038"/>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8" name="组合 17"/>
          <p:cNvGrpSpPr/>
          <p:nvPr/>
        </p:nvGrpSpPr>
        <p:grpSpPr>
          <a:xfrm>
            <a:off x="5035385" y="3915325"/>
            <a:ext cx="6425212" cy="2133600"/>
            <a:chOff x="5035385" y="3915325"/>
            <a:chExt cx="6425212" cy="2133600"/>
          </a:xfrm>
        </p:grpSpPr>
        <p:sp>
          <p:nvSpPr>
            <p:cNvPr id="55" name="Rectangle 54"/>
            <p:cNvSpPr/>
            <p:nvPr/>
          </p:nvSpPr>
          <p:spPr>
            <a:xfrm>
              <a:off x="5035385" y="3915325"/>
              <a:ext cx="6425212"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40" name="组合 39"/>
            <p:cNvGrpSpPr/>
            <p:nvPr/>
          </p:nvGrpSpPr>
          <p:grpSpPr>
            <a:xfrm>
              <a:off x="5387424" y="4471213"/>
              <a:ext cx="5718726" cy="1121655"/>
              <a:chOff x="5354322" y="1967781"/>
              <a:chExt cx="5718726" cy="1121655"/>
            </a:xfrm>
          </p:grpSpPr>
          <p:sp>
            <p:nvSpPr>
              <p:cNvPr id="41" name="矩形 40"/>
              <p:cNvSpPr/>
              <p:nvPr/>
            </p:nvSpPr>
            <p:spPr>
              <a:xfrm>
                <a:off x="5354322" y="2332306"/>
                <a:ext cx="571872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中用户可以在投影仪或者计算机上可以将演示文稿打印出来制作成胶片以便应用到更广泛的领域中</a:t>
                </a:r>
              </a:p>
            </p:txBody>
          </p:sp>
          <p:sp>
            <p:nvSpPr>
              <p:cNvPr id="42" name="矩形 41"/>
              <p:cNvSpPr/>
              <p:nvPr/>
            </p:nvSpPr>
            <p:spPr>
              <a:xfrm>
                <a:off x="5354323" y="1967781"/>
                <a:ext cx="2084387"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grpSp>
        <p:nvGrpSpPr>
          <p:cNvPr id="24" name="组合 23"/>
          <p:cNvGrpSpPr/>
          <p:nvPr/>
        </p:nvGrpSpPr>
        <p:grpSpPr>
          <a:xfrm>
            <a:off x="2106576" y="317845"/>
            <a:ext cx="4885992" cy="774045"/>
            <a:chOff x="5373378" y="1290798"/>
            <a:chExt cx="4885992" cy="774045"/>
          </a:xfrm>
        </p:grpSpPr>
        <p:sp>
          <p:nvSpPr>
            <p:cNvPr id="26" name="文本框 2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7" name="文本框 2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7689294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par>
                          <p:cTn id="46" fill="hold">
                            <p:stCondLst>
                              <p:cond delay="3500"/>
                            </p:stCondLst>
                            <p:childTnLst>
                              <p:par>
                                <p:cTn id="47" presetID="2" presetClass="entr" presetSubtype="2"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1+#ppt_w/2"/>
                                          </p:val>
                                        </p:tav>
                                        <p:tav tm="100000">
                                          <p:val>
                                            <p:strVal val="#ppt_x"/>
                                          </p:val>
                                        </p:tav>
                                      </p:tavLst>
                                    </p:anim>
                                    <p:anim calcmode="lin" valueType="num">
                                      <p:cBhvr additive="base">
                                        <p:cTn id="5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主要做法经验</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a:t>
            </a:r>
            <a:r>
              <a:rPr lang="zh-CN" altLang="en-US" sz="4400" b="1" dirty="0">
                <a:solidFill>
                  <a:schemeClr val="bg1"/>
                </a:solidFill>
                <a:latin typeface="+mj-ea"/>
                <a:ea typeface="+mj-ea"/>
              </a:rPr>
              <a:t>二</a:t>
            </a:r>
            <a:r>
              <a:rPr lang="zh-CN" altLang="en-US" sz="4400" b="1" dirty="0" smtClean="0">
                <a:solidFill>
                  <a:schemeClr val="bg1"/>
                </a:solidFill>
                <a:latin typeface="+mj-ea"/>
                <a:ea typeface="+mj-ea"/>
              </a:rPr>
              <a:t>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4025306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p:cNvGrpSpPr>
          <p:nvPr/>
        </p:nvGrpSpPr>
        <p:grpSpPr bwMode="auto">
          <a:xfrm>
            <a:off x="5388987" y="2452534"/>
            <a:ext cx="1171000" cy="1346970"/>
            <a:chOff x="-1" y="-1"/>
            <a:chExt cx="3157375" cy="3631225"/>
          </a:xfrm>
        </p:grpSpPr>
        <p:sp>
          <p:nvSpPr>
            <p:cNvPr id="41" name="ïṧḷïḓê-Freeform: Shape 40"/>
            <p:cNvSpPr>
              <a:spLocks/>
            </p:cNvSpPr>
            <p:nvPr/>
          </p:nvSpPr>
          <p:spPr bwMode="auto">
            <a:xfrm rot="5400000">
              <a:off x="662901" y="1127400"/>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2">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2" name="ïṧḷïḓê-Freeform: Shape 41"/>
            <p:cNvSpPr>
              <a:spLocks/>
            </p:cNvSpPr>
            <p:nvPr/>
          </p:nvSpPr>
          <p:spPr bwMode="auto">
            <a:xfrm rot="10800000">
              <a:off x="1579480" y="-1"/>
              <a:ext cx="1577894"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3" name="i$liḋe-Freeform: Shape 42"/>
            <p:cNvSpPr>
              <a:spLocks/>
            </p:cNvSpPr>
            <p:nvPr/>
          </p:nvSpPr>
          <p:spPr bwMode="auto">
            <a:xfrm rot="10800000" flipH="1">
              <a:off x="-1" y="-1"/>
              <a:ext cx="1579481"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4" name="i$liḋe-Freeform: Shape 43"/>
            <p:cNvSpPr>
              <a:spLocks/>
            </p:cNvSpPr>
            <p:nvPr/>
          </p:nvSpPr>
          <p:spPr bwMode="auto">
            <a:xfrm rot="5400000">
              <a:off x="671464" y="1154213"/>
              <a:ext cx="1814108"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4" name="Group 3"/>
          <p:cNvGrpSpPr>
            <a:grpSpLocks/>
          </p:cNvGrpSpPr>
          <p:nvPr/>
        </p:nvGrpSpPr>
        <p:grpSpPr bwMode="auto">
          <a:xfrm>
            <a:off x="6608852" y="3290308"/>
            <a:ext cx="689707" cy="794208"/>
            <a:chOff x="-1" y="-1"/>
            <a:chExt cx="1860308" cy="2141949"/>
          </a:xfrm>
        </p:grpSpPr>
        <p:sp>
          <p:nvSpPr>
            <p:cNvPr id="37" name="i$liḋe-Freeform: Shape 36"/>
            <p:cNvSpPr>
              <a:spLocks/>
            </p:cNvSpPr>
            <p:nvPr/>
          </p:nvSpPr>
          <p:spPr bwMode="auto">
            <a:xfrm rot="5400000">
              <a:off x="392284" y="665192"/>
              <a:ext cx="1071768"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chemeClr val="accent5">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8" name="i$liḋe-Freeform: Shape 37"/>
            <p:cNvSpPr>
              <a:spLocks/>
            </p:cNvSpPr>
            <p:nvPr/>
          </p:nvSpPr>
          <p:spPr bwMode="auto">
            <a:xfrm rot="10800000">
              <a:off x="928168" y="-1"/>
              <a:ext cx="932139"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9" name="i$liḋe-Freeform: Shape 38"/>
            <p:cNvSpPr>
              <a:spLocks/>
            </p:cNvSpPr>
            <p:nvPr/>
          </p:nvSpPr>
          <p:spPr bwMode="auto">
            <a:xfrm rot="10800000" flipH="1">
              <a:off x="-1" y="-1"/>
              <a:ext cx="933727"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0" name="i$liḋe-Freeform: Shape 39"/>
            <p:cNvSpPr>
              <a:spLocks/>
            </p:cNvSpPr>
            <p:nvPr/>
          </p:nvSpPr>
          <p:spPr bwMode="auto">
            <a:xfrm rot="5400000">
              <a:off x="392283" y="677895"/>
              <a:ext cx="1071769"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5" name="Group 4"/>
          <p:cNvGrpSpPr>
            <a:grpSpLocks/>
          </p:cNvGrpSpPr>
          <p:nvPr/>
        </p:nvGrpSpPr>
        <p:grpSpPr bwMode="auto">
          <a:xfrm>
            <a:off x="6016582" y="3860795"/>
            <a:ext cx="911367" cy="1045305"/>
            <a:chOff x="-1" y="-1"/>
            <a:chExt cx="2457168" cy="2819447"/>
          </a:xfrm>
        </p:grpSpPr>
        <p:sp>
          <p:nvSpPr>
            <p:cNvPr id="33" name="i$liḋe-Freeform: Shape 32"/>
            <p:cNvSpPr>
              <a:spLocks/>
            </p:cNvSpPr>
            <p:nvPr/>
          </p:nvSpPr>
          <p:spPr bwMode="auto">
            <a:xfrm rot="5400000">
              <a:off x="517173" y="877065"/>
              <a:ext cx="1410120"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4">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4" name="i$liḋe-Freeform: Shape 33"/>
            <p:cNvSpPr>
              <a:spLocks/>
            </p:cNvSpPr>
            <p:nvPr/>
          </p:nvSpPr>
          <p:spPr bwMode="auto">
            <a:xfrm rot="10800000">
              <a:off x="1228583"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5" name="i$liḋe-Freeform: Shape 34"/>
            <p:cNvSpPr>
              <a:spLocks/>
            </p:cNvSpPr>
            <p:nvPr/>
          </p:nvSpPr>
          <p:spPr bwMode="auto">
            <a:xfrm rot="10800000" flipH="1">
              <a:off x="-1"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6" name="i$liḋe-Freeform: Shape 35"/>
            <p:cNvSpPr>
              <a:spLocks/>
            </p:cNvSpPr>
            <p:nvPr/>
          </p:nvSpPr>
          <p:spPr bwMode="auto">
            <a:xfrm rot="5400000">
              <a:off x="516379" y="891358"/>
              <a:ext cx="1411708"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6" name="Group 5"/>
          <p:cNvGrpSpPr>
            <a:grpSpLocks/>
          </p:cNvGrpSpPr>
          <p:nvPr/>
        </p:nvGrpSpPr>
        <p:grpSpPr bwMode="auto">
          <a:xfrm>
            <a:off x="6971515" y="3787203"/>
            <a:ext cx="1171000" cy="1343795"/>
            <a:chOff x="-1" y="-1"/>
            <a:chExt cx="3157375" cy="3622665"/>
          </a:xfrm>
        </p:grpSpPr>
        <p:sp>
          <p:nvSpPr>
            <p:cNvPr id="29" name="i$liḋe-Freeform: Shape 28"/>
            <p:cNvSpPr>
              <a:spLocks/>
            </p:cNvSpPr>
            <p:nvPr/>
          </p:nvSpPr>
          <p:spPr bwMode="auto">
            <a:xfrm rot="5400000">
              <a:off x="662902" y="1127399"/>
              <a:ext cx="1814109"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6">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0" name="i$liḋe-Freeform: Shape 29"/>
            <p:cNvSpPr>
              <a:spLocks/>
            </p:cNvSpPr>
            <p:nvPr/>
          </p:nvSpPr>
          <p:spPr bwMode="auto">
            <a:xfrm rot="10800000">
              <a:off x="1579480" y="-1"/>
              <a:ext cx="1577894"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1" name="i$liḋe-Freeform: Shape 30"/>
            <p:cNvSpPr>
              <a:spLocks/>
            </p:cNvSpPr>
            <p:nvPr/>
          </p:nvSpPr>
          <p:spPr bwMode="auto">
            <a:xfrm rot="10800000" flipH="1">
              <a:off x="-1" y="-1"/>
              <a:ext cx="1579481"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2" name="i$liḋe-Freeform: Shape 31"/>
            <p:cNvSpPr>
              <a:spLocks/>
            </p:cNvSpPr>
            <p:nvPr/>
          </p:nvSpPr>
          <p:spPr bwMode="auto">
            <a:xfrm rot="5400000">
              <a:off x="662901" y="1145652"/>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 name="Group 6"/>
          <p:cNvGrpSpPr>
            <a:grpSpLocks/>
          </p:cNvGrpSpPr>
          <p:nvPr/>
        </p:nvGrpSpPr>
        <p:grpSpPr bwMode="auto">
          <a:xfrm>
            <a:off x="4975693" y="3370965"/>
            <a:ext cx="387680" cy="442877"/>
            <a:chOff x="0" y="-1"/>
            <a:chExt cx="1046344" cy="1194357"/>
          </a:xfrm>
        </p:grpSpPr>
        <p:sp>
          <p:nvSpPr>
            <p:cNvPr id="25" name="i$liḋe-Freeform: Shape 24"/>
            <p:cNvSpPr>
              <a:spLocks/>
            </p:cNvSpPr>
            <p:nvPr/>
          </p:nvSpPr>
          <p:spPr bwMode="auto">
            <a:xfrm rot="5400000">
              <a:off x="221054" y="369067"/>
              <a:ext cx="604235" cy="1046344"/>
            </a:xfrm>
            <a:custGeom>
              <a:avLst/>
              <a:gdLst>
                <a:gd name="T0" fmla="*/ 302117 w 21600"/>
                <a:gd name="T1" fmla="*/ 523172 h 21600"/>
                <a:gd name="T2" fmla="*/ 302117 w 21600"/>
                <a:gd name="T3" fmla="*/ 523172 h 21600"/>
                <a:gd name="T4" fmla="*/ 302117 w 21600"/>
                <a:gd name="T5" fmla="*/ 523172 h 21600"/>
                <a:gd name="T6" fmla="*/ 302117 w 21600"/>
                <a:gd name="T7" fmla="*/ 52317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61" y="0"/>
                  </a:moveTo>
                  <a:cubicBezTo>
                    <a:pt x="10761" y="0"/>
                    <a:pt x="0" y="10758"/>
                    <a:pt x="0" y="10758"/>
                  </a:cubicBezTo>
                  <a:lnTo>
                    <a:pt x="10846" y="21599"/>
                  </a:lnTo>
                  <a:lnTo>
                    <a:pt x="21599" y="10841"/>
                  </a:lnTo>
                  <a:lnTo>
                    <a:pt x="10761" y="0"/>
                  </a:lnTo>
                  <a:close/>
                </a:path>
              </a:pathLst>
            </a:custGeom>
            <a:solidFill>
              <a:schemeClr val="accent3">
                <a:lumMod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7" name="i$liḋe-Freeform: Shape 26"/>
            <p:cNvSpPr>
              <a:spLocks/>
            </p:cNvSpPr>
            <p:nvPr/>
          </p:nvSpPr>
          <p:spPr bwMode="auto">
            <a:xfrm rot="10800000">
              <a:off x="519531" y="-1"/>
              <a:ext cx="525957" cy="904549"/>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8" name="i$liḋe-Freeform: Shape 27"/>
            <p:cNvSpPr>
              <a:spLocks/>
            </p:cNvSpPr>
            <p:nvPr/>
          </p:nvSpPr>
          <p:spPr bwMode="auto">
            <a:xfrm rot="10800000" flipH="1">
              <a:off x="0" y="-1"/>
              <a:ext cx="525957" cy="904550"/>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grpSp>
      <p:grpSp>
        <p:nvGrpSpPr>
          <p:cNvPr id="8" name="Group 7"/>
          <p:cNvGrpSpPr>
            <a:grpSpLocks/>
          </p:cNvGrpSpPr>
          <p:nvPr/>
        </p:nvGrpSpPr>
        <p:grpSpPr bwMode="auto">
          <a:xfrm>
            <a:off x="4040777" y="2675077"/>
            <a:ext cx="911367" cy="1044126"/>
            <a:chOff x="-1" y="-1"/>
            <a:chExt cx="2457168" cy="2814684"/>
          </a:xfrm>
        </p:grpSpPr>
        <p:sp>
          <p:nvSpPr>
            <p:cNvPr id="21" name="i$liḋe-Freeform: Shape 20"/>
            <p:cNvSpPr>
              <a:spLocks/>
            </p:cNvSpPr>
            <p:nvPr/>
          </p:nvSpPr>
          <p:spPr bwMode="auto">
            <a:xfrm rot="5400000">
              <a:off x="516776" y="876677"/>
              <a:ext cx="1410914"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1">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2" name="i$liḋe-Freeform: Shape 21"/>
            <p:cNvSpPr>
              <a:spLocks/>
            </p:cNvSpPr>
            <p:nvPr/>
          </p:nvSpPr>
          <p:spPr bwMode="auto">
            <a:xfrm rot="10800000">
              <a:off x="1228583" y="-1"/>
              <a:ext cx="1228584" cy="21124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3" name="i$liḋe-Freeform: Shape 22"/>
            <p:cNvSpPr>
              <a:spLocks/>
            </p:cNvSpPr>
            <p:nvPr/>
          </p:nvSpPr>
          <p:spPr bwMode="auto">
            <a:xfrm rot="10800000" flipH="1">
              <a:off x="8559" y="-1"/>
              <a:ext cx="1228585" cy="21124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4" name="i$liḋe-Freeform: Shape 23"/>
            <p:cNvSpPr>
              <a:spLocks/>
            </p:cNvSpPr>
            <p:nvPr/>
          </p:nvSpPr>
          <p:spPr bwMode="auto">
            <a:xfrm rot="5400000">
              <a:off x="516776" y="886993"/>
              <a:ext cx="1410913"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tx1">
                <a:alpha val="24535"/>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2" name="组合 71"/>
          <p:cNvGrpSpPr/>
          <p:nvPr/>
        </p:nvGrpSpPr>
        <p:grpSpPr>
          <a:xfrm>
            <a:off x="7123886" y="1870390"/>
            <a:ext cx="2494173" cy="1083455"/>
            <a:chOff x="7583812" y="3362125"/>
            <a:chExt cx="2494173" cy="1083455"/>
          </a:xfrm>
        </p:grpSpPr>
        <p:sp>
          <p:nvSpPr>
            <p:cNvPr id="73" name="矩形 72"/>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4" name="矩形 73"/>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5" name="组合 74"/>
          <p:cNvGrpSpPr/>
          <p:nvPr/>
        </p:nvGrpSpPr>
        <p:grpSpPr>
          <a:xfrm>
            <a:off x="8525850" y="3916342"/>
            <a:ext cx="2494173" cy="1083455"/>
            <a:chOff x="7583812" y="3362125"/>
            <a:chExt cx="2494173" cy="1083455"/>
          </a:xfrm>
        </p:grpSpPr>
        <p:sp>
          <p:nvSpPr>
            <p:cNvPr id="76" name="矩形 75"/>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7" name="矩形 76"/>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8" name="组合 77"/>
          <p:cNvGrpSpPr/>
          <p:nvPr/>
        </p:nvGrpSpPr>
        <p:grpSpPr>
          <a:xfrm>
            <a:off x="1340260" y="2911366"/>
            <a:ext cx="2494173" cy="1083455"/>
            <a:chOff x="7583812" y="3362125"/>
            <a:chExt cx="2494173" cy="1083455"/>
          </a:xfrm>
        </p:grpSpPr>
        <p:sp>
          <p:nvSpPr>
            <p:cNvPr id="79" name="矩形 78"/>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0" name="矩形 79"/>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81" name="组合 80"/>
          <p:cNvGrpSpPr/>
          <p:nvPr/>
        </p:nvGrpSpPr>
        <p:grpSpPr>
          <a:xfrm>
            <a:off x="3066724" y="4460817"/>
            <a:ext cx="2494173" cy="1083455"/>
            <a:chOff x="7583812" y="3362125"/>
            <a:chExt cx="2494173" cy="1083455"/>
          </a:xfrm>
        </p:grpSpPr>
        <p:sp>
          <p:nvSpPr>
            <p:cNvPr id="82" name="矩形 81"/>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3" name="矩形 82"/>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45" name="组合 44"/>
          <p:cNvGrpSpPr/>
          <p:nvPr/>
        </p:nvGrpSpPr>
        <p:grpSpPr>
          <a:xfrm>
            <a:off x="2106576" y="317845"/>
            <a:ext cx="4885992" cy="774045"/>
            <a:chOff x="5373378" y="1290798"/>
            <a:chExt cx="4885992" cy="774045"/>
          </a:xfrm>
        </p:grpSpPr>
        <p:sp>
          <p:nvSpPr>
            <p:cNvPr id="46" name="文本框 4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7" name="文本框 4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190920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6"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1+#ppt_w/2"/>
                                          </p:val>
                                        </p:tav>
                                        <p:tav tm="100000">
                                          <p:val>
                                            <p:strVal val="#ppt_x"/>
                                          </p:val>
                                        </p:tav>
                                      </p:tavLst>
                                    </p:anim>
                                    <p:anim calcmode="lin" valueType="num">
                                      <p:cBhvr additive="base">
                                        <p:cTn id="20" dur="1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decel="10000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000" fill="hold"/>
                                        <p:tgtEl>
                                          <p:spTgt spid="7"/>
                                        </p:tgtEl>
                                        <p:attrNameLst>
                                          <p:attrName>ppt_x</p:attrName>
                                        </p:attrNameLst>
                                      </p:cBhvr>
                                      <p:tavLst>
                                        <p:tav tm="0">
                                          <p:val>
                                            <p:strVal val="1+#ppt_w/2"/>
                                          </p:val>
                                        </p:tav>
                                        <p:tav tm="100000">
                                          <p:val>
                                            <p:strVal val="#ppt_x"/>
                                          </p:val>
                                        </p:tav>
                                      </p:tavLst>
                                    </p:anim>
                                    <p:anim calcmode="lin" valueType="num">
                                      <p:cBhvr additive="base">
                                        <p:cTn id="24" dur="1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6" decel="10000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1+#ppt_w/2"/>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12" presetClass="entr" presetSubtype="8"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ppt_x</p:attrName>
                                        </p:attrNameLst>
                                      </p:cBhvr>
                                      <p:tavLst>
                                        <p:tav tm="0">
                                          <p:val>
                                            <p:strVal val="#ppt_x-#ppt_w*1.125000"/>
                                          </p:val>
                                        </p:tav>
                                        <p:tav tm="100000">
                                          <p:val>
                                            <p:strVal val="#ppt_x"/>
                                          </p:val>
                                        </p:tav>
                                      </p:tavLst>
                                    </p:anim>
                                    <p:animEffect transition="in" filter="wipe(right)">
                                      <p:cBhvr>
                                        <p:cTn id="33" dur="500"/>
                                        <p:tgtEl>
                                          <p:spTgt spid="78"/>
                                        </p:tgtEl>
                                      </p:cBhvr>
                                    </p:animEffect>
                                  </p:childTnLst>
                                </p:cTn>
                              </p:par>
                            </p:childTnLst>
                          </p:cTn>
                        </p:par>
                        <p:par>
                          <p:cTn id="34" fill="hold">
                            <p:stCondLst>
                              <p:cond delay="1500"/>
                            </p:stCondLst>
                            <p:childTnLst>
                              <p:par>
                                <p:cTn id="35" presetID="12" presetClass="entr" presetSubtype="8" fill="hold" nodeType="after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500"/>
                                        <p:tgtEl>
                                          <p:spTgt spid="72"/>
                                        </p:tgtEl>
                                        <p:attrNameLst>
                                          <p:attrName>ppt_x</p:attrName>
                                        </p:attrNameLst>
                                      </p:cBhvr>
                                      <p:tavLst>
                                        <p:tav tm="0">
                                          <p:val>
                                            <p:strVal val="#ppt_x-#ppt_w*1.125000"/>
                                          </p:val>
                                        </p:tav>
                                        <p:tav tm="100000">
                                          <p:val>
                                            <p:strVal val="#ppt_x"/>
                                          </p:val>
                                        </p:tav>
                                      </p:tavLst>
                                    </p:anim>
                                    <p:animEffect transition="in" filter="wipe(right)">
                                      <p:cBhvr>
                                        <p:cTn id="38" dur="500"/>
                                        <p:tgtEl>
                                          <p:spTgt spid="72"/>
                                        </p:tgtEl>
                                      </p:cBhvr>
                                    </p:animEffect>
                                  </p:childTnLst>
                                </p:cTn>
                              </p:par>
                            </p:childTnLst>
                          </p:cTn>
                        </p:par>
                        <p:par>
                          <p:cTn id="39" fill="hold">
                            <p:stCondLst>
                              <p:cond delay="2000"/>
                            </p:stCondLst>
                            <p:childTnLst>
                              <p:par>
                                <p:cTn id="40" presetID="12" presetClass="entr" presetSubtype="8" fill="hold" nodeType="afterEffect">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cBhvr additive="base">
                                        <p:cTn id="42" dur="500"/>
                                        <p:tgtEl>
                                          <p:spTgt spid="81"/>
                                        </p:tgtEl>
                                        <p:attrNameLst>
                                          <p:attrName>ppt_x</p:attrName>
                                        </p:attrNameLst>
                                      </p:cBhvr>
                                      <p:tavLst>
                                        <p:tav tm="0">
                                          <p:val>
                                            <p:strVal val="#ppt_x-#ppt_w*1.125000"/>
                                          </p:val>
                                        </p:tav>
                                        <p:tav tm="100000">
                                          <p:val>
                                            <p:strVal val="#ppt_x"/>
                                          </p:val>
                                        </p:tav>
                                      </p:tavLst>
                                    </p:anim>
                                    <p:animEffect transition="in" filter="wipe(right)">
                                      <p:cBhvr>
                                        <p:cTn id="43" dur="500"/>
                                        <p:tgtEl>
                                          <p:spTgt spid="81"/>
                                        </p:tgtEl>
                                      </p:cBhvr>
                                    </p:animEffect>
                                  </p:childTnLst>
                                </p:cTn>
                              </p:par>
                            </p:childTnLst>
                          </p:cTn>
                        </p:par>
                        <p:par>
                          <p:cTn id="44" fill="hold">
                            <p:stCondLst>
                              <p:cond delay="2500"/>
                            </p:stCondLst>
                            <p:childTnLst>
                              <p:par>
                                <p:cTn id="45" presetID="12" presetClass="entr" presetSubtype="8" fill="hold" nodeType="after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p:tgtEl>
                                          <p:spTgt spid="75"/>
                                        </p:tgtEl>
                                        <p:attrNameLst>
                                          <p:attrName>ppt_x</p:attrName>
                                        </p:attrNameLst>
                                      </p:cBhvr>
                                      <p:tavLst>
                                        <p:tav tm="0">
                                          <p:val>
                                            <p:strVal val="#ppt_x-#ppt_w*1.125000"/>
                                          </p:val>
                                        </p:tav>
                                        <p:tav tm="100000">
                                          <p:val>
                                            <p:strVal val="#ppt_x"/>
                                          </p:val>
                                        </p:tav>
                                      </p:tavLst>
                                    </p:anim>
                                    <p:animEffect transition="in" filter="wipe(right)">
                                      <p:cBhvr>
                                        <p:cTn id="48"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31a1dfd0-48a9-4801-a096-04c693fb075f"/>
          <p:cNvGrpSpPr>
            <a:grpSpLocks noChangeAspect="1"/>
          </p:cNvGrpSpPr>
          <p:nvPr/>
        </p:nvGrpSpPr>
        <p:grpSpPr>
          <a:xfrm>
            <a:off x="3919488" y="2496457"/>
            <a:ext cx="4370036" cy="2789012"/>
            <a:chOff x="3430549" y="1936342"/>
            <a:chExt cx="5318886" cy="3394583"/>
          </a:xfrm>
        </p:grpSpPr>
        <p:sp>
          <p:nvSpPr>
            <p:cNvPr id="63" name="i$liḋe-Oval 74"/>
            <p:cNvSpPr/>
            <p:nvPr/>
          </p:nvSpPr>
          <p:spPr bwMode="auto">
            <a:xfrm flipH="1">
              <a:off x="7411913" y="1936342"/>
              <a:ext cx="896881" cy="896881"/>
            </a:xfrm>
            <a:prstGeom prst="ellipse">
              <a:avLst/>
            </a:prstGeom>
            <a:solidFill>
              <a:schemeClr val="accent4"/>
            </a:solidFill>
            <a:ln w="19050">
              <a:noFill/>
              <a:round/>
              <a:headEnd/>
              <a:tailEnd/>
            </a:ln>
          </p:spPr>
          <p:txBody>
            <a:bodyPr anchor="ctr"/>
            <a:lstStyle/>
            <a:p>
              <a:pPr algn="ctr"/>
              <a:endParaRPr/>
            </a:p>
          </p:txBody>
        </p:sp>
        <p:sp>
          <p:nvSpPr>
            <p:cNvPr id="64" name="îṣļîḑé-Oval 75"/>
            <p:cNvSpPr/>
            <p:nvPr/>
          </p:nvSpPr>
          <p:spPr bwMode="auto">
            <a:xfrm flipH="1">
              <a:off x="7411913" y="4434044"/>
              <a:ext cx="896881" cy="896881"/>
            </a:xfrm>
            <a:prstGeom prst="ellipse">
              <a:avLst/>
            </a:prstGeom>
            <a:solidFill>
              <a:schemeClr val="accent6"/>
            </a:solidFill>
            <a:ln w="19050">
              <a:noFill/>
              <a:round/>
              <a:headEnd/>
              <a:tailEnd/>
            </a:ln>
          </p:spPr>
          <p:txBody>
            <a:bodyPr anchor="ctr"/>
            <a:lstStyle/>
            <a:p>
              <a:pPr algn="ctr"/>
              <a:endParaRPr/>
            </a:p>
          </p:txBody>
        </p:sp>
        <p:cxnSp>
          <p:nvCxnSpPr>
            <p:cNvPr id="65" name="îṣļîḑé-Straight Arrow Connector 78"/>
            <p:cNvCxnSpPr/>
            <p:nvPr/>
          </p:nvCxnSpPr>
          <p:spPr>
            <a:xfrm flipH="1">
              <a:off x="7008678" y="2712920"/>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66" name="îṣļîḑé-Oval 79"/>
            <p:cNvSpPr/>
            <p:nvPr/>
          </p:nvSpPr>
          <p:spPr bwMode="auto">
            <a:xfrm flipH="1">
              <a:off x="7852554" y="3185192"/>
              <a:ext cx="896881" cy="896881"/>
            </a:xfrm>
            <a:prstGeom prst="ellipse">
              <a:avLst/>
            </a:prstGeom>
            <a:solidFill>
              <a:schemeClr val="accent5"/>
            </a:solidFill>
            <a:ln w="19050">
              <a:noFill/>
              <a:round/>
              <a:headEnd/>
              <a:tailEnd/>
            </a:ln>
          </p:spPr>
          <p:txBody>
            <a:bodyPr anchor="ctr"/>
            <a:lstStyle/>
            <a:p>
              <a:pPr algn="ctr"/>
              <a:endParaRPr/>
            </a:p>
          </p:txBody>
        </p:sp>
        <p:cxnSp>
          <p:nvCxnSpPr>
            <p:cNvPr id="67" name="îṣļîḑé-Straight Arrow Connector 80"/>
            <p:cNvCxnSpPr/>
            <p:nvPr/>
          </p:nvCxnSpPr>
          <p:spPr>
            <a:xfrm flipH="1" flipV="1">
              <a:off x="7008678"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68" name="îṣļîḑé-Straight Arrow Connector 81"/>
            <p:cNvCxnSpPr/>
            <p:nvPr/>
          </p:nvCxnSpPr>
          <p:spPr>
            <a:xfrm flipH="1">
              <a:off x="7016719"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0" name="îṣļîḑé-Oval 84"/>
            <p:cNvSpPr/>
            <p:nvPr/>
          </p:nvSpPr>
          <p:spPr bwMode="auto">
            <a:xfrm>
              <a:off x="3871188" y="1936342"/>
              <a:ext cx="896881" cy="896881"/>
            </a:xfrm>
            <a:prstGeom prst="ellipse">
              <a:avLst/>
            </a:prstGeom>
            <a:solidFill>
              <a:schemeClr val="accent3"/>
            </a:solidFill>
            <a:ln w="19050">
              <a:noFill/>
              <a:round/>
              <a:headEnd/>
              <a:tailEnd/>
            </a:ln>
          </p:spPr>
          <p:txBody>
            <a:bodyPr anchor="ctr"/>
            <a:lstStyle/>
            <a:p>
              <a:pPr algn="ctr"/>
              <a:endParaRPr/>
            </a:p>
          </p:txBody>
        </p:sp>
        <p:sp>
          <p:nvSpPr>
            <p:cNvPr id="71" name="îṣļîḑé-Oval 85"/>
            <p:cNvSpPr/>
            <p:nvPr/>
          </p:nvSpPr>
          <p:spPr bwMode="auto">
            <a:xfrm>
              <a:off x="3871188" y="4434044"/>
              <a:ext cx="896881" cy="896881"/>
            </a:xfrm>
            <a:prstGeom prst="ellipse">
              <a:avLst/>
            </a:prstGeom>
            <a:solidFill>
              <a:schemeClr val="accent1"/>
            </a:solidFill>
            <a:ln w="19050">
              <a:noFill/>
              <a:round/>
              <a:headEnd/>
              <a:tailEnd/>
            </a:ln>
          </p:spPr>
          <p:txBody>
            <a:bodyPr anchor="ctr"/>
            <a:lstStyle/>
            <a:p>
              <a:pPr algn="ctr"/>
              <a:endParaRPr/>
            </a:p>
          </p:txBody>
        </p:sp>
        <p:cxnSp>
          <p:nvCxnSpPr>
            <p:cNvPr id="72" name="îṣļîḑé-Straight Arrow Connector 88"/>
            <p:cNvCxnSpPr/>
            <p:nvPr/>
          </p:nvCxnSpPr>
          <p:spPr>
            <a:xfrm>
              <a:off x="4635490" y="2702371"/>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3" name="îṣļîḑé-Oval 89"/>
            <p:cNvSpPr/>
            <p:nvPr/>
          </p:nvSpPr>
          <p:spPr bwMode="auto">
            <a:xfrm>
              <a:off x="3430549" y="3185192"/>
              <a:ext cx="896881" cy="896881"/>
            </a:xfrm>
            <a:prstGeom prst="ellipse">
              <a:avLst/>
            </a:prstGeom>
            <a:solidFill>
              <a:schemeClr val="accent2"/>
            </a:solidFill>
            <a:ln w="19050">
              <a:noFill/>
              <a:round/>
              <a:headEnd/>
              <a:tailEnd/>
            </a:ln>
          </p:spPr>
          <p:txBody>
            <a:bodyPr anchor="ctr"/>
            <a:lstStyle/>
            <a:p>
              <a:pPr algn="ctr"/>
              <a:endParaRPr/>
            </a:p>
          </p:txBody>
        </p:sp>
        <p:cxnSp>
          <p:nvCxnSpPr>
            <p:cNvPr id="74" name="îṣļîḑé-Straight Arrow Connector 90"/>
            <p:cNvCxnSpPr/>
            <p:nvPr/>
          </p:nvCxnSpPr>
          <p:spPr>
            <a:xfrm flipV="1">
              <a:off x="4635490"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75" name="îṣļîḑé-Straight Arrow Connector 91"/>
            <p:cNvCxnSpPr/>
            <p:nvPr/>
          </p:nvCxnSpPr>
          <p:spPr>
            <a:xfrm>
              <a:off x="4358998"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6" name="îṣļîḑé-Freeform: Shape 93"/>
            <p:cNvSpPr>
              <a:spLocks/>
            </p:cNvSpPr>
            <p:nvPr/>
          </p:nvSpPr>
          <p:spPr bwMode="auto">
            <a:xfrm>
              <a:off x="4078035" y="4716715"/>
              <a:ext cx="483191" cy="331535"/>
            </a:xfrm>
            <a:custGeom>
              <a:avLst/>
              <a:gdLst/>
              <a:ahLst/>
              <a:cxnLst>
                <a:cxn ang="0">
                  <a:pos x="45" y="0"/>
                </a:cxn>
                <a:cxn ang="0">
                  <a:pos x="40" y="0"/>
                </a:cxn>
                <a:cxn ang="0">
                  <a:pos x="0" y="22"/>
                </a:cxn>
                <a:cxn ang="0">
                  <a:pos x="4" y="28"/>
                </a:cxn>
                <a:cxn ang="0">
                  <a:pos x="4" y="31"/>
                </a:cxn>
                <a:cxn ang="0">
                  <a:pos x="4" y="40"/>
                </a:cxn>
                <a:cxn ang="0">
                  <a:pos x="2" y="44"/>
                </a:cxn>
                <a:cxn ang="0">
                  <a:pos x="2" y="54"/>
                </a:cxn>
                <a:cxn ang="0">
                  <a:pos x="10" y="55"/>
                </a:cxn>
                <a:cxn ang="0">
                  <a:pos x="13" y="51"/>
                </a:cxn>
                <a:cxn ang="0">
                  <a:pos x="9" y="41"/>
                </a:cxn>
                <a:cxn ang="0">
                  <a:pos x="5" y="35"/>
                </a:cxn>
                <a:cxn ang="0">
                  <a:pos x="9" y="29"/>
                </a:cxn>
                <a:cxn ang="0">
                  <a:pos x="15" y="32"/>
                </a:cxn>
                <a:cxn ang="0">
                  <a:pos x="15" y="47"/>
                </a:cxn>
                <a:cxn ang="0">
                  <a:pos x="71" y="47"/>
                </a:cxn>
                <a:cxn ang="0">
                  <a:pos x="71" y="32"/>
                </a:cxn>
                <a:cxn ang="0">
                  <a:pos x="85" y="22"/>
                </a:cxn>
                <a:cxn ang="0">
                  <a:pos x="4" y="52"/>
                </a:cxn>
                <a:cxn ang="0">
                  <a:pos x="9" y="45"/>
                </a:cxn>
                <a:cxn ang="0">
                  <a:pos x="4" y="52"/>
                </a:cxn>
                <a:cxn ang="0">
                  <a:pos x="58" y="44"/>
                </a:cxn>
                <a:cxn ang="0">
                  <a:pos x="55" y="47"/>
                </a:cxn>
                <a:cxn ang="0">
                  <a:pos x="57" y="49"/>
                </a:cxn>
                <a:cxn ang="0">
                  <a:pos x="65" y="45"/>
                </a:cxn>
                <a:cxn ang="0">
                  <a:pos x="43" y="53"/>
                </a:cxn>
                <a:cxn ang="0">
                  <a:pos x="20" y="45"/>
                </a:cxn>
                <a:cxn ang="0">
                  <a:pos x="49" y="50"/>
                </a:cxn>
                <a:cxn ang="0">
                  <a:pos x="49" y="46"/>
                </a:cxn>
                <a:cxn ang="0">
                  <a:pos x="20" y="40"/>
                </a:cxn>
                <a:cxn ang="0">
                  <a:pos x="40" y="43"/>
                </a:cxn>
                <a:cxn ang="0">
                  <a:pos x="45" y="43"/>
                </a:cxn>
                <a:cxn ang="0">
                  <a:pos x="65" y="41"/>
                </a:cxn>
                <a:cxn ang="0">
                  <a:pos x="5" y="22"/>
                </a:cxn>
                <a:cxn ang="0">
                  <a:pos x="80" y="22"/>
                </a:cxn>
              </a:cxnLst>
              <a:rect l="0" t="0" r="r" b="b"/>
              <a:pathLst>
                <a:path w="85" h="58">
                  <a:moveTo>
                    <a:pt x="82" y="17"/>
                  </a:moveTo>
                  <a:cubicBezTo>
                    <a:pt x="45" y="0"/>
                    <a:pt x="45" y="0"/>
                    <a:pt x="45" y="0"/>
                  </a:cubicBezTo>
                  <a:cubicBezTo>
                    <a:pt x="44" y="0"/>
                    <a:pt x="43" y="0"/>
                    <a:pt x="43" y="0"/>
                  </a:cubicBezTo>
                  <a:cubicBezTo>
                    <a:pt x="42" y="0"/>
                    <a:pt x="41" y="0"/>
                    <a:pt x="40" y="0"/>
                  </a:cubicBezTo>
                  <a:cubicBezTo>
                    <a:pt x="3" y="17"/>
                    <a:pt x="3" y="17"/>
                    <a:pt x="3" y="17"/>
                  </a:cubicBezTo>
                  <a:cubicBezTo>
                    <a:pt x="1" y="18"/>
                    <a:pt x="0" y="20"/>
                    <a:pt x="0" y="22"/>
                  </a:cubicBezTo>
                  <a:cubicBezTo>
                    <a:pt x="0" y="24"/>
                    <a:pt x="1" y="25"/>
                    <a:pt x="2" y="26"/>
                  </a:cubicBezTo>
                  <a:cubicBezTo>
                    <a:pt x="3" y="27"/>
                    <a:pt x="3" y="27"/>
                    <a:pt x="4" y="28"/>
                  </a:cubicBezTo>
                  <a:cubicBezTo>
                    <a:pt x="5" y="28"/>
                    <a:pt x="5" y="29"/>
                    <a:pt x="5" y="29"/>
                  </a:cubicBezTo>
                  <a:cubicBezTo>
                    <a:pt x="5" y="30"/>
                    <a:pt x="5" y="30"/>
                    <a:pt x="4" y="31"/>
                  </a:cubicBezTo>
                  <a:cubicBezTo>
                    <a:pt x="3" y="32"/>
                    <a:pt x="1" y="33"/>
                    <a:pt x="1" y="35"/>
                  </a:cubicBezTo>
                  <a:cubicBezTo>
                    <a:pt x="1" y="38"/>
                    <a:pt x="3" y="39"/>
                    <a:pt x="4" y="40"/>
                  </a:cubicBezTo>
                  <a:cubicBezTo>
                    <a:pt x="5" y="40"/>
                    <a:pt x="5" y="41"/>
                    <a:pt x="5" y="41"/>
                  </a:cubicBezTo>
                  <a:cubicBezTo>
                    <a:pt x="3" y="41"/>
                    <a:pt x="2" y="42"/>
                    <a:pt x="2" y="44"/>
                  </a:cubicBezTo>
                  <a:cubicBezTo>
                    <a:pt x="1" y="51"/>
                    <a:pt x="1" y="51"/>
                    <a:pt x="1" y="51"/>
                  </a:cubicBezTo>
                  <a:cubicBezTo>
                    <a:pt x="1" y="52"/>
                    <a:pt x="1" y="54"/>
                    <a:pt x="2" y="54"/>
                  </a:cubicBezTo>
                  <a:cubicBezTo>
                    <a:pt x="2" y="55"/>
                    <a:pt x="3" y="55"/>
                    <a:pt x="4" y="55"/>
                  </a:cubicBezTo>
                  <a:cubicBezTo>
                    <a:pt x="10" y="55"/>
                    <a:pt x="10" y="55"/>
                    <a:pt x="10" y="55"/>
                  </a:cubicBezTo>
                  <a:cubicBezTo>
                    <a:pt x="11" y="55"/>
                    <a:pt x="12" y="55"/>
                    <a:pt x="12" y="54"/>
                  </a:cubicBezTo>
                  <a:cubicBezTo>
                    <a:pt x="13" y="54"/>
                    <a:pt x="13" y="52"/>
                    <a:pt x="13" y="51"/>
                  </a:cubicBezTo>
                  <a:cubicBezTo>
                    <a:pt x="12" y="44"/>
                    <a:pt x="12" y="44"/>
                    <a:pt x="12" y="44"/>
                  </a:cubicBezTo>
                  <a:cubicBezTo>
                    <a:pt x="12" y="42"/>
                    <a:pt x="10" y="41"/>
                    <a:pt x="9" y="41"/>
                  </a:cubicBezTo>
                  <a:cubicBezTo>
                    <a:pt x="9" y="39"/>
                    <a:pt x="7" y="38"/>
                    <a:pt x="6" y="37"/>
                  </a:cubicBezTo>
                  <a:cubicBezTo>
                    <a:pt x="5" y="36"/>
                    <a:pt x="5" y="36"/>
                    <a:pt x="5" y="35"/>
                  </a:cubicBezTo>
                  <a:cubicBezTo>
                    <a:pt x="5" y="35"/>
                    <a:pt x="5" y="34"/>
                    <a:pt x="6" y="34"/>
                  </a:cubicBezTo>
                  <a:cubicBezTo>
                    <a:pt x="7" y="33"/>
                    <a:pt x="9" y="32"/>
                    <a:pt x="9" y="29"/>
                  </a:cubicBezTo>
                  <a:cubicBezTo>
                    <a:pt x="9" y="29"/>
                    <a:pt x="9" y="29"/>
                    <a:pt x="9" y="29"/>
                  </a:cubicBezTo>
                  <a:cubicBezTo>
                    <a:pt x="15" y="32"/>
                    <a:pt x="15" y="32"/>
                    <a:pt x="15" y="32"/>
                  </a:cubicBezTo>
                  <a:cubicBezTo>
                    <a:pt x="15" y="32"/>
                    <a:pt x="15" y="32"/>
                    <a:pt x="15" y="33"/>
                  </a:cubicBezTo>
                  <a:cubicBezTo>
                    <a:pt x="15" y="47"/>
                    <a:pt x="15" y="47"/>
                    <a:pt x="15" y="47"/>
                  </a:cubicBezTo>
                  <a:cubicBezTo>
                    <a:pt x="15" y="57"/>
                    <a:pt x="35" y="58"/>
                    <a:pt x="43" y="58"/>
                  </a:cubicBezTo>
                  <a:cubicBezTo>
                    <a:pt x="51" y="58"/>
                    <a:pt x="71" y="57"/>
                    <a:pt x="71" y="47"/>
                  </a:cubicBezTo>
                  <a:cubicBezTo>
                    <a:pt x="71" y="32"/>
                    <a:pt x="71" y="32"/>
                    <a:pt x="71" y="32"/>
                  </a:cubicBezTo>
                  <a:cubicBezTo>
                    <a:pt x="71" y="32"/>
                    <a:pt x="71" y="32"/>
                    <a:pt x="71" y="32"/>
                  </a:cubicBezTo>
                  <a:cubicBezTo>
                    <a:pt x="82" y="27"/>
                    <a:pt x="82" y="27"/>
                    <a:pt x="82" y="27"/>
                  </a:cubicBezTo>
                  <a:cubicBezTo>
                    <a:pt x="84" y="26"/>
                    <a:pt x="85" y="24"/>
                    <a:pt x="85" y="22"/>
                  </a:cubicBezTo>
                  <a:cubicBezTo>
                    <a:pt x="85" y="20"/>
                    <a:pt x="84" y="18"/>
                    <a:pt x="82" y="17"/>
                  </a:cubicBezTo>
                  <a:close/>
                  <a:moveTo>
                    <a:pt x="4" y="52"/>
                  </a:moveTo>
                  <a:cubicBezTo>
                    <a:pt x="5" y="45"/>
                    <a:pt x="5" y="45"/>
                    <a:pt x="5" y="45"/>
                  </a:cubicBezTo>
                  <a:cubicBezTo>
                    <a:pt x="9" y="45"/>
                    <a:pt x="9" y="45"/>
                    <a:pt x="9" y="45"/>
                  </a:cubicBezTo>
                  <a:cubicBezTo>
                    <a:pt x="10" y="52"/>
                    <a:pt x="10" y="52"/>
                    <a:pt x="10" y="52"/>
                  </a:cubicBezTo>
                  <a:lnTo>
                    <a:pt x="4" y="52"/>
                  </a:lnTo>
                  <a:close/>
                  <a:moveTo>
                    <a:pt x="65" y="41"/>
                  </a:moveTo>
                  <a:cubicBezTo>
                    <a:pt x="64" y="42"/>
                    <a:pt x="62" y="43"/>
                    <a:pt x="58" y="44"/>
                  </a:cubicBezTo>
                  <a:cubicBezTo>
                    <a:pt x="58" y="45"/>
                    <a:pt x="57" y="45"/>
                    <a:pt x="56" y="45"/>
                  </a:cubicBezTo>
                  <a:cubicBezTo>
                    <a:pt x="55" y="45"/>
                    <a:pt x="54" y="46"/>
                    <a:pt x="55" y="47"/>
                  </a:cubicBezTo>
                  <a:cubicBezTo>
                    <a:pt x="55" y="48"/>
                    <a:pt x="56" y="49"/>
                    <a:pt x="56" y="49"/>
                  </a:cubicBezTo>
                  <a:cubicBezTo>
                    <a:pt x="56" y="49"/>
                    <a:pt x="57" y="49"/>
                    <a:pt x="57" y="49"/>
                  </a:cubicBezTo>
                  <a:cubicBezTo>
                    <a:pt x="58" y="48"/>
                    <a:pt x="58" y="48"/>
                    <a:pt x="59" y="48"/>
                  </a:cubicBezTo>
                  <a:cubicBezTo>
                    <a:pt x="62" y="47"/>
                    <a:pt x="64" y="46"/>
                    <a:pt x="65" y="45"/>
                  </a:cubicBezTo>
                  <a:cubicBezTo>
                    <a:pt x="65" y="47"/>
                    <a:pt x="65" y="47"/>
                    <a:pt x="65" y="47"/>
                  </a:cubicBezTo>
                  <a:cubicBezTo>
                    <a:pt x="65" y="50"/>
                    <a:pt x="55" y="53"/>
                    <a:pt x="43" y="53"/>
                  </a:cubicBezTo>
                  <a:cubicBezTo>
                    <a:pt x="30" y="53"/>
                    <a:pt x="20" y="50"/>
                    <a:pt x="20" y="47"/>
                  </a:cubicBezTo>
                  <a:cubicBezTo>
                    <a:pt x="20" y="45"/>
                    <a:pt x="20" y="45"/>
                    <a:pt x="20" y="45"/>
                  </a:cubicBezTo>
                  <a:cubicBezTo>
                    <a:pt x="25" y="48"/>
                    <a:pt x="34" y="50"/>
                    <a:pt x="43" y="50"/>
                  </a:cubicBezTo>
                  <a:cubicBezTo>
                    <a:pt x="45" y="50"/>
                    <a:pt x="47" y="50"/>
                    <a:pt x="49" y="50"/>
                  </a:cubicBezTo>
                  <a:cubicBezTo>
                    <a:pt x="50" y="50"/>
                    <a:pt x="51" y="49"/>
                    <a:pt x="51" y="48"/>
                  </a:cubicBezTo>
                  <a:cubicBezTo>
                    <a:pt x="51" y="47"/>
                    <a:pt x="50" y="46"/>
                    <a:pt x="49" y="46"/>
                  </a:cubicBezTo>
                  <a:cubicBezTo>
                    <a:pt x="47" y="46"/>
                    <a:pt x="45" y="46"/>
                    <a:pt x="43" y="46"/>
                  </a:cubicBezTo>
                  <a:cubicBezTo>
                    <a:pt x="30" y="46"/>
                    <a:pt x="22" y="43"/>
                    <a:pt x="20" y="40"/>
                  </a:cubicBezTo>
                  <a:cubicBezTo>
                    <a:pt x="20" y="34"/>
                    <a:pt x="20" y="34"/>
                    <a:pt x="20" y="34"/>
                  </a:cubicBezTo>
                  <a:cubicBezTo>
                    <a:pt x="40" y="43"/>
                    <a:pt x="40" y="43"/>
                    <a:pt x="40" y="43"/>
                  </a:cubicBezTo>
                  <a:cubicBezTo>
                    <a:pt x="41" y="44"/>
                    <a:pt x="42" y="44"/>
                    <a:pt x="42" y="44"/>
                  </a:cubicBezTo>
                  <a:cubicBezTo>
                    <a:pt x="43" y="44"/>
                    <a:pt x="44" y="44"/>
                    <a:pt x="45" y="43"/>
                  </a:cubicBezTo>
                  <a:cubicBezTo>
                    <a:pt x="65" y="34"/>
                    <a:pt x="65" y="34"/>
                    <a:pt x="65" y="34"/>
                  </a:cubicBezTo>
                  <a:lnTo>
                    <a:pt x="65" y="41"/>
                  </a:lnTo>
                  <a:close/>
                  <a:moveTo>
                    <a:pt x="42" y="38"/>
                  </a:moveTo>
                  <a:cubicBezTo>
                    <a:pt x="5" y="22"/>
                    <a:pt x="5" y="22"/>
                    <a:pt x="5" y="22"/>
                  </a:cubicBezTo>
                  <a:cubicBezTo>
                    <a:pt x="43" y="5"/>
                    <a:pt x="43" y="5"/>
                    <a:pt x="43" y="5"/>
                  </a:cubicBezTo>
                  <a:cubicBezTo>
                    <a:pt x="80" y="22"/>
                    <a:pt x="80" y="22"/>
                    <a:pt x="80" y="22"/>
                  </a:cubicBezTo>
                  <a:lnTo>
                    <a:pt x="42" y="38"/>
                  </a:lnTo>
                  <a:close/>
                </a:path>
              </a:pathLst>
            </a:custGeom>
            <a:solidFill>
              <a:schemeClr val="bg1"/>
            </a:solidFill>
            <a:ln w="9525">
              <a:noFill/>
              <a:round/>
              <a:headEnd/>
              <a:tailEnd/>
            </a:ln>
          </p:spPr>
          <p:txBody>
            <a:bodyPr anchor="ctr"/>
            <a:lstStyle/>
            <a:p>
              <a:pPr algn="ctr"/>
              <a:endParaRPr/>
            </a:p>
          </p:txBody>
        </p:sp>
        <p:sp>
          <p:nvSpPr>
            <p:cNvPr id="77" name="îṣļîḑé-Freeform: Shape 94"/>
            <p:cNvSpPr>
              <a:spLocks/>
            </p:cNvSpPr>
            <p:nvPr/>
          </p:nvSpPr>
          <p:spPr bwMode="auto">
            <a:xfrm>
              <a:off x="3633868" y="3483736"/>
              <a:ext cx="490241" cy="299789"/>
            </a:xfrm>
            <a:custGeom>
              <a:avLst/>
              <a:gdLst/>
              <a:ahLst/>
              <a:cxnLst>
                <a:cxn ang="0">
                  <a:pos x="84" y="14"/>
                </a:cxn>
                <a:cxn ang="0">
                  <a:pos x="75" y="8"/>
                </a:cxn>
                <a:cxn ang="0">
                  <a:pos x="73" y="9"/>
                </a:cxn>
                <a:cxn ang="0">
                  <a:pos x="73" y="4"/>
                </a:cxn>
                <a:cxn ang="0">
                  <a:pos x="73" y="3"/>
                </a:cxn>
                <a:cxn ang="0">
                  <a:pos x="71" y="0"/>
                </a:cxn>
                <a:cxn ang="0">
                  <a:pos x="2" y="0"/>
                </a:cxn>
                <a:cxn ang="0">
                  <a:pos x="0" y="3"/>
                </a:cxn>
                <a:cxn ang="0">
                  <a:pos x="0" y="4"/>
                </a:cxn>
                <a:cxn ang="0">
                  <a:pos x="17" y="45"/>
                </a:cxn>
                <a:cxn ang="0">
                  <a:pos x="17" y="51"/>
                </a:cxn>
                <a:cxn ang="0">
                  <a:pos x="19" y="53"/>
                </a:cxn>
                <a:cxn ang="0">
                  <a:pos x="54" y="53"/>
                </a:cxn>
                <a:cxn ang="0">
                  <a:pos x="56" y="51"/>
                </a:cxn>
                <a:cxn ang="0">
                  <a:pos x="56" y="45"/>
                </a:cxn>
                <a:cxn ang="0">
                  <a:pos x="65" y="38"/>
                </a:cxn>
                <a:cxn ang="0">
                  <a:pos x="84" y="25"/>
                </a:cxn>
                <a:cxn ang="0">
                  <a:pos x="84" y="14"/>
                </a:cxn>
                <a:cxn ang="0">
                  <a:pos x="52" y="41"/>
                </a:cxn>
                <a:cxn ang="0">
                  <a:pos x="52" y="41"/>
                </a:cxn>
                <a:cxn ang="0">
                  <a:pos x="49" y="41"/>
                </a:cxn>
                <a:cxn ang="0">
                  <a:pos x="47" y="43"/>
                </a:cxn>
                <a:cxn ang="0">
                  <a:pos x="49" y="45"/>
                </a:cxn>
                <a:cxn ang="0">
                  <a:pos x="51" y="45"/>
                </a:cxn>
                <a:cxn ang="0">
                  <a:pos x="51" y="48"/>
                </a:cxn>
                <a:cxn ang="0">
                  <a:pos x="22" y="48"/>
                </a:cxn>
                <a:cxn ang="0">
                  <a:pos x="22" y="45"/>
                </a:cxn>
                <a:cxn ang="0">
                  <a:pos x="40" y="45"/>
                </a:cxn>
                <a:cxn ang="0">
                  <a:pos x="41" y="43"/>
                </a:cxn>
                <a:cxn ang="0">
                  <a:pos x="40" y="41"/>
                </a:cxn>
                <a:cxn ang="0">
                  <a:pos x="21" y="41"/>
                </a:cxn>
                <a:cxn ang="0">
                  <a:pos x="20" y="41"/>
                </a:cxn>
                <a:cxn ang="0">
                  <a:pos x="5" y="13"/>
                </a:cxn>
                <a:cxn ang="0">
                  <a:pos x="48" y="13"/>
                </a:cxn>
                <a:cxn ang="0">
                  <a:pos x="50" y="12"/>
                </a:cxn>
                <a:cxn ang="0">
                  <a:pos x="48" y="10"/>
                </a:cxn>
                <a:cxn ang="0">
                  <a:pos x="5" y="10"/>
                </a:cxn>
                <a:cxn ang="0">
                  <a:pos x="5" y="6"/>
                </a:cxn>
                <a:cxn ang="0">
                  <a:pos x="68" y="6"/>
                </a:cxn>
                <a:cxn ang="0">
                  <a:pos x="68" y="10"/>
                </a:cxn>
                <a:cxn ang="0">
                  <a:pos x="58" y="10"/>
                </a:cxn>
                <a:cxn ang="0">
                  <a:pos x="56" y="12"/>
                </a:cxn>
                <a:cxn ang="0">
                  <a:pos x="58" y="13"/>
                </a:cxn>
                <a:cxn ang="0">
                  <a:pos x="68" y="13"/>
                </a:cxn>
                <a:cxn ang="0">
                  <a:pos x="52" y="41"/>
                </a:cxn>
                <a:cxn ang="0">
                  <a:pos x="79" y="23"/>
                </a:cxn>
                <a:cxn ang="0">
                  <a:pos x="70" y="31"/>
                </a:cxn>
                <a:cxn ang="0">
                  <a:pos x="73" y="14"/>
                </a:cxn>
                <a:cxn ang="0">
                  <a:pos x="75" y="14"/>
                </a:cxn>
                <a:cxn ang="0">
                  <a:pos x="79" y="16"/>
                </a:cxn>
                <a:cxn ang="0">
                  <a:pos x="79" y="23"/>
                </a:cxn>
              </a:cxnLst>
              <a:rect l="0" t="0" r="r" b="b"/>
              <a:pathLst>
                <a:path w="86" h="53">
                  <a:moveTo>
                    <a:pt x="84" y="14"/>
                  </a:moveTo>
                  <a:cubicBezTo>
                    <a:pt x="83" y="11"/>
                    <a:pt x="79" y="8"/>
                    <a:pt x="75" y="8"/>
                  </a:cubicBezTo>
                  <a:cubicBezTo>
                    <a:pt x="74" y="8"/>
                    <a:pt x="74" y="8"/>
                    <a:pt x="73" y="9"/>
                  </a:cubicBezTo>
                  <a:cubicBezTo>
                    <a:pt x="73" y="7"/>
                    <a:pt x="73" y="6"/>
                    <a:pt x="73" y="4"/>
                  </a:cubicBezTo>
                  <a:cubicBezTo>
                    <a:pt x="73" y="3"/>
                    <a:pt x="73" y="3"/>
                    <a:pt x="73" y="3"/>
                  </a:cubicBezTo>
                  <a:cubicBezTo>
                    <a:pt x="73" y="1"/>
                    <a:pt x="72" y="0"/>
                    <a:pt x="71" y="0"/>
                  </a:cubicBezTo>
                  <a:cubicBezTo>
                    <a:pt x="2" y="0"/>
                    <a:pt x="2" y="0"/>
                    <a:pt x="2" y="0"/>
                  </a:cubicBezTo>
                  <a:cubicBezTo>
                    <a:pt x="1" y="0"/>
                    <a:pt x="0" y="1"/>
                    <a:pt x="0" y="3"/>
                  </a:cubicBezTo>
                  <a:cubicBezTo>
                    <a:pt x="0" y="4"/>
                    <a:pt x="0" y="4"/>
                    <a:pt x="0" y="4"/>
                  </a:cubicBezTo>
                  <a:cubicBezTo>
                    <a:pt x="0" y="19"/>
                    <a:pt x="0" y="37"/>
                    <a:pt x="17" y="45"/>
                  </a:cubicBezTo>
                  <a:cubicBezTo>
                    <a:pt x="17" y="51"/>
                    <a:pt x="17" y="51"/>
                    <a:pt x="17" y="51"/>
                  </a:cubicBezTo>
                  <a:cubicBezTo>
                    <a:pt x="17" y="52"/>
                    <a:pt x="18" y="53"/>
                    <a:pt x="19" y="53"/>
                  </a:cubicBezTo>
                  <a:cubicBezTo>
                    <a:pt x="54" y="53"/>
                    <a:pt x="54" y="53"/>
                    <a:pt x="54" y="53"/>
                  </a:cubicBezTo>
                  <a:cubicBezTo>
                    <a:pt x="55" y="53"/>
                    <a:pt x="56" y="52"/>
                    <a:pt x="56" y="51"/>
                  </a:cubicBezTo>
                  <a:cubicBezTo>
                    <a:pt x="56" y="45"/>
                    <a:pt x="56" y="45"/>
                    <a:pt x="56" y="45"/>
                  </a:cubicBezTo>
                  <a:cubicBezTo>
                    <a:pt x="60" y="43"/>
                    <a:pt x="63" y="41"/>
                    <a:pt x="65" y="38"/>
                  </a:cubicBezTo>
                  <a:cubicBezTo>
                    <a:pt x="75" y="35"/>
                    <a:pt x="81" y="31"/>
                    <a:pt x="84" y="25"/>
                  </a:cubicBezTo>
                  <a:cubicBezTo>
                    <a:pt x="86" y="21"/>
                    <a:pt x="86" y="17"/>
                    <a:pt x="84" y="14"/>
                  </a:cubicBezTo>
                  <a:close/>
                  <a:moveTo>
                    <a:pt x="52" y="41"/>
                  </a:moveTo>
                  <a:cubicBezTo>
                    <a:pt x="52" y="41"/>
                    <a:pt x="52" y="41"/>
                    <a:pt x="52" y="41"/>
                  </a:cubicBezTo>
                  <a:cubicBezTo>
                    <a:pt x="49" y="41"/>
                    <a:pt x="49" y="41"/>
                    <a:pt x="49" y="41"/>
                  </a:cubicBezTo>
                  <a:cubicBezTo>
                    <a:pt x="48" y="41"/>
                    <a:pt x="47" y="42"/>
                    <a:pt x="47" y="43"/>
                  </a:cubicBezTo>
                  <a:cubicBezTo>
                    <a:pt x="47" y="44"/>
                    <a:pt x="48" y="45"/>
                    <a:pt x="49" y="45"/>
                  </a:cubicBezTo>
                  <a:cubicBezTo>
                    <a:pt x="51" y="45"/>
                    <a:pt x="51" y="45"/>
                    <a:pt x="51" y="45"/>
                  </a:cubicBezTo>
                  <a:cubicBezTo>
                    <a:pt x="51" y="48"/>
                    <a:pt x="51" y="48"/>
                    <a:pt x="51" y="48"/>
                  </a:cubicBezTo>
                  <a:cubicBezTo>
                    <a:pt x="22" y="48"/>
                    <a:pt x="22" y="48"/>
                    <a:pt x="22" y="48"/>
                  </a:cubicBezTo>
                  <a:cubicBezTo>
                    <a:pt x="22" y="45"/>
                    <a:pt x="22" y="45"/>
                    <a:pt x="22" y="45"/>
                  </a:cubicBezTo>
                  <a:cubicBezTo>
                    <a:pt x="40" y="45"/>
                    <a:pt x="40" y="45"/>
                    <a:pt x="40" y="45"/>
                  </a:cubicBezTo>
                  <a:cubicBezTo>
                    <a:pt x="41" y="45"/>
                    <a:pt x="41" y="44"/>
                    <a:pt x="41" y="43"/>
                  </a:cubicBezTo>
                  <a:cubicBezTo>
                    <a:pt x="41" y="42"/>
                    <a:pt x="41" y="41"/>
                    <a:pt x="40" y="41"/>
                  </a:cubicBezTo>
                  <a:cubicBezTo>
                    <a:pt x="21" y="41"/>
                    <a:pt x="21" y="41"/>
                    <a:pt x="21" y="41"/>
                  </a:cubicBezTo>
                  <a:cubicBezTo>
                    <a:pt x="21" y="41"/>
                    <a:pt x="21" y="41"/>
                    <a:pt x="20" y="41"/>
                  </a:cubicBezTo>
                  <a:cubicBezTo>
                    <a:pt x="8" y="35"/>
                    <a:pt x="6" y="25"/>
                    <a:pt x="5" y="13"/>
                  </a:cubicBezTo>
                  <a:cubicBezTo>
                    <a:pt x="48" y="13"/>
                    <a:pt x="48" y="13"/>
                    <a:pt x="48" y="13"/>
                  </a:cubicBezTo>
                  <a:cubicBezTo>
                    <a:pt x="49" y="13"/>
                    <a:pt x="50" y="13"/>
                    <a:pt x="50" y="12"/>
                  </a:cubicBezTo>
                  <a:cubicBezTo>
                    <a:pt x="50" y="11"/>
                    <a:pt x="49" y="10"/>
                    <a:pt x="48" y="10"/>
                  </a:cubicBezTo>
                  <a:cubicBezTo>
                    <a:pt x="5" y="10"/>
                    <a:pt x="5" y="10"/>
                    <a:pt x="5" y="10"/>
                  </a:cubicBezTo>
                  <a:cubicBezTo>
                    <a:pt x="5" y="8"/>
                    <a:pt x="5" y="7"/>
                    <a:pt x="5" y="6"/>
                  </a:cubicBezTo>
                  <a:cubicBezTo>
                    <a:pt x="68" y="6"/>
                    <a:pt x="68" y="6"/>
                    <a:pt x="68" y="6"/>
                  </a:cubicBezTo>
                  <a:cubicBezTo>
                    <a:pt x="68" y="7"/>
                    <a:pt x="68" y="8"/>
                    <a:pt x="68" y="10"/>
                  </a:cubicBezTo>
                  <a:cubicBezTo>
                    <a:pt x="58" y="10"/>
                    <a:pt x="58" y="10"/>
                    <a:pt x="58" y="10"/>
                  </a:cubicBezTo>
                  <a:cubicBezTo>
                    <a:pt x="57" y="10"/>
                    <a:pt x="56" y="11"/>
                    <a:pt x="56" y="12"/>
                  </a:cubicBezTo>
                  <a:cubicBezTo>
                    <a:pt x="56" y="13"/>
                    <a:pt x="57" y="13"/>
                    <a:pt x="58" y="13"/>
                  </a:cubicBezTo>
                  <a:cubicBezTo>
                    <a:pt x="68" y="13"/>
                    <a:pt x="68" y="13"/>
                    <a:pt x="68" y="13"/>
                  </a:cubicBezTo>
                  <a:cubicBezTo>
                    <a:pt x="67" y="25"/>
                    <a:pt x="65" y="35"/>
                    <a:pt x="52" y="41"/>
                  </a:cubicBezTo>
                  <a:close/>
                  <a:moveTo>
                    <a:pt x="79" y="23"/>
                  </a:moveTo>
                  <a:cubicBezTo>
                    <a:pt x="78" y="25"/>
                    <a:pt x="76" y="28"/>
                    <a:pt x="70" y="31"/>
                  </a:cubicBezTo>
                  <a:cubicBezTo>
                    <a:pt x="72" y="25"/>
                    <a:pt x="73" y="19"/>
                    <a:pt x="73" y="14"/>
                  </a:cubicBezTo>
                  <a:cubicBezTo>
                    <a:pt x="74" y="14"/>
                    <a:pt x="74" y="14"/>
                    <a:pt x="75" y="14"/>
                  </a:cubicBezTo>
                  <a:cubicBezTo>
                    <a:pt x="78" y="14"/>
                    <a:pt x="79" y="16"/>
                    <a:pt x="79" y="16"/>
                  </a:cubicBezTo>
                  <a:cubicBezTo>
                    <a:pt x="80" y="18"/>
                    <a:pt x="80" y="20"/>
                    <a:pt x="79" y="23"/>
                  </a:cubicBezTo>
                  <a:close/>
                </a:path>
              </a:pathLst>
            </a:custGeom>
            <a:solidFill>
              <a:schemeClr val="bg1"/>
            </a:solidFill>
            <a:ln w="9525">
              <a:noFill/>
              <a:round/>
              <a:headEnd/>
              <a:tailEnd/>
            </a:ln>
          </p:spPr>
          <p:txBody>
            <a:bodyPr anchor="ctr"/>
            <a:lstStyle/>
            <a:p>
              <a:pPr algn="ctr"/>
              <a:endParaRPr/>
            </a:p>
          </p:txBody>
        </p:sp>
        <p:sp>
          <p:nvSpPr>
            <p:cNvPr id="78" name="îṣļîḑé-Freeform: Shape 95"/>
            <p:cNvSpPr>
              <a:spLocks/>
            </p:cNvSpPr>
            <p:nvPr/>
          </p:nvSpPr>
          <p:spPr bwMode="auto">
            <a:xfrm>
              <a:off x="4074506" y="2199620"/>
              <a:ext cx="490245" cy="370331"/>
            </a:xfrm>
            <a:custGeom>
              <a:avLst/>
              <a:gdLst/>
              <a:ahLst/>
              <a:cxnLst>
                <a:cxn ang="0">
                  <a:pos x="61" y="9"/>
                </a:cxn>
                <a:cxn ang="0">
                  <a:pos x="53" y="0"/>
                </a:cxn>
                <a:cxn ang="0">
                  <a:pos x="25" y="8"/>
                </a:cxn>
                <a:cxn ang="0">
                  <a:pos x="9" y="9"/>
                </a:cxn>
                <a:cxn ang="0">
                  <a:pos x="0" y="57"/>
                </a:cxn>
                <a:cxn ang="0">
                  <a:pos x="78" y="65"/>
                </a:cxn>
                <a:cxn ang="0">
                  <a:pos x="86" y="17"/>
                </a:cxn>
                <a:cxn ang="0">
                  <a:pos x="31" y="8"/>
                </a:cxn>
                <a:cxn ang="0">
                  <a:pos x="53" y="5"/>
                </a:cxn>
                <a:cxn ang="0">
                  <a:pos x="56" y="9"/>
                </a:cxn>
                <a:cxn ang="0">
                  <a:pos x="31" y="8"/>
                </a:cxn>
                <a:cxn ang="0">
                  <a:pos x="78" y="14"/>
                </a:cxn>
                <a:cxn ang="0">
                  <a:pos x="81" y="23"/>
                </a:cxn>
                <a:cxn ang="0">
                  <a:pos x="77" y="28"/>
                </a:cxn>
                <a:cxn ang="0">
                  <a:pos x="50" y="28"/>
                </a:cxn>
                <a:cxn ang="0">
                  <a:pos x="31" y="33"/>
                </a:cxn>
                <a:cxn ang="0">
                  <a:pos x="6" y="24"/>
                </a:cxn>
                <a:cxn ang="0">
                  <a:pos x="9" y="14"/>
                </a:cxn>
                <a:cxn ang="0">
                  <a:pos x="52" y="37"/>
                </a:cxn>
                <a:cxn ang="0">
                  <a:pos x="36" y="39"/>
                </a:cxn>
                <a:cxn ang="0">
                  <a:pos x="34" y="34"/>
                </a:cxn>
                <a:cxn ang="0">
                  <a:pos x="50" y="32"/>
                </a:cxn>
                <a:cxn ang="0">
                  <a:pos x="78" y="60"/>
                </a:cxn>
                <a:cxn ang="0">
                  <a:pos x="6" y="57"/>
                </a:cxn>
                <a:cxn ang="0">
                  <a:pos x="9" y="57"/>
                </a:cxn>
                <a:cxn ang="0">
                  <a:pos x="62" y="56"/>
                </a:cxn>
                <a:cxn ang="0">
                  <a:pos x="9" y="54"/>
                </a:cxn>
                <a:cxn ang="0">
                  <a:pos x="6" y="30"/>
                </a:cxn>
                <a:cxn ang="0">
                  <a:pos x="9" y="31"/>
                </a:cxn>
                <a:cxn ang="0">
                  <a:pos x="31" y="37"/>
                </a:cxn>
                <a:cxn ang="0">
                  <a:pos x="50" y="43"/>
                </a:cxn>
                <a:cxn ang="0">
                  <a:pos x="56" y="37"/>
                </a:cxn>
                <a:cxn ang="0">
                  <a:pos x="78" y="31"/>
                </a:cxn>
                <a:cxn ang="0">
                  <a:pos x="81" y="51"/>
                </a:cxn>
                <a:cxn ang="0">
                  <a:pos x="68" y="54"/>
                </a:cxn>
                <a:cxn ang="0">
                  <a:pos x="68" y="57"/>
                </a:cxn>
                <a:cxn ang="0">
                  <a:pos x="81" y="56"/>
                </a:cxn>
                <a:cxn ang="0">
                  <a:pos x="78" y="60"/>
                </a:cxn>
              </a:cxnLst>
              <a:rect l="0" t="0" r="r" b="b"/>
              <a:pathLst>
                <a:path w="86" h="65">
                  <a:moveTo>
                    <a:pt x="78" y="9"/>
                  </a:moveTo>
                  <a:cubicBezTo>
                    <a:pt x="61" y="9"/>
                    <a:pt x="61" y="9"/>
                    <a:pt x="61" y="9"/>
                  </a:cubicBezTo>
                  <a:cubicBezTo>
                    <a:pt x="61" y="8"/>
                    <a:pt x="61" y="8"/>
                    <a:pt x="61" y="8"/>
                  </a:cubicBezTo>
                  <a:cubicBezTo>
                    <a:pt x="61" y="4"/>
                    <a:pt x="57" y="0"/>
                    <a:pt x="53" y="0"/>
                  </a:cubicBezTo>
                  <a:cubicBezTo>
                    <a:pt x="34" y="0"/>
                    <a:pt x="34" y="0"/>
                    <a:pt x="34" y="0"/>
                  </a:cubicBezTo>
                  <a:cubicBezTo>
                    <a:pt x="29" y="0"/>
                    <a:pt x="25" y="4"/>
                    <a:pt x="25" y="8"/>
                  </a:cubicBezTo>
                  <a:cubicBezTo>
                    <a:pt x="25" y="9"/>
                    <a:pt x="25" y="9"/>
                    <a:pt x="25" y="9"/>
                  </a:cubicBezTo>
                  <a:cubicBezTo>
                    <a:pt x="9" y="9"/>
                    <a:pt x="9" y="9"/>
                    <a:pt x="9" y="9"/>
                  </a:cubicBezTo>
                  <a:cubicBezTo>
                    <a:pt x="4" y="9"/>
                    <a:pt x="0" y="13"/>
                    <a:pt x="0" y="17"/>
                  </a:cubicBezTo>
                  <a:cubicBezTo>
                    <a:pt x="0" y="57"/>
                    <a:pt x="0" y="57"/>
                    <a:pt x="0" y="57"/>
                  </a:cubicBezTo>
                  <a:cubicBezTo>
                    <a:pt x="0" y="62"/>
                    <a:pt x="4" y="65"/>
                    <a:pt x="9" y="65"/>
                  </a:cubicBezTo>
                  <a:cubicBezTo>
                    <a:pt x="78" y="65"/>
                    <a:pt x="78" y="65"/>
                    <a:pt x="78" y="65"/>
                  </a:cubicBezTo>
                  <a:cubicBezTo>
                    <a:pt x="82" y="65"/>
                    <a:pt x="86" y="62"/>
                    <a:pt x="86" y="57"/>
                  </a:cubicBezTo>
                  <a:cubicBezTo>
                    <a:pt x="86" y="17"/>
                    <a:pt x="86" y="17"/>
                    <a:pt x="86" y="17"/>
                  </a:cubicBezTo>
                  <a:cubicBezTo>
                    <a:pt x="86" y="13"/>
                    <a:pt x="82" y="9"/>
                    <a:pt x="78" y="9"/>
                  </a:cubicBezTo>
                  <a:close/>
                  <a:moveTo>
                    <a:pt x="31" y="8"/>
                  </a:moveTo>
                  <a:cubicBezTo>
                    <a:pt x="31" y="7"/>
                    <a:pt x="32" y="5"/>
                    <a:pt x="34" y="5"/>
                  </a:cubicBezTo>
                  <a:cubicBezTo>
                    <a:pt x="53" y="5"/>
                    <a:pt x="53" y="5"/>
                    <a:pt x="53" y="5"/>
                  </a:cubicBezTo>
                  <a:cubicBezTo>
                    <a:pt x="54" y="5"/>
                    <a:pt x="56" y="7"/>
                    <a:pt x="56" y="8"/>
                  </a:cubicBezTo>
                  <a:cubicBezTo>
                    <a:pt x="56" y="9"/>
                    <a:pt x="56" y="9"/>
                    <a:pt x="56" y="9"/>
                  </a:cubicBezTo>
                  <a:cubicBezTo>
                    <a:pt x="31" y="9"/>
                    <a:pt x="31" y="9"/>
                    <a:pt x="31" y="9"/>
                  </a:cubicBezTo>
                  <a:lnTo>
                    <a:pt x="31" y="8"/>
                  </a:lnTo>
                  <a:close/>
                  <a:moveTo>
                    <a:pt x="9" y="14"/>
                  </a:moveTo>
                  <a:cubicBezTo>
                    <a:pt x="78" y="14"/>
                    <a:pt x="78" y="14"/>
                    <a:pt x="78" y="14"/>
                  </a:cubicBezTo>
                  <a:cubicBezTo>
                    <a:pt x="79" y="14"/>
                    <a:pt x="81" y="16"/>
                    <a:pt x="81" y="17"/>
                  </a:cubicBezTo>
                  <a:cubicBezTo>
                    <a:pt x="81" y="23"/>
                    <a:pt x="81" y="23"/>
                    <a:pt x="81" y="23"/>
                  </a:cubicBezTo>
                  <a:cubicBezTo>
                    <a:pt x="81" y="23"/>
                    <a:pt x="81" y="23"/>
                    <a:pt x="81" y="23"/>
                  </a:cubicBezTo>
                  <a:cubicBezTo>
                    <a:pt x="81" y="25"/>
                    <a:pt x="80" y="27"/>
                    <a:pt x="77" y="28"/>
                  </a:cubicBezTo>
                  <a:cubicBezTo>
                    <a:pt x="56" y="33"/>
                    <a:pt x="56" y="33"/>
                    <a:pt x="56" y="33"/>
                  </a:cubicBezTo>
                  <a:cubicBezTo>
                    <a:pt x="56" y="31"/>
                    <a:pt x="53" y="28"/>
                    <a:pt x="50" y="28"/>
                  </a:cubicBezTo>
                  <a:cubicBezTo>
                    <a:pt x="36" y="28"/>
                    <a:pt x="36" y="28"/>
                    <a:pt x="36" y="28"/>
                  </a:cubicBezTo>
                  <a:cubicBezTo>
                    <a:pt x="33" y="28"/>
                    <a:pt x="31" y="31"/>
                    <a:pt x="31" y="33"/>
                  </a:cubicBezTo>
                  <a:cubicBezTo>
                    <a:pt x="10" y="28"/>
                    <a:pt x="10" y="28"/>
                    <a:pt x="10" y="28"/>
                  </a:cubicBezTo>
                  <a:cubicBezTo>
                    <a:pt x="7" y="27"/>
                    <a:pt x="6" y="25"/>
                    <a:pt x="6" y="24"/>
                  </a:cubicBezTo>
                  <a:cubicBezTo>
                    <a:pt x="6" y="17"/>
                    <a:pt x="6" y="17"/>
                    <a:pt x="6" y="17"/>
                  </a:cubicBezTo>
                  <a:cubicBezTo>
                    <a:pt x="6" y="16"/>
                    <a:pt x="7" y="14"/>
                    <a:pt x="9" y="14"/>
                  </a:cubicBezTo>
                  <a:close/>
                  <a:moveTo>
                    <a:pt x="52" y="34"/>
                  </a:moveTo>
                  <a:cubicBezTo>
                    <a:pt x="52" y="37"/>
                    <a:pt x="52" y="37"/>
                    <a:pt x="52" y="37"/>
                  </a:cubicBezTo>
                  <a:cubicBezTo>
                    <a:pt x="52" y="38"/>
                    <a:pt x="51" y="39"/>
                    <a:pt x="50" y="39"/>
                  </a:cubicBezTo>
                  <a:cubicBezTo>
                    <a:pt x="36" y="39"/>
                    <a:pt x="36" y="39"/>
                    <a:pt x="36" y="39"/>
                  </a:cubicBezTo>
                  <a:cubicBezTo>
                    <a:pt x="35" y="39"/>
                    <a:pt x="34" y="38"/>
                    <a:pt x="34" y="37"/>
                  </a:cubicBezTo>
                  <a:cubicBezTo>
                    <a:pt x="34" y="34"/>
                    <a:pt x="34" y="34"/>
                    <a:pt x="34" y="34"/>
                  </a:cubicBezTo>
                  <a:cubicBezTo>
                    <a:pt x="34" y="33"/>
                    <a:pt x="35" y="32"/>
                    <a:pt x="36" y="32"/>
                  </a:cubicBezTo>
                  <a:cubicBezTo>
                    <a:pt x="50" y="32"/>
                    <a:pt x="50" y="32"/>
                    <a:pt x="50" y="32"/>
                  </a:cubicBezTo>
                  <a:cubicBezTo>
                    <a:pt x="51" y="32"/>
                    <a:pt x="52" y="33"/>
                    <a:pt x="52" y="34"/>
                  </a:cubicBezTo>
                  <a:close/>
                  <a:moveTo>
                    <a:pt x="78" y="60"/>
                  </a:moveTo>
                  <a:cubicBezTo>
                    <a:pt x="9" y="60"/>
                    <a:pt x="9" y="60"/>
                    <a:pt x="9" y="60"/>
                  </a:cubicBezTo>
                  <a:cubicBezTo>
                    <a:pt x="7" y="60"/>
                    <a:pt x="6" y="59"/>
                    <a:pt x="6" y="57"/>
                  </a:cubicBezTo>
                  <a:cubicBezTo>
                    <a:pt x="6" y="56"/>
                    <a:pt x="6" y="56"/>
                    <a:pt x="6" y="56"/>
                  </a:cubicBezTo>
                  <a:cubicBezTo>
                    <a:pt x="7" y="57"/>
                    <a:pt x="8" y="57"/>
                    <a:pt x="9" y="57"/>
                  </a:cubicBezTo>
                  <a:cubicBezTo>
                    <a:pt x="60" y="57"/>
                    <a:pt x="60" y="57"/>
                    <a:pt x="60" y="57"/>
                  </a:cubicBezTo>
                  <a:cubicBezTo>
                    <a:pt x="61" y="57"/>
                    <a:pt x="62" y="57"/>
                    <a:pt x="62" y="56"/>
                  </a:cubicBezTo>
                  <a:cubicBezTo>
                    <a:pt x="62" y="55"/>
                    <a:pt x="61" y="54"/>
                    <a:pt x="60" y="54"/>
                  </a:cubicBezTo>
                  <a:cubicBezTo>
                    <a:pt x="9" y="54"/>
                    <a:pt x="9" y="54"/>
                    <a:pt x="9" y="54"/>
                  </a:cubicBezTo>
                  <a:cubicBezTo>
                    <a:pt x="8" y="54"/>
                    <a:pt x="6" y="53"/>
                    <a:pt x="6" y="51"/>
                  </a:cubicBezTo>
                  <a:cubicBezTo>
                    <a:pt x="6" y="30"/>
                    <a:pt x="6" y="30"/>
                    <a:pt x="6" y="30"/>
                  </a:cubicBezTo>
                  <a:cubicBezTo>
                    <a:pt x="7" y="31"/>
                    <a:pt x="8" y="31"/>
                    <a:pt x="9" y="31"/>
                  </a:cubicBezTo>
                  <a:cubicBezTo>
                    <a:pt x="9" y="31"/>
                    <a:pt x="9" y="31"/>
                    <a:pt x="9" y="31"/>
                  </a:cubicBezTo>
                  <a:cubicBezTo>
                    <a:pt x="31" y="37"/>
                    <a:pt x="31" y="37"/>
                    <a:pt x="31" y="37"/>
                  </a:cubicBezTo>
                  <a:cubicBezTo>
                    <a:pt x="31" y="37"/>
                    <a:pt x="31" y="37"/>
                    <a:pt x="31" y="37"/>
                  </a:cubicBezTo>
                  <a:cubicBezTo>
                    <a:pt x="31" y="40"/>
                    <a:pt x="33" y="43"/>
                    <a:pt x="36" y="43"/>
                  </a:cubicBezTo>
                  <a:cubicBezTo>
                    <a:pt x="50" y="43"/>
                    <a:pt x="50" y="43"/>
                    <a:pt x="50" y="43"/>
                  </a:cubicBezTo>
                  <a:cubicBezTo>
                    <a:pt x="53" y="43"/>
                    <a:pt x="56" y="40"/>
                    <a:pt x="56" y="37"/>
                  </a:cubicBezTo>
                  <a:cubicBezTo>
                    <a:pt x="56" y="37"/>
                    <a:pt x="56" y="37"/>
                    <a:pt x="56" y="37"/>
                  </a:cubicBezTo>
                  <a:cubicBezTo>
                    <a:pt x="77" y="31"/>
                    <a:pt x="77" y="31"/>
                    <a:pt x="77" y="31"/>
                  </a:cubicBezTo>
                  <a:cubicBezTo>
                    <a:pt x="78" y="31"/>
                    <a:pt x="78" y="31"/>
                    <a:pt x="78" y="31"/>
                  </a:cubicBezTo>
                  <a:cubicBezTo>
                    <a:pt x="79" y="31"/>
                    <a:pt x="80" y="31"/>
                    <a:pt x="81" y="30"/>
                  </a:cubicBezTo>
                  <a:cubicBezTo>
                    <a:pt x="81" y="51"/>
                    <a:pt x="81" y="51"/>
                    <a:pt x="81" y="51"/>
                  </a:cubicBezTo>
                  <a:cubicBezTo>
                    <a:pt x="80" y="53"/>
                    <a:pt x="79" y="54"/>
                    <a:pt x="77" y="54"/>
                  </a:cubicBezTo>
                  <a:cubicBezTo>
                    <a:pt x="68" y="54"/>
                    <a:pt x="68" y="54"/>
                    <a:pt x="68" y="54"/>
                  </a:cubicBezTo>
                  <a:cubicBezTo>
                    <a:pt x="67" y="54"/>
                    <a:pt x="67" y="55"/>
                    <a:pt x="67" y="56"/>
                  </a:cubicBezTo>
                  <a:cubicBezTo>
                    <a:pt x="67" y="57"/>
                    <a:pt x="67" y="57"/>
                    <a:pt x="68" y="57"/>
                  </a:cubicBezTo>
                  <a:cubicBezTo>
                    <a:pt x="77" y="57"/>
                    <a:pt x="77" y="57"/>
                    <a:pt x="77" y="57"/>
                  </a:cubicBezTo>
                  <a:cubicBezTo>
                    <a:pt x="78" y="57"/>
                    <a:pt x="80" y="57"/>
                    <a:pt x="81" y="56"/>
                  </a:cubicBezTo>
                  <a:cubicBezTo>
                    <a:pt x="81" y="57"/>
                    <a:pt x="81" y="57"/>
                    <a:pt x="81" y="57"/>
                  </a:cubicBezTo>
                  <a:cubicBezTo>
                    <a:pt x="81" y="59"/>
                    <a:pt x="79" y="60"/>
                    <a:pt x="78" y="60"/>
                  </a:cubicBezTo>
                  <a:close/>
                </a:path>
              </a:pathLst>
            </a:custGeom>
            <a:solidFill>
              <a:schemeClr val="bg1"/>
            </a:solidFill>
            <a:ln w="9525">
              <a:noFill/>
              <a:round/>
              <a:headEnd/>
              <a:tailEnd/>
            </a:ln>
          </p:spPr>
          <p:txBody>
            <a:bodyPr anchor="ctr"/>
            <a:lstStyle/>
            <a:p>
              <a:pPr algn="ctr"/>
              <a:endParaRPr/>
            </a:p>
          </p:txBody>
        </p:sp>
        <p:sp>
          <p:nvSpPr>
            <p:cNvPr id="79" name="îṣļîḑé-Freeform: Shape 97"/>
            <p:cNvSpPr>
              <a:spLocks/>
            </p:cNvSpPr>
            <p:nvPr/>
          </p:nvSpPr>
          <p:spPr bwMode="auto">
            <a:xfrm>
              <a:off x="7615230" y="2178458"/>
              <a:ext cx="490245" cy="412649"/>
            </a:xfrm>
            <a:custGeom>
              <a:avLst/>
              <a:gdLst/>
              <a:ahLst/>
              <a:cxnLst>
                <a:cxn ang="0">
                  <a:pos x="62" y="0"/>
                </a:cxn>
                <a:cxn ang="0">
                  <a:pos x="43" y="9"/>
                </a:cxn>
                <a:cxn ang="0">
                  <a:pos x="24" y="0"/>
                </a:cxn>
                <a:cxn ang="0">
                  <a:pos x="0" y="24"/>
                </a:cxn>
                <a:cxn ang="0">
                  <a:pos x="7" y="42"/>
                </a:cxn>
                <a:cxn ang="0">
                  <a:pos x="40" y="71"/>
                </a:cxn>
                <a:cxn ang="0">
                  <a:pos x="43" y="72"/>
                </a:cxn>
                <a:cxn ang="0">
                  <a:pos x="46" y="71"/>
                </a:cxn>
                <a:cxn ang="0">
                  <a:pos x="79" y="42"/>
                </a:cxn>
                <a:cxn ang="0">
                  <a:pos x="86" y="24"/>
                </a:cxn>
                <a:cxn ang="0">
                  <a:pos x="62" y="0"/>
                </a:cxn>
                <a:cxn ang="0">
                  <a:pos x="74" y="39"/>
                </a:cxn>
                <a:cxn ang="0">
                  <a:pos x="43" y="67"/>
                </a:cxn>
                <a:cxn ang="0">
                  <a:pos x="11" y="39"/>
                </a:cxn>
                <a:cxn ang="0">
                  <a:pos x="5" y="24"/>
                </a:cxn>
                <a:cxn ang="0">
                  <a:pos x="24" y="5"/>
                </a:cxn>
                <a:cxn ang="0">
                  <a:pos x="41" y="16"/>
                </a:cxn>
                <a:cxn ang="0">
                  <a:pos x="41" y="16"/>
                </a:cxn>
                <a:cxn ang="0">
                  <a:pos x="41" y="16"/>
                </a:cxn>
                <a:cxn ang="0">
                  <a:pos x="43" y="17"/>
                </a:cxn>
                <a:cxn ang="0">
                  <a:pos x="44" y="16"/>
                </a:cxn>
                <a:cxn ang="0">
                  <a:pos x="44" y="16"/>
                </a:cxn>
                <a:cxn ang="0">
                  <a:pos x="62" y="5"/>
                </a:cxn>
                <a:cxn ang="0">
                  <a:pos x="80" y="24"/>
                </a:cxn>
                <a:cxn ang="0">
                  <a:pos x="74" y="39"/>
                </a:cxn>
              </a:cxnLst>
              <a:rect l="0" t="0" r="r" b="b"/>
              <a:pathLst>
                <a:path w="86" h="72">
                  <a:moveTo>
                    <a:pt x="62" y="0"/>
                  </a:moveTo>
                  <a:cubicBezTo>
                    <a:pt x="54" y="0"/>
                    <a:pt x="47" y="3"/>
                    <a:pt x="43" y="9"/>
                  </a:cubicBezTo>
                  <a:cubicBezTo>
                    <a:pt x="38" y="3"/>
                    <a:pt x="32" y="0"/>
                    <a:pt x="24" y="0"/>
                  </a:cubicBezTo>
                  <a:cubicBezTo>
                    <a:pt x="11" y="0"/>
                    <a:pt x="0" y="10"/>
                    <a:pt x="0" y="24"/>
                  </a:cubicBezTo>
                  <a:cubicBezTo>
                    <a:pt x="0" y="32"/>
                    <a:pt x="4" y="37"/>
                    <a:pt x="7" y="42"/>
                  </a:cubicBezTo>
                  <a:cubicBezTo>
                    <a:pt x="16" y="55"/>
                    <a:pt x="39" y="71"/>
                    <a:pt x="40" y="71"/>
                  </a:cubicBezTo>
                  <a:cubicBezTo>
                    <a:pt x="41" y="72"/>
                    <a:pt x="42" y="72"/>
                    <a:pt x="43" y="72"/>
                  </a:cubicBezTo>
                  <a:cubicBezTo>
                    <a:pt x="44" y="72"/>
                    <a:pt x="45" y="72"/>
                    <a:pt x="46" y="71"/>
                  </a:cubicBezTo>
                  <a:cubicBezTo>
                    <a:pt x="47" y="71"/>
                    <a:pt x="70" y="55"/>
                    <a:pt x="79" y="42"/>
                  </a:cubicBezTo>
                  <a:cubicBezTo>
                    <a:pt x="82" y="37"/>
                    <a:pt x="86" y="32"/>
                    <a:pt x="86" y="24"/>
                  </a:cubicBezTo>
                  <a:cubicBezTo>
                    <a:pt x="86" y="10"/>
                    <a:pt x="75" y="0"/>
                    <a:pt x="62" y="0"/>
                  </a:cubicBezTo>
                  <a:close/>
                  <a:moveTo>
                    <a:pt x="74" y="39"/>
                  </a:moveTo>
                  <a:cubicBezTo>
                    <a:pt x="66" y="51"/>
                    <a:pt x="43" y="67"/>
                    <a:pt x="43" y="67"/>
                  </a:cubicBezTo>
                  <a:cubicBezTo>
                    <a:pt x="43" y="67"/>
                    <a:pt x="20" y="51"/>
                    <a:pt x="11" y="39"/>
                  </a:cubicBezTo>
                  <a:cubicBezTo>
                    <a:pt x="8" y="34"/>
                    <a:pt x="5" y="30"/>
                    <a:pt x="5" y="24"/>
                  </a:cubicBezTo>
                  <a:cubicBezTo>
                    <a:pt x="5" y="13"/>
                    <a:pt x="14" y="5"/>
                    <a:pt x="24" y="5"/>
                  </a:cubicBezTo>
                  <a:cubicBezTo>
                    <a:pt x="32" y="5"/>
                    <a:pt x="38" y="10"/>
                    <a:pt x="41" y="16"/>
                  </a:cubicBezTo>
                  <a:cubicBezTo>
                    <a:pt x="41" y="16"/>
                    <a:pt x="41" y="16"/>
                    <a:pt x="41" y="16"/>
                  </a:cubicBezTo>
                  <a:cubicBezTo>
                    <a:pt x="41" y="16"/>
                    <a:pt x="41" y="16"/>
                    <a:pt x="41" y="16"/>
                  </a:cubicBezTo>
                  <a:cubicBezTo>
                    <a:pt x="41" y="17"/>
                    <a:pt x="42" y="17"/>
                    <a:pt x="43" y="17"/>
                  </a:cubicBezTo>
                  <a:cubicBezTo>
                    <a:pt x="44" y="17"/>
                    <a:pt x="44" y="17"/>
                    <a:pt x="44" y="16"/>
                  </a:cubicBezTo>
                  <a:cubicBezTo>
                    <a:pt x="44" y="16"/>
                    <a:pt x="44" y="16"/>
                    <a:pt x="44" y="16"/>
                  </a:cubicBezTo>
                  <a:cubicBezTo>
                    <a:pt x="47" y="10"/>
                    <a:pt x="54" y="5"/>
                    <a:pt x="62" y="5"/>
                  </a:cubicBezTo>
                  <a:cubicBezTo>
                    <a:pt x="72" y="5"/>
                    <a:pt x="80" y="13"/>
                    <a:pt x="80" y="24"/>
                  </a:cubicBezTo>
                  <a:cubicBezTo>
                    <a:pt x="80" y="30"/>
                    <a:pt x="77" y="34"/>
                    <a:pt x="74" y="39"/>
                  </a:cubicBezTo>
                  <a:close/>
                </a:path>
              </a:pathLst>
            </a:custGeom>
            <a:solidFill>
              <a:schemeClr val="bg1"/>
            </a:solidFill>
            <a:ln w="9525">
              <a:noFill/>
              <a:round/>
              <a:headEnd/>
              <a:tailEnd/>
            </a:ln>
          </p:spPr>
          <p:txBody>
            <a:bodyPr anchor="ctr"/>
            <a:lstStyle/>
            <a:p>
              <a:pPr algn="ctr"/>
              <a:endParaRPr/>
            </a:p>
          </p:txBody>
        </p:sp>
        <p:sp>
          <p:nvSpPr>
            <p:cNvPr id="80" name="îṣļîḑé-Freeform: Shape 98"/>
            <p:cNvSpPr>
              <a:spLocks/>
            </p:cNvSpPr>
            <p:nvPr/>
          </p:nvSpPr>
          <p:spPr bwMode="auto">
            <a:xfrm>
              <a:off x="7890330" y="2231360"/>
              <a:ext cx="141079" cy="63485"/>
            </a:xfrm>
            <a:custGeom>
              <a:avLst/>
              <a:gdLst/>
              <a:ahLst/>
              <a:cxnLst>
                <a:cxn ang="0">
                  <a:pos x="1" y="11"/>
                </a:cxn>
                <a:cxn ang="0">
                  <a:pos x="2" y="11"/>
                </a:cxn>
                <a:cxn ang="0">
                  <a:pos x="4" y="10"/>
                </a:cxn>
                <a:cxn ang="0">
                  <a:pos x="4" y="10"/>
                </a:cxn>
                <a:cxn ang="0">
                  <a:pos x="14" y="3"/>
                </a:cxn>
                <a:cxn ang="0">
                  <a:pos x="22" y="7"/>
                </a:cxn>
                <a:cxn ang="0">
                  <a:pos x="24" y="7"/>
                </a:cxn>
                <a:cxn ang="0">
                  <a:pos x="24" y="4"/>
                </a:cxn>
                <a:cxn ang="0">
                  <a:pos x="14" y="0"/>
                </a:cxn>
                <a:cxn ang="0">
                  <a:pos x="0" y="9"/>
                </a:cxn>
                <a:cxn ang="0">
                  <a:pos x="0" y="9"/>
                </a:cxn>
                <a:cxn ang="0">
                  <a:pos x="1" y="11"/>
                </a:cxn>
              </a:cxnLst>
              <a:rect l="0" t="0" r="r" b="b"/>
              <a:pathLst>
                <a:path w="25" h="11">
                  <a:moveTo>
                    <a:pt x="1" y="11"/>
                  </a:moveTo>
                  <a:cubicBezTo>
                    <a:pt x="1" y="11"/>
                    <a:pt x="2" y="11"/>
                    <a:pt x="2" y="11"/>
                  </a:cubicBezTo>
                  <a:cubicBezTo>
                    <a:pt x="3" y="11"/>
                    <a:pt x="3" y="11"/>
                    <a:pt x="4" y="10"/>
                  </a:cubicBezTo>
                  <a:cubicBezTo>
                    <a:pt x="4" y="10"/>
                    <a:pt x="4" y="10"/>
                    <a:pt x="4" y="10"/>
                  </a:cubicBezTo>
                  <a:cubicBezTo>
                    <a:pt x="6" y="6"/>
                    <a:pt x="10" y="3"/>
                    <a:pt x="14" y="3"/>
                  </a:cubicBezTo>
                  <a:cubicBezTo>
                    <a:pt x="17" y="3"/>
                    <a:pt x="20" y="5"/>
                    <a:pt x="22" y="7"/>
                  </a:cubicBezTo>
                  <a:cubicBezTo>
                    <a:pt x="23" y="8"/>
                    <a:pt x="24" y="8"/>
                    <a:pt x="24" y="7"/>
                  </a:cubicBezTo>
                  <a:cubicBezTo>
                    <a:pt x="25" y="6"/>
                    <a:pt x="25" y="5"/>
                    <a:pt x="24" y="4"/>
                  </a:cubicBezTo>
                  <a:cubicBezTo>
                    <a:pt x="22" y="1"/>
                    <a:pt x="18" y="0"/>
                    <a:pt x="14" y="0"/>
                  </a:cubicBezTo>
                  <a:cubicBezTo>
                    <a:pt x="8" y="0"/>
                    <a:pt x="3" y="3"/>
                    <a:pt x="0" y="9"/>
                  </a:cubicBezTo>
                  <a:cubicBezTo>
                    <a:pt x="0" y="9"/>
                    <a:pt x="0" y="9"/>
                    <a:pt x="0" y="9"/>
                  </a:cubicBezTo>
                  <a:cubicBezTo>
                    <a:pt x="0" y="10"/>
                    <a:pt x="0" y="11"/>
                    <a:pt x="1" y="11"/>
                  </a:cubicBezTo>
                  <a:close/>
                </a:path>
              </a:pathLst>
            </a:custGeom>
            <a:solidFill>
              <a:schemeClr val="bg1"/>
            </a:solidFill>
            <a:ln w="9525">
              <a:noFill/>
              <a:round/>
              <a:headEnd/>
              <a:tailEnd/>
            </a:ln>
          </p:spPr>
          <p:txBody>
            <a:bodyPr anchor="ctr"/>
            <a:lstStyle/>
            <a:p>
              <a:pPr algn="ctr"/>
              <a:endParaRPr/>
            </a:p>
          </p:txBody>
        </p:sp>
        <p:sp>
          <p:nvSpPr>
            <p:cNvPr id="81" name="îṣļîḑé-Freeform: Shape 99"/>
            <p:cNvSpPr>
              <a:spLocks/>
            </p:cNvSpPr>
            <p:nvPr/>
          </p:nvSpPr>
          <p:spPr bwMode="auto">
            <a:xfrm>
              <a:off x="7668133" y="2231360"/>
              <a:ext cx="387963" cy="303315"/>
            </a:xfrm>
            <a:custGeom>
              <a:avLst/>
              <a:gdLst/>
              <a:ahLst/>
              <a:cxnLst>
                <a:cxn ang="0">
                  <a:pos x="66" y="13"/>
                </a:cxn>
                <a:cxn ang="0">
                  <a:pos x="64" y="15"/>
                </a:cxn>
                <a:cxn ang="0">
                  <a:pos x="59" y="25"/>
                </a:cxn>
                <a:cxn ang="0">
                  <a:pos x="34" y="49"/>
                </a:cxn>
                <a:cxn ang="0">
                  <a:pos x="8" y="25"/>
                </a:cxn>
                <a:cxn ang="0">
                  <a:pos x="4" y="15"/>
                </a:cxn>
                <a:cxn ang="0">
                  <a:pos x="15" y="3"/>
                </a:cxn>
                <a:cxn ang="0">
                  <a:pos x="25" y="10"/>
                </a:cxn>
                <a:cxn ang="0">
                  <a:pos x="25" y="10"/>
                </a:cxn>
                <a:cxn ang="0">
                  <a:pos x="28" y="11"/>
                </a:cxn>
                <a:cxn ang="0">
                  <a:pos x="28" y="9"/>
                </a:cxn>
                <a:cxn ang="0">
                  <a:pos x="28" y="9"/>
                </a:cxn>
                <a:cxn ang="0">
                  <a:pos x="15" y="0"/>
                </a:cxn>
                <a:cxn ang="0">
                  <a:pos x="0" y="15"/>
                </a:cxn>
                <a:cxn ang="0">
                  <a:pos x="6" y="27"/>
                </a:cxn>
                <a:cxn ang="0">
                  <a:pos x="33" y="52"/>
                </a:cxn>
                <a:cxn ang="0">
                  <a:pos x="34" y="53"/>
                </a:cxn>
                <a:cxn ang="0">
                  <a:pos x="35" y="52"/>
                </a:cxn>
                <a:cxn ang="0">
                  <a:pos x="62" y="27"/>
                </a:cxn>
                <a:cxn ang="0">
                  <a:pos x="68" y="15"/>
                </a:cxn>
                <a:cxn ang="0">
                  <a:pos x="66" y="13"/>
                </a:cxn>
              </a:cxnLst>
              <a:rect l="0" t="0" r="r" b="b"/>
              <a:pathLst>
                <a:path w="68" h="53">
                  <a:moveTo>
                    <a:pt x="66" y="13"/>
                  </a:moveTo>
                  <a:cubicBezTo>
                    <a:pt x="65" y="13"/>
                    <a:pt x="64" y="14"/>
                    <a:pt x="64" y="15"/>
                  </a:cubicBezTo>
                  <a:cubicBezTo>
                    <a:pt x="64" y="18"/>
                    <a:pt x="62" y="21"/>
                    <a:pt x="59" y="25"/>
                  </a:cubicBezTo>
                  <a:cubicBezTo>
                    <a:pt x="54" y="33"/>
                    <a:pt x="40" y="44"/>
                    <a:pt x="34" y="49"/>
                  </a:cubicBezTo>
                  <a:cubicBezTo>
                    <a:pt x="27" y="44"/>
                    <a:pt x="14" y="33"/>
                    <a:pt x="8" y="25"/>
                  </a:cubicBezTo>
                  <a:cubicBezTo>
                    <a:pt x="6" y="21"/>
                    <a:pt x="4" y="18"/>
                    <a:pt x="4" y="15"/>
                  </a:cubicBezTo>
                  <a:cubicBezTo>
                    <a:pt x="4" y="8"/>
                    <a:pt x="9" y="3"/>
                    <a:pt x="15" y="3"/>
                  </a:cubicBezTo>
                  <a:cubicBezTo>
                    <a:pt x="19" y="3"/>
                    <a:pt x="23" y="6"/>
                    <a:pt x="25" y="10"/>
                  </a:cubicBezTo>
                  <a:cubicBezTo>
                    <a:pt x="25" y="10"/>
                    <a:pt x="25" y="10"/>
                    <a:pt x="25" y="10"/>
                  </a:cubicBezTo>
                  <a:cubicBezTo>
                    <a:pt x="26" y="11"/>
                    <a:pt x="27" y="12"/>
                    <a:pt x="28" y="11"/>
                  </a:cubicBezTo>
                  <a:cubicBezTo>
                    <a:pt x="28" y="11"/>
                    <a:pt x="29" y="10"/>
                    <a:pt x="28" y="9"/>
                  </a:cubicBezTo>
                  <a:cubicBezTo>
                    <a:pt x="28" y="9"/>
                    <a:pt x="28" y="9"/>
                    <a:pt x="28" y="9"/>
                  </a:cubicBezTo>
                  <a:cubicBezTo>
                    <a:pt x="26" y="3"/>
                    <a:pt x="21" y="0"/>
                    <a:pt x="15" y="0"/>
                  </a:cubicBezTo>
                  <a:cubicBezTo>
                    <a:pt x="7" y="0"/>
                    <a:pt x="0" y="6"/>
                    <a:pt x="0" y="15"/>
                  </a:cubicBezTo>
                  <a:cubicBezTo>
                    <a:pt x="0" y="19"/>
                    <a:pt x="2" y="23"/>
                    <a:pt x="6" y="27"/>
                  </a:cubicBezTo>
                  <a:cubicBezTo>
                    <a:pt x="12" y="36"/>
                    <a:pt x="25" y="47"/>
                    <a:pt x="33" y="52"/>
                  </a:cubicBezTo>
                  <a:cubicBezTo>
                    <a:pt x="33" y="53"/>
                    <a:pt x="33" y="53"/>
                    <a:pt x="34" y="53"/>
                  </a:cubicBezTo>
                  <a:cubicBezTo>
                    <a:pt x="34" y="53"/>
                    <a:pt x="35" y="53"/>
                    <a:pt x="35" y="52"/>
                  </a:cubicBezTo>
                  <a:cubicBezTo>
                    <a:pt x="43" y="47"/>
                    <a:pt x="56" y="36"/>
                    <a:pt x="62" y="27"/>
                  </a:cubicBezTo>
                  <a:cubicBezTo>
                    <a:pt x="65" y="23"/>
                    <a:pt x="68" y="19"/>
                    <a:pt x="68" y="15"/>
                  </a:cubicBezTo>
                  <a:cubicBezTo>
                    <a:pt x="68" y="14"/>
                    <a:pt x="67" y="13"/>
                    <a:pt x="66" y="13"/>
                  </a:cubicBezTo>
                  <a:close/>
                </a:path>
              </a:pathLst>
            </a:custGeom>
            <a:solidFill>
              <a:schemeClr val="bg1"/>
            </a:solidFill>
            <a:ln w="9525">
              <a:noFill/>
              <a:round/>
              <a:headEnd/>
              <a:tailEnd/>
            </a:ln>
          </p:spPr>
          <p:txBody>
            <a:bodyPr anchor="ctr"/>
            <a:lstStyle/>
            <a:p>
              <a:pPr algn="ctr"/>
              <a:endParaRPr/>
            </a:p>
          </p:txBody>
        </p:sp>
        <p:grpSp>
          <p:nvGrpSpPr>
            <p:cNvPr id="82" name="Group 2"/>
            <p:cNvGrpSpPr/>
            <p:nvPr/>
          </p:nvGrpSpPr>
          <p:grpSpPr>
            <a:xfrm>
              <a:off x="8116154" y="3409669"/>
              <a:ext cx="331534" cy="447923"/>
              <a:chOff x="8057638" y="3409669"/>
              <a:chExt cx="331534" cy="447923"/>
            </a:xfrm>
          </p:grpSpPr>
          <p:sp>
            <p:nvSpPr>
              <p:cNvPr id="107" name="îṣļîḑé-Freeform: Shape 101"/>
              <p:cNvSpPr>
                <a:spLocks/>
              </p:cNvSpPr>
              <p:nvPr/>
            </p:nvSpPr>
            <p:spPr bwMode="auto">
              <a:xfrm>
                <a:off x="8057638" y="3545457"/>
                <a:ext cx="28215" cy="176347"/>
              </a:xfrm>
              <a:custGeom>
                <a:avLst/>
                <a:gdLst/>
                <a:ahLst/>
                <a:cxnLst>
                  <a:cxn ang="0">
                    <a:pos x="2" y="0"/>
                  </a:cxn>
                  <a:cxn ang="0">
                    <a:pos x="0" y="2"/>
                  </a:cxn>
                  <a:cxn ang="0">
                    <a:pos x="0" y="28"/>
                  </a:cxn>
                  <a:cxn ang="0">
                    <a:pos x="2" y="31"/>
                  </a:cxn>
                  <a:cxn ang="0">
                    <a:pos x="5" y="28"/>
                  </a:cxn>
                  <a:cxn ang="0">
                    <a:pos x="5" y="2"/>
                  </a:cxn>
                  <a:cxn ang="0">
                    <a:pos x="2" y="0"/>
                  </a:cxn>
                </a:cxnLst>
                <a:rect l="0" t="0" r="r" b="b"/>
                <a:pathLst>
                  <a:path w="5" h="31">
                    <a:moveTo>
                      <a:pt x="2" y="0"/>
                    </a:moveTo>
                    <a:cubicBezTo>
                      <a:pt x="1" y="0"/>
                      <a:pt x="0" y="1"/>
                      <a:pt x="0" y="2"/>
                    </a:cubicBezTo>
                    <a:cubicBezTo>
                      <a:pt x="0" y="28"/>
                      <a:pt x="0" y="28"/>
                      <a:pt x="0" y="28"/>
                    </a:cubicBezTo>
                    <a:cubicBezTo>
                      <a:pt x="0" y="29"/>
                      <a:pt x="1" y="31"/>
                      <a:pt x="2" y="31"/>
                    </a:cubicBezTo>
                    <a:cubicBezTo>
                      <a:pt x="4" y="31"/>
                      <a:pt x="5" y="29"/>
                      <a:pt x="5" y="28"/>
                    </a:cubicBezTo>
                    <a:cubicBezTo>
                      <a:pt x="5" y="2"/>
                      <a:pt x="5" y="2"/>
                      <a:pt x="5" y="2"/>
                    </a:cubicBezTo>
                    <a:cubicBezTo>
                      <a:pt x="5" y="1"/>
                      <a:pt x="4" y="0"/>
                      <a:pt x="2" y="0"/>
                    </a:cubicBezTo>
                    <a:close/>
                  </a:path>
                </a:pathLst>
              </a:custGeom>
              <a:solidFill>
                <a:schemeClr val="bg1"/>
              </a:solidFill>
              <a:ln w="9525">
                <a:noFill/>
                <a:round/>
                <a:headEnd/>
                <a:tailEnd/>
              </a:ln>
            </p:spPr>
            <p:txBody>
              <a:bodyPr anchor="ctr"/>
              <a:lstStyle/>
              <a:p>
                <a:pPr algn="ctr"/>
                <a:endParaRPr/>
              </a:p>
            </p:txBody>
          </p:sp>
          <p:sp>
            <p:nvSpPr>
              <p:cNvPr id="108" name="îṣļîḑé-Freeform: Shape 102"/>
              <p:cNvSpPr>
                <a:spLocks/>
              </p:cNvSpPr>
              <p:nvPr/>
            </p:nvSpPr>
            <p:spPr bwMode="auto">
              <a:xfrm>
                <a:off x="8117596" y="3409669"/>
                <a:ext cx="271576" cy="447923"/>
              </a:xfrm>
              <a:custGeom>
                <a:avLst/>
                <a:gdLst/>
                <a:ahLst/>
                <a:cxnLst>
                  <a:cxn ang="0">
                    <a:pos x="47" y="1"/>
                  </a:cxn>
                  <a:cxn ang="0">
                    <a:pos x="44" y="1"/>
                  </a:cxn>
                  <a:cxn ang="0">
                    <a:pos x="2" y="22"/>
                  </a:cxn>
                  <a:cxn ang="0">
                    <a:pos x="0" y="24"/>
                  </a:cxn>
                  <a:cxn ang="0">
                    <a:pos x="0" y="54"/>
                  </a:cxn>
                  <a:cxn ang="0">
                    <a:pos x="2" y="56"/>
                  </a:cxn>
                  <a:cxn ang="0">
                    <a:pos x="44" y="78"/>
                  </a:cxn>
                  <a:cxn ang="0">
                    <a:pos x="45" y="78"/>
                  </a:cxn>
                  <a:cxn ang="0">
                    <a:pos x="47" y="77"/>
                  </a:cxn>
                  <a:cxn ang="0">
                    <a:pos x="48" y="75"/>
                  </a:cxn>
                  <a:cxn ang="0">
                    <a:pos x="48" y="3"/>
                  </a:cxn>
                  <a:cxn ang="0">
                    <a:pos x="47" y="1"/>
                  </a:cxn>
                  <a:cxn ang="0">
                    <a:pos x="43" y="71"/>
                  </a:cxn>
                  <a:cxn ang="0">
                    <a:pos x="38" y="69"/>
                  </a:cxn>
                  <a:cxn ang="0">
                    <a:pos x="38" y="33"/>
                  </a:cxn>
                  <a:cxn ang="0">
                    <a:pos x="36" y="31"/>
                  </a:cxn>
                  <a:cxn ang="0">
                    <a:pos x="34" y="33"/>
                  </a:cxn>
                  <a:cxn ang="0">
                    <a:pos x="34" y="67"/>
                  </a:cxn>
                  <a:cxn ang="0">
                    <a:pos x="6" y="52"/>
                  </a:cxn>
                  <a:cxn ang="0">
                    <a:pos x="6" y="26"/>
                  </a:cxn>
                  <a:cxn ang="0">
                    <a:pos x="34" y="11"/>
                  </a:cxn>
                  <a:cxn ang="0">
                    <a:pos x="34" y="23"/>
                  </a:cxn>
                  <a:cxn ang="0">
                    <a:pos x="36" y="24"/>
                  </a:cxn>
                  <a:cxn ang="0">
                    <a:pos x="38" y="23"/>
                  </a:cxn>
                  <a:cxn ang="0">
                    <a:pos x="38" y="10"/>
                  </a:cxn>
                  <a:cxn ang="0">
                    <a:pos x="43" y="7"/>
                  </a:cxn>
                  <a:cxn ang="0">
                    <a:pos x="43" y="71"/>
                  </a:cxn>
                </a:cxnLst>
                <a:rect l="0" t="0" r="r" b="b"/>
                <a:pathLst>
                  <a:path w="48" h="78">
                    <a:moveTo>
                      <a:pt x="47" y="1"/>
                    </a:moveTo>
                    <a:cubicBezTo>
                      <a:pt x="46" y="0"/>
                      <a:pt x="45" y="0"/>
                      <a:pt x="44" y="1"/>
                    </a:cubicBezTo>
                    <a:cubicBezTo>
                      <a:pt x="2" y="22"/>
                      <a:pt x="2" y="22"/>
                      <a:pt x="2" y="22"/>
                    </a:cubicBezTo>
                    <a:cubicBezTo>
                      <a:pt x="1" y="22"/>
                      <a:pt x="0" y="23"/>
                      <a:pt x="0" y="24"/>
                    </a:cubicBezTo>
                    <a:cubicBezTo>
                      <a:pt x="0" y="54"/>
                      <a:pt x="0" y="54"/>
                      <a:pt x="0" y="54"/>
                    </a:cubicBezTo>
                    <a:cubicBezTo>
                      <a:pt x="0" y="55"/>
                      <a:pt x="1" y="56"/>
                      <a:pt x="2" y="56"/>
                    </a:cubicBezTo>
                    <a:cubicBezTo>
                      <a:pt x="44" y="78"/>
                      <a:pt x="44" y="78"/>
                      <a:pt x="44" y="78"/>
                    </a:cubicBezTo>
                    <a:cubicBezTo>
                      <a:pt x="44" y="78"/>
                      <a:pt x="45" y="78"/>
                      <a:pt x="45" y="78"/>
                    </a:cubicBezTo>
                    <a:cubicBezTo>
                      <a:pt x="46" y="78"/>
                      <a:pt x="46" y="78"/>
                      <a:pt x="47" y="77"/>
                    </a:cubicBezTo>
                    <a:cubicBezTo>
                      <a:pt x="47" y="77"/>
                      <a:pt x="48" y="76"/>
                      <a:pt x="48" y="75"/>
                    </a:cubicBezTo>
                    <a:cubicBezTo>
                      <a:pt x="48" y="3"/>
                      <a:pt x="48" y="3"/>
                      <a:pt x="48" y="3"/>
                    </a:cubicBezTo>
                    <a:cubicBezTo>
                      <a:pt x="48" y="2"/>
                      <a:pt x="47" y="1"/>
                      <a:pt x="47" y="1"/>
                    </a:cubicBezTo>
                    <a:close/>
                    <a:moveTo>
                      <a:pt x="43" y="71"/>
                    </a:moveTo>
                    <a:cubicBezTo>
                      <a:pt x="38" y="69"/>
                      <a:pt x="38" y="69"/>
                      <a:pt x="38" y="69"/>
                    </a:cubicBezTo>
                    <a:cubicBezTo>
                      <a:pt x="38" y="33"/>
                      <a:pt x="38" y="33"/>
                      <a:pt x="38" y="33"/>
                    </a:cubicBezTo>
                    <a:cubicBezTo>
                      <a:pt x="38" y="32"/>
                      <a:pt x="37" y="31"/>
                      <a:pt x="36" y="31"/>
                    </a:cubicBezTo>
                    <a:cubicBezTo>
                      <a:pt x="35" y="31"/>
                      <a:pt x="34" y="32"/>
                      <a:pt x="34" y="33"/>
                    </a:cubicBezTo>
                    <a:cubicBezTo>
                      <a:pt x="34" y="67"/>
                      <a:pt x="34" y="67"/>
                      <a:pt x="34" y="67"/>
                    </a:cubicBezTo>
                    <a:cubicBezTo>
                      <a:pt x="6" y="52"/>
                      <a:pt x="6" y="52"/>
                      <a:pt x="6" y="52"/>
                    </a:cubicBezTo>
                    <a:cubicBezTo>
                      <a:pt x="6" y="26"/>
                      <a:pt x="6" y="26"/>
                      <a:pt x="6" y="26"/>
                    </a:cubicBezTo>
                    <a:cubicBezTo>
                      <a:pt x="34" y="11"/>
                      <a:pt x="34" y="11"/>
                      <a:pt x="34" y="11"/>
                    </a:cubicBezTo>
                    <a:cubicBezTo>
                      <a:pt x="34" y="23"/>
                      <a:pt x="34" y="23"/>
                      <a:pt x="34" y="23"/>
                    </a:cubicBezTo>
                    <a:cubicBezTo>
                      <a:pt x="34" y="24"/>
                      <a:pt x="35" y="24"/>
                      <a:pt x="36" y="24"/>
                    </a:cubicBezTo>
                    <a:cubicBezTo>
                      <a:pt x="37" y="24"/>
                      <a:pt x="38" y="24"/>
                      <a:pt x="38" y="23"/>
                    </a:cubicBezTo>
                    <a:cubicBezTo>
                      <a:pt x="38" y="10"/>
                      <a:pt x="38" y="10"/>
                      <a:pt x="38" y="10"/>
                    </a:cubicBezTo>
                    <a:cubicBezTo>
                      <a:pt x="43" y="7"/>
                      <a:pt x="43" y="7"/>
                      <a:pt x="43" y="7"/>
                    </a:cubicBezTo>
                    <a:lnTo>
                      <a:pt x="43" y="71"/>
                    </a:lnTo>
                    <a:close/>
                  </a:path>
                </a:pathLst>
              </a:custGeom>
              <a:solidFill>
                <a:schemeClr val="bg1"/>
              </a:solidFill>
              <a:ln w="9525">
                <a:noFill/>
                <a:round/>
                <a:headEnd/>
                <a:tailEnd/>
              </a:ln>
            </p:spPr>
            <p:txBody>
              <a:bodyPr anchor="ctr"/>
              <a:lstStyle/>
              <a:p>
                <a:pPr algn="ctr"/>
                <a:endParaRPr/>
              </a:p>
            </p:txBody>
          </p:sp>
        </p:grpSp>
        <p:sp>
          <p:nvSpPr>
            <p:cNvPr id="83" name="îṣļîḑé-Freeform: Shape 105"/>
            <p:cNvSpPr>
              <a:spLocks/>
            </p:cNvSpPr>
            <p:nvPr/>
          </p:nvSpPr>
          <p:spPr bwMode="auto">
            <a:xfrm>
              <a:off x="7615233" y="4718481"/>
              <a:ext cx="490241" cy="328003"/>
            </a:xfrm>
            <a:custGeom>
              <a:avLst/>
              <a:gdLst/>
              <a:ahLst/>
              <a:cxnLst>
                <a:cxn ang="0">
                  <a:pos x="78" y="0"/>
                </a:cxn>
                <a:cxn ang="0">
                  <a:pos x="9" y="0"/>
                </a:cxn>
                <a:cxn ang="0">
                  <a:pos x="0" y="8"/>
                </a:cxn>
                <a:cxn ang="0">
                  <a:pos x="0" y="50"/>
                </a:cxn>
                <a:cxn ang="0">
                  <a:pos x="9" y="58"/>
                </a:cxn>
                <a:cxn ang="0">
                  <a:pos x="78" y="58"/>
                </a:cxn>
                <a:cxn ang="0">
                  <a:pos x="86" y="50"/>
                </a:cxn>
                <a:cxn ang="0">
                  <a:pos x="86" y="8"/>
                </a:cxn>
                <a:cxn ang="0">
                  <a:pos x="78" y="0"/>
                </a:cxn>
                <a:cxn ang="0">
                  <a:pos x="78" y="5"/>
                </a:cxn>
                <a:cxn ang="0">
                  <a:pos x="79" y="5"/>
                </a:cxn>
                <a:cxn ang="0">
                  <a:pos x="44" y="33"/>
                </a:cxn>
                <a:cxn ang="0">
                  <a:pos x="9" y="5"/>
                </a:cxn>
                <a:cxn ang="0">
                  <a:pos x="78" y="5"/>
                </a:cxn>
                <a:cxn ang="0">
                  <a:pos x="10" y="53"/>
                </a:cxn>
                <a:cxn ang="0">
                  <a:pos x="33" y="37"/>
                </a:cxn>
                <a:cxn ang="0">
                  <a:pos x="34" y="34"/>
                </a:cxn>
                <a:cxn ang="0">
                  <a:pos x="31" y="34"/>
                </a:cxn>
                <a:cxn ang="0">
                  <a:pos x="6" y="51"/>
                </a:cxn>
                <a:cxn ang="0">
                  <a:pos x="6" y="50"/>
                </a:cxn>
                <a:cxn ang="0">
                  <a:pos x="6" y="8"/>
                </a:cxn>
                <a:cxn ang="0">
                  <a:pos x="6" y="7"/>
                </a:cxn>
                <a:cxn ang="0">
                  <a:pos x="42" y="35"/>
                </a:cxn>
                <a:cxn ang="0">
                  <a:pos x="44" y="36"/>
                </a:cxn>
                <a:cxn ang="0">
                  <a:pos x="46" y="35"/>
                </a:cxn>
                <a:cxn ang="0">
                  <a:pos x="81" y="9"/>
                </a:cxn>
                <a:cxn ang="0">
                  <a:pos x="81" y="50"/>
                </a:cxn>
                <a:cxn ang="0">
                  <a:pos x="81" y="50"/>
                </a:cxn>
                <a:cxn ang="0">
                  <a:pos x="57" y="34"/>
                </a:cxn>
                <a:cxn ang="0">
                  <a:pos x="55" y="34"/>
                </a:cxn>
                <a:cxn ang="0">
                  <a:pos x="55" y="37"/>
                </a:cxn>
                <a:cxn ang="0">
                  <a:pos x="78" y="53"/>
                </a:cxn>
                <a:cxn ang="0">
                  <a:pos x="78" y="53"/>
                </a:cxn>
                <a:cxn ang="0">
                  <a:pos x="10" y="53"/>
                </a:cxn>
              </a:cxnLst>
              <a:rect l="0" t="0" r="r" b="b"/>
              <a:pathLst>
                <a:path w="86" h="58">
                  <a:moveTo>
                    <a:pt x="78" y="0"/>
                  </a:moveTo>
                  <a:cubicBezTo>
                    <a:pt x="9" y="0"/>
                    <a:pt x="9" y="0"/>
                    <a:pt x="9" y="0"/>
                  </a:cubicBezTo>
                  <a:cubicBezTo>
                    <a:pt x="4" y="0"/>
                    <a:pt x="0" y="4"/>
                    <a:pt x="0" y="8"/>
                  </a:cubicBezTo>
                  <a:cubicBezTo>
                    <a:pt x="0" y="50"/>
                    <a:pt x="0" y="50"/>
                    <a:pt x="0" y="50"/>
                  </a:cubicBezTo>
                  <a:cubicBezTo>
                    <a:pt x="0" y="55"/>
                    <a:pt x="4" y="58"/>
                    <a:pt x="9" y="58"/>
                  </a:cubicBezTo>
                  <a:cubicBezTo>
                    <a:pt x="78" y="58"/>
                    <a:pt x="78" y="58"/>
                    <a:pt x="78" y="58"/>
                  </a:cubicBezTo>
                  <a:cubicBezTo>
                    <a:pt x="82" y="58"/>
                    <a:pt x="86" y="55"/>
                    <a:pt x="86" y="50"/>
                  </a:cubicBezTo>
                  <a:cubicBezTo>
                    <a:pt x="86" y="8"/>
                    <a:pt x="86" y="8"/>
                    <a:pt x="86" y="8"/>
                  </a:cubicBezTo>
                  <a:cubicBezTo>
                    <a:pt x="86" y="4"/>
                    <a:pt x="82" y="0"/>
                    <a:pt x="78" y="0"/>
                  </a:cubicBezTo>
                  <a:close/>
                  <a:moveTo>
                    <a:pt x="78" y="5"/>
                  </a:moveTo>
                  <a:cubicBezTo>
                    <a:pt x="78" y="5"/>
                    <a:pt x="78" y="5"/>
                    <a:pt x="79" y="5"/>
                  </a:cubicBezTo>
                  <a:cubicBezTo>
                    <a:pt x="44" y="33"/>
                    <a:pt x="44" y="33"/>
                    <a:pt x="44" y="33"/>
                  </a:cubicBezTo>
                  <a:cubicBezTo>
                    <a:pt x="9" y="5"/>
                    <a:pt x="9" y="5"/>
                    <a:pt x="9" y="5"/>
                  </a:cubicBezTo>
                  <a:lnTo>
                    <a:pt x="78" y="5"/>
                  </a:lnTo>
                  <a:close/>
                  <a:moveTo>
                    <a:pt x="10" y="53"/>
                  </a:moveTo>
                  <a:cubicBezTo>
                    <a:pt x="33" y="37"/>
                    <a:pt x="33" y="37"/>
                    <a:pt x="33" y="37"/>
                  </a:cubicBezTo>
                  <a:cubicBezTo>
                    <a:pt x="34" y="36"/>
                    <a:pt x="34" y="35"/>
                    <a:pt x="34" y="34"/>
                  </a:cubicBezTo>
                  <a:cubicBezTo>
                    <a:pt x="33" y="33"/>
                    <a:pt x="32" y="33"/>
                    <a:pt x="31" y="34"/>
                  </a:cubicBezTo>
                  <a:cubicBezTo>
                    <a:pt x="6" y="51"/>
                    <a:pt x="6" y="51"/>
                    <a:pt x="6" y="51"/>
                  </a:cubicBezTo>
                  <a:cubicBezTo>
                    <a:pt x="6" y="51"/>
                    <a:pt x="6" y="50"/>
                    <a:pt x="6" y="50"/>
                  </a:cubicBezTo>
                  <a:cubicBezTo>
                    <a:pt x="6" y="8"/>
                    <a:pt x="6" y="8"/>
                    <a:pt x="6" y="8"/>
                  </a:cubicBezTo>
                  <a:cubicBezTo>
                    <a:pt x="6" y="8"/>
                    <a:pt x="6" y="8"/>
                    <a:pt x="6" y="7"/>
                  </a:cubicBezTo>
                  <a:cubicBezTo>
                    <a:pt x="42" y="35"/>
                    <a:pt x="42" y="35"/>
                    <a:pt x="42" y="35"/>
                  </a:cubicBezTo>
                  <a:cubicBezTo>
                    <a:pt x="43" y="36"/>
                    <a:pt x="43" y="36"/>
                    <a:pt x="44" y="36"/>
                  </a:cubicBezTo>
                  <a:cubicBezTo>
                    <a:pt x="45" y="36"/>
                    <a:pt x="46" y="36"/>
                    <a:pt x="46" y="35"/>
                  </a:cubicBezTo>
                  <a:cubicBezTo>
                    <a:pt x="81" y="9"/>
                    <a:pt x="81" y="9"/>
                    <a:pt x="81" y="9"/>
                  </a:cubicBezTo>
                  <a:cubicBezTo>
                    <a:pt x="81" y="50"/>
                    <a:pt x="81" y="50"/>
                    <a:pt x="81" y="50"/>
                  </a:cubicBezTo>
                  <a:cubicBezTo>
                    <a:pt x="81" y="50"/>
                    <a:pt x="81" y="50"/>
                    <a:pt x="81" y="50"/>
                  </a:cubicBezTo>
                  <a:cubicBezTo>
                    <a:pt x="57" y="34"/>
                    <a:pt x="57" y="34"/>
                    <a:pt x="57" y="34"/>
                  </a:cubicBezTo>
                  <a:cubicBezTo>
                    <a:pt x="56" y="33"/>
                    <a:pt x="55" y="33"/>
                    <a:pt x="55" y="34"/>
                  </a:cubicBezTo>
                  <a:cubicBezTo>
                    <a:pt x="54" y="35"/>
                    <a:pt x="54" y="36"/>
                    <a:pt x="55" y="37"/>
                  </a:cubicBezTo>
                  <a:cubicBezTo>
                    <a:pt x="78" y="53"/>
                    <a:pt x="78" y="53"/>
                    <a:pt x="78" y="53"/>
                  </a:cubicBezTo>
                  <a:cubicBezTo>
                    <a:pt x="78" y="53"/>
                    <a:pt x="78" y="53"/>
                    <a:pt x="78" y="53"/>
                  </a:cubicBezTo>
                  <a:lnTo>
                    <a:pt x="10" y="53"/>
                  </a:lnTo>
                  <a:close/>
                </a:path>
              </a:pathLst>
            </a:custGeom>
            <a:solidFill>
              <a:schemeClr val="bg1"/>
            </a:solidFill>
            <a:ln w="9525">
              <a:noFill/>
              <a:round/>
              <a:headEnd/>
              <a:tailEnd/>
            </a:ln>
          </p:spPr>
          <p:txBody>
            <a:bodyPr anchor="ctr"/>
            <a:lstStyle/>
            <a:p>
              <a:pPr algn="ctr"/>
              <a:endParaRPr/>
            </a:p>
          </p:txBody>
        </p:sp>
      </p:grpSp>
      <p:grpSp>
        <p:nvGrpSpPr>
          <p:cNvPr id="109" name="组合 108"/>
          <p:cNvGrpSpPr/>
          <p:nvPr/>
        </p:nvGrpSpPr>
        <p:grpSpPr>
          <a:xfrm>
            <a:off x="8041607" y="2172082"/>
            <a:ext cx="2776672" cy="862334"/>
            <a:chOff x="7583812" y="3371650"/>
            <a:chExt cx="2776672" cy="862334"/>
          </a:xfrm>
        </p:grpSpPr>
        <p:sp>
          <p:nvSpPr>
            <p:cNvPr id="110" name="矩形 109"/>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1" name="矩形 110"/>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2" name="组合 111"/>
          <p:cNvGrpSpPr/>
          <p:nvPr/>
        </p:nvGrpSpPr>
        <p:grpSpPr>
          <a:xfrm>
            <a:off x="8041607" y="4624467"/>
            <a:ext cx="2776672" cy="862334"/>
            <a:chOff x="7583812" y="3371650"/>
            <a:chExt cx="2776672" cy="862334"/>
          </a:xfrm>
        </p:grpSpPr>
        <p:sp>
          <p:nvSpPr>
            <p:cNvPr id="113" name="矩形 112"/>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4" name="矩形 113"/>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5" name="组合 114"/>
          <p:cNvGrpSpPr/>
          <p:nvPr/>
        </p:nvGrpSpPr>
        <p:grpSpPr>
          <a:xfrm>
            <a:off x="8506100" y="3398275"/>
            <a:ext cx="2776672" cy="862334"/>
            <a:chOff x="7583812" y="3371650"/>
            <a:chExt cx="2776672" cy="862334"/>
          </a:xfrm>
        </p:grpSpPr>
        <p:sp>
          <p:nvSpPr>
            <p:cNvPr id="116" name="矩形 115"/>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7" name="矩形 116"/>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8" name="组合 117"/>
          <p:cNvGrpSpPr/>
          <p:nvPr/>
        </p:nvGrpSpPr>
        <p:grpSpPr>
          <a:xfrm>
            <a:off x="1383436" y="2172082"/>
            <a:ext cx="2776672" cy="862334"/>
            <a:chOff x="7583812" y="3371650"/>
            <a:chExt cx="2776672" cy="862334"/>
          </a:xfrm>
        </p:grpSpPr>
        <p:sp>
          <p:nvSpPr>
            <p:cNvPr id="119" name="矩形 118"/>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0" name="矩形 119"/>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1" name="组合 120"/>
          <p:cNvGrpSpPr/>
          <p:nvPr/>
        </p:nvGrpSpPr>
        <p:grpSpPr>
          <a:xfrm>
            <a:off x="1383436" y="4624467"/>
            <a:ext cx="2776672" cy="862334"/>
            <a:chOff x="7583812" y="3371650"/>
            <a:chExt cx="2776672" cy="862334"/>
          </a:xfrm>
        </p:grpSpPr>
        <p:sp>
          <p:nvSpPr>
            <p:cNvPr id="122" name="矩形 121"/>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3" name="矩形 122"/>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4" name="组合 123"/>
          <p:cNvGrpSpPr/>
          <p:nvPr/>
        </p:nvGrpSpPr>
        <p:grpSpPr>
          <a:xfrm>
            <a:off x="1028065" y="3398275"/>
            <a:ext cx="2776672" cy="862334"/>
            <a:chOff x="7583812" y="3371650"/>
            <a:chExt cx="2776672" cy="862334"/>
          </a:xfrm>
        </p:grpSpPr>
        <p:sp>
          <p:nvSpPr>
            <p:cNvPr id="125" name="矩形 124"/>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a:t>
              </a:r>
              <a:r>
                <a:rPr lang="zh-CN" altLang="en-US" sz="1100" dirty="0" smtClean="0">
                  <a:solidFill>
                    <a:schemeClr val="tx1">
                      <a:lumMod val="50000"/>
                      <a:lumOff val="50000"/>
                    </a:schemeClr>
                  </a:solidFill>
                  <a:latin typeface="+mn-ea"/>
                </a:rPr>
                <a:t>成</a:t>
              </a:r>
            </a:p>
          </p:txBody>
        </p:sp>
        <p:sp>
          <p:nvSpPr>
            <p:cNvPr id="126" name="矩形 125"/>
            <p:cNvSpPr/>
            <p:nvPr/>
          </p:nvSpPr>
          <p:spPr>
            <a:xfrm>
              <a:off x="8309932" y="3371650"/>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latin typeface="+mn-ea"/>
                </a:rPr>
                <a:t>文字</a:t>
              </a:r>
              <a:r>
                <a:rPr lang="zh-CN" altLang="en-US" b="1" dirty="0">
                  <a:latin typeface="+mn-ea"/>
                </a:rPr>
                <a:t>添加</a:t>
              </a:r>
            </a:p>
          </p:txBody>
        </p:sp>
      </p:grpSp>
      <p:pic>
        <p:nvPicPr>
          <p:cNvPr id="128" name="图片占位符 127"/>
          <p:cNvPicPr>
            <a:picLocks noGrp="1" noChangeAspect="1"/>
          </p:cNvPicPr>
          <p:nvPr>
            <p:ph type="pic" sz="quarter" idx="10"/>
          </p:nvPr>
        </p:nvPicPr>
        <p:blipFill>
          <a:blip r:embed="rId4" cstate="print">
            <a:grayscl/>
            <a:extLst>
              <a:ext uri="{28A0092B-C50C-407E-A947-70E740481C1C}">
                <a14:useLocalDpi xmlns:a14="http://schemas.microsoft.com/office/drawing/2010/main" val="0"/>
              </a:ext>
            </a:extLst>
          </a:blip>
          <a:srcRect l="2212" r="2212"/>
          <a:stretch>
            <a:fillRect/>
          </a:stretch>
        </p:blipFill>
        <p:spPr/>
      </p:pic>
      <p:grpSp>
        <p:nvGrpSpPr>
          <p:cNvPr id="44" name="组合 43"/>
          <p:cNvGrpSpPr/>
          <p:nvPr/>
        </p:nvGrpSpPr>
        <p:grpSpPr>
          <a:xfrm>
            <a:off x="2106576" y="317845"/>
            <a:ext cx="4885992" cy="774045"/>
            <a:chOff x="5373378" y="1290798"/>
            <a:chExt cx="4885992" cy="774045"/>
          </a:xfrm>
        </p:grpSpPr>
        <p:sp>
          <p:nvSpPr>
            <p:cNvPr id="45" name="文本框 4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6" name="文本框 4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625313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p:cTn id="7" dur="500" fill="hold"/>
                                        <p:tgtEl>
                                          <p:spTgt spid="128"/>
                                        </p:tgtEl>
                                        <p:attrNameLst>
                                          <p:attrName>ppt_w</p:attrName>
                                        </p:attrNameLst>
                                      </p:cBhvr>
                                      <p:tavLst>
                                        <p:tav tm="0">
                                          <p:val>
                                            <p:fltVal val="0"/>
                                          </p:val>
                                        </p:tav>
                                        <p:tav tm="100000">
                                          <p:val>
                                            <p:strVal val="#ppt_w"/>
                                          </p:val>
                                        </p:tav>
                                      </p:tavLst>
                                    </p:anim>
                                    <p:anim calcmode="lin" valueType="num">
                                      <p:cBhvr>
                                        <p:cTn id="8" dur="500" fill="hold"/>
                                        <p:tgtEl>
                                          <p:spTgt spid="128"/>
                                        </p:tgtEl>
                                        <p:attrNameLst>
                                          <p:attrName>ppt_h</p:attrName>
                                        </p:attrNameLst>
                                      </p:cBhvr>
                                      <p:tavLst>
                                        <p:tav tm="0">
                                          <p:val>
                                            <p:fltVal val="0"/>
                                          </p:val>
                                        </p:tav>
                                        <p:tav tm="100000">
                                          <p:val>
                                            <p:strVal val="#ppt_h"/>
                                          </p:val>
                                        </p:tav>
                                      </p:tavLst>
                                    </p:anim>
                                    <p:animEffect transition="in" filter="fade">
                                      <p:cBhvr>
                                        <p:cTn id="9" dur="500"/>
                                        <p:tgtEl>
                                          <p:spTgt spid="12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118"/>
                                        </p:tgtEl>
                                        <p:attrNameLst>
                                          <p:attrName>style.visibility</p:attrName>
                                        </p:attrNameLst>
                                      </p:cBhvr>
                                      <p:to>
                                        <p:strVal val="visible"/>
                                      </p:to>
                                    </p:set>
                                    <p:anim calcmode="lin" valueType="num">
                                      <p:cBhvr additive="base">
                                        <p:cTn id="17" dur="500"/>
                                        <p:tgtEl>
                                          <p:spTgt spid="118"/>
                                        </p:tgtEl>
                                        <p:attrNameLst>
                                          <p:attrName>ppt_x</p:attrName>
                                        </p:attrNameLst>
                                      </p:cBhvr>
                                      <p:tavLst>
                                        <p:tav tm="0">
                                          <p:val>
                                            <p:strVal val="#ppt_x+#ppt_w*1.125000"/>
                                          </p:val>
                                        </p:tav>
                                        <p:tav tm="100000">
                                          <p:val>
                                            <p:strVal val="#ppt_x"/>
                                          </p:val>
                                        </p:tav>
                                      </p:tavLst>
                                    </p:anim>
                                    <p:animEffect transition="in" filter="wipe(left)">
                                      <p:cBhvr>
                                        <p:cTn id="18" dur="500"/>
                                        <p:tgtEl>
                                          <p:spTgt spid="118"/>
                                        </p:tgtEl>
                                      </p:cBhvr>
                                    </p:animEffect>
                                  </p:childTnLst>
                                </p:cTn>
                              </p:par>
                              <p:par>
                                <p:cTn id="19" presetID="12" presetClass="entr" presetSubtype="2" fill="hold" nodeType="withEffect">
                                  <p:stCondLst>
                                    <p:cond delay="0"/>
                                  </p:stCondLst>
                                  <p:childTnLst>
                                    <p:set>
                                      <p:cBhvr>
                                        <p:cTn id="20" dur="1" fill="hold">
                                          <p:stCondLst>
                                            <p:cond delay="0"/>
                                          </p:stCondLst>
                                        </p:cTn>
                                        <p:tgtEl>
                                          <p:spTgt spid="124"/>
                                        </p:tgtEl>
                                        <p:attrNameLst>
                                          <p:attrName>style.visibility</p:attrName>
                                        </p:attrNameLst>
                                      </p:cBhvr>
                                      <p:to>
                                        <p:strVal val="visible"/>
                                      </p:to>
                                    </p:set>
                                    <p:anim calcmode="lin" valueType="num">
                                      <p:cBhvr additive="base">
                                        <p:cTn id="21" dur="500"/>
                                        <p:tgtEl>
                                          <p:spTgt spid="124"/>
                                        </p:tgtEl>
                                        <p:attrNameLst>
                                          <p:attrName>ppt_x</p:attrName>
                                        </p:attrNameLst>
                                      </p:cBhvr>
                                      <p:tavLst>
                                        <p:tav tm="0">
                                          <p:val>
                                            <p:strVal val="#ppt_x+#ppt_w*1.125000"/>
                                          </p:val>
                                        </p:tav>
                                        <p:tav tm="100000">
                                          <p:val>
                                            <p:strVal val="#ppt_x"/>
                                          </p:val>
                                        </p:tav>
                                      </p:tavLst>
                                    </p:anim>
                                    <p:animEffect transition="in" filter="wipe(left)">
                                      <p:cBhvr>
                                        <p:cTn id="22" dur="500"/>
                                        <p:tgtEl>
                                          <p:spTgt spid="124"/>
                                        </p:tgtEl>
                                      </p:cBhvr>
                                    </p:animEffect>
                                  </p:childTnLst>
                                </p:cTn>
                              </p:par>
                              <p:par>
                                <p:cTn id="23" presetID="12" presetClass="entr" presetSubtype="2" fill="hold" nodeType="withEffect">
                                  <p:stCondLst>
                                    <p:cond delay="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p:tgtEl>
                                          <p:spTgt spid="121"/>
                                        </p:tgtEl>
                                        <p:attrNameLst>
                                          <p:attrName>ppt_x</p:attrName>
                                        </p:attrNameLst>
                                      </p:cBhvr>
                                      <p:tavLst>
                                        <p:tav tm="0">
                                          <p:val>
                                            <p:strVal val="#ppt_x+#ppt_w*1.125000"/>
                                          </p:val>
                                        </p:tav>
                                        <p:tav tm="100000">
                                          <p:val>
                                            <p:strVal val="#ppt_x"/>
                                          </p:val>
                                        </p:tav>
                                      </p:tavLst>
                                    </p:anim>
                                    <p:animEffect transition="in" filter="wipe(left)">
                                      <p:cBhvr>
                                        <p:cTn id="26" dur="500"/>
                                        <p:tgtEl>
                                          <p:spTgt spid="121"/>
                                        </p:tgtEl>
                                      </p:cBhvr>
                                    </p:animEffect>
                                  </p:childTnLst>
                                </p:cTn>
                              </p:par>
                              <p:par>
                                <p:cTn id="27" presetID="12" presetClass="entr" presetSubtype="8" fill="hold" nodeType="withEffect">
                                  <p:stCondLst>
                                    <p:cond delay="0"/>
                                  </p:stCondLst>
                                  <p:childTnLst>
                                    <p:set>
                                      <p:cBhvr>
                                        <p:cTn id="28" dur="1" fill="hold">
                                          <p:stCondLst>
                                            <p:cond delay="0"/>
                                          </p:stCondLst>
                                        </p:cTn>
                                        <p:tgtEl>
                                          <p:spTgt spid="109"/>
                                        </p:tgtEl>
                                        <p:attrNameLst>
                                          <p:attrName>style.visibility</p:attrName>
                                        </p:attrNameLst>
                                      </p:cBhvr>
                                      <p:to>
                                        <p:strVal val="visible"/>
                                      </p:to>
                                    </p:set>
                                    <p:anim calcmode="lin" valueType="num">
                                      <p:cBhvr additive="base">
                                        <p:cTn id="29" dur="500"/>
                                        <p:tgtEl>
                                          <p:spTgt spid="109"/>
                                        </p:tgtEl>
                                        <p:attrNameLst>
                                          <p:attrName>ppt_x</p:attrName>
                                        </p:attrNameLst>
                                      </p:cBhvr>
                                      <p:tavLst>
                                        <p:tav tm="0">
                                          <p:val>
                                            <p:strVal val="#ppt_x-#ppt_w*1.125000"/>
                                          </p:val>
                                        </p:tav>
                                        <p:tav tm="100000">
                                          <p:val>
                                            <p:strVal val="#ppt_x"/>
                                          </p:val>
                                        </p:tav>
                                      </p:tavLst>
                                    </p:anim>
                                    <p:animEffect transition="in" filter="wipe(right)">
                                      <p:cBhvr>
                                        <p:cTn id="30" dur="500"/>
                                        <p:tgtEl>
                                          <p:spTgt spid="109"/>
                                        </p:tgtEl>
                                      </p:cBhvr>
                                    </p:animEffect>
                                  </p:childTnLst>
                                </p:cTn>
                              </p:par>
                              <p:par>
                                <p:cTn id="31" presetID="12" presetClass="entr" presetSubtype="8" fill="hold" nodeType="withEffect">
                                  <p:stCondLst>
                                    <p:cond delay="0"/>
                                  </p:stCondLst>
                                  <p:childTnLst>
                                    <p:set>
                                      <p:cBhvr>
                                        <p:cTn id="32" dur="1" fill="hold">
                                          <p:stCondLst>
                                            <p:cond delay="0"/>
                                          </p:stCondLst>
                                        </p:cTn>
                                        <p:tgtEl>
                                          <p:spTgt spid="115"/>
                                        </p:tgtEl>
                                        <p:attrNameLst>
                                          <p:attrName>style.visibility</p:attrName>
                                        </p:attrNameLst>
                                      </p:cBhvr>
                                      <p:to>
                                        <p:strVal val="visible"/>
                                      </p:to>
                                    </p:set>
                                    <p:anim calcmode="lin" valueType="num">
                                      <p:cBhvr additive="base">
                                        <p:cTn id="33" dur="500"/>
                                        <p:tgtEl>
                                          <p:spTgt spid="115"/>
                                        </p:tgtEl>
                                        <p:attrNameLst>
                                          <p:attrName>ppt_x</p:attrName>
                                        </p:attrNameLst>
                                      </p:cBhvr>
                                      <p:tavLst>
                                        <p:tav tm="0">
                                          <p:val>
                                            <p:strVal val="#ppt_x-#ppt_w*1.125000"/>
                                          </p:val>
                                        </p:tav>
                                        <p:tav tm="100000">
                                          <p:val>
                                            <p:strVal val="#ppt_x"/>
                                          </p:val>
                                        </p:tav>
                                      </p:tavLst>
                                    </p:anim>
                                    <p:animEffect transition="in" filter="wipe(right)">
                                      <p:cBhvr>
                                        <p:cTn id="34" dur="500"/>
                                        <p:tgtEl>
                                          <p:spTgt spid="115"/>
                                        </p:tgtEl>
                                      </p:cBhvr>
                                    </p:animEffect>
                                  </p:childTnLst>
                                </p:cTn>
                              </p:par>
                              <p:par>
                                <p:cTn id="35" presetID="12" presetClass="entr" presetSubtype="8" fill="hold" nodeType="withEffect">
                                  <p:stCondLst>
                                    <p:cond delay="0"/>
                                  </p:stCondLst>
                                  <p:childTnLst>
                                    <p:set>
                                      <p:cBhvr>
                                        <p:cTn id="36" dur="1" fill="hold">
                                          <p:stCondLst>
                                            <p:cond delay="0"/>
                                          </p:stCondLst>
                                        </p:cTn>
                                        <p:tgtEl>
                                          <p:spTgt spid="112"/>
                                        </p:tgtEl>
                                        <p:attrNameLst>
                                          <p:attrName>style.visibility</p:attrName>
                                        </p:attrNameLst>
                                      </p:cBhvr>
                                      <p:to>
                                        <p:strVal val="visible"/>
                                      </p:to>
                                    </p:set>
                                    <p:anim calcmode="lin" valueType="num">
                                      <p:cBhvr additive="base">
                                        <p:cTn id="37" dur="500"/>
                                        <p:tgtEl>
                                          <p:spTgt spid="112"/>
                                        </p:tgtEl>
                                        <p:attrNameLst>
                                          <p:attrName>ppt_x</p:attrName>
                                        </p:attrNameLst>
                                      </p:cBhvr>
                                      <p:tavLst>
                                        <p:tav tm="0">
                                          <p:val>
                                            <p:strVal val="#ppt_x-#ppt_w*1.125000"/>
                                          </p:val>
                                        </p:tav>
                                        <p:tav tm="100000">
                                          <p:val>
                                            <p:strVal val="#ppt_x"/>
                                          </p:val>
                                        </p:tav>
                                      </p:tavLst>
                                    </p:anim>
                                    <p:animEffect transition="in" filter="wipe(right)">
                                      <p:cBhvr>
                                        <p:cTn id="38"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矩形: 圆角 1"/>
          <p:cNvSpPr/>
          <p:nvPr/>
        </p:nvSpPr>
        <p:spPr>
          <a:xfrm>
            <a:off x="1051224" y="2153343"/>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îŝḷîḓé-矩形: 圆角 2"/>
          <p:cNvSpPr/>
          <p:nvPr/>
        </p:nvSpPr>
        <p:spPr>
          <a:xfrm>
            <a:off x="1135195" y="2237314"/>
            <a:ext cx="1534929" cy="1534929"/>
          </a:xfrm>
          <a:prstGeom prst="roundRect">
            <a:avLst>
              <a:gd name="adj" fmla="val 50000"/>
            </a:avLst>
          </a:prstGeom>
          <a:solidFill>
            <a:schemeClr val="accent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ŝḷîḓé-任意多边形: 形状 3"/>
          <p:cNvSpPr>
            <a:spLocks/>
          </p:cNvSpPr>
          <p:nvPr/>
        </p:nvSpPr>
        <p:spPr bwMode="auto">
          <a:xfrm>
            <a:off x="1631535" y="2749874"/>
            <a:ext cx="542249" cy="509809"/>
          </a:xfrm>
          <a:custGeom>
            <a:avLst/>
            <a:gdLst>
              <a:gd name="T0" fmla="*/ 344 w 402"/>
              <a:gd name="T1" fmla="*/ 125 h 382"/>
              <a:gd name="T2" fmla="*/ 303 w 402"/>
              <a:gd name="T3" fmla="*/ 13 h 382"/>
              <a:gd name="T4" fmla="*/ 284 w 402"/>
              <a:gd name="T5" fmla="*/ 3 h 382"/>
              <a:gd name="T6" fmla="*/ 12 w 402"/>
              <a:gd name="T7" fmla="*/ 102 h 382"/>
              <a:gd name="T8" fmla="*/ 3 w 402"/>
              <a:gd name="T9" fmla="*/ 122 h 382"/>
              <a:gd name="T10" fmla="*/ 46 w 402"/>
              <a:gd name="T11" fmla="*/ 241 h 382"/>
              <a:gd name="T12" fmla="*/ 46 w 402"/>
              <a:gd name="T13" fmla="*/ 177 h 382"/>
              <a:gd name="T14" fmla="*/ 97 w 402"/>
              <a:gd name="T15" fmla="*/ 125 h 382"/>
              <a:gd name="T16" fmla="*/ 169 w 402"/>
              <a:gd name="T17" fmla="*/ 125 h 382"/>
              <a:gd name="T18" fmla="*/ 255 w 402"/>
              <a:gd name="T19" fmla="*/ 65 h 382"/>
              <a:gd name="T20" fmla="*/ 304 w 402"/>
              <a:gd name="T21" fmla="*/ 125 h 382"/>
              <a:gd name="T22" fmla="*/ 344 w 402"/>
              <a:gd name="T23" fmla="*/ 125 h 382"/>
              <a:gd name="T24" fmla="*/ 387 w 402"/>
              <a:gd name="T25" fmla="*/ 161 h 382"/>
              <a:gd name="T26" fmla="*/ 97 w 402"/>
              <a:gd name="T27" fmla="*/ 161 h 382"/>
              <a:gd name="T28" fmla="*/ 82 w 402"/>
              <a:gd name="T29" fmla="*/ 177 h 382"/>
              <a:gd name="T30" fmla="*/ 82 w 402"/>
              <a:gd name="T31" fmla="*/ 366 h 382"/>
              <a:gd name="T32" fmla="*/ 97 w 402"/>
              <a:gd name="T33" fmla="*/ 382 h 382"/>
              <a:gd name="T34" fmla="*/ 387 w 402"/>
              <a:gd name="T35" fmla="*/ 382 h 382"/>
              <a:gd name="T36" fmla="*/ 402 w 402"/>
              <a:gd name="T37" fmla="*/ 366 h 382"/>
              <a:gd name="T38" fmla="*/ 402 w 402"/>
              <a:gd name="T39" fmla="*/ 177 h 382"/>
              <a:gd name="T40" fmla="*/ 387 w 402"/>
              <a:gd name="T41" fmla="*/ 161 h 382"/>
              <a:gd name="T42" fmla="*/ 364 w 402"/>
              <a:gd name="T43" fmla="*/ 342 h 382"/>
              <a:gd name="T44" fmla="*/ 125 w 402"/>
              <a:gd name="T45" fmla="*/ 342 h 382"/>
              <a:gd name="T46" fmla="*/ 125 w 402"/>
              <a:gd name="T47" fmla="*/ 307 h 382"/>
              <a:gd name="T48" fmla="*/ 161 w 402"/>
              <a:gd name="T49" fmla="*/ 222 h 382"/>
              <a:gd name="T50" fmla="*/ 217 w 402"/>
              <a:gd name="T51" fmla="*/ 290 h 382"/>
              <a:gd name="T52" fmla="*/ 269 w 402"/>
              <a:gd name="T53" fmla="*/ 237 h 382"/>
              <a:gd name="T54" fmla="*/ 336 w 402"/>
              <a:gd name="T55" fmla="*/ 213 h 382"/>
              <a:gd name="T56" fmla="*/ 364 w 402"/>
              <a:gd name="T57" fmla="*/ 277 h 382"/>
              <a:gd name="T58" fmla="*/ 364 w 402"/>
              <a:gd name="T59" fmla="*/ 342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2" h="382">
                <a:moveTo>
                  <a:pt x="344" y="125"/>
                </a:moveTo>
                <a:cubicBezTo>
                  <a:pt x="303" y="13"/>
                  <a:pt x="303" y="13"/>
                  <a:pt x="303" y="13"/>
                </a:cubicBezTo>
                <a:cubicBezTo>
                  <a:pt x="300" y="4"/>
                  <a:pt x="291" y="0"/>
                  <a:pt x="284" y="3"/>
                </a:cubicBezTo>
                <a:cubicBezTo>
                  <a:pt x="12" y="102"/>
                  <a:pt x="12" y="102"/>
                  <a:pt x="12" y="102"/>
                </a:cubicBezTo>
                <a:cubicBezTo>
                  <a:pt x="4" y="105"/>
                  <a:pt x="0" y="114"/>
                  <a:pt x="3" y="122"/>
                </a:cubicBezTo>
                <a:cubicBezTo>
                  <a:pt x="46" y="241"/>
                  <a:pt x="46" y="241"/>
                  <a:pt x="46" y="241"/>
                </a:cubicBezTo>
                <a:cubicBezTo>
                  <a:pt x="46" y="177"/>
                  <a:pt x="46" y="177"/>
                  <a:pt x="46" y="177"/>
                </a:cubicBezTo>
                <a:cubicBezTo>
                  <a:pt x="46" y="149"/>
                  <a:pt x="69" y="125"/>
                  <a:pt x="97" y="125"/>
                </a:cubicBezTo>
                <a:cubicBezTo>
                  <a:pt x="169" y="125"/>
                  <a:pt x="169" y="125"/>
                  <a:pt x="169" y="125"/>
                </a:cubicBezTo>
                <a:cubicBezTo>
                  <a:pt x="255" y="65"/>
                  <a:pt x="255" y="65"/>
                  <a:pt x="255" y="65"/>
                </a:cubicBezTo>
                <a:cubicBezTo>
                  <a:pt x="304" y="125"/>
                  <a:pt x="304" y="125"/>
                  <a:pt x="304" y="125"/>
                </a:cubicBezTo>
                <a:lnTo>
                  <a:pt x="344" y="125"/>
                </a:lnTo>
                <a:close/>
                <a:moveTo>
                  <a:pt x="387" y="161"/>
                </a:moveTo>
                <a:cubicBezTo>
                  <a:pt x="97" y="161"/>
                  <a:pt x="97" y="161"/>
                  <a:pt x="97" y="161"/>
                </a:cubicBezTo>
                <a:cubicBezTo>
                  <a:pt x="89" y="161"/>
                  <a:pt x="82" y="169"/>
                  <a:pt x="82" y="177"/>
                </a:cubicBezTo>
                <a:cubicBezTo>
                  <a:pt x="82" y="366"/>
                  <a:pt x="82" y="366"/>
                  <a:pt x="82" y="366"/>
                </a:cubicBezTo>
                <a:cubicBezTo>
                  <a:pt x="82" y="375"/>
                  <a:pt x="89" y="382"/>
                  <a:pt x="97" y="382"/>
                </a:cubicBezTo>
                <a:cubicBezTo>
                  <a:pt x="387" y="382"/>
                  <a:pt x="387" y="382"/>
                  <a:pt x="387" y="382"/>
                </a:cubicBezTo>
                <a:cubicBezTo>
                  <a:pt x="395" y="382"/>
                  <a:pt x="402" y="375"/>
                  <a:pt x="402" y="366"/>
                </a:cubicBezTo>
                <a:cubicBezTo>
                  <a:pt x="402" y="177"/>
                  <a:pt x="402" y="177"/>
                  <a:pt x="402" y="177"/>
                </a:cubicBezTo>
                <a:cubicBezTo>
                  <a:pt x="402" y="169"/>
                  <a:pt x="395" y="161"/>
                  <a:pt x="387" y="161"/>
                </a:cubicBezTo>
                <a:close/>
                <a:moveTo>
                  <a:pt x="364" y="342"/>
                </a:moveTo>
                <a:cubicBezTo>
                  <a:pt x="125" y="342"/>
                  <a:pt x="125" y="342"/>
                  <a:pt x="125" y="342"/>
                </a:cubicBezTo>
                <a:cubicBezTo>
                  <a:pt x="125" y="307"/>
                  <a:pt x="125" y="307"/>
                  <a:pt x="125" y="307"/>
                </a:cubicBezTo>
                <a:cubicBezTo>
                  <a:pt x="161" y="222"/>
                  <a:pt x="161" y="222"/>
                  <a:pt x="161" y="222"/>
                </a:cubicBezTo>
                <a:cubicBezTo>
                  <a:pt x="217" y="290"/>
                  <a:pt x="217" y="290"/>
                  <a:pt x="217" y="290"/>
                </a:cubicBezTo>
                <a:cubicBezTo>
                  <a:pt x="269" y="237"/>
                  <a:pt x="269" y="237"/>
                  <a:pt x="269" y="237"/>
                </a:cubicBezTo>
                <a:cubicBezTo>
                  <a:pt x="336" y="213"/>
                  <a:pt x="336" y="213"/>
                  <a:pt x="336" y="213"/>
                </a:cubicBezTo>
                <a:cubicBezTo>
                  <a:pt x="364" y="277"/>
                  <a:pt x="364" y="277"/>
                  <a:pt x="364" y="277"/>
                </a:cubicBezTo>
                <a:lnTo>
                  <a:pt x="364" y="342"/>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7" name="îŝḷîḓé-矩形: 圆角 5"/>
          <p:cNvSpPr/>
          <p:nvPr/>
        </p:nvSpPr>
        <p:spPr>
          <a:xfrm>
            <a:off x="3147175"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îŝḷîḓé-矩形: 圆角 6"/>
          <p:cNvSpPr/>
          <p:nvPr/>
        </p:nvSpPr>
        <p:spPr>
          <a:xfrm>
            <a:off x="3231146" y="2237314"/>
            <a:ext cx="1534929" cy="1534929"/>
          </a:xfrm>
          <a:prstGeom prst="roundRect">
            <a:avLst>
              <a:gd name="adj" fmla="val 50000"/>
            </a:avLst>
          </a:prstGeom>
          <a:solidFill>
            <a:schemeClr val="accent2">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矩形: 圆角 8"/>
          <p:cNvSpPr/>
          <p:nvPr/>
        </p:nvSpPr>
        <p:spPr>
          <a:xfrm>
            <a:off x="5243126"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ŝḷîḓé-矩形: 圆角 9"/>
          <p:cNvSpPr/>
          <p:nvPr/>
        </p:nvSpPr>
        <p:spPr>
          <a:xfrm>
            <a:off x="5327097" y="2237313"/>
            <a:ext cx="1534929" cy="1534929"/>
          </a:xfrm>
          <a:prstGeom prst="roundRect">
            <a:avLst>
              <a:gd name="adj" fmla="val 50000"/>
            </a:avLst>
          </a:prstGeom>
          <a:solidFill>
            <a:schemeClr val="accent3">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ŝḷîḓé-矩形: 圆角 11"/>
          <p:cNvSpPr/>
          <p:nvPr/>
        </p:nvSpPr>
        <p:spPr>
          <a:xfrm>
            <a:off x="9435030"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ŝḷîḓé-矩形: 圆角 12"/>
          <p:cNvSpPr/>
          <p:nvPr/>
        </p:nvSpPr>
        <p:spPr>
          <a:xfrm>
            <a:off x="9519001" y="2237313"/>
            <a:ext cx="1534929" cy="1534929"/>
          </a:xfrm>
          <a:prstGeom prst="roundRect">
            <a:avLst>
              <a:gd name="adj" fmla="val 50000"/>
            </a:avLst>
          </a:pr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矩形: 圆角 14"/>
          <p:cNvSpPr/>
          <p:nvPr/>
        </p:nvSpPr>
        <p:spPr>
          <a:xfrm>
            <a:off x="7339077"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矩形: 圆角 15"/>
          <p:cNvSpPr/>
          <p:nvPr/>
        </p:nvSpPr>
        <p:spPr>
          <a:xfrm>
            <a:off x="7423048" y="2237314"/>
            <a:ext cx="1534929" cy="1534929"/>
          </a:xfrm>
          <a:prstGeom prst="roundRect">
            <a:avLst>
              <a:gd name="adj" fmla="val 50000"/>
            </a:avLst>
          </a:prstGeom>
          <a:solidFill>
            <a:schemeClr val="accent4">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任意多边形: 形状 17"/>
          <p:cNvSpPr>
            <a:spLocks/>
          </p:cNvSpPr>
          <p:nvPr/>
        </p:nvSpPr>
        <p:spPr bwMode="auto">
          <a:xfrm>
            <a:off x="3750256" y="2805667"/>
            <a:ext cx="496708" cy="398223"/>
          </a:xfrm>
          <a:custGeom>
            <a:avLst/>
            <a:gdLst>
              <a:gd name="T0" fmla="*/ 382 w 401"/>
              <a:gd name="T1" fmla="*/ 100 h 320"/>
              <a:gd name="T2" fmla="*/ 19 w 401"/>
              <a:gd name="T3" fmla="*/ 100 h 320"/>
              <a:gd name="T4" fmla="*/ 1 w 401"/>
              <a:gd name="T5" fmla="*/ 120 h 320"/>
              <a:gd name="T6" fmla="*/ 18 w 401"/>
              <a:gd name="T7" fmla="*/ 300 h 320"/>
              <a:gd name="T8" fmla="*/ 40 w 401"/>
              <a:gd name="T9" fmla="*/ 320 h 320"/>
              <a:gd name="T10" fmla="*/ 362 w 401"/>
              <a:gd name="T11" fmla="*/ 320 h 320"/>
              <a:gd name="T12" fmla="*/ 384 w 401"/>
              <a:gd name="T13" fmla="*/ 300 h 320"/>
              <a:gd name="T14" fmla="*/ 400 w 401"/>
              <a:gd name="T15" fmla="*/ 120 h 320"/>
              <a:gd name="T16" fmla="*/ 382 w 401"/>
              <a:gd name="T17" fmla="*/ 100 h 320"/>
              <a:gd name="T18" fmla="*/ 369 w 401"/>
              <a:gd name="T19" fmla="*/ 56 h 320"/>
              <a:gd name="T20" fmla="*/ 345 w 401"/>
              <a:gd name="T21" fmla="*/ 40 h 320"/>
              <a:gd name="T22" fmla="*/ 208 w 401"/>
              <a:gd name="T23" fmla="*/ 40 h 320"/>
              <a:gd name="T24" fmla="*/ 174 w 401"/>
              <a:gd name="T25" fmla="*/ 26 h 320"/>
              <a:gd name="T26" fmla="*/ 162 w 401"/>
              <a:gd name="T27" fmla="*/ 14 h 320"/>
              <a:gd name="T28" fmla="*/ 128 w 401"/>
              <a:gd name="T29" fmla="*/ 0 h 320"/>
              <a:gd name="T30" fmla="*/ 62 w 401"/>
              <a:gd name="T31" fmla="*/ 0 h 320"/>
              <a:gd name="T32" fmla="*/ 40 w 401"/>
              <a:gd name="T33" fmla="*/ 20 h 320"/>
              <a:gd name="T34" fmla="*/ 34 w 401"/>
              <a:gd name="T35" fmla="*/ 72 h 320"/>
              <a:gd name="T36" fmla="*/ 373 w 401"/>
              <a:gd name="T37" fmla="*/ 72 h 320"/>
              <a:gd name="T38" fmla="*/ 369 w 401"/>
              <a:gd name="T39" fmla="*/ 5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1" h="320">
                <a:moveTo>
                  <a:pt x="382" y="100"/>
                </a:moveTo>
                <a:cubicBezTo>
                  <a:pt x="19" y="100"/>
                  <a:pt x="19" y="100"/>
                  <a:pt x="19" y="100"/>
                </a:cubicBezTo>
                <a:cubicBezTo>
                  <a:pt x="1" y="100"/>
                  <a:pt x="0" y="109"/>
                  <a:pt x="1" y="120"/>
                </a:cubicBezTo>
                <a:cubicBezTo>
                  <a:pt x="18" y="300"/>
                  <a:pt x="18" y="300"/>
                  <a:pt x="18" y="300"/>
                </a:cubicBezTo>
                <a:cubicBezTo>
                  <a:pt x="19" y="311"/>
                  <a:pt x="21" y="320"/>
                  <a:pt x="40" y="320"/>
                </a:cubicBezTo>
                <a:cubicBezTo>
                  <a:pt x="362" y="320"/>
                  <a:pt x="362" y="320"/>
                  <a:pt x="362" y="320"/>
                </a:cubicBezTo>
                <a:cubicBezTo>
                  <a:pt x="381" y="320"/>
                  <a:pt x="383" y="311"/>
                  <a:pt x="384" y="300"/>
                </a:cubicBezTo>
                <a:cubicBezTo>
                  <a:pt x="400" y="120"/>
                  <a:pt x="400" y="120"/>
                  <a:pt x="400" y="120"/>
                </a:cubicBezTo>
                <a:cubicBezTo>
                  <a:pt x="401" y="109"/>
                  <a:pt x="401" y="100"/>
                  <a:pt x="382" y="100"/>
                </a:cubicBezTo>
                <a:close/>
                <a:moveTo>
                  <a:pt x="369" y="56"/>
                </a:moveTo>
                <a:cubicBezTo>
                  <a:pt x="367" y="47"/>
                  <a:pt x="356" y="40"/>
                  <a:pt x="345" y="40"/>
                </a:cubicBezTo>
                <a:cubicBezTo>
                  <a:pt x="208" y="40"/>
                  <a:pt x="208" y="40"/>
                  <a:pt x="208" y="40"/>
                </a:cubicBezTo>
                <a:cubicBezTo>
                  <a:pt x="197" y="40"/>
                  <a:pt x="182" y="34"/>
                  <a:pt x="174" y="26"/>
                </a:cubicBezTo>
                <a:cubicBezTo>
                  <a:pt x="162" y="14"/>
                  <a:pt x="162" y="14"/>
                  <a:pt x="162" y="14"/>
                </a:cubicBezTo>
                <a:cubicBezTo>
                  <a:pt x="154" y="6"/>
                  <a:pt x="139" y="0"/>
                  <a:pt x="128" y="0"/>
                </a:cubicBezTo>
                <a:cubicBezTo>
                  <a:pt x="62" y="0"/>
                  <a:pt x="62" y="0"/>
                  <a:pt x="62" y="0"/>
                </a:cubicBezTo>
                <a:cubicBezTo>
                  <a:pt x="51" y="0"/>
                  <a:pt x="41" y="9"/>
                  <a:pt x="40" y="20"/>
                </a:cubicBezTo>
                <a:cubicBezTo>
                  <a:pt x="34" y="72"/>
                  <a:pt x="34" y="72"/>
                  <a:pt x="34" y="72"/>
                </a:cubicBezTo>
                <a:cubicBezTo>
                  <a:pt x="373" y="72"/>
                  <a:pt x="373" y="72"/>
                  <a:pt x="373" y="72"/>
                </a:cubicBezTo>
                <a:lnTo>
                  <a:pt x="369" y="56"/>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0" name="îŝḷîḓé-任意多边形: 形状 18"/>
          <p:cNvSpPr>
            <a:spLocks/>
          </p:cNvSpPr>
          <p:nvPr/>
        </p:nvSpPr>
        <p:spPr bwMode="auto">
          <a:xfrm>
            <a:off x="5783536" y="2770188"/>
            <a:ext cx="622050" cy="469178"/>
          </a:xfrm>
          <a:custGeom>
            <a:avLst/>
            <a:gdLst>
              <a:gd name="T0" fmla="*/ 69 w 406"/>
              <a:gd name="T1" fmla="*/ 199 h 306"/>
              <a:gd name="T2" fmla="*/ 129 w 406"/>
              <a:gd name="T3" fmla="*/ 270 h 306"/>
              <a:gd name="T4" fmla="*/ 203 w 406"/>
              <a:gd name="T5" fmla="*/ 306 h 306"/>
              <a:gd name="T6" fmla="*/ 275 w 406"/>
              <a:gd name="T7" fmla="*/ 272 h 306"/>
              <a:gd name="T8" fmla="*/ 313 w 406"/>
              <a:gd name="T9" fmla="*/ 212 h 306"/>
              <a:gd name="T10" fmla="*/ 203 w 406"/>
              <a:gd name="T11" fmla="*/ 266 h 306"/>
              <a:gd name="T12" fmla="*/ 69 w 406"/>
              <a:gd name="T13" fmla="*/ 199 h 306"/>
              <a:gd name="T14" fmla="*/ 393 w 406"/>
              <a:gd name="T15" fmla="*/ 101 h 306"/>
              <a:gd name="T16" fmla="*/ 226 w 406"/>
              <a:gd name="T17" fmla="*/ 7 h 306"/>
              <a:gd name="T18" fmla="*/ 179 w 406"/>
              <a:gd name="T19" fmla="*/ 7 h 306"/>
              <a:gd name="T20" fmla="*/ 13 w 406"/>
              <a:gd name="T21" fmla="*/ 101 h 306"/>
              <a:gd name="T22" fmla="*/ 13 w 406"/>
              <a:gd name="T23" fmla="*/ 127 h 306"/>
              <a:gd name="T24" fmla="*/ 179 w 406"/>
              <a:gd name="T25" fmla="*/ 220 h 306"/>
              <a:gd name="T26" fmla="*/ 226 w 406"/>
              <a:gd name="T27" fmla="*/ 220 h 306"/>
              <a:gd name="T28" fmla="*/ 334 w 406"/>
              <a:gd name="T29" fmla="*/ 160 h 306"/>
              <a:gd name="T30" fmla="*/ 217 w 406"/>
              <a:gd name="T31" fmla="*/ 133 h 306"/>
              <a:gd name="T32" fmla="*/ 203 w 406"/>
              <a:gd name="T33" fmla="*/ 135 h 306"/>
              <a:gd name="T34" fmla="*/ 165 w 406"/>
              <a:gd name="T35" fmla="*/ 112 h 306"/>
              <a:gd name="T36" fmla="*/ 203 w 406"/>
              <a:gd name="T37" fmla="*/ 89 h 306"/>
              <a:gd name="T38" fmla="*/ 238 w 406"/>
              <a:gd name="T39" fmla="*/ 104 h 306"/>
              <a:gd name="T40" fmla="*/ 362 w 406"/>
              <a:gd name="T41" fmla="*/ 145 h 306"/>
              <a:gd name="T42" fmla="*/ 393 w 406"/>
              <a:gd name="T43" fmla="*/ 127 h 306"/>
              <a:gd name="T44" fmla="*/ 393 w 406"/>
              <a:gd name="T45" fmla="*/ 101 h 306"/>
              <a:gd name="T46" fmla="*/ 342 w 406"/>
              <a:gd name="T47" fmla="*/ 277 h 306"/>
              <a:gd name="T48" fmla="*/ 370 w 406"/>
              <a:gd name="T49" fmla="*/ 275 h 306"/>
              <a:gd name="T50" fmla="*/ 362 w 406"/>
              <a:gd name="T51" fmla="*/ 145 h 306"/>
              <a:gd name="T52" fmla="*/ 334 w 406"/>
              <a:gd name="T53" fmla="*/ 160 h 306"/>
              <a:gd name="T54" fmla="*/ 342 w 406"/>
              <a:gd name="T55" fmla="*/ 27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306">
                <a:moveTo>
                  <a:pt x="69" y="199"/>
                </a:moveTo>
                <a:cubicBezTo>
                  <a:pt x="78" y="236"/>
                  <a:pt x="90" y="253"/>
                  <a:pt x="129" y="270"/>
                </a:cubicBezTo>
                <a:cubicBezTo>
                  <a:pt x="169" y="287"/>
                  <a:pt x="187" y="306"/>
                  <a:pt x="203" y="306"/>
                </a:cubicBezTo>
                <a:cubicBezTo>
                  <a:pt x="218" y="306"/>
                  <a:pt x="236" y="289"/>
                  <a:pt x="275" y="272"/>
                </a:cubicBezTo>
                <a:cubicBezTo>
                  <a:pt x="314" y="255"/>
                  <a:pt x="304" y="250"/>
                  <a:pt x="313" y="212"/>
                </a:cubicBezTo>
                <a:cubicBezTo>
                  <a:pt x="203" y="266"/>
                  <a:pt x="203" y="266"/>
                  <a:pt x="203" y="266"/>
                </a:cubicBezTo>
                <a:lnTo>
                  <a:pt x="69" y="199"/>
                </a:lnTo>
                <a:close/>
                <a:moveTo>
                  <a:pt x="393" y="101"/>
                </a:moveTo>
                <a:cubicBezTo>
                  <a:pt x="226" y="7"/>
                  <a:pt x="226" y="7"/>
                  <a:pt x="226" y="7"/>
                </a:cubicBezTo>
                <a:cubicBezTo>
                  <a:pt x="213" y="0"/>
                  <a:pt x="192" y="0"/>
                  <a:pt x="179" y="7"/>
                </a:cubicBezTo>
                <a:cubicBezTo>
                  <a:pt x="13" y="101"/>
                  <a:pt x="13" y="101"/>
                  <a:pt x="13" y="101"/>
                </a:cubicBezTo>
                <a:cubicBezTo>
                  <a:pt x="0" y="108"/>
                  <a:pt x="0" y="120"/>
                  <a:pt x="13" y="127"/>
                </a:cubicBezTo>
                <a:cubicBezTo>
                  <a:pt x="179" y="220"/>
                  <a:pt x="179" y="220"/>
                  <a:pt x="179" y="220"/>
                </a:cubicBezTo>
                <a:cubicBezTo>
                  <a:pt x="192" y="228"/>
                  <a:pt x="213" y="228"/>
                  <a:pt x="226" y="220"/>
                </a:cubicBezTo>
                <a:cubicBezTo>
                  <a:pt x="334" y="160"/>
                  <a:pt x="334" y="160"/>
                  <a:pt x="334" y="160"/>
                </a:cubicBezTo>
                <a:cubicBezTo>
                  <a:pt x="217" y="133"/>
                  <a:pt x="217" y="133"/>
                  <a:pt x="217" y="133"/>
                </a:cubicBezTo>
                <a:cubicBezTo>
                  <a:pt x="213" y="134"/>
                  <a:pt x="208" y="135"/>
                  <a:pt x="203" y="135"/>
                </a:cubicBezTo>
                <a:cubicBezTo>
                  <a:pt x="182" y="135"/>
                  <a:pt x="165" y="124"/>
                  <a:pt x="165" y="112"/>
                </a:cubicBezTo>
                <a:cubicBezTo>
                  <a:pt x="165" y="99"/>
                  <a:pt x="182" y="89"/>
                  <a:pt x="203" y="89"/>
                </a:cubicBezTo>
                <a:cubicBezTo>
                  <a:pt x="219" y="89"/>
                  <a:pt x="233" y="95"/>
                  <a:pt x="238" y="104"/>
                </a:cubicBezTo>
                <a:cubicBezTo>
                  <a:pt x="362" y="145"/>
                  <a:pt x="362" y="145"/>
                  <a:pt x="362" y="145"/>
                </a:cubicBezTo>
                <a:cubicBezTo>
                  <a:pt x="393" y="127"/>
                  <a:pt x="393" y="127"/>
                  <a:pt x="393" y="127"/>
                </a:cubicBezTo>
                <a:cubicBezTo>
                  <a:pt x="406" y="120"/>
                  <a:pt x="406" y="108"/>
                  <a:pt x="393" y="101"/>
                </a:cubicBezTo>
                <a:close/>
                <a:moveTo>
                  <a:pt x="342" y="277"/>
                </a:moveTo>
                <a:cubicBezTo>
                  <a:pt x="341" y="285"/>
                  <a:pt x="368" y="298"/>
                  <a:pt x="370" y="275"/>
                </a:cubicBezTo>
                <a:cubicBezTo>
                  <a:pt x="382" y="174"/>
                  <a:pt x="362" y="145"/>
                  <a:pt x="362" y="145"/>
                </a:cubicBezTo>
                <a:cubicBezTo>
                  <a:pt x="334" y="160"/>
                  <a:pt x="334" y="160"/>
                  <a:pt x="334" y="160"/>
                </a:cubicBezTo>
                <a:cubicBezTo>
                  <a:pt x="334" y="160"/>
                  <a:pt x="358" y="183"/>
                  <a:pt x="342" y="277"/>
                </a:cubicBez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1" name="îŝḷîḓé-任意多边形: 形状 19"/>
          <p:cNvSpPr>
            <a:spLocks/>
          </p:cNvSpPr>
          <p:nvPr/>
        </p:nvSpPr>
        <p:spPr bwMode="auto">
          <a:xfrm>
            <a:off x="8010051" y="2829677"/>
            <a:ext cx="360922" cy="350202"/>
          </a:xfrm>
          <a:custGeom>
            <a:avLst/>
            <a:gdLst>
              <a:gd name="T0" fmla="*/ 336 w 347"/>
              <a:gd name="T1" fmla="*/ 41 h 336"/>
              <a:gd name="T2" fmla="*/ 292 w 347"/>
              <a:gd name="T3" fmla="*/ 7 h 336"/>
              <a:gd name="T4" fmla="*/ 270 w 347"/>
              <a:gd name="T5" fmla="*/ 0 h 336"/>
              <a:gd name="T6" fmla="*/ 78 w 347"/>
              <a:gd name="T7" fmla="*/ 0 h 336"/>
              <a:gd name="T8" fmla="*/ 55 w 347"/>
              <a:gd name="T9" fmla="*/ 7 h 336"/>
              <a:gd name="T10" fmla="*/ 11 w 347"/>
              <a:gd name="T11" fmla="*/ 41 h 336"/>
              <a:gd name="T12" fmla="*/ 2 w 347"/>
              <a:gd name="T13" fmla="*/ 65 h 336"/>
              <a:gd name="T14" fmla="*/ 41 w 347"/>
              <a:gd name="T15" fmla="*/ 325 h 336"/>
              <a:gd name="T16" fmla="*/ 57 w 347"/>
              <a:gd name="T17" fmla="*/ 336 h 336"/>
              <a:gd name="T18" fmla="*/ 291 w 347"/>
              <a:gd name="T19" fmla="*/ 336 h 336"/>
              <a:gd name="T20" fmla="*/ 307 w 347"/>
              <a:gd name="T21" fmla="*/ 325 h 336"/>
              <a:gd name="T22" fmla="*/ 345 w 347"/>
              <a:gd name="T23" fmla="*/ 65 h 336"/>
              <a:gd name="T24" fmla="*/ 336 w 347"/>
              <a:gd name="T25" fmla="*/ 41 h 336"/>
              <a:gd name="T26" fmla="*/ 174 w 347"/>
              <a:gd name="T27" fmla="*/ 215 h 336"/>
              <a:gd name="T28" fmla="*/ 92 w 347"/>
              <a:gd name="T29" fmla="*/ 104 h 336"/>
              <a:gd name="T30" fmla="*/ 129 w 347"/>
              <a:gd name="T31" fmla="*/ 104 h 336"/>
              <a:gd name="T32" fmla="*/ 174 w 347"/>
              <a:gd name="T33" fmla="*/ 179 h 336"/>
              <a:gd name="T34" fmla="*/ 219 w 347"/>
              <a:gd name="T35" fmla="*/ 104 h 336"/>
              <a:gd name="T36" fmla="*/ 256 w 347"/>
              <a:gd name="T37" fmla="*/ 104 h 336"/>
              <a:gd name="T38" fmla="*/ 174 w 347"/>
              <a:gd name="T39" fmla="*/ 215 h 336"/>
              <a:gd name="T40" fmla="*/ 33 w 347"/>
              <a:gd name="T41" fmla="*/ 68 h 336"/>
              <a:gd name="T42" fmla="*/ 77 w 347"/>
              <a:gd name="T43" fmla="*/ 22 h 336"/>
              <a:gd name="T44" fmla="*/ 270 w 347"/>
              <a:gd name="T45" fmla="*/ 22 h 336"/>
              <a:gd name="T46" fmla="*/ 315 w 347"/>
              <a:gd name="T47" fmla="*/ 68 h 336"/>
              <a:gd name="T48" fmla="*/ 33 w 347"/>
              <a:gd name="T49" fmla="*/ 6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7" h="336">
                <a:moveTo>
                  <a:pt x="336" y="41"/>
                </a:moveTo>
                <a:cubicBezTo>
                  <a:pt x="330" y="36"/>
                  <a:pt x="298" y="12"/>
                  <a:pt x="292" y="7"/>
                </a:cubicBezTo>
                <a:cubicBezTo>
                  <a:pt x="286" y="1"/>
                  <a:pt x="277" y="0"/>
                  <a:pt x="270" y="0"/>
                </a:cubicBezTo>
                <a:cubicBezTo>
                  <a:pt x="78" y="0"/>
                  <a:pt x="78" y="0"/>
                  <a:pt x="78" y="0"/>
                </a:cubicBezTo>
                <a:cubicBezTo>
                  <a:pt x="71" y="0"/>
                  <a:pt x="61" y="1"/>
                  <a:pt x="55" y="7"/>
                </a:cubicBezTo>
                <a:cubicBezTo>
                  <a:pt x="49" y="12"/>
                  <a:pt x="17" y="36"/>
                  <a:pt x="11" y="41"/>
                </a:cubicBezTo>
                <a:cubicBezTo>
                  <a:pt x="5" y="46"/>
                  <a:pt x="0" y="54"/>
                  <a:pt x="2" y="65"/>
                </a:cubicBezTo>
                <a:cubicBezTo>
                  <a:pt x="4" y="76"/>
                  <a:pt x="41" y="325"/>
                  <a:pt x="41" y="325"/>
                </a:cubicBezTo>
                <a:cubicBezTo>
                  <a:pt x="43" y="331"/>
                  <a:pt x="50" y="336"/>
                  <a:pt x="57" y="336"/>
                </a:cubicBezTo>
                <a:cubicBezTo>
                  <a:pt x="291" y="336"/>
                  <a:pt x="291" y="336"/>
                  <a:pt x="291" y="336"/>
                </a:cubicBezTo>
                <a:cubicBezTo>
                  <a:pt x="298" y="336"/>
                  <a:pt x="305" y="331"/>
                  <a:pt x="307" y="325"/>
                </a:cubicBezTo>
                <a:cubicBezTo>
                  <a:pt x="307" y="325"/>
                  <a:pt x="344" y="76"/>
                  <a:pt x="345" y="65"/>
                </a:cubicBezTo>
                <a:cubicBezTo>
                  <a:pt x="347" y="54"/>
                  <a:pt x="342" y="46"/>
                  <a:pt x="336" y="41"/>
                </a:cubicBezTo>
                <a:close/>
                <a:moveTo>
                  <a:pt x="174" y="215"/>
                </a:moveTo>
                <a:cubicBezTo>
                  <a:pt x="109" y="215"/>
                  <a:pt x="95" y="123"/>
                  <a:pt x="92" y="104"/>
                </a:cubicBezTo>
                <a:cubicBezTo>
                  <a:pt x="129" y="104"/>
                  <a:pt x="129" y="104"/>
                  <a:pt x="129" y="104"/>
                </a:cubicBezTo>
                <a:cubicBezTo>
                  <a:pt x="134" y="132"/>
                  <a:pt x="147" y="179"/>
                  <a:pt x="174" y="179"/>
                </a:cubicBezTo>
                <a:cubicBezTo>
                  <a:pt x="201" y="179"/>
                  <a:pt x="213" y="132"/>
                  <a:pt x="219" y="104"/>
                </a:cubicBezTo>
                <a:cubicBezTo>
                  <a:pt x="256" y="104"/>
                  <a:pt x="256" y="104"/>
                  <a:pt x="256" y="104"/>
                </a:cubicBezTo>
                <a:cubicBezTo>
                  <a:pt x="253" y="123"/>
                  <a:pt x="239" y="215"/>
                  <a:pt x="174" y="215"/>
                </a:cubicBezTo>
                <a:close/>
                <a:moveTo>
                  <a:pt x="33" y="68"/>
                </a:moveTo>
                <a:cubicBezTo>
                  <a:pt x="77" y="22"/>
                  <a:pt x="77" y="22"/>
                  <a:pt x="77" y="22"/>
                </a:cubicBezTo>
                <a:cubicBezTo>
                  <a:pt x="270" y="22"/>
                  <a:pt x="270" y="22"/>
                  <a:pt x="270" y="22"/>
                </a:cubicBezTo>
                <a:cubicBezTo>
                  <a:pt x="315" y="68"/>
                  <a:pt x="315" y="68"/>
                  <a:pt x="315" y="68"/>
                </a:cubicBezTo>
                <a:lnTo>
                  <a:pt x="33" y="68"/>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2" name="îŝḷîḓé-任意多边形: 形状 20"/>
          <p:cNvSpPr>
            <a:spLocks/>
          </p:cNvSpPr>
          <p:nvPr/>
        </p:nvSpPr>
        <p:spPr bwMode="auto">
          <a:xfrm>
            <a:off x="10071260" y="2811834"/>
            <a:ext cx="430411" cy="385886"/>
          </a:xfrm>
          <a:custGeom>
            <a:avLst/>
            <a:gdLst>
              <a:gd name="T0" fmla="*/ 116 w 400"/>
              <a:gd name="T1" fmla="*/ 224 h 360"/>
              <a:gd name="T2" fmla="*/ 116 w 400"/>
              <a:gd name="T3" fmla="*/ 100 h 360"/>
              <a:gd name="T4" fmla="*/ 40 w 400"/>
              <a:gd name="T5" fmla="*/ 100 h 360"/>
              <a:gd name="T6" fmla="*/ 0 w 400"/>
              <a:gd name="T7" fmla="*/ 140 h 360"/>
              <a:gd name="T8" fmla="*/ 0 w 400"/>
              <a:gd name="T9" fmla="*/ 260 h 360"/>
              <a:gd name="T10" fmla="*/ 40 w 400"/>
              <a:gd name="T11" fmla="*/ 300 h 360"/>
              <a:gd name="T12" fmla="*/ 60 w 400"/>
              <a:gd name="T13" fmla="*/ 300 h 360"/>
              <a:gd name="T14" fmla="*/ 60 w 400"/>
              <a:gd name="T15" fmla="*/ 360 h 360"/>
              <a:gd name="T16" fmla="*/ 120 w 400"/>
              <a:gd name="T17" fmla="*/ 300 h 360"/>
              <a:gd name="T18" fmla="*/ 220 w 400"/>
              <a:gd name="T19" fmla="*/ 300 h 360"/>
              <a:gd name="T20" fmla="*/ 260 w 400"/>
              <a:gd name="T21" fmla="*/ 260 h 360"/>
              <a:gd name="T22" fmla="*/ 260 w 400"/>
              <a:gd name="T23" fmla="*/ 223 h 360"/>
              <a:gd name="T24" fmla="*/ 256 w 400"/>
              <a:gd name="T25" fmla="*/ 224 h 360"/>
              <a:gd name="T26" fmla="*/ 116 w 400"/>
              <a:gd name="T27" fmla="*/ 224 h 360"/>
              <a:gd name="T28" fmla="*/ 360 w 400"/>
              <a:gd name="T29" fmla="*/ 0 h 360"/>
              <a:gd name="T30" fmla="*/ 180 w 400"/>
              <a:gd name="T31" fmla="*/ 0 h 360"/>
              <a:gd name="T32" fmla="*/ 140 w 400"/>
              <a:gd name="T33" fmla="*/ 40 h 360"/>
              <a:gd name="T34" fmla="*/ 140 w 400"/>
              <a:gd name="T35" fmla="*/ 200 h 360"/>
              <a:gd name="T36" fmla="*/ 280 w 400"/>
              <a:gd name="T37" fmla="*/ 200 h 360"/>
              <a:gd name="T38" fmla="*/ 340 w 400"/>
              <a:gd name="T39" fmla="*/ 260 h 360"/>
              <a:gd name="T40" fmla="*/ 340 w 400"/>
              <a:gd name="T41" fmla="*/ 200 h 360"/>
              <a:gd name="T42" fmla="*/ 360 w 400"/>
              <a:gd name="T43" fmla="*/ 200 h 360"/>
              <a:gd name="T44" fmla="*/ 400 w 400"/>
              <a:gd name="T45" fmla="*/ 160 h 360"/>
              <a:gd name="T46" fmla="*/ 400 w 400"/>
              <a:gd name="T47" fmla="*/ 40 h 360"/>
              <a:gd name="T48" fmla="*/ 360 w 400"/>
              <a:gd name="T49"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0" h="360">
                <a:moveTo>
                  <a:pt x="116" y="224"/>
                </a:moveTo>
                <a:cubicBezTo>
                  <a:pt x="116" y="100"/>
                  <a:pt x="116" y="100"/>
                  <a:pt x="116" y="100"/>
                </a:cubicBezTo>
                <a:cubicBezTo>
                  <a:pt x="40" y="100"/>
                  <a:pt x="40" y="100"/>
                  <a:pt x="40" y="100"/>
                </a:cubicBezTo>
                <a:cubicBezTo>
                  <a:pt x="18" y="100"/>
                  <a:pt x="0" y="118"/>
                  <a:pt x="0" y="140"/>
                </a:cubicBezTo>
                <a:cubicBezTo>
                  <a:pt x="0" y="260"/>
                  <a:pt x="0" y="260"/>
                  <a:pt x="0" y="260"/>
                </a:cubicBezTo>
                <a:cubicBezTo>
                  <a:pt x="0" y="282"/>
                  <a:pt x="18" y="300"/>
                  <a:pt x="40" y="300"/>
                </a:cubicBezTo>
                <a:cubicBezTo>
                  <a:pt x="60" y="300"/>
                  <a:pt x="60" y="300"/>
                  <a:pt x="60" y="300"/>
                </a:cubicBezTo>
                <a:cubicBezTo>
                  <a:pt x="60" y="360"/>
                  <a:pt x="60" y="360"/>
                  <a:pt x="60" y="360"/>
                </a:cubicBezTo>
                <a:cubicBezTo>
                  <a:pt x="120" y="300"/>
                  <a:pt x="120" y="300"/>
                  <a:pt x="120" y="300"/>
                </a:cubicBezTo>
                <a:cubicBezTo>
                  <a:pt x="220" y="300"/>
                  <a:pt x="220" y="300"/>
                  <a:pt x="220" y="300"/>
                </a:cubicBezTo>
                <a:cubicBezTo>
                  <a:pt x="242" y="300"/>
                  <a:pt x="260" y="282"/>
                  <a:pt x="260" y="260"/>
                </a:cubicBezTo>
                <a:cubicBezTo>
                  <a:pt x="260" y="223"/>
                  <a:pt x="260" y="223"/>
                  <a:pt x="260" y="223"/>
                </a:cubicBezTo>
                <a:cubicBezTo>
                  <a:pt x="258" y="224"/>
                  <a:pt x="257" y="224"/>
                  <a:pt x="256" y="224"/>
                </a:cubicBezTo>
                <a:lnTo>
                  <a:pt x="116" y="224"/>
                </a:lnTo>
                <a:close/>
                <a:moveTo>
                  <a:pt x="360" y="0"/>
                </a:moveTo>
                <a:cubicBezTo>
                  <a:pt x="180" y="0"/>
                  <a:pt x="180" y="0"/>
                  <a:pt x="180" y="0"/>
                </a:cubicBezTo>
                <a:cubicBezTo>
                  <a:pt x="158" y="0"/>
                  <a:pt x="140" y="18"/>
                  <a:pt x="140" y="40"/>
                </a:cubicBezTo>
                <a:cubicBezTo>
                  <a:pt x="140" y="200"/>
                  <a:pt x="140" y="200"/>
                  <a:pt x="140" y="200"/>
                </a:cubicBezTo>
                <a:cubicBezTo>
                  <a:pt x="280" y="200"/>
                  <a:pt x="280" y="200"/>
                  <a:pt x="280" y="200"/>
                </a:cubicBezTo>
                <a:cubicBezTo>
                  <a:pt x="340" y="260"/>
                  <a:pt x="340" y="260"/>
                  <a:pt x="340" y="260"/>
                </a:cubicBezTo>
                <a:cubicBezTo>
                  <a:pt x="340" y="200"/>
                  <a:pt x="340" y="200"/>
                  <a:pt x="340" y="200"/>
                </a:cubicBezTo>
                <a:cubicBezTo>
                  <a:pt x="360" y="200"/>
                  <a:pt x="360" y="200"/>
                  <a:pt x="360" y="200"/>
                </a:cubicBezTo>
                <a:cubicBezTo>
                  <a:pt x="382" y="200"/>
                  <a:pt x="400" y="182"/>
                  <a:pt x="400" y="160"/>
                </a:cubicBezTo>
                <a:cubicBezTo>
                  <a:pt x="400" y="40"/>
                  <a:pt x="400" y="40"/>
                  <a:pt x="400" y="40"/>
                </a:cubicBezTo>
                <a:cubicBezTo>
                  <a:pt x="400" y="18"/>
                  <a:pt x="382" y="0"/>
                  <a:pt x="360" y="0"/>
                </a:cubicBez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grpSp>
        <p:nvGrpSpPr>
          <p:cNvPr id="31" name="组合 30"/>
          <p:cNvGrpSpPr/>
          <p:nvPr/>
        </p:nvGrpSpPr>
        <p:grpSpPr>
          <a:xfrm>
            <a:off x="883704" y="4284803"/>
            <a:ext cx="2050552" cy="1104096"/>
            <a:chOff x="7885432" y="3341205"/>
            <a:chExt cx="2050552" cy="1104096"/>
          </a:xfrm>
        </p:grpSpPr>
        <p:sp>
          <p:nvSpPr>
            <p:cNvPr id="32" name="矩形 31"/>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3" name="矩形 32"/>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7" name="组合 36"/>
          <p:cNvGrpSpPr/>
          <p:nvPr/>
        </p:nvGrpSpPr>
        <p:grpSpPr>
          <a:xfrm>
            <a:off x="2973334" y="4284803"/>
            <a:ext cx="2050552" cy="1104096"/>
            <a:chOff x="7885432" y="3341205"/>
            <a:chExt cx="2050552" cy="1104096"/>
          </a:xfrm>
        </p:grpSpPr>
        <p:sp>
          <p:nvSpPr>
            <p:cNvPr id="38" name="矩形 37"/>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9" name="矩形 38"/>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0" name="组合 39"/>
          <p:cNvGrpSpPr/>
          <p:nvPr/>
        </p:nvGrpSpPr>
        <p:grpSpPr>
          <a:xfrm>
            <a:off x="5062964" y="4284803"/>
            <a:ext cx="2050552" cy="1104096"/>
            <a:chOff x="7885432" y="3341205"/>
            <a:chExt cx="2050552" cy="1104096"/>
          </a:xfrm>
        </p:grpSpPr>
        <p:sp>
          <p:nvSpPr>
            <p:cNvPr id="41" name="矩形 40"/>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2" name="矩形 41"/>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3" name="组合 42"/>
          <p:cNvGrpSpPr/>
          <p:nvPr/>
        </p:nvGrpSpPr>
        <p:grpSpPr>
          <a:xfrm>
            <a:off x="7152594" y="4284803"/>
            <a:ext cx="2050552" cy="1104096"/>
            <a:chOff x="7885432" y="3341205"/>
            <a:chExt cx="2050552" cy="1104096"/>
          </a:xfrm>
        </p:grpSpPr>
        <p:sp>
          <p:nvSpPr>
            <p:cNvPr id="44" name="矩形 43"/>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5" name="矩形 44"/>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6" name="组合 45"/>
          <p:cNvGrpSpPr/>
          <p:nvPr/>
        </p:nvGrpSpPr>
        <p:grpSpPr>
          <a:xfrm>
            <a:off x="9242224" y="4284803"/>
            <a:ext cx="2050552" cy="1104096"/>
            <a:chOff x="7885432" y="3341205"/>
            <a:chExt cx="2050552" cy="1104096"/>
          </a:xfrm>
        </p:grpSpPr>
        <p:sp>
          <p:nvSpPr>
            <p:cNvPr id="47" name="矩形 46"/>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8" name="矩形 47"/>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4" name="组合 33"/>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2668257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fill="hold"/>
                                        <p:tgtEl>
                                          <p:spTgt spid="17"/>
                                        </p:tgtEl>
                                        <p:attrNameLst>
                                          <p:attrName>ppt_w</p:attrName>
                                        </p:attrNameLst>
                                      </p:cBhvr>
                                      <p:tavLst>
                                        <p:tav tm="0">
                                          <p:val>
                                            <p:fltVal val="0"/>
                                          </p:val>
                                        </p:tav>
                                        <p:tav tm="100000">
                                          <p:val>
                                            <p:strVal val="#ppt_w"/>
                                          </p:val>
                                        </p:tav>
                                      </p:tavLst>
                                    </p:anim>
                                    <p:anim calcmode="lin" valueType="num">
                                      <p:cBhvr>
                                        <p:cTn id="58" dur="500" fill="hold"/>
                                        <p:tgtEl>
                                          <p:spTgt spid="17"/>
                                        </p:tgtEl>
                                        <p:attrNameLst>
                                          <p:attrName>ppt_h</p:attrName>
                                        </p:attrNameLst>
                                      </p:cBhvr>
                                      <p:tavLst>
                                        <p:tav tm="0">
                                          <p:val>
                                            <p:fltVal val="0"/>
                                          </p:val>
                                        </p:tav>
                                        <p:tav tm="100000">
                                          <p:val>
                                            <p:strVal val="#ppt_h"/>
                                          </p:val>
                                        </p:tav>
                                      </p:tavLst>
                                    </p:anim>
                                    <p:animEffect transition="in" filter="fade">
                                      <p:cBhvr>
                                        <p:cTn id="59" dur="500"/>
                                        <p:tgtEl>
                                          <p:spTgt spid="1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500"/>
                            </p:stCondLst>
                            <p:childTnLst>
                              <p:par>
                                <p:cTn id="81" presetID="42" presetClass="entr" presetSubtype="0"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1000"/>
                                        <p:tgtEl>
                                          <p:spTgt spid="31"/>
                                        </p:tgtEl>
                                      </p:cBhvr>
                                    </p:animEffect>
                                    <p:anim calcmode="lin" valueType="num">
                                      <p:cBhvr>
                                        <p:cTn id="84" dur="1000" fill="hold"/>
                                        <p:tgtEl>
                                          <p:spTgt spid="31"/>
                                        </p:tgtEl>
                                        <p:attrNameLst>
                                          <p:attrName>ppt_x</p:attrName>
                                        </p:attrNameLst>
                                      </p:cBhvr>
                                      <p:tavLst>
                                        <p:tav tm="0">
                                          <p:val>
                                            <p:strVal val="#ppt_x"/>
                                          </p:val>
                                        </p:tav>
                                        <p:tav tm="100000">
                                          <p:val>
                                            <p:strVal val="#ppt_x"/>
                                          </p:val>
                                        </p:tav>
                                      </p:tavLst>
                                    </p:anim>
                                    <p:anim calcmode="lin" valueType="num">
                                      <p:cBhvr>
                                        <p:cTn id="85" dur="1000" fill="hold"/>
                                        <p:tgtEl>
                                          <p:spTgt spid="31"/>
                                        </p:tgtEl>
                                        <p:attrNameLst>
                                          <p:attrName>ppt_y</p:attrName>
                                        </p:attrNameLst>
                                      </p:cBhvr>
                                      <p:tavLst>
                                        <p:tav tm="0">
                                          <p:val>
                                            <p:strVal val="#ppt_y+.1"/>
                                          </p:val>
                                        </p:tav>
                                        <p:tav tm="100000">
                                          <p:val>
                                            <p:strVal val="#ppt_y"/>
                                          </p:val>
                                        </p:tav>
                                      </p:tavLst>
                                    </p:anim>
                                  </p:childTnLst>
                                </p:cTn>
                              </p:par>
                            </p:childTnLst>
                          </p:cTn>
                        </p:par>
                        <p:par>
                          <p:cTn id="86" fill="hold">
                            <p:stCondLst>
                              <p:cond delay="1500"/>
                            </p:stCondLst>
                            <p:childTnLst>
                              <p:par>
                                <p:cTn id="87" presetID="42" presetClass="entr" presetSubtype="0" fill="hold" nodeType="after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1000"/>
                                        <p:tgtEl>
                                          <p:spTgt spid="37"/>
                                        </p:tgtEl>
                                      </p:cBhvr>
                                    </p:animEffect>
                                    <p:anim calcmode="lin" valueType="num">
                                      <p:cBhvr>
                                        <p:cTn id="90" dur="1000" fill="hold"/>
                                        <p:tgtEl>
                                          <p:spTgt spid="37"/>
                                        </p:tgtEl>
                                        <p:attrNameLst>
                                          <p:attrName>ppt_x</p:attrName>
                                        </p:attrNameLst>
                                      </p:cBhvr>
                                      <p:tavLst>
                                        <p:tav tm="0">
                                          <p:val>
                                            <p:strVal val="#ppt_x"/>
                                          </p:val>
                                        </p:tav>
                                        <p:tav tm="100000">
                                          <p:val>
                                            <p:strVal val="#ppt_x"/>
                                          </p:val>
                                        </p:tav>
                                      </p:tavLst>
                                    </p:anim>
                                    <p:anim calcmode="lin" valueType="num">
                                      <p:cBhvr>
                                        <p:cTn id="91" dur="1000" fill="hold"/>
                                        <p:tgtEl>
                                          <p:spTgt spid="37"/>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1000"/>
                                        <p:tgtEl>
                                          <p:spTgt spid="40"/>
                                        </p:tgtEl>
                                      </p:cBhvr>
                                    </p:animEffect>
                                    <p:anim calcmode="lin" valueType="num">
                                      <p:cBhvr>
                                        <p:cTn id="96" dur="1000" fill="hold"/>
                                        <p:tgtEl>
                                          <p:spTgt spid="40"/>
                                        </p:tgtEl>
                                        <p:attrNameLst>
                                          <p:attrName>ppt_x</p:attrName>
                                        </p:attrNameLst>
                                      </p:cBhvr>
                                      <p:tavLst>
                                        <p:tav tm="0">
                                          <p:val>
                                            <p:strVal val="#ppt_x"/>
                                          </p:val>
                                        </p:tav>
                                        <p:tav tm="100000">
                                          <p:val>
                                            <p:strVal val="#ppt_x"/>
                                          </p:val>
                                        </p:tav>
                                      </p:tavLst>
                                    </p:anim>
                                    <p:anim calcmode="lin" valueType="num">
                                      <p:cBhvr>
                                        <p:cTn id="97" dur="1000" fill="hold"/>
                                        <p:tgtEl>
                                          <p:spTgt spid="40"/>
                                        </p:tgtEl>
                                        <p:attrNameLst>
                                          <p:attrName>ppt_y</p:attrName>
                                        </p:attrNameLst>
                                      </p:cBhvr>
                                      <p:tavLst>
                                        <p:tav tm="0">
                                          <p:val>
                                            <p:strVal val="#ppt_y+.1"/>
                                          </p:val>
                                        </p:tav>
                                        <p:tav tm="100000">
                                          <p:val>
                                            <p:strVal val="#ppt_y"/>
                                          </p:val>
                                        </p:tav>
                                      </p:tavLst>
                                    </p:anim>
                                  </p:childTnLst>
                                </p:cTn>
                              </p:par>
                            </p:childTnLst>
                          </p:cTn>
                        </p:par>
                        <p:par>
                          <p:cTn id="98" fill="hold">
                            <p:stCondLst>
                              <p:cond delay="3500"/>
                            </p:stCondLst>
                            <p:childTnLst>
                              <p:par>
                                <p:cTn id="99" presetID="42" presetClass="entr" presetSubtype="0" fill="hold" nodeType="after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1000"/>
                                        <p:tgtEl>
                                          <p:spTgt spid="43"/>
                                        </p:tgtEl>
                                      </p:cBhvr>
                                    </p:animEffect>
                                    <p:anim calcmode="lin" valueType="num">
                                      <p:cBhvr>
                                        <p:cTn id="102" dur="1000" fill="hold"/>
                                        <p:tgtEl>
                                          <p:spTgt spid="43"/>
                                        </p:tgtEl>
                                        <p:attrNameLst>
                                          <p:attrName>ppt_x</p:attrName>
                                        </p:attrNameLst>
                                      </p:cBhvr>
                                      <p:tavLst>
                                        <p:tav tm="0">
                                          <p:val>
                                            <p:strVal val="#ppt_x"/>
                                          </p:val>
                                        </p:tav>
                                        <p:tav tm="100000">
                                          <p:val>
                                            <p:strVal val="#ppt_x"/>
                                          </p:val>
                                        </p:tav>
                                      </p:tavLst>
                                    </p:anim>
                                    <p:anim calcmode="lin" valueType="num">
                                      <p:cBhvr>
                                        <p:cTn id="103" dur="1000" fill="hold"/>
                                        <p:tgtEl>
                                          <p:spTgt spid="43"/>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nodeType="after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8" grpId="0" animBg="1"/>
      <p:bldP spid="10" grpId="0" animBg="1"/>
      <p:bldP spid="11" grpId="0" animBg="1"/>
      <p:bldP spid="13" grpId="0" animBg="1"/>
      <p:bldP spid="14" grpId="0" animBg="1"/>
      <p:bldP spid="16" grpId="0" animBg="1"/>
      <p:bldP spid="17" grpId="0" animBg="1"/>
      <p:bldP spid="19" grpId="0" animBg="1"/>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2382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2382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63055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63055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3285754" y="2397931"/>
            <a:ext cx="2404482" cy="883254"/>
            <a:chOff x="7805426" y="3341205"/>
            <a:chExt cx="2186586" cy="883254"/>
          </a:xfrm>
        </p:grpSpPr>
        <p:sp>
          <p:nvSpPr>
            <p:cNvPr id="15" name="矩形 14"/>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6" name="矩形 15"/>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17" name="组合 16"/>
          <p:cNvGrpSpPr/>
          <p:nvPr/>
        </p:nvGrpSpPr>
        <p:grpSpPr>
          <a:xfrm>
            <a:off x="3285754" y="4356278"/>
            <a:ext cx="2404482" cy="883254"/>
            <a:chOff x="7805426" y="3341205"/>
            <a:chExt cx="2186586" cy="883254"/>
          </a:xfrm>
        </p:grpSpPr>
        <p:sp>
          <p:nvSpPr>
            <p:cNvPr id="18" name="矩形 17"/>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9" name="矩形 18"/>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0" name="组合 19"/>
          <p:cNvGrpSpPr/>
          <p:nvPr/>
        </p:nvGrpSpPr>
        <p:grpSpPr>
          <a:xfrm>
            <a:off x="8289554" y="2397931"/>
            <a:ext cx="2404482" cy="883254"/>
            <a:chOff x="7805426" y="3341205"/>
            <a:chExt cx="2186586" cy="883254"/>
          </a:xfrm>
        </p:grpSpPr>
        <p:sp>
          <p:nvSpPr>
            <p:cNvPr id="21" name="矩形 20"/>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2" name="矩形 21"/>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3" name="组合 22"/>
          <p:cNvGrpSpPr/>
          <p:nvPr/>
        </p:nvGrpSpPr>
        <p:grpSpPr>
          <a:xfrm>
            <a:off x="8289554" y="4356278"/>
            <a:ext cx="2404482" cy="883254"/>
            <a:chOff x="7805426" y="3341205"/>
            <a:chExt cx="2186586" cy="883254"/>
          </a:xfrm>
        </p:grpSpPr>
        <p:sp>
          <p:nvSpPr>
            <p:cNvPr id="24" name="矩形 23"/>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5" name="矩形 24"/>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pic>
        <p:nvPicPr>
          <p:cNvPr id="30" name="图片占位符 2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9506" r="9506"/>
          <a:stretch>
            <a:fillRect/>
          </a:stretch>
        </p:blipFill>
        <p:spPr>
          <a:xfrm>
            <a:off x="1346200" y="2141058"/>
            <a:ext cx="1663700" cy="1376842"/>
          </a:xfrm>
        </p:spPr>
      </p:pic>
      <p:pic>
        <p:nvPicPr>
          <p:cNvPr id="32" name="图片占位符 3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9846" r="9846"/>
          <a:stretch>
            <a:fillRect/>
          </a:stretch>
        </p:blipFill>
        <p:spPr/>
      </p:pic>
      <p:pic>
        <p:nvPicPr>
          <p:cNvPr id="31" name="图片占位符 30"/>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9695" r="9695"/>
          <a:stretch>
            <a:fillRect/>
          </a:stretch>
        </p:blipFill>
        <p:spPr/>
      </p:pic>
      <p:pic>
        <p:nvPicPr>
          <p:cNvPr id="33" name="图片占位符 32"/>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9695" r="9695"/>
          <a:stretch>
            <a:fillRect/>
          </a:stretch>
        </p:blipFill>
        <p:spPr/>
      </p:pic>
      <p:grpSp>
        <p:nvGrpSpPr>
          <p:cNvPr id="26" name="组合 25"/>
          <p:cNvGrpSpPr/>
          <p:nvPr/>
        </p:nvGrpSpPr>
        <p:grpSpPr>
          <a:xfrm>
            <a:off x="2106576" y="317845"/>
            <a:ext cx="4885992" cy="774045"/>
            <a:chOff x="5373378" y="1290798"/>
            <a:chExt cx="4885992" cy="774045"/>
          </a:xfrm>
        </p:grpSpPr>
        <p:sp>
          <p:nvSpPr>
            <p:cNvPr id="27" name="文本框 26"/>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28" name="文本框 27"/>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2917161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1000"/>
                                        <p:tgtEl>
                                          <p:spTgt spid="31"/>
                                        </p:tgtEl>
                                      </p:cBhvr>
                                    </p:animEffect>
                                    <p:anim calcmode="lin" valueType="num">
                                      <p:cBhvr>
                                        <p:cTn id="34" dur="1000" fill="hold"/>
                                        <p:tgtEl>
                                          <p:spTgt spid="31"/>
                                        </p:tgtEl>
                                        <p:attrNameLst>
                                          <p:attrName>ppt_x</p:attrName>
                                        </p:attrNameLst>
                                      </p:cBhvr>
                                      <p:tavLst>
                                        <p:tav tm="0">
                                          <p:val>
                                            <p:strVal val="#ppt_x"/>
                                          </p:val>
                                        </p:tav>
                                        <p:tav tm="100000">
                                          <p:val>
                                            <p:strVal val="#ppt_x"/>
                                          </p:val>
                                        </p:tav>
                                      </p:tavLst>
                                    </p:anim>
                                    <p:anim calcmode="lin" valueType="num">
                                      <p:cBhvr>
                                        <p:cTn id="35" dur="1000" fill="hold"/>
                                        <p:tgtEl>
                                          <p:spTgt spid="31"/>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1000"/>
                                        <p:tgtEl>
                                          <p:spTgt spid="3"/>
                                        </p:tgtEl>
                                      </p:cBhvr>
                                    </p:animEffect>
                                    <p:anim calcmode="lin" valueType="num">
                                      <p:cBhvr>
                                        <p:cTn id="40" dur="1000" fill="hold"/>
                                        <p:tgtEl>
                                          <p:spTgt spid="3"/>
                                        </p:tgtEl>
                                        <p:attrNameLst>
                                          <p:attrName>ppt_x</p:attrName>
                                        </p:attrNameLst>
                                      </p:cBhvr>
                                      <p:tavLst>
                                        <p:tav tm="0">
                                          <p:val>
                                            <p:strVal val="#ppt_x"/>
                                          </p:val>
                                        </p:tav>
                                        <p:tav tm="100000">
                                          <p:val>
                                            <p:strVal val="#ppt_x"/>
                                          </p:val>
                                        </p:tav>
                                      </p:tavLst>
                                    </p:anim>
                                    <p:anim calcmode="lin" valueType="num">
                                      <p:cBhvr>
                                        <p:cTn id="41" dur="1000" fill="hold"/>
                                        <p:tgtEl>
                                          <p:spTgt spid="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1000"/>
                                        <p:tgtEl>
                                          <p:spTgt spid="5"/>
                                        </p:tgtEl>
                                      </p:cBhvr>
                                    </p:animEffect>
                                    <p:anim calcmode="lin" valueType="num">
                                      <p:cBhvr>
                                        <p:cTn id="56" dur="1000" fill="hold"/>
                                        <p:tgtEl>
                                          <p:spTgt spid="5"/>
                                        </p:tgtEl>
                                        <p:attrNameLst>
                                          <p:attrName>ppt_x</p:attrName>
                                        </p:attrNameLst>
                                      </p:cBhvr>
                                      <p:tavLst>
                                        <p:tav tm="0">
                                          <p:val>
                                            <p:strVal val="#ppt_x"/>
                                          </p:val>
                                        </p:tav>
                                        <p:tav tm="100000">
                                          <p:val>
                                            <p:strVal val="#ppt_x"/>
                                          </p:val>
                                        </p:tav>
                                      </p:tavLst>
                                    </p:anim>
                                    <p:anim calcmode="lin" valueType="num">
                                      <p:cBhvr>
                                        <p:cTn id="57" dur="1000" fill="hold"/>
                                        <p:tgtEl>
                                          <p:spTgt spid="5"/>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999965" y="1952453"/>
            <a:ext cx="649236" cy="649236"/>
          </a:xfrm>
          <a:prstGeom prst="ellipse">
            <a:avLst/>
          </a:prstGeom>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4" name="Rectangle 23"/>
          <p:cNvSpPr/>
          <p:nvPr/>
        </p:nvSpPr>
        <p:spPr>
          <a:xfrm>
            <a:off x="995896" y="3464621"/>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Rectangle 38"/>
          <p:cNvSpPr/>
          <p:nvPr/>
        </p:nvSpPr>
        <p:spPr>
          <a:xfrm>
            <a:off x="999965" y="5012793"/>
            <a:ext cx="649236" cy="649236"/>
          </a:xfrm>
          <a:prstGeom prst="ellipse">
            <a:avLst/>
          </a:prstGeom>
          <a:solidFill>
            <a:schemeClr val="accent3"/>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2" name="Rectangle 41"/>
          <p:cNvSpPr/>
          <p:nvPr/>
        </p:nvSpPr>
        <p:spPr>
          <a:xfrm>
            <a:off x="6533523" y="195245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5" name="Rectangle 44"/>
          <p:cNvSpPr/>
          <p:nvPr/>
        </p:nvSpPr>
        <p:spPr>
          <a:xfrm>
            <a:off x="6529455" y="3464621"/>
            <a:ext cx="649236" cy="649236"/>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8" name="Rectangle 47"/>
          <p:cNvSpPr/>
          <p:nvPr/>
        </p:nvSpPr>
        <p:spPr>
          <a:xfrm>
            <a:off x="6533523" y="501279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59" name="Group 58"/>
          <p:cNvGrpSpPr/>
          <p:nvPr/>
        </p:nvGrpSpPr>
        <p:grpSpPr>
          <a:xfrm>
            <a:off x="1173086" y="2158147"/>
            <a:ext cx="302992" cy="237848"/>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2" name="Freeform 6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3" name="Group 62"/>
          <p:cNvGrpSpPr/>
          <p:nvPr/>
        </p:nvGrpSpPr>
        <p:grpSpPr>
          <a:xfrm>
            <a:off x="1169018" y="3670315"/>
            <a:ext cx="302992" cy="237848"/>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6" name="Group 65"/>
          <p:cNvGrpSpPr/>
          <p:nvPr/>
        </p:nvGrpSpPr>
        <p:grpSpPr>
          <a:xfrm>
            <a:off x="1173086" y="5218487"/>
            <a:ext cx="302992" cy="237848"/>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0" name="Group 69"/>
          <p:cNvGrpSpPr/>
          <p:nvPr/>
        </p:nvGrpSpPr>
        <p:grpSpPr>
          <a:xfrm>
            <a:off x="6706645" y="2158147"/>
            <a:ext cx="302992" cy="237848"/>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3" name="Group 72"/>
          <p:cNvGrpSpPr/>
          <p:nvPr/>
        </p:nvGrpSpPr>
        <p:grpSpPr>
          <a:xfrm>
            <a:off x="6702576" y="3670315"/>
            <a:ext cx="302992" cy="237848"/>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9" name="Group 78"/>
          <p:cNvGrpSpPr/>
          <p:nvPr/>
        </p:nvGrpSpPr>
        <p:grpSpPr>
          <a:xfrm>
            <a:off x="6706645" y="5218487"/>
            <a:ext cx="302992" cy="237848"/>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2" name="Freeform 8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56" name="组合 55"/>
          <p:cNvGrpSpPr/>
          <p:nvPr/>
        </p:nvGrpSpPr>
        <p:grpSpPr>
          <a:xfrm>
            <a:off x="1829178" y="1815449"/>
            <a:ext cx="3958620" cy="900056"/>
            <a:chOff x="5354322" y="1967781"/>
            <a:chExt cx="3958620" cy="900056"/>
          </a:xfrm>
        </p:grpSpPr>
        <p:sp>
          <p:nvSpPr>
            <p:cNvPr id="57" name="矩形 5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8" name="矩形 5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3" name="组合 82"/>
          <p:cNvGrpSpPr/>
          <p:nvPr/>
        </p:nvGrpSpPr>
        <p:grpSpPr>
          <a:xfrm>
            <a:off x="1829178" y="3361373"/>
            <a:ext cx="3958620" cy="900056"/>
            <a:chOff x="5354322" y="1967781"/>
            <a:chExt cx="3958620" cy="900056"/>
          </a:xfrm>
        </p:grpSpPr>
        <p:sp>
          <p:nvSpPr>
            <p:cNvPr id="84" name="矩形 83"/>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5" name="矩形 84"/>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6" name="组合 85"/>
          <p:cNvGrpSpPr/>
          <p:nvPr/>
        </p:nvGrpSpPr>
        <p:grpSpPr>
          <a:xfrm>
            <a:off x="1829178" y="4907296"/>
            <a:ext cx="3958620" cy="900056"/>
            <a:chOff x="5354322" y="1967781"/>
            <a:chExt cx="3958620" cy="900056"/>
          </a:xfrm>
        </p:grpSpPr>
        <p:sp>
          <p:nvSpPr>
            <p:cNvPr id="87" name="矩形 8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8" name="矩形 8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9" name="组合 88"/>
          <p:cNvGrpSpPr/>
          <p:nvPr/>
        </p:nvGrpSpPr>
        <p:grpSpPr>
          <a:xfrm>
            <a:off x="7358668" y="1815449"/>
            <a:ext cx="3958620" cy="900056"/>
            <a:chOff x="5354322" y="1967781"/>
            <a:chExt cx="3958620" cy="900056"/>
          </a:xfrm>
        </p:grpSpPr>
        <p:sp>
          <p:nvSpPr>
            <p:cNvPr id="90" name="矩形 89"/>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1" name="矩形 90"/>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2" name="组合 91"/>
          <p:cNvGrpSpPr/>
          <p:nvPr/>
        </p:nvGrpSpPr>
        <p:grpSpPr>
          <a:xfrm>
            <a:off x="7358668" y="3361373"/>
            <a:ext cx="3958620" cy="900056"/>
            <a:chOff x="5354322" y="1967781"/>
            <a:chExt cx="3958620" cy="900056"/>
          </a:xfrm>
        </p:grpSpPr>
        <p:sp>
          <p:nvSpPr>
            <p:cNvPr id="93" name="矩形 92"/>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4" name="矩形 93"/>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5" name="组合 94"/>
          <p:cNvGrpSpPr/>
          <p:nvPr/>
        </p:nvGrpSpPr>
        <p:grpSpPr>
          <a:xfrm>
            <a:off x="7358668" y="4907296"/>
            <a:ext cx="3958620" cy="900056"/>
            <a:chOff x="5354322" y="1967781"/>
            <a:chExt cx="3958620" cy="900056"/>
          </a:xfrm>
        </p:grpSpPr>
        <p:sp>
          <p:nvSpPr>
            <p:cNvPr id="96" name="矩形 95"/>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7" name="矩形 96"/>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50" name="组合 49"/>
          <p:cNvGrpSpPr/>
          <p:nvPr/>
        </p:nvGrpSpPr>
        <p:grpSpPr>
          <a:xfrm>
            <a:off x="2106576" y="317845"/>
            <a:ext cx="4885992" cy="774045"/>
            <a:chOff x="5373378" y="1290798"/>
            <a:chExt cx="4885992" cy="774045"/>
          </a:xfrm>
        </p:grpSpPr>
        <p:sp>
          <p:nvSpPr>
            <p:cNvPr id="51" name="文本框 5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52" name="文本框 5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5062760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p:cTn id="27" dur="500" fill="hold"/>
                                        <p:tgtEl>
                                          <p:spTgt spid="63"/>
                                        </p:tgtEl>
                                        <p:attrNameLst>
                                          <p:attrName>ppt_w</p:attrName>
                                        </p:attrNameLst>
                                      </p:cBhvr>
                                      <p:tavLst>
                                        <p:tav tm="0">
                                          <p:val>
                                            <p:fltVal val="0"/>
                                          </p:val>
                                        </p:tav>
                                        <p:tav tm="100000">
                                          <p:val>
                                            <p:strVal val="#ppt_w"/>
                                          </p:val>
                                        </p:tav>
                                      </p:tavLst>
                                    </p:anim>
                                    <p:anim calcmode="lin" valueType="num">
                                      <p:cBhvr>
                                        <p:cTn id="28" dur="500" fill="hold"/>
                                        <p:tgtEl>
                                          <p:spTgt spid="63"/>
                                        </p:tgtEl>
                                        <p:attrNameLst>
                                          <p:attrName>ppt_h</p:attrName>
                                        </p:attrNameLst>
                                      </p:cBhvr>
                                      <p:tavLst>
                                        <p:tav tm="0">
                                          <p:val>
                                            <p:fltVal val="0"/>
                                          </p:val>
                                        </p:tav>
                                        <p:tav tm="100000">
                                          <p:val>
                                            <p:strVal val="#ppt_h"/>
                                          </p:val>
                                        </p:tav>
                                      </p:tavLst>
                                    </p:anim>
                                    <p:animEffect transition="in" filter="fade">
                                      <p:cBhvr>
                                        <p:cTn id="29" dur="500"/>
                                        <p:tgtEl>
                                          <p:spTgt spid="63"/>
                                        </p:tgtEl>
                                      </p:cBhvr>
                                    </p:animEffect>
                                  </p:childTnLst>
                                </p:cTn>
                              </p:par>
                              <p:par>
                                <p:cTn id="30" presetID="53" presetClass="entr" presetSubtype="16" fill="hold" nodeType="withEffect">
                                  <p:stCondLst>
                                    <p:cond delay="0"/>
                                  </p:stCondLst>
                                  <p:childTnLst>
                                    <p:set>
                                      <p:cBhvr>
                                        <p:cTn id="31" dur="1" fill="hold">
                                          <p:stCondLst>
                                            <p:cond delay="0"/>
                                          </p:stCondLst>
                                        </p:cTn>
                                        <p:tgtEl>
                                          <p:spTgt spid="66"/>
                                        </p:tgtEl>
                                        <p:attrNameLst>
                                          <p:attrName>style.visibility</p:attrName>
                                        </p:attrNameLst>
                                      </p:cBhvr>
                                      <p:to>
                                        <p:strVal val="visible"/>
                                      </p:to>
                                    </p:set>
                                    <p:anim calcmode="lin" valueType="num">
                                      <p:cBhvr>
                                        <p:cTn id="32" dur="500" fill="hold"/>
                                        <p:tgtEl>
                                          <p:spTgt spid="66"/>
                                        </p:tgtEl>
                                        <p:attrNameLst>
                                          <p:attrName>ppt_w</p:attrName>
                                        </p:attrNameLst>
                                      </p:cBhvr>
                                      <p:tavLst>
                                        <p:tav tm="0">
                                          <p:val>
                                            <p:fltVal val="0"/>
                                          </p:val>
                                        </p:tav>
                                        <p:tav tm="100000">
                                          <p:val>
                                            <p:strVal val="#ppt_w"/>
                                          </p:val>
                                        </p:tav>
                                      </p:tavLst>
                                    </p:anim>
                                    <p:anim calcmode="lin" valueType="num">
                                      <p:cBhvr>
                                        <p:cTn id="33" dur="500" fill="hold"/>
                                        <p:tgtEl>
                                          <p:spTgt spid="66"/>
                                        </p:tgtEl>
                                        <p:attrNameLst>
                                          <p:attrName>ppt_h</p:attrName>
                                        </p:attrNameLst>
                                      </p:cBhvr>
                                      <p:tavLst>
                                        <p:tav tm="0">
                                          <p:val>
                                            <p:fltVal val="0"/>
                                          </p:val>
                                        </p:tav>
                                        <p:tav tm="100000">
                                          <p:val>
                                            <p:strVal val="#ppt_h"/>
                                          </p:val>
                                        </p:tav>
                                      </p:tavLst>
                                    </p:anim>
                                    <p:animEffect transition="in" filter="fade">
                                      <p:cBhvr>
                                        <p:cTn id="34" dur="500"/>
                                        <p:tgtEl>
                                          <p:spTgt spid="6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par>
                                <p:cTn id="50" presetID="53" presetClass="entr" presetSubtype="16" fill="hold"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nodeType="withEffect">
                                  <p:stCondLst>
                                    <p:cond delay="0"/>
                                  </p:stCondLst>
                                  <p:childTnLst>
                                    <p:set>
                                      <p:cBhvr>
                                        <p:cTn id="56" dur="1" fill="hold">
                                          <p:stCondLst>
                                            <p:cond delay="0"/>
                                          </p:stCondLst>
                                        </p:cTn>
                                        <p:tgtEl>
                                          <p:spTgt spid="73"/>
                                        </p:tgtEl>
                                        <p:attrNameLst>
                                          <p:attrName>style.visibility</p:attrName>
                                        </p:attrNameLst>
                                      </p:cBhvr>
                                      <p:to>
                                        <p:strVal val="visible"/>
                                      </p:to>
                                    </p:set>
                                    <p:anim calcmode="lin" valueType="num">
                                      <p:cBhvr>
                                        <p:cTn id="57" dur="500" fill="hold"/>
                                        <p:tgtEl>
                                          <p:spTgt spid="73"/>
                                        </p:tgtEl>
                                        <p:attrNameLst>
                                          <p:attrName>ppt_w</p:attrName>
                                        </p:attrNameLst>
                                      </p:cBhvr>
                                      <p:tavLst>
                                        <p:tav tm="0">
                                          <p:val>
                                            <p:fltVal val="0"/>
                                          </p:val>
                                        </p:tav>
                                        <p:tav tm="100000">
                                          <p:val>
                                            <p:strVal val="#ppt_w"/>
                                          </p:val>
                                        </p:tav>
                                      </p:tavLst>
                                    </p:anim>
                                    <p:anim calcmode="lin" valueType="num">
                                      <p:cBhvr>
                                        <p:cTn id="58" dur="500" fill="hold"/>
                                        <p:tgtEl>
                                          <p:spTgt spid="73"/>
                                        </p:tgtEl>
                                        <p:attrNameLst>
                                          <p:attrName>ppt_h</p:attrName>
                                        </p:attrNameLst>
                                      </p:cBhvr>
                                      <p:tavLst>
                                        <p:tav tm="0">
                                          <p:val>
                                            <p:fltVal val="0"/>
                                          </p:val>
                                        </p:tav>
                                        <p:tav tm="100000">
                                          <p:val>
                                            <p:strVal val="#ppt_h"/>
                                          </p:val>
                                        </p:tav>
                                      </p:tavLst>
                                    </p:anim>
                                    <p:animEffect transition="in" filter="fade">
                                      <p:cBhvr>
                                        <p:cTn id="59" dur="500"/>
                                        <p:tgtEl>
                                          <p:spTgt spid="73"/>
                                        </p:tgtEl>
                                      </p:cBhvr>
                                    </p:animEffect>
                                  </p:childTnLst>
                                </p:cTn>
                              </p:par>
                              <p:par>
                                <p:cTn id="60" presetID="53" presetClass="entr" presetSubtype="16" fill="hold" nodeType="withEffect">
                                  <p:stCondLst>
                                    <p:cond delay="0"/>
                                  </p:stCondLst>
                                  <p:childTnLst>
                                    <p:set>
                                      <p:cBhvr>
                                        <p:cTn id="61" dur="1" fill="hold">
                                          <p:stCondLst>
                                            <p:cond delay="0"/>
                                          </p:stCondLst>
                                        </p:cTn>
                                        <p:tgtEl>
                                          <p:spTgt spid="79"/>
                                        </p:tgtEl>
                                        <p:attrNameLst>
                                          <p:attrName>style.visibility</p:attrName>
                                        </p:attrNameLst>
                                      </p:cBhvr>
                                      <p:to>
                                        <p:strVal val="visible"/>
                                      </p:to>
                                    </p:set>
                                    <p:anim calcmode="lin" valueType="num">
                                      <p:cBhvr>
                                        <p:cTn id="62" dur="500" fill="hold"/>
                                        <p:tgtEl>
                                          <p:spTgt spid="79"/>
                                        </p:tgtEl>
                                        <p:attrNameLst>
                                          <p:attrName>ppt_w</p:attrName>
                                        </p:attrNameLst>
                                      </p:cBhvr>
                                      <p:tavLst>
                                        <p:tav tm="0">
                                          <p:val>
                                            <p:fltVal val="0"/>
                                          </p:val>
                                        </p:tav>
                                        <p:tav tm="100000">
                                          <p:val>
                                            <p:strVal val="#ppt_w"/>
                                          </p:val>
                                        </p:tav>
                                      </p:tavLst>
                                    </p:anim>
                                    <p:anim calcmode="lin" valueType="num">
                                      <p:cBhvr>
                                        <p:cTn id="63" dur="500" fill="hold"/>
                                        <p:tgtEl>
                                          <p:spTgt spid="79"/>
                                        </p:tgtEl>
                                        <p:attrNameLst>
                                          <p:attrName>ppt_h</p:attrName>
                                        </p:attrNameLst>
                                      </p:cBhvr>
                                      <p:tavLst>
                                        <p:tav tm="0">
                                          <p:val>
                                            <p:fltVal val="0"/>
                                          </p:val>
                                        </p:tav>
                                        <p:tav tm="100000">
                                          <p:val>
                                            <p:strVal val="#ppt_h"/>
                                          </p:val>
                                        </p:tav>
                                      </p:tavLst>
                                    </p:anim>
                                    <p:animEffect transition="in" filter="fade">
                                      <p:cBhvr>
                                        <p:cTn id="64" dur="500"/>
                                        <p:tgtEl>
                                          <p:spTgt spid="79"/>
                                        </p:tgtEl>
                                      </p:cBhvr>
                                    </p:animEffect>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p:tgtEl>
                                          <p:spTgt spid="56"/>
                                        </p:tgtEl>
                                        <p:attrNameLst>
                                          <p:attrName>ppt_x</p:attrName>
                                        </p:attrNameLst>
                                      </p:cBhvr>
                                      <p:tavLst>
                                        <p:tav tm="0">
                                          <p:val>
                                            <p:strVal val="#ppt_x-#ppt_w*1.125000"/>
                                          </p:val>
                                        </p:tav>
                                        <p:tav tm="100000">
                                          <p:val>
                                            <p:strVal val="#ppt_x"/>
                                          </p:val>
                                        </p:tav>
                                      </p:tavLst>
                                    </p:anim>
                                    <p:animEffect transition="in" filter="wipe(right)">
                                      <p:cBhvr>
                                        <p:cTn id="69" dur="500"/>
                                        <p:tgtEl>
                                          <p:spTgt spid="56"/>
                                        </p:tgtEl>
                                      </p:cBhvr>
                                    </p:animEffect>
                                  </p:childTnLst>
                                </p:cTn>
                              </p:par>
                            </p:childTnLst>
                          </p:cTn>
                        </p:par>
                        <p:par>
                          <p:cTn id="70" fill="hold">
                            <p:stCondLst>
                              <p:cond delay="1000"/>
                            </p:stCondLst>
                            <p:childTnLst>
                              <p:par>
                                <p:cTn id="71" presetID="12" presetClass="entr" presetSubtype="8" fill="hold" nodeType="afterEffect">
                                  <p:stCondLst>
                                    <p:cond delay="0"/>
                                  </p:stCondLst>
                                  <p:childTnLst>
                                    <p:set>
                                      <p:cBhvr>
                                        <p:cTn id="72" dur="1" fill="hold">
                                          <p:stCondLst>
                                            <p:cond delay="0"/>
                                          </p:stCondLst>
                                        </p:cTn>
                                        <p:tgtEl>
                                          <p:spTgt spid="83"/>
                                        </p:tgtEl>
                                        <p:attrNameLst>
                                          <p:attrName>style.visibility</p:attrName>
                                        </p:attrNameLst>
                                      </p:cBhvr>
                                      <p:to>
                                        <p:strVal val="visible"/>
                                      </p:to>
                                    </p:set>
                                    <p:anim calcmode="lin" valueType="num">
                                      <p:cBhvr additive="base">
                                        <p:cTn id="73" dur="500"/>
                                        <p:tgtEl>
                                          <p:spTgt spid="83"/>
                                        </p:tgtEl>
                                        <p:attrNameLst>
                                          <p:attrName>ppt_x</p:attrName>
                                        </p:attrNameLst>
                                      </p:cBhvr>
                                      <p:tavLst>
                                        <p:tav tm="0">
                                          <p:val>
                                            <p:strVal val="#ppt_x-#ppt_w*1.125000"/>
                                          </p:val>
                                        </p:tav>
                                        <p:tav tm="100000">
                                          <p:val>
                                            <p:strVal val="#ppt_x"/>
                                          </p:val>
                                        </p:tav>
                                      </p:tavLst>
                                    </p:anim>
                                    <p:animEffect transition="in" filter="wipe(right)">
                                      <p:cBhvr>
                                        <p:cTn id="74" dur="500"/>
                                        <p:tgtEl>
                                          <p:spTgt spid="83"/>
                                        </p:tgtEl>
                                      </p:cBhvr>
                                    </p:animEffect>
                                  </p:childTnLst>
                                </p:cTn>
                              </p:par>
                            </p:childTnLst>
                          </p:cTn>
                        </p:par>
                        <p:par>
                          <p:cTn id="75" fill="hold">
                            <p:stCondLst>
                              <p:cond delay="1500"/>
                            </p:stCondLst>
                            <p:childTnLst>
                              <p:par>
                                <p:cTn id="76" presetID="12" presetClass="entr" presetSubtype="8" fill="hold" nodeType="afterEffect">
                                  <p:stCondLst>
                                    <p:cond delay="0"/>
                                  </p:stCondLst>
                                  <p:childTnLst>
                                    <p:set>
                                      <p:cBhvr>
                                        <p:cTn id="77" dur="1" fill="hold">
                                          <p:stCondLst>
                                            <p:cond delay="0"/>
                                          </p:stCondLst>
                                        </p:cTn>
                                        <p:tgtEl>
                                          <p:spTgt spid="86"/>
                                        </p:tgtEl>
                                        <p:attrNameLst>
                                          <p:attrName>style.visibility</p:attrName>
                                        </p:attrNameLst>
                                      </p:cBhvr>
                                      <p:to>
                                        <p:strVal val="visible"/>
                                      </p:to>
                                    </p:set>
                                    <p:anim calcmode="lin" valueType="num">
                                      <p:cBhvr additive="base">
                                        <p:cTn id="78" dur="500"/>
                                        <p:tgtEl>
                                          <p:spTgt spid="86"/>
                                        </p:tgtEl>
                                        <p:attrNameLst>
                                          <p:attrName>ppt_x</p:attrName>
                                        </p:attrNameLst>
                                      </p:cBhvr>
                                      <p:tavLst>
                                        <p:tav tm="0">
                                          <p:val>
                                            <p:strVal val="#ppt_x-#ppt_w*1.125000"/>
                                          </p:val>
                                        </p:tav>
                                        <p:tav tm="100000">
                                          <p:val>
                                            <p:strVal val="#ppt_x"/>
                                          </p:val>
                                        </p:tav>
                                      </p:tavLst>
                                    </p:anim>
                                    <p:animEffect transition="in" filter="wipe(right)">
                                      <p:cBhvr>
                                        <p:cTn id="79" dur="500"/>
                                        <p:tgtEl>
                                          <p:spTgt spid="86"/>
                                        </p:tgtEl>
                                      </p:cBhvr>
                                    </p:animEffect>
                                  </p:childTnLst>
                                </p:cTn>
                              </p:par>
                            </p:childTnLst>
                          </p:cTn>
                        </p:par>
                        <p:par>
                          <p:cTn id="80" fill="hold">
                            <p:stCondLst>
                              <p:cond delay="2000"/>
                            </p:stCondLst>
                            <p:childTnLst>
                              <p:par>
                                <p:cTn id="81" presetID="12" presetClass="entr" presetSubtype="8" fill="hold" nodeType="afterEffect">
                                  <p:stCondLst>
                                    <p:cond delay="0"/>
                                  </p:stCondLst>
                                  <p:childTnLst>
                                    <p:set>
                                      <p:cBhvr>
                                        <p:cTn id="82" dur="1" fill="hold">
                                          <p:stCondLst>
                                            <p:cond delay="0"/>
                                          </p:stCondLst>
                                        </p:cTn>
                                        <p:tgtEl>
                                          <p:spTgt spid="89"/>
                                        </p:tgtEl>
                                        <p:attrNameLst>
                                          <p:attrName>style.visibility</p:attrName>
                                        </p:attrNameLst>
                                      </p:cBhvr>
                                      <p:to>
                                        <p:strVal val="visible"/>
                                      </p:to>
                                    </p:set>
                                    <p:anim calcmode="lin" valueType="num">
                                      <p:cBhvr additive="base">
                                        <p:cTn id="83" dur="500"/>
                                        <p:tgtEl>
                                          <p:spTgt spid="89"/>
                                        </p:tgtEl>
                                        <p:attrNameLst>
                                          <p:attrName>ppt_x</p:attrName>
                                        </p:attrNameLst>
                                      </p:cBhvr>
                                      <p:tavLst>
                                        <p:tav tm="0">
                                          <p:val>
                                            <p:strVal val="#ppt_x-#ppt_w*1.125000"/>
                                          </p:val>
                                        </p:tav>
                                        <p:tav tm="100000">
                                          <p:val>
                                            <p:strVal val="#ppt_x"/>
                                          </p:val>
                                        </p:tav>
                                      </p:tavLst>
                                    </p:anim>
                                    <p:animEffect transition="in" filter="wipe(right)">
                                      <p:cBhvr>
                                        <p:cTn id="84" dur="500"/>
                                        <p:tgtEl>
                                          <p:spTgt spid="89"/>
                                        </p:tgtEl>
                                      </p:cBhvr>
                                    </p:animEffect>
                                  </p:childTnLst>
                                </p:cTn>
                              </p:par>
                            </p:childTnLst>
                          </p:cTn>
                        </p:par>
                        <p:par>
                          <p:cTn id="85" fill="hold">
                            <p:stCondLst>
                              <p:cond delay="2500"/>
                            </p:stCondLst>
                            <p:childTnLst>
                              <p:par>
                                <p:cTn id="86" presetID="12" presetClass="entr" presetSubtype="8" fill="hold" nodeType="afterEffect">
                                  <p:stCondLst>
                                    <p:cond delay="0"/>
                                  </p:stCondLst>
                                  <p:childTnLst>
                                    <p:set>
                                      <p:cBhvr>
                                        <p:cTn id="87" dur="1" fill="hold">
                                          <p:stCondLst>
                                            <p:cond delay="0"/>
                                          </p:stCondLst>
                                        </p:cTn>
                                        <p:tgtEl>
                                          <p:spTgt spid="92"/>
                                        </p:tgtEl>
                                        <p:attrNameLst>
                                          <p:attrName>style.visibility</p:attrName>
                                        </p:attrNameLst>
                                      </p:cBhvr>
                                      <p:to>
                                        <p:strVal val="visible"/>
                                      </p:to>
                                    </p:set>
                                    <p:anim calcmode="lin" valueType="num">
                                      <p:cBhvr additive="base">
                                        <p:cTn id="88" dur="500"/>
                                        <p:tgtEl>
                                          <p:spTgt spid="92"/>
                                        </p:tgtEl>
                                        <p:attrNameLst>
                                          <p:attrName>ppt_x</p:attrName>
                                        </p:attrNameLst>
                                      </p:cBhvr>
                                      <p:tavLst>
                                        <p:tav tm="0">
                                          <p:val>
                                            <p:strVal val="#ppt_x-#ppt_w*1.125000"/>
                                          </p:val>
                                        </p:tav>
                                        <p:tav tm="100000">
                                          <p:val>
                                            <p:strVal val="#ppt_x"/>
                                          </p:val>
                                        </p:tav>
                                      </p:tavLst>
                                    </p:anim>
                                    <p:animEffect transition="in" filter="wipe(right)">
                                      <p:cBhvr>
                                        <p:cTn id="89" dur="500"/>
                                        <p:tgtEl>
                                          <p:spTgt spid="92"/>
                                        </p:tgtEl>
                                      </p:cBhvr>
                                    </p:animEffect>
                                  </p:childTnLst>
                                </p:cTn>
                              </p:par>
                            </p:childTnLst>
                          </p:cTn>
                        </p:par>
                        <p:par>
                          <p:cTn id="90" fill="hold">
                            <p:stCondLst>
                              <p:cond delay="3000"/>
                            </p:stCondLst>
                            <p:childTnLst>
                              <p:par>
                                <p:cTn id="91" presetID="12" presetClass="entr" presetSubtype="8" fill="hold" nodeType="afterEffect">
                                  <p:stCondLst>
                                    <p:cond delay="0"/>
                                  </p:stCondLst>
                                  <p:childTnLst>
                                    <p:set>
                                      <p:cBhvr>
                                        <p:cTn id="92" dur="1" fill="hold">
                                          <p:stCondLst>
                                            <p:cond delay="0"/>
                                          </p:stCondLst>
                                        </p:cTn>
                                        <p:tgtEl>
                                          <p:spTgt spid="95"/>
                                        </p:tgtEl>
                                        <p:attrNameLst>
                                          <p:attrName>style.visibility</p:attrName>
                                        </p:attrNameLst>
                                      </p:cBhvr>
                                      <p:to>
                                        <p:strVal val="visible"/>
                                      </p:to>
                                    </p:set>
                                    <p:anim calcmode="lin" valueType="num">
                                      <p:cBhvr additive="base">
                                        <p:cTn id="93" dur="500"/>
                                        <p:tgtEl>
                                          <p:spTgt spid="95"/>
                                        </p:tgtEl>
                                        <p:attrNameLst>
                                          <p:attrName>ppt_x</p:attrName>
                                        </p:attrNameLst>
                                      </p:cBhvr>
                                      <p:tavLst>
                                        <p:tav tm="0">
                                          <p:val>
                                            <p:strVal val="#ppt_x-#ppt_w*1.125000"/>
                                          </p:val>
                                        </p:tav>
                                        <p:tav tm="100000">
                                          <p:val>
                                            <p:strVal val="#ppt_x"/>
                                          </p:val>
                                        </p:tav>
                                      </p:tavLst>
                                    </p:anim>
                                    <p:animEffect transition="in" filter="wipe(right)">
                                      <p:cBhvr>
                                        <p:cTn id="94"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4" grpId="0" animBg="1"/>
      <p:bldP spid="39" grpId="0" animBg="1"/>
      <p:bldP spid="42" grpId="0" animBg="1"/>
      <p:bldP spid="45" grpId="0" animBg="1"/>
      <p:bldP spid="4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当前形式分析</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第三部分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1198387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406316" y="1606592"/>
            <a:ext cx="3188144" cy="2066502"/>
          </a:xfrm>
          <a:ln>
            <a:solidFill>
              <a:schemeClr val="bg1">
                <a:lumMod val="85000"/>
              </a:schemeClr>
            </a:solidFill>
          </a:ln>
        </p:spPr>
      </p:pic>
      <p:pic>
        <p:nvPicPr>
          <p:cNvPr id="9" name="图片占位符 8"/>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5406316" y="3969413"/>
            <a:ext cx="1445350" cy="2043005"/>
          </a:xfrm>
          <a:ln>
            <a:solidFill>
              <a:schemeClr val="bg1">
                <a:lumMod val="85000"/>
              </a:schemeClr>
            </a:solidFill>
          </a:ln>
        </p:spPr>
      </p:pic>
      <p:pic>
        <p:nvPicPr>
          <p:cNvPr id="10" name="图片占位符 9"/>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7161430" y="3969413"/>
            <a:ext cx="1445350" cy="2043005"/>
          </a:xfrm>
          <a:ln>
            <a:solidFill>
              <a:schemeClr val="bg1">
                <a:lumMod val="85000"/>
              </a:schemeClr>
            </a:solidFill>
          </a:ln>
        </p:spPr>
      </p:pic>
      <p:pic>
        <p:nvPicPr>
          <p:cNvPr id="8" name="图片占位符 7"/>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8904224" y="1606964"/>
            <a:ext cx="2080831" cy="4405747"/>
          </a:xfrm>
          <a:ln>
            <a:solidFill>
              <a:schemeClr val="bg1">
                <a:lumMod val="85000"/>
              </a:schemeClr>
            </a:solidFill>
          </a:ln>
        </p:spPr>
      </p:pic>
      <p:grpSp>
        <p:nvGrpSpPr>
          <p:cNvPr id="30" name="组合 29"/>
          <p:cNvGrpSpPr/>
          <p:nvPr/>
        </p:nvGrpSpPr>
        <p:grpSpPr>
          <a:xfrm>
            <a:off x="1079500" y="1606551"/>
            <a:ext cx="4055152" cy="1187450"/>
            <a:chOff x="1079500" y="1606551"/>
            <a:chExt cx="4055152" cy="1187450"/>
          </a:xfrm>
          <a:solidFill>
            <a:schemeClr val="accent1"/>
          </a:solidFill>
        </p:grpSpPr>
        <p:sp>
          <p:nvSpPr>
            <p:cNvPr id="11" name="矩形 10"/>
            <p:cNvSpPr/>
            <p:nvPr/>
          </p:nvSpPr>
          <p:spPr>
            <a:xfrm>
              <a:off x="1079500" y="1606551"/>
              <a:ext cx="4055152" cy="118745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4" name="组合 13"/>
            <p:cNvGrpSpPr/>
            <p:nvPr/>
          </p:nvGrpSpPr>
          <p:grpSpPr>
            <a:xfrm>
              <a:off x="1244870" y="1759413"/>
              <a:ext cx="3593831" cy="898695"/>
              <a:chOff x="874713" y="1063625"/>
              <a:chExt cx="3593831" cy="898695"/>
            </a:xfrm>
            <a:grpFill/>
          </p:grpSpPr>
          <p:sp>
            <p:nvSpPr>
              <p:cNvPr id="15" name="矩形 14"/>
              <p:cNvSpPr/>
              <p:nvPr/>
            </p:nvSpPr>
            <p:spPr>
              <a:xfrm>
                <a:off x="874714" y="1426789"/>
                <a:ext cx="3593830" cy="535531"/>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16" name="矩形 15"/>
              <p:cNvSpPr/>
              <p:nvPr/>
            </p:nvSpPr>
            <p:spPr>
              <a:xfrm>
                <a:off x="874713" y="1063625"/>
                <a:ext cx="2084387" cy="396134"/>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18" name="直接连接符 17"/>
            <p:cNvCxnSpPr/>
            <p:nvPr/>
          </p:nvCxnSpPr>
          <p:spPr>
            <a:xfrm>
              <a:off x="2849880" y="1950720"/>
              <a:ext cx="2277152" cy="0"/>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079500" y="3204832"/>
            <a:ext cx="4055152" cy="1187450"/>
            <a:chOff x="1079500" y="3204832"/>
            <a:chExt cx="4055152" cy="1187450"/>
          </a:xfrm>
        </p:grpSpPr>
        <p:sp>
          <p:nvSpPr>
            <p:cNvPr id="12" name="矩形 11"/>
            <p:cNvSpPr/>
            <p:nvPr/>
          </p:nvSpPr>
          <p:spPr>
            <a:xfrm>
              <a:off x="1079500" y="3204832"/>
              <a:ext cx="4055152" cy="118745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9" name="组合 18"/>
            <p:cNvGrpSpPr/>
            <p:nvPr/>
          </p:nvGrpSpPr>
          <p:grpSpPr>
            <a:xfrm>
              <a:off x="1244870" y="3340015"/>
              <a:ext cx="3593831" cy="898695"/>
              <a:chOff x="874713" y="1063625"/>
              <a:chExt cx="3593831" cy="898695"/>
            </a:xfrm>
          </p:grpSpPr>
          <p:sp>
            <p:nvSpPr>
              <p:cNvPr id="20" name="矩形 19"/>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1" name="矩形 20"/>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2" name="直接连接符 21"/>
            <p:cNvCxnSpPr/>
            <p:nvPr/>
          </p:nvCxnSpPr>
          <p:spPr>
            <a:xfrm>
              <a:off x="2849880" y="353132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a:off x="1079500" y="4803112"/>
            <a:ext cx="4055152" cy="1187450"/>
            <a:chOff x="1079500" y="4803112"/>
            <a:chExt cx="4055152" cy="1187450"/>
          </a:xfrm>
        </p:grpSpPr>
        <p:sp>
          <p:nvSpPr>
            <p:cNvPr id="13" name="矩形 12"/>
            <p:cNvSpPr/>
            <p:nvPr/>
          </p:nvSpPr>
          <p:spPr>
            <a:xfrm>
              <a:off x="1079500" y="4803112"/>
              <a:ext cx="4055152" cy="1187450"/>
            </a:xfrm>
            <a:prstGeom prst="rect">
              <a:avLst/>
            </a:prstGeom>
            <a:solidFill>
              <a:schemeClr val="tx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3" name="组合 22"/>
            <p:cNvGrpSpPr/>
            <p:nvPr/>
          </p:nvGrpSpPr>
          <p:grpSpPr>
            <a:xfrm>
              <a:off x="1244870" y="4955455"/>
              <a:ext cx="3593831" cy="898695"/>
              <a:chOff x="874713" y="1063625"/>
              <a:chExt cx="3593831" cy="898695"/>
            </a:xfrm>
          </p:grpSpPr>
          <p:sp>
            <p:nvSpPr>
              <p:cNvPr id="24" name="矩形 23"/>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5" name="矩形 24"/>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6" name="直接连接符 25"/>
            <p:cNvCxnSpPr/>
            <p:nvPr/>
          </p:nvCxnSpPr>
          <p:spPr>
            <a:xfrm>
              <a:off x="2849880" y="514676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4246390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randombar(horizontal)">
                                      <p:cBhvr>
                                        <p:cTn id="10" dur="500"/>
                                        <p:tgtEl>
                                          <p:spTgt spid="9"/>
                                        </p:tgtEl>
                                      </p:cBhvr>
                                    </p:animEffect>
                                  </p:childTnLst>
                                </p:cTn>
                              </p:par>
                              <p:par>
                                <p:cTn id="11" presetID="14"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randombar(horizontal)">
                                      <p:cBhvr>
                                        <p:cTn id="13" dur="500"/>
                                        <p:tgtEl>
                                          <p:spTgt spid="10"/>
                                        </p:tgtEl>
                                      </p:cBhvr>
                                    </p:animEffect>
                                  </p:childTnLst>
                                </p:cTn>
                              </p:par>
                              <p:par>
                                <p:cTn id="14" presetID="14"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组合 84"/>
          <p:cNvGrpSpPr/>
          <p:nvPr/>
        </p:nvGrpSpPr>
        <p:grpSpPr>
          <a:xfrm>
            <a:off x="1156054" y="1899477"/>
            <a:ext cx="9911996" cy="2776895"/>
            <a:chOff x="1203679" y="1972502"/>
            <a:chExt cx="7025921" cy="2776895"/>
          </a:xfrm>
        </p:grpSpPr>
        <p:sp>
          <p:nvSpPr>
            <p:cNvPr id="30" name="Freeform: Shape 30"/>
            <p:cNvSpPr>
              <a:spLocks/>
            </p:cNvSpPr>
            <p:nvPr/>
          </p:nvSpPr>
          <p:spPr bwMode="auto">
            <a:xfrm>
              <a:off x="1355832" y="2832271"/>
              <a:ext cx="1693529" cy="191303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1" name="Freeform: Shape 31"/>
            <p:cNvSpPr>
              <a:spLocks/>
            </p:cNvSpPr>
            <p:nvPr/>
          </p:nvSpPr>
          <p:spPr bwMode="auto">
            <a:xfrm>
              <a:off x="2361450" y="3094689"/>
              <a:ext cx="1693529" cy="165061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2" name="Freeform: Shape 32"/>
            <p:cNvSpPr>
              <a:spLocks/>
            </p:cNvSpPr>
            <p:nvPr/>
          </p:nvSpPr>
          <p:spPr bwMode="auto">
            <a:xfrm>
              <a:off x="3367068" y="2182474"/>
              <a:ext cx="1693529" cy="2562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3" name="Freeform: Shape 33"/>
            <p:cNvSpPr>
              <a:spLocks/>
            </p:cNvSpPr>
            <p:nvPr/>
          </p:nvSpPr>
          <p:spPr bwMode="auto">
            <a:xfrm>
              <a:off x="4372685" y="3619525"/>
              <a:ext cx="1693529" cy="112578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4" name="Freeform: Shape 34"/>
            <p:cNvSpPr>
              <a:spLocks/>
            </p:cNvSpPr>
            <p:nvPr/>
          </p:nvSpPr>
          <p:spPr bwMode="auto">
            <a:xfrm>
              <a:off x="5378303" y="2569852"/>
              <a:ext cx="1693529" cy="217545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5" name="Freeform: Shape 35"/>
            <p:cNvSpPr>
              <a:spLocks/>
            </p:cNvSpPr>
            <p:nvPr/>
          </p:nvSpPr>
          <p:spPr bwMode="auto">
            <a:xfrm>
              <a:off x="6383921" y="3282130"/>
              <a:ext cx="1693529" cy="146317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cxnSp>
          <p:nvCxnSpPr>
            <p:cNvPr id="36" name="Straight Connector 36"/>
            <p:cNvCxnSpPr/>
            <p:nvPr/>
          </p:nvCxnSpPr>
          <p:spPr>
            <a:xfrm>
              <a:off x="1203679" y="4747754"/>
              <a:ext cx="7025921" cy="1643"/>
            </a:xfrm>
            <a:prstGeom prst="line">
              <a:avLst/>
            </a:prstGeom>
            <a:ln w="3175">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TextBox 49"/>
            <p:cNvSpPr txBox="1"/>
            <p:nvPr/>
          </p:nvSpPr>
          <p:spPr>
            <a:xfrm>
              <a:off x="1900153" y="2593008"/>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70%</a:t>
              </a:r>
            </a:p>
          </p:txBody>
        </p:sp>
        <p:sp>
          <p:nvSpPr>
            <p:cNvPr id="50" name="TextBox 50"/>
            <p:cNvSpPr txBox="1"/>
            <p:nvPr/>
          </p:nvSpPr>
          <p:spPr>
            <a:xfrm>
              <a:off x="2905868" y="287458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60%</a:t>
              </a:r>
            </a:p>
          </p:txBody>
        </p:sp>
        <p:sp>
          <p:nvSpPr>
            <p:cNvPr id="51" name="TextBox 51"/>
            <p:cNvSpPr txBox="1"/>
            <p:nvPr/>
          </p:nvSpPr>
          <p:spPr>
            <a:xfrm>
              <a:off x="3908535" y="197250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90%</a:t>
              </a:r>
            </a:p>
          </p:txBody>
        </p:sp>
        <p:sp>
          <p:nvSpPr>
            <p:cNvPr id="52" name="TextBox 52"/>
            <p:cNvSpPr txBox="1"/>
            <p:nvPr/>
          </p:nvSpPr>
          <p:spPr>
            <a:xfrm>
              <a:off x="4918777" y="3407319"/>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45%</a:t>
              </a:r>
            </a:p>
          </p:txBody>
        </p:sp>
        <p:sp>
          <p:nvSpPr>
            <p:cNvPr id="53" name="TextBox 53"/>
            <p:cNvSpPr txBox="1"/>
            <p:nvPr/>
          </p:nvSpPr>
          <p:spPr>
            <a:xfrm>
              <a:off x="5925628" y="2395734"/>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80%</a:t>
              </a:r>
            </a:p>
          </p:txBody>
        </p:sp>
        <p:sp>
          <p:nvSpPr>
            <p:cNvPr id="54" name="TextBox 54"/>
            <p:cNvSpPr txBox="1"/>
            <p:nvPr/>
          </p:nvSpPr>
          <p:spPr>
            <a:xfrm>
              <a:off x="6934739" y="3056220"/>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dirty="0">
                  <a:solidFill>
                    <a:schemeClr val="tx1">
                      <a:lumMod val="65000"/>
                      <a:lumOff val="35000"/>
                    </a:schemeClr>
                  </a:solidFill>
                  <a:latin typeface="Century Gothic" panose="020B0502020202020204" pitchFamily="34" charset="0"/>
                </a:rPr>
                <a:t>50%</a:t>
              </a:r>
            </a:p>
          </p:txBody>
        </p:sp>
      </p:grpSp>
      <p:sp>
        <p:nvSpPr>
          <p:cNvPr id="84" name="矩形 83"/>
          <p:cNvSpPr/>
          <p:nvPr/>
        </p:nvSpPr>
        <p:spPr>
          <a:xfrm>
            <a:off x="1927835"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6" name="矩形 85"/>
          <p:cNvSpPr/>
          <p:nvPr/>
        </p:nvSpPr>
        <p:spPr>
          <a:xfrm>
            <a:off x="33465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7" name="矩形 86"/>
          <p:cNvSpPr/>
          <p:nvPr/>
        </p:nvSpPr>
        <p:spPr>
          <a:xfrm>
            <a:off x="47652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8" name="矩形 87"/>
          <p:cNvSpPr/>
          <p:nvPr/>
        </p:nvSpPr>
        <p:spPr>
          <a:xfrm>
            <a:off x="6183941"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9" name="矩形 88"/>
          <p:cNvSpPr/>
          <p:nvPr/>
        </p:nvSpPr>
        <p:spPr>
          <a:xfrm>
            <a:off x="76026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0" name="矩形 89"/>
          <p:cNvSpPr/>
          <p:nvPr/>
        </p:nvSpPr>
        <p:spPr>
          <a:xfrm>
            <a:off x="90213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1" name="矩形 90"/>
          <p:cNvSpPr/>
          <p:nvPr/>
        </p:nvSpPr>
        <p:spPr>
          <a:xfrm>
            <a:off x="1133799" y="5214722"/>
            <a:ext cx="9934252" cy="646331"/>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latin typeface="+mn-ea"/>
              </a:rPr>
              <a:t>用户可以在投影仪或者计算机上进行演示也可以将演示文稿打印出来制作成胶片以便应用到更广泛的领域</a:t>
            </a:r>
            <a:r>
              <a:rPr lang="zh-CN" altLang="en-US" sz="1200" dirty="0" smtClean="0">
                <a:solidFill>
                  <a:schemeClr val="tx1">
                    <a:lumMod val="50000"/>
                    <a:lumOff val="50000"/>
                  </a:schemeClr>
                </a:solidFill>
                <a:latin typeface="+mn-ea"/>
              </a:rPr>
              <a:t>中用户可以在投影仪或者计算机上进行演示也可以将演示文稿打印出来制作成胶片以便应用到更广泛的领域中</a:t>
            </a:r>
          </a:p>
        </p:txBody>
      </p:sp>
      <p:grpSp>
        <p:nvGrpSpPr>
          <p:cNvPr id="23" name="组合 22"/>
          <p:cNvGrpSpPr/>
          <p:nvPr/>
        </p:nvGrpSpPr>
        <p:grpSpPr>
          <a:xfrm>
            <a:off x="2106576" y="317845"/>
            <a:ext cx="4885992" cy="774045"/>
            <a:chOff x="5373378" y="1290798"/>
            <a:chExt cx="4885992" cy="774045"/>
          </a:xfrm>
        </p:grpSpPr>
        <p:sp>
          <p:nvSpPr>
            <p:cNvPr id="24" name="文本框 2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5" name="文本框 2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567117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anim calcmode="lin" valueType="num">
                                      <p:cBhvr>
                                        <p:cTn id="8" dur="1000" fill="hold"/>
                                        <p:tgtEl>
                                          <p:spTgt spid="85"/>
                                        </p:tgtEl>
                                        <p:attrNameLst>
                                          <p:attrName>ppt_x</p:attrName>
                                        </p:attrNameLst>
                                      </p:cBhvr>
                                      <p:tavLst>
                                        <p:tav tm="0">
                                          <p:val>
                                            <p:strVal val="#ppt_x"/>
                                          </p:val>
                                        </p:tav>
                                        <p:tav tm="100000">
                                          <p:val>
                                            <p:strVal val="#ppt_x"/>
                                          </p:val>
                                        </p:tav>
                                      </p:tavLst>
                                    </p:anim>
                                    <p:anim calcmode="lin" valueType="num">
                                      <p:cBhvr>
                                        <p:cTn id="9" dur="1000" fill="hold"/>
                                        <p:tgtEl>
                                          <p:spTgt spid="8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 calcmode="lin" valueType="num">
                                      <p:cBhvr>
                                        <p:cTn id="13" dur="500" fill="hold"/>
                                        <p:tgtEl>
                                          <p:spTgt spid="84"/>
                                        </p:tgtEl>
                                        <p:attrNameLst>
                                          <p:attrName>ppt_w</p:attrName>
                                        </p:attrNameLst>
                                      </p:cBhvr>
                                      <p:tavLst>
                                        <p:tav tm="0">
                                          <p:val>
                                            <p:fltVal val="0"/>
                                          </p:val>
                                        </p:tav>
                                        <p:tav tm="100000">
                                          <p:val>
                                            <p:strVal val="#ppt_w"/>
                                          </p:val>
                                        </p:tav>
                                      </p:tavLst>
                                    </p:anim>
                                    <p:anim calcmode="lin" valueType="num">
                                      <p:cBhvr>
                                        <p:cTn id="14" dur="500" fill="hold"/>
                                        <p:tgtEl>
                                          <p:spTgt spid="84"/>
                                        </p:tgtEl>
                                        <p:attrNameLst>
                                          <p:attrName>ppt_h</p:attrName>
                                        </p:attrNameLst>
                                      </p:cBhvr>
                                      <p:tavLst>
                                        <p:tav tm="0">
                                          <p:val>
                                            <p:fltVal val="0"/>
                                          </p:val>
                                        </p:tav>
                                        <p:tav tm="100000">
                                          <p:val>
                                            <p:strVal val="#ppt_h"/>
                                          </p:val>
                                        </p:tav>
                                      </p:tavLst>
                                    </p:anim>
                                    <p:animEffect transition="in" filter="fade">
                                      <p:cBhvr>
                                        <p:cTn id="15" dur="500"/>
                                        <p:tgtEl>
                                          <p:spTgt spid="8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 calcmode="lin" valueType="num">
                                      <p:cBhvr>
                                        <p:cTn id="18" dur="500" fill="hold"/>
                                        <p:tgtEl>
                                          <p:spTgt spid="86"/>
                                        </p:tgtEl>
                                        <p:attrNameLst>
                                          <p:attrName>ppt_w</p:attrName>
                                        </p:attrNameLst>
                                      </p:cBhvr>
                                      <p:tavLst>
                                        <p:tav tm="0">
                                          <p:val>
                                            <p:fltVal val="0"/>
                                          </p:val>
                                        </p:tav>
                                        <p:tav tm="100000">
                                          <p:val>
                                            <p:strVal val="#ppt_w"/>
                                          </p:val>
                                        </p:tav>
                                      </p:tavLst>
                                    </p:anim>
                                    <p:anim calcmode="lin" valueType="num">
                                      <p:cBhvr>
                                        <p:cTn id="19" dur="500" fill="hold"/>
                                        <p:tgtEl>
                                          <p:spTgt spid="86"/>
                                        </p:tgtEl>
                                        <p:attrNameLst>
                                          <p:attrName>ppt_h</p:attrName>
                                        </p:attrNameLst>
                                      </p:cBhvr>
                                      <p:tavLst>
                                        <p:tav tm="0">
                                          <p:val>
                                            <p:fltVal val="0"/>
                                          </p:val>
                                        </p:tav>
                                        <p:tav tm="100000">
                                          <p:val>
                                            <p:strVal val="#ppt_h"/>
                                          </p:val>
                                        </p:tav>
                                      </p:tavLst>
                                    </p:anim>
                                    <p:animEffect transition="in" filter="fade">
                                      <p:cBhvr>
                                        <p:cTn id="20" dur="500"/>
                                        <p:tgtEl>
                                          <p:spTgt spid="8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500" fill="hold"/>
                                        <p:tgtEl>
                                          <p:spTgt spid="87"/>
                                        </p:tgtEl>
                                        <p:attrNameLst>
                                          <p:attrName>ppt_w</p:attrName>
                                        </p:attrNameLst>
                                      </p:cBhvr>
                                      <p:tavLst>
                                        <p:tav tm="0">
                                          <p:val>
                                            <p:fltVal val="0"/>
                                          </p:val>
                                        </p:tav>
                                        <p:tav tm="100000">
                                          <p:val>
                                            <p:strVal val="#ppt_w"/>
                                          </p:val>
                                        </p:tav>
                                      </p:tavLst>
                                    </p:anim>
                                    <p:anim calcmode="lin" valueType="num">
                                      <p:cBhvr>
                                        <p:cTn id="24" dur="500" fill="hold"/>
                                        <p:tgtEl>
                                          <p:spTgt spid="87"/>
                                        </p:tgtEl>
                                        <p:attrNameLst>
                                          <p:attrName>ppt_h</p:attrName>
                                        </p:attrNameLst>
                                      </p:cBhvr>
                                      <p:tavLst>
                                        <p:tav tm="0">
                                          <p:val>
                                            <p:fltVal val="0"/>
                                          </p:val>
                                        </p:tav>
                                        <p:tav tm="100000">
                                          <p:val>
                                            <p:strVal val="#ppt_h"/>
                                          </p:val>
                                        </p:tav>
                                      </p:tavLst>
                                    </p:anim>
                                    <p:animEffect transition="in" filter="fade">
                                      <p:cBhvr>
                                        <p:cTn id="25" dur="500"/>
                                        <p:tgtEl>
                                          <p:spTgt spid="8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88"/>
                                        </p:tgtEl>
                                        <p:attrNameLst>
                                          <p:attrName>style.visibility</p:attrName>
                                        </p:attrNameLst>
                                      </p:cBhvr>
                                      <p:to>
                                        <p:strVal val="visible"/>
                                      </p:to>
                                    </p:set>
                                    <p:anim calcmode="lin" valueType="num">
                                      <p:cBhvr>
                                        <p:cTn id="28" dur="500" fill="hold"/>
                                        <p:tgtEl>
                                          <p:spTgt spid="88"/>
                                        </p:tgtEl>
                                        <p:attrNameLst>
                                          <p:attrName>ppt_w</p:attrName>
                                        </p:attrNameLst>
                                      </p:cBhvr>
                                      <p:tavLst>
                                        <p:tav tm="0">
                                          <p:val>
                                            <p:fltVal val="0"/>
                                          </p:val>
                                        </p:tav>
                                        <p:tav tm="100000">
                                          <p:val>
                                            <p:strVal val="#ppt_w"/>
                                          </p:val>
                                        </p:tav>
                                      </p:tavLst>
                                    </p:anim>
                                    <p:anim calcmode="lin" valueType="num">
                                      <p:cBhvr>
                                        <p:cTn id="29" dur="500" fill="hold"/>
                                        <p:tgtEl>
                                          <p:spTgt spid="88"/>
                                        </p:tgtEl>
                                        <p:attrNameLst>
                                          <p:attrName>ppt_h</p:attrName>
                                        </p:attrNameLst>
                                      </p:cBhvr>
                                      <p:tavLst>
                                        <p:tav tm="0">
                                          <p:val>
                                            <p:fltVal val="0"/>
                                          </p:val>
                                        </p:tav>
                                        <p:tav tm="100000">
                                          <p:val>
                                            <p:strVal val="#ppt_h"/>
                                          </p:val>
                                        </p:tav>
                                      </p:tavLst>
                                    </p:anim>
                                    <p:animEffect transition="in" filter="fade">
                                      <p:cBhvr>
                                        <p:cTn id="30" dur="500"/>
                                        <p:tgtEl>
                                          <p:spTgt spid="8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9"/>
                                        </p:tgtEl>
                                        <p:attrNameLst>
                                          <p:attrName>style.visibility</p:attrName>
                                        </p:attrNameLst>
                                      </p:cBhvr>
                                      <p:to>
                                        <p:strVal val="visible"/>
                                      </p:to>
                                    </p:set>
                                    <p:anim calcmode="lin" valueType="num">
                                      <p:cBhvr>
                                        <p:cTn id="33" dur="500" fill="hold"/>
                                        <p:tgtEl>
                                          <p:spTgt spid="89"/>
                                        </p:tgtEl>
                                        <p:attrNameLst>
                                          <p:attrName>ppt_w</p:attrName>
                                        </p:attrNameLst>
                                      </p:cBhvr>
                                      <p:tavLst>
                                        <p:tav tm="0">
                                          <p:val>
                                            <p:fltVal val="0"/>
                                          </p:val>
                                        </p:tav>
                                        <p:tav tm="100000">
                                          <p:val>
                                            <p:strVal val="#ppt_w"/>
                                          </p:val>
                                        </p:tav>
                                      </p:tavLst>
                                    </p:anim>
                                    <p:anim calcmode="lin" valueType="num">
                                      <p:cBhvr>
                                        <p:cTn id="34" dur="500" fill="hold"/>
                                        <p:tgtEl>
                                          <p:spTgt spid="89"/>
                                        </p:tgtEl>
                                        <p:attrNameLst>
                                          <p:attrName>ppt_h</p:attrName>
                                        </p:attrNameLst>
                                      </p:cBhvr>
                                      <p:tavLst>
                                        <p:tav tm="0">
                                          <p:val>
                                            <p:fltVal val="0"/>
                                          </p:val>
                                        </p:tav>
                                        <p:tav tm="100000">
                                          <p:val>
                                            <p:strVal val="#ppt_h"/>
                                          </p:val>
                                        </p:tav>
                                      </p:tavLst>
                                    </p:anim>
                                    <p:animEffect transition="in" filter="fade">
                                      <p:cBhvr>
                                        <p:cTn id="35" dur="500"/>
                                        <p:tgtEl>
                                          <p:spTgt spid="8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0"/>
                                        </p:tgtEl>
                                        <p:attrNameLst>
                                          <p:attrName>style.visibility</p:attrName>
                                        </p:attrNameLst>
                                      </p:cBhvr>
                                      <p:to>
                                        <p:strVal val="visible"/>
                                      </p:to>
                                    </p:set>
                                    <p:anim calcmode="lin" valueType="num">
                                      <p:cBhvr>
                                        <p:cTn id="38" dur="500" fill="hold"/>
                                        <p:tgtEl>
                                          <p:spTgt spid="90"/>
                                        </p:tgtEl>
                                        <p:attrNameLst>
                                          <p:attrName>ppt_w</p:attrName>
                                        </p:attrNameLst>
                                      </p:cBhvr>
                                      <p:tavLst>
                                        <p:tav tm="0">
                                          <p:val>
                                            <p:fltVal val="0"/>
                                          </p:val>
                                        </p:tav>
                                        <p:tav tm="100000">
                                          <p:val>
                                            <p:strVal val="#ppt_w"/>
                                          </p:val>
                                        </p:tav>
                                      </p:tavLst>
                                    </p:anim>
                                    <p:anim calcmode="lin" valueType="num">
                                      <p:cBhvr>
                                        <p:cTn id="39" dur="500" fill="hold"/>
                                        <p:tgtEl>
                                          <p:spTgt spid="90"/>
                                        </p:tgtEl>
                                        <p:attrNameLst>
                                          <p:attrName>ppt_h</p:attrName>
                                        </p:attrNameLst>
                                      </p:cBhvr>
                                      <p:tavLst>
                                        <p:tav tm="0">
                                          <p:val>
                                            <p:fltVal val="0"/>
                                          </p:val>
                                        </p:tav>
                                        <p:tav tm="100000">
                                          <p:val>
                                            <p:strVal val="#ppt_h"/>
                                          </p:val>
                                        </p:tav>
                                      </p:tavLst>
                                    </p:anim>
                                    <p:animEffect transition="in" filter="fade">
                                      <p:cBhvr>
                                        <p:cTn id="40" dur="500"/>
                                        <p:tgtEl>
                                          <p:spTgt spid="90"/>
                                        </p:tgtEl>
                                      </p:cBhvr>
                                    </p:animEffect>
                                  </p:childTnLst>
                                </p:cTn>
                              </p:par>
                            </p:childTnLst>
                          </p:cTn>
                        </p:par>
                        <p:par>
                          <p:cTn id="41" fill="hold">
                            <p:stCondLst>
                              <p:cond delay="1500"/>
                            </p:stCondLst>
                            <p:childTnLst>
                              <p:par>
                                <p:cTn id="42" presetID="2" presetClass="entr" presetSubtype="8" decel="100000" fill="hold" grpId="0" nodeType="after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1000" fill="hold"/>
                                        <p:tgtEl>
                                          <p:spTgt spid="91"/>
                                        </p:tgtEl>
                                        <p:attrNameLst>
                                          <p:attrName>ppt_x</p:attrName>
                                        </p:attrNameLst>
                                      </p:cBhvr>
                                      <p:tavLst>
                                        <p:tav tm="0">
                                          <p:val>
                                            <p:strVal val="0-#ppt_w/2"/>
                                          </p:val>
                                        </p:tav>
                                        <p:tav tm="100000">
                                          <p:val>
                                            <p:strVal val="#ppt_x"/>
                                          </p:val>
                                        </p:tav>
                                      </p:tavLst>
                                    </p:anim>
                                    <p:anim calcmode="lin" valueType="num">
                                      <p:cBhvr additive="base">
                                        <p:cTn id="45" dur="10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7" grpId="0"/>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642859" y="1593119"/>
            <a:ext cx="2917667" cy="4392488"/>
            <a:chOff x="4642859" y="1232756"/>
            <a:chExt cx="2917667" cy="4392488"/>
          </a:xfrm>
        </p:grpSpPr>
        <p:sp>
          <p:nvSpPr>
            <p:cNvPr id="17" name="矩形: 圆角 16"/>
            <p:cNvSpPr/>
            <p:nvPr/>
          </p:nvSpPr>
          <p:spPr bwMode="auto">
            <a:xfrm rot="6138628">
              <a:off x="5626785" y="3101231"/>
              <a:ext cx="2930337" cy="613750"/>
            </a:xfrm>
            <a:prstGeom prst="roundRect">
              <a:avLst>
                <a:gd name="adj" fmla="val 50000"/>
              </a:avLst>
            </a:prstGeom>
            <a:solidFill>
              <a:schemeClr val="accent2"/>
            </a:solidFill>
            <a:ln w="76200">
              <a:solidFill>
                <a:schemeClr val="bg1">
                  <a:lumMod val="95000"/>
                </a:schemeClr>
              </a:solidFill>
              <a:round/>
              <a:headEnd/>
              <a:tailEnd/>
            </a:ln>
          </p:spPr>
          <p:txBody>
            <a:bodyPr anchor="ctr"/>
            <a:lstStyle/>
            <a:p>
              <a:pPr algn="ctr"/>
              <a:endParaRPr/>
            </a:p>
          </p:txBody>
        </p:sp>
        <p:sp>
          <p:nvSpPr>
            <p:cNvPr id="18" name="矩形: 圆角 17"/>
            <p:cNvSpPr/>
            <p:nvPr/>
          </p:nvSpPr>
          <p:spPr bwMode="auto">
            <a:xfrm rot="5200262">
              <a:off x="5190746" y="2802065"/>
              <a:ext cx="3154900" cy="613750"/>
            </a:xfrm>
            <a:prstGeom prst="roundRect">
              <a:avLst>
                <a:gd name="adj" fmla="val 50000"/>
              </a:avLst>
            </a:prstGeom>
            <a:solidFill>
              <a:schemeClr val="accent3">
                <a:lumMod val="100000"/>
              </a:schemeClr>
            </a:solidFill>
            <a:ln w="76200">
              <a:solidFill>
                <a:schemeClr val="bg1">
                  <a:lumMod val="95000"/>
                </a:schemeClr>
              </a:solidFill>
              <a:round/>
              <a:headEnd/>
              <a:tailEnd/>
            </a:ln>
          </p:spPr>
          <p:txBody>
            <a:bodyPr anchor="ctr"/>
            <a:lstStyle/>
            <a:p>
              <a:pPr algn="ctr"/>
              <a:endParaRPr/>
            </a:p>
          </p:txBody>
        </p:sp>
        <p:sp>
          <p:nvSpPr>
            <p:cNvPr id="19" name="矩形: 圆角 18"/>
            <p:cNvSpPr/>
            <p:nvPr/>
          </p:nvSpPr>
          <p:spPr bwMode="auto">
            <a:xfrm rot="4124492">
              <a:off x="4719111" y="2563264"/>
              <a:ext cx="3274766" cy="613750"/>
            </a:xfrm>
            <a:prstGeom prst="roundRect">
              <a:avLst>
                <a:gd name="adj" fmla="val 50000"/>
              </a:avLst>
            </a:prstGeom>
            <a:solidFill>
              <a:schemeClr val="accent2">
                <a:lumMod val="100000"/>
              </a:schemeClr>
            </a:solidFill>
            <a:ln w="76200">
              <a:solidFill>
                <a:schemeClr val="bg1">
                  <a:lumMod val="95000"/>
                </a:schemeClr>
              </a:solidFill>
              <a:round/>
              <a:headEnd/>
              <a:tailEnd/>
            </a:ln>
          </p:spPr>
          <p:txBody>
            <a:bodyPr anchor="ctr"/>
            <a:lstStyle/>
            <a:p>
              <a:pPr algn="ctr"/>
              <a:endParaRPr/>
            </a:p>
          </p:txBody>
        </p:sp>
        <p:sp>
          <p:nvSpPr>
            <p:cNvPr id="20" name="任意多边形: 形状 19"/>
            <p:cNvSpPr/>
            <p:nvPr/>
          </p:nvSpPr>
          <p:spPr bwMode="auto">
            <a:xfrm>
              <a:off x="4642859" y="3101922"/>
              <a:ext cx="2523295" cy="2523322"/>
            </a:xfrm>
            <a:custGeom>
              <a:avLst/>
              <a:gdLst>
                <a:gd name="connsiteX0" fmla="*/ 1104687 w 2232362"/>
                <a:gd name="connsiteY0" fmla="*/ 54 h 2232385"/>
                <a:gd name="connsiteX1" fmla="*/ 1945531 w 2232362"/>
                <a:gd name="connsiteY1" fmla="*/ 369173 h 2232385"/>
                <a:gd name="connsiteX2" fmla="*/ 2019450 w 2232362"/>
                <a:gd name="connsiteY2" fmla="*/ 1771858 h 2232385"/>
                <a:gd name="connsiteX3" fmla="*/ 662856 w 2232362"/>
                <a:gd name="connsiteY3" fmla="*/ 2136059 h 2232385"/>
                <a:gd name="connsiteX4" fmla="*/ 8215 w 2232362"/>
                <a:gd name="connsiteY4" fmla="*/ 981601 h 2232385"/>
                <a:gd name="connsiteX5" fmla="*/ 20002 w 2232362"/>
                <a:gd name="connsiteY5" fmla="*/ 910872 h 2232385"/>
                <a:gd name="connsiteX6" fmla="*/ 22287 w 2232362"/>
                <a:gd name="connsiteY6" fmla="*/ 888201 h 2232385"/>
                <a:gd name="connsiteX7" fmla="*/ 295712 w 2232362"/>
                <a:gd name="connsiteY7" fmla="*/ 665353 h 2232385"/>
                <a:gd name="connsiteX8" fmla="*/ 574807 w 2232362"/>
                <a:gd name="connsiteY8" fmla="*/ 944448 h 2232385"/>
                <a:gd name="connsiteX9" fmla="*/ 569174 w 2232362"/>
                <a:gd name="connsiteY9" fmla="*/ 1000327 h 2232385"/>
                <a:gd name="connsiteX10" fmla="*/ 570277 w 2232362"/>
                <a:gd name="connsiteY10" fmla="*/ 1000560 h 2232385"/>
                <a:gd name="connsiteX11" fmla="*/ 889545 w 2232362"/>
                <a:gd name="connsiteY11" fmla="*/ 1626112 h 2232385"/>
                <a:gd name="connsiteX12" fmla="*/ 1567842 w 2232362"/>
                <a:gd name="connsiteY12" fmla="*/ 1444012 h 2232385"/>
                <a:gd name="connsiteX13" fmla="*/ 1530882 w 2232362"/>
                <a:gd name="connsiteY13" fmla="*/ 742669 h 2232385"/>
                <a:gd name="connsiteX14" fmla="*/ 837202 w 2232362"/>
                <a:gd name="connsiteY14" fmla="*/ 632870 h 2232385"/>
                <a:gd name="connsiteX15" fmla="*/ 836586 w 2232362"/>
                <a:gd name="connsiteY15" fmla="*/ 631802 h 2232385"/>
                <a:gd name="connsiteX16" fmla="*/ 822840 w 2232362"/>
                <a:gd name="connsiteY16" fmla="*/ 639264 h 2232385"/>
                <a:gd name="connsiteX17" fmla="*/ 714203 w 2232362"/>
                <a:gd name="connsiteY17" fmla="*/ 661196 h 2232385"/>
                <a:gd name="connsiteX18" fmla="*/ 435108 w 2232362"/>
                <a:gd name="connsiteY18" fmla="*/ 382101 h 2232385"/>
                <a:gd name="connsiteX19" fmla="*/ 558158 w 2232362"/>
                <a:gd name="connsiteY19" fmla="*/ 150671 h 2232385"/>
                <a:gd name="connsiteX20" fmla="*/ 558650 w 2232362"/>
                <a:gd name="connsiteY20" fmla="*/ 150404 h 2232385"/>
                <a:gd name="connsiteX21" fmla="*/ 558171 w 2232362"/>
                <a:gd name="connsiteY21" fmla="*/ 149574 h 2232385"/>
                <a:gd name="connsiteX22" fmla="*/ 1104687 w 2232362"/>
                <a:gd name="connsiteY22" fmla="*/ 54 h 2232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232362" h="2232385">
                  <a:moveTo>
                    <a:pt x="1104687" y="54"/>
                  </a:moveTo>
                  <a:cubicBezTo>
                    <a:pt x="1416539" y="-3035"/>
                    <a:pt x="1725128" y="124486"/>
                    <a:pt x="1945531" y="369173"/>
                  </a:cubicBezTo>
                  <a:cubicBezTo>
                    <a:pt x="2298176" y="760672"/>
                    <a:pt x="2328993" y="1345463"/>
                    <a:pt x="2019450" y="1771858"/>
                  </a:cubicBezTo>
                  <a:cubicBezTo>
                    <a:pt x="1709907" y="2198254"/>
                    <a:pt x="1144333" y="2350092"/>
                    <a:pt x="662856" y="2136059"/>
                  </a:cubicBezTo>
                  <a:cubicBezTo>
                    <a:pt x="211471" y="1935403"/>
                    <a:pt x="-50714" y="1464429"/>
                    <a:pt x="8215" y="981601"/>
                  </a:cubicBezTo>
                  <a:lnTo>
                    <a:pt x="20002" y="910872"/>
                  </a:lnTo>
                  <a:lnTo>
                    <a:pt x="22287" y="888201"/>
                  </a:lnTo>
                  <a:cubicBezTo>
                    <a:pt x="48312" y="761022"/>
                    <a:pt x="160840" y="665353"/>
                    <a:pt x="295712" y="665353"/>
                  </a:cubicBezTo>
                  <a:cubicBezTo>
                    <a:pt x="449852" y="665353"/>
                    <a:pt x="574807" y="790308"/>
                    <a:pt x="574807" y="944448"/>
                  </a:cubicBezTo>
                  <a:lnTo>
                    <a:pt x="569174" y="1000327"/>
                  </a:lnTo>
                  <a:lnTo>
                    <a:pt x="570277" y="1000560"/>
                  </a:lnTo>
                  <a:cubicBezTo>
                    <a:pt x="515701" y="1258298"/>
                    <a:pt x="648806" y="1519096"/>
                    <a:pt x="889545" y="1626112"/>
                  </a:cubicBezTo>
                  <a:cubicBezTo>
                    <a:pt x="1130283" y="1733129"/>
                    <a:pt x="1413071" y="1657210"/>
                    <a:pt x="1567842" y="1444012"/>
                  </a:cubicBezTo>
                  <a:cubicBezTo>
                    <a:pt x="1722613" y="1230814"/>
                    <a:pt x="1707205" y="938419"/>
                    <a:pt x="1530882" y="742669"/>
                  </a:cubicBezTo>
                  <a:cubicBezTo>
                    <a:pt x="1354560" y="546919"/>
                    <a:pt x="1065359" y="501143"/>
                    <a:pt x="837202" y="632870"/>
                  </a:cubicBezTo>
                  <a:lnTo>
                    <a:pt x="836586" y="631802"/>
                  </a:lnTo>
                  <a:lnTo>
                    <a:pt x="822840" y="639264"/>
                  </a:lnTo>
                  <a:cubicBezTo>
                    <a:pt x="789449" y="653386"/>
                    <a:pt x="752738" y="661196"/>
                    <a:pt x="714203" y="661196"/>
                  </a:cubicBezTo>
                  <a:cubicBezTo>
                    <a:pt x="560063" y="661196"/>
                    <a:pt x="435108" y="536241"/>
                    <a:pt x="435108" y="382101"/>
                  </a:cubicBezTo>
                  <a:cubicBezTo>
                    <a:pt x="435108" y="285764"/>
                    <a:pt x="483919" y="200827"/>
                    <a:pt x="558158" y="150671"/>
                  </a:cubicBezTo>
                  <a:lnTo>
                    <a:pt x="558650" y="150404"/>
                  </a:lnTo>
                  <a:lnTo>
                    <a:pt x="558171" y="149574"/>
                  </a:lnTo>
                  <a:cubicBezTo>
                    <a:pt x="729289" y="50779"/>
                    <a:pt x="917575" y="1907"/>
                    <a:pt x="1104687" y="54"/>
                  </a:cubicBezTo>
                  <a:close/>
                </a:path>
              </a:pathLst>
            </a:custGeom>
            <a:solidFill>
              <a:schemeClr val="accent1"/>
            </a:solidFill>
            <a:ln w="76200">
              <a:solidFill>
                <a:schemeClr val="bg1">
                  <a:lumMod val="95000"/>
                </a:schemeClr>
              </a:solidFill>
              <a:round/>
              <a:headEnd/>
              <a:tailEnd/>
            </a:ln>
          </p:spPr>
          <p:txBody>
            <a:bodyPr anchor="ctr"/>
            <a:lstStyle/>
            <a:p>
              <a:pPr algn="ctr"/>
              <a:endParaRPr/>
            </a:p>
          </p:txBody>
        </p:sp>
        <p:sp>
          <p:nvSpPr>
            <p:cNvPr id="21" name="任意多边形: 形状 20"/>
            <p:cNvSpPr>
              <a:spLocks/>
            </p:cNvSpPr>
            <p:nvPr/>
          </p:nvSpPr>
          <p:spPr bwMode="auto">
            <a:xfrm>
              <a:off x="5666720" y="4125796"/>
              <a:ext cx="475573" cy="475574"/>
            </a:xfrm>
            <a:custGeom>
              <a:avLst/>
              <a:gdLst>
                <a:gd name="T0" fmla="+- 0 10800 98"/>
                <a:gd name="T1" fmla="*/ T0 w 21404"/>
                <a:gd name="T2" fmla="+- 0 10864 128"/>
                <a:gd name="T3" fmla="*/ 10864 h 21472"/>
                <a:gd name="T4" fmla="+- 0 10800 98"/>
                <a:gd name="T5" fmla="*/ T4 w 21404"/>
                <a:gd name="T6" fmla="+- 0 10864 128"/>
                <a:gd name="T7" fmla="*/ 10864 h 21472"/>
                <a:gd name="T8" fmla="+- 0 10800 98"/>
                <a:gd name="T9" fmla="*/ T8 w 21404"/>
                <a:gd name="T10" fmla="+- 0 10864 128"/>
                <a:gd name="T11" fmla="*/ 10864 h 21472"/>
                <a:gd name="T12" fmla="+- 0 10800 98"/>
                <a:gd name="T13" fmla="*/ T12 w 21404"/>
                <a:gd name="T14" fmla="+- 0 10864 128"/>
                <a:gd name="T15" fmla="*/ 10864 h 21472"/>
              </a:gdLst>
              <a:ahLst/>
              <a:cxnLst>
                <a:cxn ang="0">
                  <a:pos x="T1" y="T3"/>
                </a:cxn>
                <a:cxn ang="0">
                  <a:pos x="T5" y="T7"/>
                </a:cxn>
                <a:cxn ang="0">
                  <a:pos x="T9" y="T11"/>
                </a:cxn>
                <a:cxn ang="0">
                  <a:pos x="T13" y="T15"/>
                </a:cxn>
              </a:cxnLst>
              <a:rect l="0" t="0" r="r" b="b"/>
              <a:pathLst>
                <a:path w="21404" h="21472">
                  <a:moveTo>
                    <a:pt x="3386" y="13932"/>
                  </a:moveTo>
                  <a:cubicBezTo>
                    <a:pt x="4126" y="16483"/>
                    <a:pt x="4518" y="17503"/>
                    <a:pt x="6826" y="18467"/>
                  </a:cubicBezTo>
                  <a:cubicBezTo>
                    <a:pt x="8742" y="19998"/>
                    <a:pt x="9918" y="21472"/>
                    <a:pt x="10702" y="21472"/>
                  </a:cubicBezTo>
                  <a:cubicBezTo>
                    <a:pt x="11486" y="21472"/>
                    <a:pt x="12662" y="19998"/>
                    <a:pt x="14578" y="18978"/>
                  </a:cubicBezTo>
                  <a:cubicBezTo>
                    <a:pt x="16886" y="17503"/>
                    <a:pt x="16102" y="17503"/>
                    <a:pt x="16886" y="14499"/>
                  </a:cubicBezTo>
                  <a:cubicBezTo>
                    <a:pt x="10702" y="18467"/>
                    <a:pt x="10702" y="18467"/>
                    <a:pt x="10702" y="18467"/>
                  </a:cubicBezTo>
                  <a:lnTo>
                    <a:pt x="3386" y="13932"/>
                  </a:lnTo>
                  <a:close/>
                  <a:moveTo>
                    <a:pt x="21110" y="6902"/>
                  </a:moveTo>
                  <a:cubicBezTo>
                    <a:pt x="11834" y="382"/>
                    <a:pt x="11834" y="382"/>
                    <a:pt x="11834" y="382"/>
                  </a:cubicBezTo>
                  <a:cubicBezTo>
                    <a:pt x="11486" y="-128"/>
                    <a:pt x="10310" y="-128"/>
                    <a:pt x="9526" y="382"/>
                  </a:cubicBezTo>
                  <a:cubicBezTo>
                    <a:pt x="294" y="6902"/>
                    <a:pt x="294" y="6902"/>
                    <a:pt x="294" y="6902"/>
                  </a:cubicBezTo>
                  <a:cubicBezTo>
                    <a:pt x="-98" y="7412"/>
                    <a:pt x="-98" y="7922"/>
                    <a:pt x="294" y="8943"/>
                  </a:cubicBezTo>
                  <a:cubicBezTo>
                    <a:pt x="9526" y="15463"/>
                    <a:pt x="9526" y="15463"/>
                    <a:pt x="9526" y="15463"/>
                  </a:cubicBezTo>
                  <a:cubicBezTo>
                    <a:pt x="10310" y="15973"/>
                    <a:pt x="11486" y="15973"/>
                    <a:pt x="11834" y="15463"/>
                  </a:cubicBezTo>
                  <a:cubicBezTo>
                    <a:pt x="17670" y="10927"/>
                    <a:pt x="17670" y="10927"/>
                    <a:pt x="17670" y="10927"/>
                  </a:cubicBezTo>
                  <a:cubicBezTo>
                    <a:pt x="11486" y="8943"/>
                    <a:pt x="11486" y="8943"/>
                    <a:pt x="11486" y="8943"/>
                  </a:cubicBezTo>
                  <a:cubicBezTo>
                    <a:pt x="11094" y="8943"/>
                    <a:pt x="11094" y="9396"/>
                    <a:pt x="10702" y="9396"/>
                  </a:cubicBezTo>
                  <a:cubicBezTo>
                    <a:pt x="9526" y="9396"/>
                    <a:pt x="8742" y="8433"/>
                    <a:pt x="8742" y="7412"/>
                  </a:cubicBezTo>
                  <a:cubicBezTo>
                    <a:pt x="8742" y="6902"/>
                    <a:pt x="9526" y="5938"/>
                    <a:pt x="10702" y="5938"/>
                  </a:cubicBezTo>
                  <a:cubicBezTo>
                    <a:pt x="11486" y="5938"/>
                    <a:pt x="12270" y="6392"/>
                    <a:pt x="12662" y="6902"/>
                  </a:cubicBezTo>
                  <a:cubicBezTo>
                    <a:pt x="19194" y="9907"/>
                    <a:pt x="19194" y="9907"/>
                    <a:pt x="19194" y="9907"/>
                  </a:cubicBezTo>
                  <a:cubicBezTo>
                    <a:pt x="21110" y="8943"/>
                    <a:pt x="21110" y="8943"/>
                    <a:pt x="21110" y="8943"/>
                  </a:cubicBezTo>
                  <a:cubicBezTo>
                    <a:pt x="21502" y="7922"/>
                    <a:pt x="21502" y="7412"/>
                    <a:pt x="21110" y="6902"/>
                  </a:cubicBezTo>
                  <a:close/>
                  <a:moveTo>
                    <a:pt x="18410" y="19488"/>
                  </a:moveTo>
                  <a:cubicBezTo>
                    <a:pt x="18018" y="19998"/>
                    <a:pt x="19586" y="20508"/>
                    <a:pt x="19978" y="18978"/>
                  </a:cubicBezTo>
                  <a:cubicBezTo>
                    <a:pt x="20326" y="11948"/>
                    <a:pt x="19194" y="9907"/>
                    <a:pt x="19194" y="9907"/>
                  </a:cubicBezTo>
                  <a:cubicBezTo>
                    <a:pt x="17670" y="10927"/>
                    <a:pt x="17670" y="10927"/>
                    <a:pt x="17670" y="10927"/>
                  </a:cubicBezTo>
                  <a:cubicBezTo>
                    <a:pt x="17670" y="10927"/>
                    <a:pt x="19194" y="12458"/>
                    <a:pt x="18410" y="19488"/>
                  </a:cubicBezTo>
                  <a:close/>
                </a:path>
              </a:pathLst>
            </a:custGeom>
            <a:solidFill>
              <a:schemeClr val="tx1">
                <a:lumMod val="65000"/>
                <a:lumOff val="35000"/>
              </a:schemeClr>
            </a:solidFill>
            <a:ln>
              <a:noFill/>
            </a:ln>
            <a:effectLst/>
            <a:extLst/>
          </p:spPr>
          <p:txBody>
            <a:bodyPr anchor="ctr"/>
            <a:lstStyle/>
            <a:p>
              <a:pPr algn="ctr"/>
              <a:endParaRPr/>
            </a:p>
          </p:txBody>
        </p:sp>
        <p:sp>
          <p:nvSpPr>
            <p:cNvPr id="22" name="任意多边形: 形状 21"/>
            <p:cNvSpPr/>
            <p:nvPr/>
          </p:nvSpPr>
          <p:spPr bwMode="auto">
            <a:xfrm>
              <a:off x="4764465" y="3959892"/>
              <a:ext cx="405597" cy="403691"/>
            </a:xfrm>
            <a:custGeom>
              <a:avLst/>
              <a:gdLst>
                <a:gd name="connsiteX0" fmla="*/ 106363 w 338138"/>
                <a:gd name="connsiteY0" fmla="*/ 188912 h 336550"/>
                <a:gd name="connsiteX1" fmla="*/ 106363 w 338138"/>
                <a:gd name="connsiteY1" fmla="*/ 190500 h 336550"/>
                <a:gd name="connsiteX2" fmla="*/ 107951 w 338138"/>
                <a:gd name="connsiteY2" fmla="*/ 190500 h 336550"/>
                <a:gd name="connsiteX3" fmla="*/ 107951 w 338138"/>
                <a:gd name="connsiteY3" fmla="*/ 188912 h 336550"/>
                <a:gd name="connsiteX4" fmla="*/ 169863 w 338138"/>
                <a:gd name="connsiteY4" fmla="*/ 96837 h 336550"/>
                <a:gd name="connsiteX5" fmla="*/ 98425 w 338138"/>
                <a:gd name="connsiteY5" fmla="*/ 168275 h 336550"/>
                <a:gd name="connsiteX6" fmla="*/ 115888 w 338138"/>
                <a:gd name="connsiteY6" fmla="*/ 168275 h 336550"/>
                <a:gd name="connsiteX7" fmla="*/ 115888 w 338138"/>
                <a:gd name="connsiteY7" fmla="*/ 242887 h 336550"/>
                <a:gd name="connsiteX8" fmla="*/ 222251 w 338138"/>
                <a:gd name="connsiteY8" fmla="*/ 242887 h 336550"/>
                <a:gd name="connsiteX9" fmla="*/ 222251 w 338138"/>
                <a:gd name="connsiteY9" fmla="*/ 168275 h 336550"/>
                <a:gd name="connsiteX10" fmla="*/ 239713 w 338138"/>
                <a:gd name="connsiteY10" fmla="*/ 168275 h 336550"/>
                <a:gd name="connsiteX11" fmla="*/ 166416 w 338138"/>
                <a:gd name="connsiteY11" fmla="*/ 85183 h 336550"/>
                <a:gd name="connsiteX12" fmla="*/ 171724 w 338138"/>
                <a:gd name="connsiteY12" fmla="*/ 85183 h 336550"/>
                <a:gd name="connsiteX13" fmla="*/ 246039 w 338138"/>
                <a:gd name="connsiteY13" fmla="*/ 157606 h 336550"/>
                <a:gd name="connsiteX14" fmla="*/ 254001 w 338138"/>
                <a:gd name="connsiteY14" fmla="*/ 168140 h 336550"/>
                <a:gd name="connsiteX15" fmla="*/ 243385 w 338138"/>
                <a:gd name="connsiteY15" fmla="*/ 178674 h 336550"/>
                <a:gd name="connsiteX16" fmla="*/ 232768 w 338138"/>
                <a:gd name="connsiteY16" fmla="*/ 178674 h 336550"/>
                <a:gd name="connsiteX17" fmla="*/ 232768 w 338138"/>
                <a:gd name="connsiteY17" fmla="*/ 241879 h 336550"/>
                <a:gd name="connsiteX18" fmla="*/ 222152 w 338138"/>
                <a:gd name="connsiteY18" fmla="*/ 252413 h 336550"/>
                <a:gd name="connsiteX19" fmla="*/ 115987 w 338138"/>
                <a:gd name="connsiteY19" fmla="*/ 252413 h 336550"/>
                <a:gd name="connsiteX20" fmla="*/ 105371 w 338138"/>
                <a:gd name="connsiteY20" fmla="*/ 241879 h 336550"/>
                <a:gd name="connsiteX21" fmla="*/ 105371 w 338138"/>
                <a:gd name="connsiteY21" fmla="*/ 178674 h 336550"/>
                <a:gd name="connsiteX22" fmla="*/ 94754 w 338138"/>
                <a:gd name="connsiteY22" fmla="*/ 178674 h 336550"/>
                <a:gd name="connsiteX23" fmla="*/ 84138 w 338138"/>
                <a:gd name="connsiteY23" fmla="*/ 168140 h 336550"/>
                <a:gd name="connsiteX24" fmla="*/ 84138 w 338138"/>
                <a:gd name="connsiteY24" fmla="*/ 166823 h 336550"/>
                <a:gd name="connsiteX25" fmla="*/ 92100 w 338138"/>
                <a:gd name="connsiteY25" fmla="*/ 157606 h 336550"/>
                <a:gd name="connsiteX26" fmla="*/ 166416 w 338138"/>
                <a:gd name="connsiteY26" fmla="*/ 85183 h 336550"/>
                <a:gd name="connsiteX27" fmla="*/ 169070 w 338138"/>
                <a:gd name="connsiteY27" fmla="*/ 11112 h 336550"/>
                <a:gd name="connsiteX28" fmla="*/ 11113 w 338138"/>
                <a:gd name="connsiteY28" fmla="*/ 169069 h 336550"/>
                <a:gd name="connsiteX29" fmla="*/ 169070 w 338138"/>
                <a:gd name="connsiteY29" fmla="*/ 327026 h 336550"/>
                <a:gd name="connsiteX30" fmla="*/ 327027 w 338138"/>
                <a:gd name="connsiteY30" fmla="*/ 169069 h 336550"/>
                <a:gd name="connsiteX31" fmla="*/ 169070 w 338138"/>
                <a:gd name="connsiteY31" fmla="*/ 11112 h 336550"/>
                <a:gd name="connsiteX32" fmla="*/ 169069 w 338138"/>
                <a:gd name="connsiteY32" fmla="*/ 0 h 336550"/>
                <a:gd name="connsiteX33" fmla="*/ 338138 w 338138"/>
                <a:gd name="connsiteY33" fmla="*/ 168275 h 336550"/>
                <a:gd name="connsiteX34" fmla="*/ 169069 w 338138"/>
                <a:gd name="connsiteY34" fmla="*/ 336550 h 336550"/>
                <a:gd name="connsiteX35" fmla="*/ 0 w 338138"/>
                <a:gd name="connsiteY35" fmla="*/ 168275 h 336550"/>
                <a:gd name="connsiteX36" fmla="*/ 169069 w 338138"/>
                <a:gd name="connsiteY3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8138" h="336550">
                  <a:moveTo>
                    <a:pt x="106363" y="188912"/>
                  </a:moveTo>
                  <a:lnTo>
                    <a:pt x="106363" y="190500"/>
                  </a:lnTo>
                  <a:lnTo>
                    <a:pt x="107951" y="190500"/>
                  </a:lnTo>
                  <a:lnTo>
                    <a:pt x="107951" y="188912"/>
                  </a:lnTo>
                  <a:close/>
                  <a:moveTo>
                    <a:pt x="169863" y="96837"/>
                  </a:moveTo>
                  <a:lnTo>
                    <a:pt x="98425" y="168275"/>
                  </a:lnTo>
                  <a:lnTo>
                    <a:pt x="115888" y="168275"/>
                  </a:lnTo>
                  <a:lnTo>
                    <a:pt x="115888" y="242887"/>
                  </a:lnTo>
                  <a:lnTo>
                    <a:pt x="222251" y="242887"/>
                  </a:lnTo>
                  <a:lnTo>
                    <a:pt x="222251" y="168275"/>
                  </a:lnTo>
                  <a:lnTo>
                    <a:pt x="239713" y="168275"/>
                  </a:lnTo>
                  <a:close/>
                  <a:moveTo>
                    <a:pt x="166416" y="85183"/>
                  </a:moveTo>
                  <a:cubicBezTo>
                    <a:pt x="167743" y="82550"/>
                    <a:pt x="170397" y="82550"/>
                    <a:pt x="171724" y="85183"/>
                  </a:cubicBezTo>
                  <a:cubicBezTo>
                    <a:pt x="171724" y="85183"/>
                    <a:pt x="171724" y="85183"/>
                    <a:pt x="246039" y="157606"/>
                  </a:cubicBezTo>
                  <a:cubicBezTo>
                    <a:pt x="250020" y="158923"/>
                    <a:pt x="254001" y="162873"/>
                    <a:pt x="254001" y="168140"/>
                  </a:cubicBezTo>
                  <a:cubicBezTo>
                    <a:pt x="254001" y="173407"/>
                    <a:pt x="248693" y="178674"/>
                    <a:pt x="243385" y="178674"/>
                  </a:cubicBezTo>
                  <a:cubicBezTo>
                    <a:pt x="243385" y="178674"/>
                    <a:pt x="243385" y="178674"/>
                    <a:pt x="232768" y="178674"/>
                  </a:cubicBezTo>
                  <a:cubicBezTo>
                    <a:pt x="232768" y="178674"/>
                    <a:pt x="232768" y="178674"/>
                    <a:pt x="232768" y="241879"/>
                  </a:cubicBezTo>
                  <a:cubicBezTo>
                    <a:pt x="232768" y="247146"/>
                    <a:pt x="227460" y="252413"/>
                    <a:pt x="222152" y="252413"/>
                  </a:cubicBezTo>
                  <a:cubicBezTo>
                    <a:pt x="222152" y="252413"/>
                    <a:pt x="222152" y="252413"/>
                    <a:pt x="115987" y="252413"/>
                  </a:cubicBezTo>
                  <a:cubicBezTo>
                    <a:pt x="110679" y="252413"/>
                    <a:pt x="105371" y="247146"/>
                    <a:pt x="105371" y="241879"/>
                  </a:cubicBezTo>
                  <a:cubicBezTo>
                    <a:pt x="105371" y="241879"/>
                    <a:pt x="105371" y="241879"/>
                    <a:pt x="105371" y="178674"/>
                  </a:cubicBezTo>
                  <a:cubicBezTo>
                    <a:pt x="105371" y="178674"/>
                    <a:pt x="105371" y="178674"/>
                    <a:pt x="94754" y="178674"/>
                  </a:cubicBezTo>
                  <a:cubicBezTo>
                    <a:pt x="89446" y="178674"/>
                    <a:pt x="84138" y="173407"/>
                    <a:pt x="84138" y="168140"/>
                  </a:cubicBezTo>
                  <a:cubicBezTo>
                    <a:pt x="84138" y="168140"/>
                    <a:pt x="84138" y="166823"/>
                    <a:pt x="84138" y="166823"/>
                  </a:cubicBezTo>
                  <a:cubicBezTo>
                    <a:pt x="85465" y="162873"/>
                    <a:pt x="88119" y="158923"/>
                    <a:pt x="92100" y="157606"/>
                  </a:cubicBezTo>
                  <a:cubicBezTo>
                    <a:pt x="92100" y="157606"/>
                    <a:pt x="92100" y="157606"/>
                    <a:pt x="166416" y="85183"/>
                  </a:cubicBezTo>
                  <a:close/>
                  <a:moveTo>
                    <a:pt x="169070" y="11112"/>
                  </a:moveTo>
                  <a:cubicBezTo>
                    <a:pt x="81833" y="11112"/>
                    <a:pt x="11113" y="81832"/>
                    <a:pt x="11113" y="169069"/>
                  </a:cubicBezTo>
                  <a:cubicBezTo>
                    <a:pt x="11113" y="256306"/>
                    <a:pt x="81833" y="327026"/>
                    <a:pt x="169070" y="327026"/>
                  </a:cubicBezTo>
                  <a:cubicBezTo>
                    <a:pt x="256307" y="327026"/>
                    <a:pt x="327027" y="256306"/>
                    <a:pt x="327027" y="169069"/>
                  </a:cubicBezTo>
                  <a:cubicBezTo>
                    <a:pt x="327027" y="81832"/>
                    <a:pt x="256307" y="11112"/>
                    <a:pt x="169070" y="11112"/>
                  </a:cubicBezTo>
                  <a:close/>
                  <a:moveTo>
                    <a:pt x="169069" y="0"/>
                  </a:moveTo>
                  <a:cubicBezTo>
                    <a:pt x="262443" y="0"/>
                    <a:pt x="338138" y="75339"/>
                    <a:pt x="338138" y="168275"/>
                  </a:cubicBezTo>
                  <a:cubicBezTo>
                    <a:pt x="338138" y="261211"/>
                    <a:pt x="262443" y="336550"/>
                    <a:pt x="169069" y="336550"/>
                  </a:cubicBezTo>
                  <a:cubicBezTo>
                    <a:pt x="75695" y="336550"/>
                    <a:pt x="0" y="261211"/>
                    <a:pt x="0" y="168275"/>
                  </a:cubicBezTo>
                  <a:cubicBezTo>
                    <a:pt x="0" y="75339"/>
                    <a:pt x="75695" y="0"/>
                    <a:pt x="169069" y="0"/>
                  </a:cubicBezTo>
                  <a:close/>
                </a:path>
              </a:pathLst>
            </a:custGeom>
            <a:solidFill>
              <a:schemeClr val="bg1"/>
            </a:solidFill>
            <a:ln w="19050">
              <a:noFill/>
              <a:round/>
              <a:headEnd/>
              <a:tailEnd/>
            </a:ln>
          </p:spPr>
          <p:txBody>
            <a:bodyPr anchor="ctr"/>
            <a:lstStyle/>
            <a:p>
              <a:pPr algn="ctr"/>
              <a:endParaRPr/>
            </a:p>
          </p:txBody>
        </p:sp>
        <p:sp>
          <p:nvSpPr>
            <p:cNvPr id="23" name="任意多边形: 形状 22"/>
            <p:cNvSpPr/>
            <p:nvPr/>
          </p:nvSpPr>
          <p:spPr bwMode="auto">
            <a:xfrm>
              <a:off x="5248995" y="3318823"/>
              <a:ext cx="405597" cy="405597"/>
            </a:xfrm>
            <a:custGeom>
              <a:avLst/>
              <a:gdLst>
                <a:gd name="connsiteX0" fmla="*/ 165894 w 331788"/>
                <a:gd name="connsiteY0" fmla="*/ 145113 h 331788"/>
                <a:gd name="connsiteX1" fmla="*/ 151827 w 331788"/>
                <a:gd name="connsiteY1" fmla="*/ 151827 h 331788"/>
                <a:gd name="connsiteX2" fmla="*/ 151827 w 331788"/>
                <a:gd name="connsiteY2" fmla="*/ 179961 h 331788"/>
                <a:gd name="connsiteX3" fmla="*/ 179961 w 331788"/>
                <a:gd name="connsiteY3" fmla="*/ 179961 h 331788"/>
                <a:gd name="connsiteX4" fmla="*/ 179961 w 331788"/>
                <a:gd name="connsiteY4" fmla="*/ 151827 h 331788"/>
                <a:gd name="connsiteX5" fmla="*/ 165894 w 331788"/>
                <a:gd name="connsiteY5" fmla="*/ 145113 h 331788"/>
                <a:gd name="connsiteX6" fmla="*/ 103187 w 331788"/>
                <a:gd name="connsiteY6" fmla="*/ 103187 h 331788"/>
                <a:gd name="connsiteX7" fmla="*/ 147604 w 331788"/>
                <a:gd name="connsiteY7" fmla="*/ 111025 h 331788"/>
                <a:gd name="connsiteX8" fmla="*/ 133234 w 331788"/>
                <a:gd name="connsiteY8" fmla="*/ 125395 h 331788"/>
                <a:gd name="connsiteX9" fmla="*/ 147604 w 331788"/>
                <a:gd name="connsiteY9" fmla="*/ 139766 h 331788"/>
                <a:gd name="connsiteX10" fmla="*/ 184183 w 331788"/>
                <a:gd name="connsiteY10" fmla="*/ 139766 h 331788"/>
                <a:gd name="connsiteX11" fmla="*/ 198553 w 331788"/>
                <a:gd name="connsiteY11" fmla="*/ 125395 h 331788"/>
                <a:gd name="connsiteX12" fmla="*/ 184183 w 331788"/>
                <a:gd name="connsiteY12" fmla="*/ 111025 h 331788"/>
                <a:gd name="connsiteX13" fmla="*/ 228600 w 331788"/>
                <a:gd name="connsiteY13" fmla="*/ 103187 h 331788"/>
                <a:gd name="connsiteX14" fmla="*/ 220762 w 331788"/>
                <a:gd name="connsiteY14" fmla="*/ 147604 h 331788"/>
                <a:gd name="connsiteX15" fmla="*/ 206392 w 331788"/>
                <a:gd name="connsiteY15" fmla="*/ 133234 h 331788"/>
                <a:gd name="connsiteX16" fmla="*/ 192021 w 331788"/>
                <a:gd name="connsiteY16" fmla="*/ 147604 h 331788"/>
                <a:gd name="connsiteX17" fmla="*/ 192021 w 331788"/>
                <a:gd name="connsiteY17" fmla="*/ 184183 h 331788"/>
                <a:gd name="connsiteX18" fmla="*/ 206392 w 331788"/>
                <a:gd name="connsiteY18" fmla="*/ 198553 h 331788"/>
                <a:gd name="connsiteX19" fmla="*/ 220762 w 331788"/>
                <a:gd name="connsiteY19" fmla="*/ 184183 h 331788"/>
                <a:gd name="connsiteX20" fmla="*/ 228600 w 331788"/>
                <a:gd name="connsiteY20" fmla="*/ 228600 h 331788"/>
                <a:gd name="connsiteX21" fmla="*/ 184183 w 331788"/>
                <a:gd name="connsiteY21" fmla="*/ 220762 h 331788"/>
                <a:gd name="connsiteX22" fmla="*/ 198553 w 331788"/>
                <a:gd name="connsiteY22" fmla="*/ 206392 h 331788"/>
                <a:gd name="connsiteX23" fmla="*/ 184183 w 331788"/>
                <a:gd name="connsiteY23" fmla="*/ 192021 h 331788"/>
                <a:gd name="connsiteX24" fmla="*/ 147604 w 331788"/>
                <a:gd name="connsiteY24" fmla="*/ 192021 h 331788"/>
                <a:gd name="connsiteX25" fmla="*/ 133234 w 331788"/>
                <a:gd name="connsiteY25" fmla="*/ 206392 h 331788"/>
                <a:gd name="connsiteX26" fmla="*/ 147604 w 331788"/>
                <a:gd name="connsiteY26" fmla="*/ 220762 h 331788"/>
                <a:gd name="connsiteX27" fmla="*/ 103187 w 331788"/>
                <a:gd name="connsiteY27" fmla="*/ 228600 h 331788"/>
                <a:gd name="connsiteX28" fmla="*/ 111025 w 331788"/>
                <a:gd name="connsiteY28" fmla="*/ 184183 h 331788"/>
                <a:gd name="connsiteX29" fmla="*/ 125395 w 331788"/>
                <a:gd name="connsiteY29" fmla="*/ 198553 h 331788"/>
                <a:gd name="connsiteX30" fmla="*/ 139766 w 331788"/>
                <a:gd name="connsiteY30" fmla="*/ 184183 h 331788"/>
                <a:gd name="connsiteX31" fmla="*/ 139766 w 331788"/>
                <a:gd name="connsiteY31" fmla="*/ 147604 h 331788"/>
                <a:gd name="connsiteX32" fmla="*/ 125395 w 331788"/>
                <a:gd name="connsiteY32" fmla="*/ 133234 h 331788"/>
                <a:gd name="connsiteX33" fmla="*/ 111025 w 331788"/>
                <a:gd name="connsiteY33" fmla="*/ 147604 h 331788"/>
                <a:gd name="connsiteX34" fmla="*/ 103187 w 331788"/>
                <a:gd name="connsiteY34" fmla="*/ 103187 h 331788"/>
                <a:gd name="connsiteX35" fmla="*/ 165894 w 331788"/>
                <a:gd name="connsiteY35" fmla="*/ 11112 h 331788"/>
                <a:gd name="connsiteX36" fmla="*/ 11112 w 331788"/>
                <a:gd name="connsiteY36" fmla="*/ 165894 h 331788"/>
                <a:gd name="connsiteX37" fmla="*/ 165894 w 331788"/>
                <a:gd name="connsiteY37" fmla="*/ 320676 h 331788"/>
                <a:gd name="connsiteX38" fmla="*/ 320676 w 331788"/>
                <a:gd name="connsiteY38" fmla="*/ 165894 h 331788"/>
                <a:gd name="connsiteX39" fmla="*/ 165894 w 331788"/>
                <a:gd name="connsiteY39" fmla="*/ 11112 h 331788"/>
                <a:gd name="connsiteX40" fmla="*/ 165894 w 331788"/>
                <a:gd name="connsiteY40" fmla="*/ 0 h 331788"/>
                <a:gd name="connsiteX41" fmla="*/ 331788 w 331788"/>
                <a:gd name="connsiteY41" fmla="*/ 165894 h 331788"/>
                <a:gd name="connsiteX42" fmla="*/ 165894 w 331788"/>
                <a:gd name="connsiteY42" fmla="*/ 331788 h 331788"/>
                <a:gd name="connsiteX43" fmla="*/ 0 w 331788"/>
                <a:gd name="connsiteY43" fmla="*/ 165894 h 331788"/>
                <a:gd name="connsiteX44" fmla="*/ 165894 w 331788"/>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1788" h="331788">
                  <a:moveTo>
                    <a:pt x="165894" y="145113"/>
                  </a:moveTo>
                  <a:cubicBezTo>
                    <a:pt x="160779" y="145113"/>
                    <a:pt x="155664" y="147351"/>
                    <a:pt x="151827" y="151827"/>
                  </a:cubicBezTo>
                  <a:cubicBezTo>
                    <a:pt x="142875" y="159500"/>
                    <a:pt x="142875" y="172288"/>
                    <a:pt x="151827" y="179961"/>
                  </a:cubicBezTo>
                  <a:cubicBezTo>
                    <a:pt x="159500" y="188913"/>
                    <a:pt x="172288" y="188913"/>
                    <a:pt x="179961" y="179961"/>
                  </a:cubicBezTo>
                  <a:cubicBezTo>
                    <a:pt x="188913" y="172288"/>
                    <a:pt x="188913" y="159500"/>
                    <a:pt x="179961" y="151827"/>
                  </a:cubicBezTo>
                  <a:cubicBezTo>
                    <a:pt x="176125" y="147351"/>
                    <a:pt x="171010" y="145113"/>
                    <a:pt x="165894" y="145113"/>
                  </a:cubicBezTo>
                  <a:close/>
                  <a:moveTo>
                    <a:pt x="103187" y="103187"/>
                  </a:moveTo>
                  <a:cubicBezTo>
                    <a:pt x="103187" y="103187"/>
                    <a:pt x="103187" y="103187"/>
                    <a:pt x="147604" y="111025"/>
                  </a:cubicBezTo>
                  <a:cubicBezTo>
                    <a:pt x="147604" y="111025"/>
                    <a:pt x="147604" y="111025"/>
                    <a:pt x="133234" y="125395"/>
                  </a:cubicBezTo>
                  <a:cubicBezTo>
                    <a:pt x="133234" y="125395"/>
                    <a:pt x="133234" y="125395"/>
                    <a:pt x="147604" y="139766"/>
                  </a:cubicBezTo>
                  <a:cubicBezTo>
                    <a:pt x="158055" y="133234"/>
                    <a:pt x="173732" y="133234"/>
                    <a:pt x="184183" y="139766"/>
                  </a:cubicBezTo>
                  <a:cubicBezTo>
                    <a:pt x="184183" y="139766"/>
                    <a:pt x="184183" y="139766"/>
                    <a:pt x="198553" y="125395"/>
                  </a:cubicBezTo>
                  <a:cubicBezTo>
                    <a:pt x="198553" y="125395"/>
                    <a:pt x="198553" y="125395"/>
                    <a:pt x="184183" y="111025"/>
                  </a:cubicBezTo>
                  <a:cubicBezTo>
                    <a:pt x="184183" y="111025"/>
                    <a:pt x="184183" y="111025"/>
                    <a:pt x="228600" y="103187"/>
                  </a:cubicBezTo>
                  <a:cubicBezTo>
                    <a:pt x="228600" y="103187"/>
                    <a:pt x="228600" y="103187"/>
                    <a:pt x="220762" y="147604"/>
                  </a:cubicBezTo>
                  <a:cubicBezTo>
                    <a:pt x="220762" y="147604"/>
                    <a:pt x="220762" y="147604"/>
                    <a:pt x="206392" y="133234"/>
                  </a:cubicBezTo>
                  <a:cubicBezTo>
                    <a:pt x="206392" y="133234"/>
                    <a:pt x="206392" y="133234"/>
                    <a:pt x="192021" y="147604"/>
                  </a:cubicBezTo>
                  <a:cubicBezTo>
                    <a:pt x="198553" y="158055"/>
                    <a:pt x="198553" y="173732"/>
                    <a:pt x="192021" y="184183"/>
                  </a:cubicBezTo>
                  <a:cubicBezTo>
                    <a:pt x="192021" y="184183"/>
                    <a:pt x="192021" y="184183"/>
                    <a:pt x="206392" y="198553"/>
                  </a:cubicBezTo>
                  <a:lnTo>
                    <a:pt x="220762" y="184183"/>
                  </a:lnTo>
                  <a:cubicBezTo>
                    <a:pt x="220762" y="184183"/>
                    <a:pt x="220762" y="184183"/>
                    <a:pt x="228600" y="228600"/>
                  </a:cubicBezTo>
                  <a:cubicBezTo>
                    <a:pt x="228600" y="228600"/>
                    <a:pt x="228600" y="228600"/>
                    <a:pt x="184183" y="220762"/>
                  </a:cubicBezTo>
                  <a:cubicBezTo>
                    <a:pt x="184183" y="220762"/>
                    <a:pt x="184183" y="220762"/>
                    <a:pt x="198553" y="206392"/>
                  </a:cubicBezTo>
                  <a:cubicBezTo>
                    <a:pt x="198553" y="206392"/>
                    <a:pt x="198553" y="206392"/>
                    <a:pt x="184183" y="192021"/>
                  </a:cubicBezTo>
                  <a:cubicBezTo>
                    <a:pt x="173732" y="198553"/>
                    <a:pt x="158055" y="198553"/>
                    <a:pt x="147604" y="192021"/>
                  </a:cubicBezTo>
                  <a:cubicBezTo>
                    <a:pt x="147604" y="192021"/>
                    <a:pt x="147604" y="192021"/>
                    <a:pt x="133234" y="206392"/>
                  </a:cubicBezTo>
                  <a:cubicBezTo>
                    <a:pt x="133234" y="206392"/>
                    <a:pt x="133234" y="206392"/>
                    <a:pt x="147604" y="220762"/>
                  </a:cubicBezTo>
                  <a:cubicBezTo>
                    <a:pt x="147604" y="220762"/>
                    <a:pt x="147604" y="220762"/>
                    <a:pt x="103187" y="228600"/>
                  </a:cubicBezTo>
                  <a:cubicBezTo>
                    <a:pt x="103187" y="228600"/>
                    <a:pt x="103187" y="228600"/>
                    <a:pt x="111025" y="184183"/>
                  </a:cubicBezTo>
                  <a:cubicBezTo>
                    <a:pt x="111025" y="184183"/>
                    <a:pt x="111025" y="184183"/>
                    <a:pt x="125395" y="198553"/>
                  </a:cubicBezTo>
                  <a:cubicBezTo>
                    <a:pt x="125395" y="198553"/>
                    <a:pt x="125395" y="198553"/>
                    <a:pt x="139766" y="184183"/>
                  </a:cubicBezTo>
                  <a:cubicBezTo>
                    <a:pt x="133234" y="173732"/>
                    <a:pt x="133234" y="158055"/>
                    <a:pt x="139766" y="147604"/>
                  </a:cubicBezTo>
                  <a:cubicBezTo>
                    <a:pt x="139766" y="147604"/>
                    <a:pt x="139766" y="147604"/>
                    <a:pt x="125395" y="133234"/>
                  </a:cubicBezTo>
                  <a:cubicBezTo>
                    <a:pt x="125395" y="133234"/>
                    <a:pt x="125395" y="133234"/>
                    <a:pt x="111025" y="147604"/>
                  </a:cubicBezTo>
                  <a:cubicBezTo>
                    <a:pt x="111025" y="147604"/>
                    <a:pt x="111025" y="147604"/>
                    <a:pt x="103187" y="103187"/>
                  </a:cubicBezTo>
                  <a:close/>
                  <a:moveTo>
                    <a:pt x="165894" y="11112"/>
                  </a:moveTo>
                  <a:cubicBezTo>
                    <a:pt x="80410" y="11112"/>
                    <a:pt x="11112" y="80410"/>
                    <a:pt x="11112" y="165894"/>
                  </a:cubicBezTo>
                  <a:cubicBezTo>
                    <a:pt x="11112" y="251378"/>
                    <a:pt x="80410" y="320676"/>
                    <a:pt x="165894" y="320676"/>
                  </a:cubicBezTo>
                  <a:cubicBezTo>
                    <a:pt x="251378" y="320676"/>
                    <a:pt x="320676" y="251378"/>
                    <a:pt x="320676" y="165894"/>
                  </a:cubicBezTo>
                  <a:cubicBezTo>
                    <a:pt x="320676" y="80410"/>
                    <a:pt x="251378" y="11112"/>
                    <a:pt x="165894" y="11112"/>
                  </a:cubicBez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bg1"/>
            </a:solidFill>
            <a:ln w="19050">
              <a:noFill/>
              <a:round/>
              <a:headEnd/>
              <a:tailEnd/>
            </a:ln>
          </p:spPr>
          <p:txBody>
            <a:bodyPr anchor="ctr"/>
            <a:lstStyle/>
            <a:p>
              <a:pPr algn="ctr"/>
              <a:endParaRPr/>
            </a:p>
          </p:txBody>
        </p:sp>
        <p:sp>
          <p:nvSpPr>
            <p:cNvPr id="24" name="文本框 12"/>
            <p:cNvSpPr txBox="1"/>
            <p:nvPr/>
          </p:nvSpPr>
          <p:spPr>
            <a:xfrm>
              <a:off x="5682858" y="1506552"/>
              <a:ext cx="396263"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01</a:t>
              </a:r>
            </a:p>
          </p:txBody>
        </p:sp>
        <p:sp>
          <p:nvSpPr>
            <p:cNvPr id="25" name="文本框 13"/>
            <p:cNvSpPr txBox="1"/>
            <p:nvPr/>
          </p:nvSpPr>
          <p:spPr>
            <a:xfrm>
              <a:off x="6503198" y="1726531"/>
              <a:ext cx="423514"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02</a:t>
              </a:r>
            </a:p>
          </p:txBody>
        </p:sp>
        <p:sp>
          <p:nvSpPr>
            <p:cNvPr id="26" name="文本框 14"/>
            <p:cNvSpPr txBox="1"/>
            <p:nvPr/>
          </p:nvSpPr>
          <p:spPr>
            <a:xfrm>
              <a:off x="7130600" y="2120060"/>
              <a:ext cx="429926"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03</a:t>
              </a:r>
            </a:p>
          </p:txBody>
        </p:sp>
      </p:grpSp>
      <p:grpSp>
        <p:nvGrpSpPr>
          <p:cNvPr id="39" name="组合 38"/>
          <p:cNvGrpSpPr/>
          <p:nvPr/>
        </p:nvGrpSpPr>
        <p:grpSpPr>
          <a:xfrm>
            <a:off x="8059567" y="2182541"/>
            <a:ext cx="3232574" cy="1220554"/>
            <a:chOff x="6302885" y="1678126"/>
            <a:chExt cx="3232574" cy="1220554"/>
          </a:xfrm>
        </p:grpSpPr>
        <p:sp>
          <p:nvSpPr>
            <p:cNvPr id="40" name="矩形 39"/>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1" name="矩形 40"/>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8059567" y="4217416"/>
            <a:ext cx="3232574" cy="1220554"/>
            <a:chOff x="6302885" y="1678126"/>
            <a:chExt cx="3232574" cy="1220554"/>
          </a:xfrm>
        </p:grpSpPr>
        <p:sp>
          <p:nvSpPr>
            <p:cNvPr id="43" name="矩形 42"/>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4" name="矩形 43"/>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1036247" y="2182541"/>
            <a:ext cx="3232574" cy="1220554"/>
            <a:chOff x="6302885" y="1678126"/>
            <a:chExt cx="3232574" cy="1220554"/>
          </a:xfrm>
        </p:grpSpPr>
        <p:sp>
          <p:nvSpPr>
            <p:cNvPr id="46" name="矩形 45"/>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7" name="矩形 46"/>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1036247" y="4217416"/>
            <a:ext cx="3232574" cy="1220554"/>
            <a:chOff x="6302885" y="1678126"/>
            <a:chExt cx="3232574" cy="1220554"/>
          </a:xfrm>
        </p:grpSpPr>
        <p:sp>
          <p:nvSpPr>
            <p:cNvPr id="49" name="矩形 48"/>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19955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14:presetBounceEnd="60000">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14:bounceEnd="60000">
                                          <p:cBhvr additive="base">
                                            <p:cTn id="14" dur="1000" fill="hold"/>
                                            <p:tgtEl>
                                              <p:spTgt spid="39"/>
                                            </p:tgtEl>
                                            <p:attrNameLst>
                                              <p:attrName>ppt_x</p:attrName>
                                            </p:attrNameLst>
                                          </p:cBhvr>
                                          <p:tavLst>
                                            <p:tav tm="0">
                                              <p:val>
                                                <p:strVal val="1+#ppt_w/2"/>
                                              </p:val>
                                            </p:tav>
                                            <p:tav tm="100000">
                                              <p:val>
                                                <p:strVal val="#ppt_x"/>
                                              </p:val>
                                            </p:tav>
                                          </p:tavLst>
                                        </p:anim>
                                        <p:anim calcmode="lin" valueType="num" p14:bounceEnd="60000">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14:presetBounceEnd="60000">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14:bounceEnd="60000">
                                          <p:cBhvr additive="base">
                                            <p:cTn id="18" dur="100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14:presetBounceEnd="60000">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14:bounceEnd="60000">
                                          <p:cBhvr additive="base">
                                            <p:cTn id="22" dur="1000" fill="hold"/>
                                            <p:tgtEl>
                                              <p:spTgt spid="45"/>
                                            </p:tgtEl>
                                            <p:attrNameLst>
                                              <p:attrName>ppt_x</p:attrName>
                                            </p:attrNameLst>
                                          </p:cBhvr>
                                          <p:tavLst>
                                            <p:tav tm="0">
                                              <p:val>
                                                <p:strVal val="0-#ppt_w/2"/>
                                              </p:val>
                                            </p:tav>
                                            <p:tav tm="100000">
                                              <p:val>
                                                <p:strVal val="#ppt_x"/>
                                              </p:val>
                                            </p:tav>
                                          </p:tavLst>
                                        </p:anim>
                                        <p:anim calcmode="lin" valueType="num" p14:bounceEnd="60000">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14:presetBounceEnd="60000">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14:bounceEnd="60000">
                                          <p:cBhvr additive="base">
                                            <p:cTn id="26" dur="1000" fill="hold"/>
                                            <p:tgtEl>
                                              <p:spTgt spid="48"/>
                                            </p:tgtEl>
                                            <p:attrNameLst>
                                              <p:attrName>ppt_x</p:attrName>
                                            </p:attrNameLst>
                                          </p:cBhvr>
                                          <p:tavLst>
                                            <p:tav tm="0">
                                              <p:val>
                                                <p:strVal val="0-#ppt_w/2"/>
                                              </p:val>
                                            </p:tav>
                                            <p:tav tm="100000">
                                              <p:val>
                                                <p:strVal val="#ppt_x"/>
                                              </p:val>
                                            </p:tav>
                                          </p:tavLst>
                                        </p:anim>
                                        <p:anim calcmode="lin" valueType="num" p14:bounceEnd="60000">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1000" fill="hold"/>
                                            <p:tgtEl>
                                              <p:spTgt spid="39"/>
                                            </p:tgtEl>
                                            <p:attrNameLst>
                                              <p:attrName>ppt_x</p:attrName>
                                            </p:attrNameLst>
                                          </p:cBhvr>
                                          <p:tavLst>
                                            <p:tav tm="0">
                                              <p:val>
                                                <p:strVal val="1+#ppt_w/2"/>
                                              </p:val>
                                            </p:tav>
                                            <p:tav tm="100000">
                                              <p:val>
                                                <p:strVal val="#ppt_x"/>
                                              </p:val>
                                            </p:tav>
                                          </p:tavLst>
                                        </p:anim>
                                        <p:anim calcmode="lin" valueType="num">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1000" fill="hold"/>
                                            <p:tgtEl>
                                              <p:spTgt spid="42"/>
                                            </p:tgtEl>
                                            <p:attrNameLst>
                                              <p:attrName>ppt_x</p:attrName>
                                            </p:attrNameLst>
                                          </p:cBhvr>
                                          <p:tavLst>
                                            <p:tav tm="0">
                                              <p:val>
                                                <p:strVal val="1+#ppt_w/2"/>
                                              </p:val>
                                            </p:tav>
                                            <p:tav tm="100000">
                                              <p:val>
                                                <p:strVal val="#ppt_x"/>
                                              </p:val>
                                            </p:tav>
                                          </p:tavLst>
                                        </p:anim>
                                        <p:anim calcmode="lin" valueType="num">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1000" fill="hold"/>
                                            <p:tgtEl>
                                              <p:spTgt spid="45"/>
                                            </p:tgtEl>
                                            <p:attrNameLst>
                                              <p:attrName>ppt_x</p:attrName>
                                            </p:attrNameLst>
                                          </p:cBhvr>
                                          <p:tavLst>
                                            <p:tav tm="0">
                                              <p:val>
                                                <p:strVal val="0-#ppt_w/2"/>
                                              </p:val>
                                            </p:tav>
                                            <p:tav tm="100000">
                                              <p:val>
                                                <p:strVal val="#ppt_x"/>
                                              </p:val>
                                            </p:tav>
                                          </p:tavLst>
                                        </p:anim>
                                        <p:anim calcmode="lin" valueType="num">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1000" fill="hold"/>
                                            <p:tgtEl>
                                              <p:spTgt spid="48"/>
                                            </p:tgtEl>
                                            <p:attrNameLst>
                                              <p:attrName>ppt_x</p:attrName>
                                            </p:attrNameLst>
                                          </p:cBhvr>
                                          <p:tavLst>
                                            <p:tav tm="0">
                                              <p:val>
                                                <p:strVal val="0-#ppt_w/2"/>
                                              </p:val>
                                            </p:tav>
                                            <p:tav tm="100000">
                                              <p:val>
                                                <p:strVal val="#ppt_x"/>
                                              </p:val>
                                            </p:tav>
                                          </p:tavLst>
                                        </p:anim>
                                        <p:anim calcmode="lin" valueType="num">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4410"/>
          <p:cNvGraphicFramePr/>
          <p:nvPr>
            <p:extLst/>
          </p:nvPr>
        </p:nvGraphicFramePr>
        <p:xfrm>
          <a:off x="992970" y="1857828"/>
          <a:ext cx="10206060" cy="4077573"/>
        </p:xfrm>
        <a:graphic>
          <a:graphicData uri="http://schemas.openxmlformats.org/drawingml/2006/table">
            <a:tbl>
              <a:tblPr firstRow="1" bandRow="1"/>
              <a:tblGrid>
                <a:gridCol w="2041212">
                  <a:extLst>
                    <a:ext uri="{9D8B030D-6E8A-4147-A177-3AD203B41FA5}">
                      <a16:colId xmlns="" xmlns:a16="http://schemas.microsoft.com/office/drawing/2014/main" val="20000"/>
                    </a:ext>
                  </a:extLst>
                </a:gridCol>
                <a:gridCol w="2041212">
                  <a:extLst>
                    <a:ext uri="{9D8B030D-6E8A-4147-A177-3AD203B41FA5}">
                      <a16:colId xmlns="" xmlns:a16="http://schemas.microsoft.com/office/drawing/2014/main" val="20001"/>
                    </a:ext>
                  </a:extLst>
                </a:gridCol>
                <a:gridCol w="2041212">
                  <a:extLst>
                    <a:ext uri="{9D8B030D-6E8A-4147-A177-3AD203B41FA5}">
                      <a16:colId xmlns="" xmlns:a16="http://schemas.microsoft.com/office/drawing/2014/main" val="20002"/>
                    </a:ext>
                  </a:extLst>
                </a:gridCol>
                <a:gridCol w="2065103">
                  <a:extLst>
                    <a:ext uri="{9D8B030D-6E8A-4147-A177-3AD203B41FA5}">
                      <a16:colId xmlns="" xmlns:a16="http://schemas.microsoft.com/office/drawing/2014/main" val="20003"/>
                    </a:ext>
                  </a:extLst>
                </a:gridCol>
                <a:gridCol w="2017321">
                  <a:extLst>
                    <a:ext uri="{9D8B030D-6E8A-4147-A177-3AD203B41FA5}">
                      <a16:colId xmlns="" xmlns:a16="http://schemas.microsoft.com/office/drawing/2014/main" val="20004"/>
                    </a:ext>
                  </a:extLst>
                </a:gridCol>
              </a:tblGrid>
              <a:tr h="430773">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Regular</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Professional</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Promotion</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err="1">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SoHo</a:t>
                      </a:r>
                      <a:endPar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endParaRP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Advance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extLst>
                  <a:ext uri="{0D108BD9-81ED-4DB2-BD59-A6C34878D82A}">
                    <a16:rowId xmlns="" xmlns:a16="http://schemas.microsoft.com/office/drawing/2014/main" val="10000"/>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1"/>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2"/>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3"/>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4"/>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5"/>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Sixth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6"/>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Seventh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extLst>
                  <a:ext uri="{0D108BD9-81ED-4DB2-BD59-A6C34878D82A}">
                    <a16:rowId xmlns="" xmlns:a16="http://schemas.microsoft.com/office/drawing/2014/main" val="10007"/>
                  </a:ext>
                </a:extLst>
              </a:tr>
              <a:tr h="455850">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$15</a:t>
                      </a:r>
                    </a:p>
                  </a:txBody>
                  <a:tcPr marL="25400" marR="25400" marT="25400" marB="25400" anchor="ctr" horzOverflow="overflow">
                    <a:lnL w="254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$29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$39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$49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$199</a:t>
                      </a:r>
                    </a:p>
                  </a:txBody>
                  <a:tcPr marL="25400" marR="25400" marT="25400" marB="25400" anchor="ctr" horzOverflow="overflow">
                    <a:lnL w="12700">
                      <a:solidFill>
                        <a:srgbClr val="BBBFC3"/>
                      </a:solidFill>
                      <a:miter lim="400000"/>
                    </a:lnL>
                    <a:lnR w="25400">
                      <a:solidFill>
                        <a:srgbClr val="BBBFC3"/>
                      </a:solidFill>
                      <a:miter lim="400000"/>
                    </a:lnR>
                    <a:lnT w="25400">
                      <a:solidFill>
                        <a:srgbClr val="BBBFC3"/>
                      </a:solidFill>
                      <a:miter lim="400000"/>
                    </a:lnT>
                    <a:lnB w="25400">
                      <a:solidFill>
                        <a:srgbClr val="BBBFC3"/>
                      </a:solidFill>
                      <a:miter lim="400000"/>
                    </a:lnB>
                    <a:solidFill>
                      <a:srgbClr val="FFFFFF"/>
                    </a:solidFill>
                  </a:tcPr>
                </a:tc>
                <a:extLst>
                  <a:ext uri="{0D108BD9-81ED-4DB2-BD59-A6C34878D82A}">
                    <a16:rowId xmlns="" xmlns:a16="http://schemas.microsoft.com/office/drawing/2014/main" val="10008"/>
                  </a:ext>
                </a:extLst>
              </a:tr>
            </a:tbl>
          </a:graphicData>
        </a:graphic>
      </p:graphicFrame>
      <p:grpSp>
        <p:nvGrpSpPr>
          <p:cNvPr id="3" name="组合 2"/>
          <p:cNvGrpSpPr/>
          <p:nvPr/>
        </p:nvGrpSpPr>
        <p:grpSpPr>
          <a:xfrm>
            <a:off x="2106576" y="317845"/>
            <a:ext cx="4885992" cy="774045"/>
            <a:chOff x="5373378" y="1290798"/>
            <a:chExt cx="4885992" cy="774045"/>
          </a:xfrm>
        </p:grpSpPr>
        <p:sp>
          <p:nvSpPr>
            <p:cNvPr id="4" name="文本框 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5" name="文本框 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458973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iterate>
                                    <p:tmAbs val="0"/>
                                  </p:iterate>
                                  <p:childTnLst>
                                    <p:set>
                                      <p:cBhvr>
                                        <p:cTn id="6" fill="hold"/>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下步工作重点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第四一部分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3573982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889f072c-72d8-494a-bc60-0a412885ffb5">
            <a:extLst>
              <a:ext uri="{FF2B5EF4-FFF2-40B4-BE49-F238E27FC236}">
                <a16:creationId xmlns="" xmlns:a16="http://schemas.microsoft.com/office/drawing/2014/main" id="{3D3FDB3E-86B8-46F4-B6AA-A5B3D60C4ECF}"/>
              </a:ext>
            </a:extLst>
          </p:cNvPr>
          <p:cNvGrpSpPr>
            <a:grpSpLocks noChangeAspect="1"/>
          </p:cNvGrpSpPr>
          <p:nvPr/>
        </p:nvGrpSpPr>
        <p:grpSpPr>
          <a:xfrm>
            <a:off x="1629800" y="2277356"/>
            <a:ext cx="9288000" cy="3006026"/>
            <a:chOff x="719138" y="2071616"/>
            <a:chExt cx="9288000" cy="3006026"/>
          </a:xfrm>
        </p:grpSpPr>
        <p:sp>
          <p:nvSpPr>
            <p:cNvPr id="4" name="椭圆 3">
              <a:extLst>
                <a:ext uri="{FF2B5EF4-FFF2-40B4-BE49-F238E27FC236}">
                  <a16:creationId xmlns="" xmlns:a16="http://schemas.microsoft.com/office/drawing/2014/main" id="{8124FD5E-2AE5-4131-9E34-F01275DD3B13}"/>
                </a:ext>
              </a:extLst>
            </p:cNvPr>
            <p:cNvSpPr/>
            <p:nvPr/>
          </p:nvSpPr>
          <p:spPr>
            <a:xfrm>
              <a:off x="212920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任意多边形: 形状 72">
              <a:extLst>
                <a:ext uri="{FF2B5EF4-FFF2-40B4-BE49-F238E27FC236}">
                  <a16:creationId xmlns="" xmlns:a16="http://schemas.microsoft.com/office/drawing/2014/main" id="{D0A3BC0C-603A-430E-B62C-5DD2080B6CEF}"/>
                </a:ext>
              </a:extLst>
            </p:cNvPr>
            <p:cNvSpPr>
              <a:spLocks/>
            </p:cNvSpPr>
            <p:nvPr/>
          </p:nvSpPr>
          <p:spPr bwMode="auto">
            <a:xfrm>
              <a:off x="2284145" y="2222691"/>
              <a:ext cx="179973" cy="17997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8" name="椭圆 7">
              <a:extLst>
                <a:ext uri="{FF2B5EF4-FFF2-40B4-BE49-F238E27FC236}">
                  <a16:creationId xmlns="" xmlns:a16="http://schemas.microsoft.com/office/drawing/2014/main" id="{727D8FA6-5EA7-40C2-B48E-1072470A562F}"/>
                </a:ext>
              </a:extLst>
            </p:cNvPr>
            <p:cNvSpPr/>
            <p:nvPr/>
          </p:nvSpPr>
          <p:spPr>
            <a:xfrm>
              <a:off x="496368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9" name="任意多边形: 形状 157">
              <a:extLst>
                <a:ext uri="{FF2B5EF4-FFF2-40B4-BE49-F238E27FC236}">
                  <a16:creationId xmlns="" xmlns:a16="http://schemas.microsoft.com/office/drawing/2014/main" id="{491B6B08-7742-4F5F-923C-7CACC65B065D}"/>
                </a:ext>
              </a:extLst>
            </p:cNvPr>
            <p:cNvSpPr>
              <a:spLocks/>
            </p:cNvSpPr>
            <p:nvPr/>
          </p:nvSpPr>
          <p:spPr bwMode="auto">
            <a:xfrm>
              <a:off x="5118625" y="2226858"/>
              <a:ext cx="179973" cy="171639"/>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rgbClr val="FFFFFF"/>
            </a:solidFill>
            <a:ln>
              <a:noFill/>
            </a:ln>
          </p:spPr>
          <p:txBody>
            <a:bodyPr anchor="ctr"/>
            <a:lstStyle/>
            <a:p>
              <a:pPr algn="ctr"/>
              <a:endParaRPr/>
            </a:p>
          </p:txBody>
        </p:sp>
        <p:sp>
          <p:nvSpPr>
            <p:cNvPr id="12" name="椭圆 11">
              <a:extLst>
                <a:ext uri="{FF2B5EF4-FFF2-40B4-BE49-F238E27FC236}">
                  <a16:creationId xmlns="" xmlns:a16="http://schemas.microsoft.com/office/drawing/2014/main" id="{DBC2181E-B955-4FF1-96D1-3334C0650EF3}"/>
                </a:ext>
              </a:extLst>
            </p:cNvPr>
            <p:cNvSpPr/>
            <p:nvPr/>
          </p:nvSpPr>
          <p:spPr>
            <a:xfrm>
              <a:off x="7793378"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任意多边形: 形状 158">
              <a:extLst>
                <a:ext uri="{FF2B5EF4-FFF2-40B4-BE49-F238E27FC236}">
                  <a16:creationId xmlns="" xmlns:a16="http://schemas.microsoft.com/office/drawing/2014/main" id="{A52FBE32-96CD-465C-8881-0357FB882A47}"/>
                </a:ext>
              </a:extLst>
            </p:cNvPr>
            <p:cNvSpPr>
              <a:spLocks/>
            </p:cNvSpPr>
            <p:nvPr/>
          </p:nvSpPr>
          <p:spPr bwMode="auto">
            <a:xfrm>
              <a:off x="7951912" y="2222691"/>
              <a:ext cx="172789" cy="179973"/>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rgbClr val="FFFFFF"/>
            </a:solidFill>
            <a:ln>
              <a:noFill/>
            </a:ln>
          </p:spPr>
          <p:txBody>
            <a:bodyPr anchor="ctr"/>
            <a:lstStyle/>
            <a:p>
              <a:pPr algn="ctr"/>
              <a:endParaRPr/>
            </a:p>
          </p:txBody>
        </p:sp>
        <p:sp>
          <p:nvSpPr>
            <p:cNvPr id="16" name="椭圆 15">
              <a:extLst>
                <a:ext uri="{FF2B5EF4-FFF2-40B4-BE49-F238E27FC236}">
                  <a16:creationId xmlns="" xmlns:a16="http://schemas.microsoft.com/office/drawing/2014/main" id="{17C20525-B600-47F9-A939-FD2062660DD1}"/>
                </a:ext>
              </a:extLst>
            </p:cNvPr>
            <p:cNvSpPr/>
            <p:nvPr/>
          </p:nvSpPr>
          <p:spPr>
            <a:xfrm>
              <a:off x="719138" y="456900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7" name="任意多边形: 形状 159">
              <a:extLst>
                <a:ext uri="{FF2B5EF4-FFF2-40B4-BE49-F238E27FC236}">
                  <a16:creationId xmlns="" xmlns:a16="http://schemas.microsoft.com/office/drawing/2014/main" id="{33379197-4639-47CB-85F2-9416DD788237}"/>
                </a:ext>
              </a:extLst>
            </p:cNvPr>
            <p:cNvSpPr>
              <a:spLocks/>
            </p:cNvSpPr>
            <p:nvPr/>
          </p:nvSpPr>
          <p:spPr bwMode="auto">
            <a:xfrm>
              <a:off x="884700" y="4720077"/>
              <a:ext cx="158733" cy="179973"/>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rgbClr val="FFFFFF"/>
            </a:solidFill>
            <a:ln>
              <a:noFill/>
            </a:ln>
          </p:spPr>
          <p:txBody>
            <a:bodyPr anchor="ctr"/>
            <a:lstStyle/>
            <a:p>
              <a:pPr algn="ctr"/>
              <a:endParaRPr/>
            </a:p>
          </p:txBody>
        </p:sp>
        <p:sp>
          <p:nvSpPr>
            <p:cNvPr id="20" name="椭圆 19">
              <a:extLst>
                <a:ext uri="{FF2B5EF4-FFF2-40B4-BE49-F238E27FC236}">
                  <a16:creationId xmlns="" xmlns:a16="http://schemas.microsoft.com/office/drawing/2014/main" id="{EA012BCF-3083-439A-8E33-D3DA615620E9}"/>
                </a:ext>
              </a:extLst>
            </p:cNvPr>
            <p:cNvSpPr/>
            <p:nvPr/>
          </p:nvSpPr>
          <p:spPr>
            <a:xfrm>
              <a:off x="3548834" y="4587784"/>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1" name="任意多边形: 形状 161">
              <a:extLst>
                <a:ext uri="{FF2B5EF4-FFF2-40B4-BE49-F238E27FC236}">
                  <a16:creationId xmlns="" xmlns:a16="http://schemas.microsoft.com/office/drawing/2014/main" id="{CECFF641-7C48-44D1-A071-B833047668EE}"/>
                </a:ext>
              </a:extLst>
            </p:cNvPr>
            <p:cNvSpPr>
              <a:spLocks/>
            </p:cNvSpPr>
            <p:nvPr/>
          </p:nvSpPr>
          <p:spPr bwMode="auto">
            <a:xfrm>
              <a:off x="3705502" y="4738859"/>
              <a:ext cx="176520" cy="179973"/>
            </a:xfrm>
            <a:custGeom>
              <a:avLst/>
              <a:gdLst>
                <a:gd name="T0" fmla="*/ 2828 w 2998"/>
                <a:gd name="T1" fmla="*/ 429 h 3061"/>
                <a:gd name="T2" fmla="*/ 2756 w 2998"/>
                <a:gd name="T3" fmla="*/ 347 h 3061"/>
                <a:gd name="T4" fmla="*/ 1526 w 2998"/>
                <a:gd name="T5" fmla="*/ 5 h 3061"/>
                <a:gd name="T6" fmla="*/ 1472 w 2998"/>
                <a:gd name="T7" fmla="*/ 5 h 3061"/>
                <a:gd name="T8" fmla="*/ 242 w 2998"/>
                <a:gd name="T9" fmla="*/ 347 h 3061"/>
                <a:gd name="T10" fmla="*/ 170 w 2998"/>
                <a:gd name="T11" fmla="*/ 429 h 3061"/>
                <a:gd name="T12" fmla="*/ 418 w 2998"/>
                <a:gd name="T13" fmla="*/ 2295 h 3061"/>
                <a:gd name="T14" fmla="*/ 1476 w 2998"/>
                <a:gd name="T15" fmla="*/ 3058 h 3061"/>
                <a:gd name="T16" fmla="*/ 1499 w 2998"/>
                <a:gd name="T17" fmla="*/ 3061 h 3061"/>
                <a:gd name="T18" fmla="*/ 1522 w 2998"/>
                <a:gd name="T19" fmla="*/ 3058 h 3061"/>
                <a:gd name="T20" fmla="*/ 2580 w 2998"/>
                <a:gd name="T21" fmla="*/ 2295 h 3061"/>
                <a:gd name="T22" fmla="*/ 2828 w 2998"/>
                <a:gd name="T23" fmla="*/ 429 h 3061"/>
                <a:gd name="T24" fmla="*/ 2401 w 2998"/>
                <a:gd name="T25" fmla="*/ 2171 h 3061"/>
                <a:gd name="T26" fmla="*/ 1498 w 2998"/>
                <a:gd name="T27" fmla="*/ 2824 h 3061"/>
                <a:gd name="T28" fmla="*/ 1498 w 2998"/>
                <a:gd name="T29" fmla="*/ 1531 h 3061"/>
                <a:gd name="T30" fmla="*/ 381 w 2998"/>
                <a:gd name="T31" fmla="*/ 1531 h 3061"/>
                <a:gd name="T32" fmla="*/ 386 w 2998"/>
                <a:gd name="T33" fmla="*/ 547 h 3061"/>
                <a:gd name="T34" fmla="*/ 1498 w 2998"/>
                <a:gd name="T35" fmla="*/ 238 h 3061"/>
                <a:gd name="T36" fmla="*/ 1498 w 2998"/>
                <a:gd name="T37" fmla="*/ 1531 h 3061"/>
                <a:gd name="T38" fmla="*/ 2614 w 2998"/>
                <a:gd name="T39" fmla="*/ 1531 h 3061"/>
                <a:gd name="T40" fmla="*/ 2401 w 2998"/>
                <a:gd name="T41" fmla="*/ 2171 h 30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998" h="3061">
                  <a:moveTo>
                    <a:pt x="2828" y="429"/>
                  </a:moveTo>
                  <a:cubicBezTo>
                    <a:pt x="2822" y="390"/>
                    <a:pt x="2794" y="357"/>
                    <a:pt x="2756" y="347"/>
                  </a:cubicBezTo>
                  <a:lnTo>
                    <a:pt x="1526" y="5"/>
                  </a:lnTo>
                  <a:cubicBezTo>
                    <a:pt x="1508" y="0"/>
                    <a:pt x="1490" y="0"/>
                    <a:pt x="1472" y="5"/>
                  </a:cubicBezTo>
                  <a:lnTo>
                    <a:pt x="242" y="347"/>
                  </a:lnTo>
                  <a:cubicBezTo>
                    <a:pt x="204" y="357"/>
                    <a:pt x="176" y="390"/>
                    <a:pt x="170" y="429"/>
                  </a:cubicBezTo>
                  <a:cubicBezTo>
                    <a:pt x="163" y="481"/>
                    <a:pt x="0" y="1693"/>
                    <a:pt x="418" y="2295"/>
                  </a:cubicBezTo>
                  <a:cubicBezTo>
                    <a:pt x="835" y="2898"/>
                    <a:pt x="1450" y="3052"/>
                    <a:pt x="1476" y="3058"/>
                  </a:cubicBezTo>
                  <a:cubicBezTo>
                    <a:pt x="1483" y="3060"/>
                    <a:pt x="1491" y="3061"/>
                    <a:pt x="1499" y="3061"/>
                  </a:cubicBezTo>
                  <a:cubicBezTo>
                    <a:pt x="1507" y="3061"/>
                    <a:pt x="1515" y="3060"/>
                    <a:pt x="1522" y="3058"/>
                  </a:cubicBezTo>
                  <a:cubicBezTo>
                    <a:pt x="1548" y="3052"/>
                    <a:pt x="2164" y="2898"/>
                    <a:pt x="2580" y="2295"/>
                  </a:cubicBezTo>
                  <a:cubicBezTo>
                    <a:pt x="2998" y="1693"/>
                    <a:pt x="2835" y="481"/>
                    <a:pt x="2828" y="429"/>
                  </a:cubicBezTo>
                  <a:close/>
                  <a:moveTo>
                    <a:pt x="2401" y="2171"/>
                  </a:moveTo>
                  <a:cubicBezTo>
                    <a:pt x="2039" y="2693"/>
                    <a:pt x="1498" y="2824"/>
                    <a:pt x="1498" y="2824"/>
                  </a:cubicBezTo>
                  <a:lnTo>
                    <a:pt x="1498" y="1531"/>
                  </a:lnTo>
                  <a:lnTo>
                    <a:pt x="381" y="1531"/>
                  </a:lnTo>
                  <a:cubicBezTo>
                    <a:pt x="316" y="1046"/>
                    <a:pt x="386" y="547"/>
                    <a:pt x="386" y="547"/>
                  </a:cubicBezTo>
                  <a:lnTo>
                    <a:pt x="1498" y="238"/>
                  </a:lnTo>
                  <a:lnTo>
                    <a:pt x="1498" y="1531"/>
                  </a:lnTo>
                  <a:lnTo>
                    <a:pt x="2614" y="1531"/>
                  </a:lnTo>
                  <a:cubicBezTo>
                    <a:pt x="2582" y="1767"/>
                    <a:pt x="2519" y="2000"/>
                    <a:pt x="2401" y="2171"/>
                  </a:cubicBezTo>
                  <a:close/>
                </a:path>
              </a:pathLst>
            </a:custGeom>
            <a:solidFill>
              <a:srgbClr val="FFFFFF"/>
            </a:solidFill>
            <a:ln>
              <a:noFill/>
            </a:ln>
          </p:spPr>
          <p:txBody>
            <a:bodyPr anchor="ctr"/>
            <a:lstStyle/>
            <a:p>
              <a:pPr algn="ctr"/>
              <a:endParaRPr/>
            </a:p>
          </p:txBody>
        </p:sp>
        <p:sp>
          <p:nvSpPr>
            <p:cNvPr id="24" name="椭圆 23">
              <a:extLst>
                <a:ext uri="{FF2B5EF4-FFF2-40B4-BE49-F238E27FC236}">
                  <a16:creationId xmlns="" xmlns:a16="http://schemas.microsoft.com/office/drawing/2014/main" id="{5DE32010-50B9-46FF-B7F5-34FEED9A8114}"/>
                </a:ext>
              </a:extLst>
            </p:cNvPr>
            <p:cNvSpPr/>
            <p:nvPr/>
          </p:nvSpPr>
          <p:spPr>
            <a:xfrm>
              <a:off x="6378530" y="457483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任意多边形: 形状 162">
              <a:extLst>
                <a:ext uri="{FF2B5EF4-FFF2-40B4-BE49-F238E27FC236}">
                  <a16:creationId xmlns="" xmlns:a16="http://schemas.microsoft.com/office/drawing/2014/main" id="{67FD0386-FDD8-466C-8160-36BAA4F03793}"/>
                </a:ext>
              </a:extLst>
            </p:cNvPr>
            <p:cNvSpPr>
              <a:spLocks/>
            </p:cNvSpPr>
            <p:nvPr/>
          </p:nvSpPr>
          <p:spPr bwMode="auto">
            <a:xfrm>
              <a:off x="6533472" y="4745772"/>
              <a:ext cx="179973" cy="177806"/>
            </a:xfrm>
            <a:custGeom>
              <a:avLst/>
              <a:gdLst>
                <a:gd name="T0" fmla="*/ 3860 w 3968"/>
                <a:gd name="T1" fmla="*/ 426 h 3926"/>
                <a:gd name="T2" fmla="*/ 3542 w 3968"/>
                <a:gd name="T3" fmla="*/ 108 h 3926"/>
                <a:gd name="T4" fmla="*/ 3371 w 3968"/>
                <a:gd name="T5" fmla="*/ 37 h 3926"/>
                <a:gd name="T6" fmla="*/ 1949 w 3968"/>
                <a:gd name="T7" fmla="*/ 27 h 3926"/>
                <a:gd name="T8" fmla="*/ 1949 w 3968"/>
                <a:gd name="T9" fmla="*/ 3926 h 3926"/>
                <a:gd name="T10" fmla="*/ 3595 w 3968"/>
                <a:gd name="T11" fmla="*/ 932 h 3926"/>
                <a:gd name="T12" fmla="*/ 3952 w 3968"/>
                <a:gd name="T13" fmla="*/ 487 h 3926"/>
                <a:gd name="T14" fmla="*/ 3019 w 3968"/>
                <a:gd name="T15" fmla="*/ 807 h 3926"/>
                <a:gd name="T16" fmla="*/ 3342 w 3968"/>
                <a:gd name="T17" fmla="*/ 349 h 3926"/>
                <a:gd name="T18" fmla="*/ 2483 w 3968"/>
                <a:gd name="T19" fmla="*/ 1976 h 3926"/>
                <a:gd name="T20" fmla="*/ 1416 w 3968"/>
                <a:gd name="T21" fmla="*/ 1976 h 3926"/>
                <a:gd name="T22" fmla="*/ 2273 w 3968"/>
                <a:gd name="T23" fmla="*/ 1553 h 3926"/>
                <a:gd name="T24" fmla="*/ 1949 w 3968"/>
                <a:gd name="T25" fmla="*/ 1686 h 3926"/>
                <a:gd name="T26" fmla="*/ 1949 w 3968"/>
                <a:gd name="T27" fmla="*/ 2267 h 3926"/>
                <a:gd name="T28" fmla="*/ 2225 w 3968"/>
                <a:gd name="T29" fmla="*/ 1885 h 3926"/>
                <a:gd name="T30" fmla="*/ 2483 w 3968"/>
                <a:gd name="T31" fmla="*/ 1976 h 3926"/>
                <a:gd name="T32" fmla="*/ 1949 w 3968"/>
                <a:gd name="T33" fmla="*/ 1243 h 3926"/>
                <a:gd name="T34" fmla="*/ 1949 w 3968"/>
                <a:gd name="T35" fmla="*/ 2710 h 3926"/>
                <a:gd name="T36" fmla="*/ 2551 w 3968"/>
                <a:gd name="T37" fmla="*/ 1558 h 3926"/>
                <a:gd name="T38" fmla="*/ 3116 w 3968"/>
                <a:gd name="T39" fmla="*/ 1976 h 3926"/>
                <a:gd name="T40" fmla="*/ 783 w 3968"/>
                <a:gd name="T41" fmla="*/ 1976 h 3926"/>
                <a:gd name="T42" fmla="*/ 2723 w 3968"/>
                <a:gd name="T43" fmla="*/ 1104 h 3926"/>
                <a:gd name="T44" fmla="*/ 3699 w 3968"/>
                <a:gd name="T45" fmla="*/ 1976 h 3926"/>
                <a:gd name="T46" fmla="*/ 200 w 3968"/>
                <a:gd name="T47" fmla="*/ 1976 h 3926"/>
                <a:gd name="T48" fmla="*/ 2900 w 3968"/>
                <a:gd name="T49" fmla="*/ 509 h 3926"/>
                <a:gd name="T50" fmla="*/ 2819 w 3968"/>
                <a:gd name="T51" fmla="*/ 630 h 3926"/>
                <a:gd name="T52" fmla="*/ 1949 w 3968"/>
                <a:gd name="T53" fmla="*/ 609 h 3926"/>
                <a:gd name="T54" fmla="*/ 1949 w 3968"/>
                <a:gd name="T55" fmla="*/ 3343 h 3926"/>
                <a:gd name="T56" fmla="*/ 3036 w 3968"/>
                <a:gd name="T57" fmla="*/ 1148 h 3926"/>
                <a:gd name="T58" fmla="*/ 3408 w 3968"/>
                <a:gd name="T59" fmla="*/ 1119 h 3926"/>
                <a:gd name="T60" fmla="*/ 3699 w 3968"/>
                <a:gd name="T61" fmla="*/ 1976 h 3926"/>
                <a:gd name="T62" fmla="*/ 3161 w 3968"/>
                <a:gd name="T63" fmla="*/ 948 h 3926"/>
                <a:gd name="T64" fmla="*/ 3619 w 3968"/>
                <a:gd name="T65" fmla="*/ 626 h 3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68" h="3926">
                  <a:moveTo>
                    <a:pt x="3952" y="487"/>
                  </a:moveTo>
                  <a:cubicBezTo>
                    <a:pt x="3937" y="450"/>
                    <a:pt x="3900" y="426"/>
                    <a:pt x="3860" y="426"/>
                  </a:cubicBezTo>
                  <a:lnTo>
                    <a:pt x="3542" y="426"/>
                  </a:lnTo>
                  <a:lnTo>
                    <a:pt x="3542" y="108"/>
                  </a:lnTo>
                  <a:cubicBezTo>
                    <a:pt x="3542" y="67"/>
                    <a:pt x="3518" y="31"/>
                    <a:pt x="3480" y="15"/>
                  </a:cubicBezTo>
                  <a:cubicBezTo>
                    <a:pt x="3443" y="0"/>
                    <a:pt x="3400" y="8"/>
                    <a:pt x="3371" y="37"/>
                  </a:cubicBezTo>
                  <a:lnTo>
                    <a:pt x="3044" y="364"/>
                  </a:lnTo>
                  <a:cubicBezTo>
                    <a:pt x="2732" y="151"/>
                    <a:pt x="2355" y="27"/>
                    <a:pt x="1949" y="27"/>
                  </a:cubicBezTo>
                  <a:cubicBezTo>
                    <a:pt x="874" y="27"/>
                    <a:pt x="0" y="901"/>
                    <a:pt x="0" y="1976"/>
                  </a:cubicBezTo>
                  <a:cubicBezTo>
                    <a:pt x="0" y="3052"/>
                    <a:pt x="874" y="3926"/>
                    <a:pt x="1949" y="3926"/>
                  </a:cubicBezTo>
                  <a:cubicBezTo>
                    <a:pt x="3024" y="3926"/>
                    <a:pt x="3899" y="3052"/>
                    <a:pt x="3899" y="1976"/>
                  </a:cubicBezTo>
                  <a:cubicBezTo>
                    <a:pt x="3899" y="1593"/>
                    <a:pt x="3787" y="1234"/>
                    <a:pt x="3595" y="932"/>
                  </a:cubicBezTo>
                  <a:lnTo>
                    <a:pt x="3931" y="596"/>
                  </a:lnTo>
                  <a:cubicBezTo>
                    <a:pt x="3959" y="568"/>
                    <a:pt x="3968" y="525"/>
                    <a:pt x="3952" y="487"/>
                  </a:cubicBezTo>
                  <a:close/>
                  <a:moveTo>
                    <a:pt x="3342" y="484"/>
                  </a:moveTo>
                  <a:lnTo>
                    <a:pt x="3019" y="807"/>
                  </a:lnTo>
                  <a:lnTo>
                    <a:pt x="3019" y="672"/>
                  </a:lnTo>
                  <a:lnTo>
                    <a:pt x="3342" y="349"/>
                  </a:lnTo>
                  <a:lnTo>
                    <a:pt x="3342" y="484"/>
                  </a:lnTo>
                  <a:close/>
                  <a:moveTo>
                    <a:pt x="2483" y="1976"/>
                  </a:moveTo>
                  <a:cubicBezTo>
                    <a:pt x="2483" y="2271"/>
                    <a:pt x="2243" y="2510"/>
                    <a:pt x="1949" y="2510"/>
                  </a:cubicBezTo>
                  <a:cubicBezTo>
                    <a:pt x="1655" y="2510"/>
                    <a:pt x="1416" y="2271"/>
                    <a:pt x="1416" y="1976"/>
                  </a:cubicBezTo>
                  <a:cubicBezTo>
                    <a:pt x="1416" y="1682"/>
                    <a:pt x="1655" y="1443"/>
                    <a:pt x="1949" y="1443"/>
                  </a:cubicBezTo>
                  <a:cubicBezTo>
                    <a:pt x="2071" y="1443"/>
                    <a:pt x="2184" y="1484"/>
                    <a:pt x="2273" y="1553"/>
                  </a:cubicBezTo>
                  <a:lnTo>
                    <a:pt x="2099" y="1728"/>
                  </a:lnTo>
                  <a:cubicBezTo>
                    <a:pt x="2055" y="1702"/>
                    <a:pt x="2004" y="1686"/>
                    <a:pt x="1949" y="1686"/>
                  </a:cubicBezTo>
                  <a:cubicBezTo>
                    <a:pt x="1790" y="1686"/>
                    <a:pt x="1659" y="1817"/>
                    <a:pt x="1659" y="1976"/>
                  </a:cubicBezTo>
                  <a:cubicBezTo>
                    <a:pt x="1659" y="2136"/>
                    <a:pt x="1790" y="2267"/>
                    <a:pt x="1949" y="2267"/>
                  </a:cubicBezTo>
                  <a:cubicBezTo>
                    <a:pt x="2109" y="2267"/>
                    <a:pt x="2239" y="2136"/>
                    <a:pt x="2239" y="1976"/>
                  </a:cubicBezTo>
                  <a:cubicBezTo>
                    <a:pt x="2239" y="1944"/>
                    <a:pt x="2234" y="1914"/>
                    <a:pt x="2225" y="1885"/>
                  </a:cubicBezTo>
                  <a:lnTo>
                    <a:pt x="2407" y="1703"/>
                  </a:lnTo>
                  <a:cubicBezTo>
                    <a:pt x="2455" y="1783"/>
                    <a:pt x="2483" y="1876"/>
                    <a:pt x="2483" y="1976"/>
                  </a:cubicBezTo>
                  <a:close/>
                  <a:moveTo>
                    <a:pt x="2416" y="1411"/>
                  </a:moveTo>
                  <a:cubicBezTo>
                    <a:pt x="2289" y="1306"/>
                    <a:pt x="2126" y="1243"/>
                    <a:pt x="1949" y="1243"/>
                  </a:cubicBezTo>
                  <a:cubicBezTo>
                    <a:pt x="1545" y="1243"/>
                    <a:pt x="1216" y="1572"/>
                    <a:pt x="1216" y="1976"/>
                  </a:cubicBezTo>
                  <a:cubicBezTo>
                    <a:pt x="1216" y="2381"/>
                    <a:pt x="1545" y="2710"/>
                    <a:pt x="1949" y="2710"/>
                  </a:cubicBezTo>
                  <a:cubicBezTo>
                    <a:pt x="2354" y="2710"/>
                    <a:pt x="2683" y="2381"/>
                    <a:pt x="2683" y="1976"/>
                  </a:cubicBezTo>
                  <a:cubicBezTo>
                    <a:pt x="2683" y="1821"/>
                    <a:pt x="2634" y="1677"/>
                    <a:pt x="2551" y="1558"/>
                  </a:cubicBezTo>
                  <a:lnTo>
                    <a:pt x="2861" y="1249"/>
                  </a:lnTo>
                  <a:cubicBezTo>
                    <a:pt x="3020" y="1448"/>
                    <a:pt x="3116" y="1701"/>
                    <a:pt x="3116" y="1976"/>
                  </a:cubicBezTo>
                  <a:cubicBezTo>
                    <a:pt x="3116" y="2620"/>
                    <a:pt x="2593" y="3143"/>
                    <a:pt x="1949" y="3143"/>
                  </a:cubicBezTo>
                  <a:cubicBezTo>
                    <a:pt x="1306" y="3143"/>
                    <a:pt x="783" y="2620"/>
                    <a:pt x="783" y="1976"/>
                  </a:cubicBezTo>
                  <a:cubicBezTo>
                    <a:pt x="783" y="1333"/>
                    <a:pt x="1306" y="809"/>
                    <a:pt x="1949" y="809"/>
                  </a:cubicBezTo>
                  <a:cubicBezTo>
                    <a:pt x="2246" y="809"/>
                    <a:pt x="2517" y="921"/>
                    <a:pt x="2723" y="1104"/>
                  </a:cubicBezTo>
                  <a:lnTo>
                    <a:pt x="2416" y="1411"/>
                  </a:lnTo>
                  <a:close/>
                  <a:moveTo>
                    <a:pt x="3699" y="1976"/>
                  </a:moveTo>
                  <a:cubicBezTo>
                    <a:pt x="3699" y="2941"/>
                    <a:pt x="2914" y="3726"/>
                    <a:pt x="1949" y="3726"/>
                  </a:cubicBezTo>
                  <a:cubicBezTo>
                    <a:pt x="985" y="3726"/>
                    <a:pt x="200" y="2941"/>
                    <a:pt x="200" y="1976"/>
                  </a:cubicBezTo>
                  <a:cubicBezTo>
                    <a:pt x="200" y="1012"/>
                    <a:pt x="985" y="227"/>
                    <a:pt x="1949" y="227"/>
                  </a:cubicBezTo>
                  <a:cubicBezTo>
                    <a:pt x="2300" y="227"/>
                    <a:pt x="2626" y="331"/>
                    <a:pt x="2900" y="509"/>
                  </a:cubicBezTo>
                  <a:lnTo>
                    <a:pt x="2849" y="560"/>
                  </a:lnTo>
                  <a:cubicBezTo>
                    <a:pt x="2830" y="578"/>
                    <a:pt x="2819" y="604"/>
                    <a:pt x="2819" y="630"/>
                  </a:cubicBezTo>
                  <a:lnTo>
                    <a:pt x="2819" y="923"/>
                  </a:lnTo>
                  <a:cubicBezTo>
                    <a:pt x="2583" y="727"/>
                    <a:pt x="2280" y="609"/>
                    <a:pt x="1949" y="609"/>
                  </a:cubicBezTo>
                  <a:cubicBezTo>
                    <a:pt x="1196" y="609"/>
                    <a:pt x="583" y="1223"/>
                    <a:pt x="583" y="1976"/>
                  </a:cubicBezTo>
                  <a:cubicBezTo>
                    <a:pt x="583" y="2730"/>
                    <a:pt x="1196" y="3343"/>
                    <a:pt x="1949" y="3343"/>
                  </a:cubicBezTo>
                  <a:cubicBezTo>
                    <a:pt x="2703" y="3343"/>
                    <a:pt x="3316" y="2730"/>
                    <a:pt x="3316" y="1976"/>
                  </a:cubicBezTo>
                  <a:cubicBezTo>
                    <a:pt x="3316" y="1665"/>
                    <a:pt x="3212" y="1378"/>
                    <a:pt x="3036" y="1148"/>
                  </a:cubicBezTo>
                  <a:lnTo>
                    <a:pt x="3337" y="1148"/>
                  </a:lnTo>
                  <a:cubicBezTo>
                    <a:pt x="3364" y="1148"/>
                    <a:pt x="3389" y="1138"/>
                    <a:pt x="3408" y="1119"/>
                  </a:cubicBezTo>
                  <a:lnTo>
                    <a:pt x="3450" y="1078"/>
                  </a:lnTo>
                  <a:cubicBezTo>
                    <a:pt x="3608" y="1341"/>
                    <a:pt x="3699" y="1648"/>
                    <a:pt x="3699" y="1976"/>
                  </a:cubicBezTo>
                  <a:close/>
                  <a:moveTo>
                    <a:pt x="3296" y="948"/>
                  </a:moveTo>
                  <a:lnTo>
                    <a:pt x="3161" y="948"/>
                  </a:lnTo>
                  <a:lnTo>
                    <a:pt x="3483" y="626"/>
                  </a:lnTo>
                  <a:lnTo>
                    <a:pt x="3619" y="626"/>
                  </a:lnTo>
                  <a:lnTo>
                    <a:pt x="3296" y="948"/>
                  </a:lnTo>
                  <a:close/>
                </a:path>
              </a:pathLst>
            </a:custGeom>
            <a:solidFill>
              <a:srgbClr val="FFFFFF"/>
            </a:solidFill>
            <a:ln>
              <a:noFill/>
            </a:ln>
          </p:spPr>
          <p:txBody>
            <a:bodyPr anchor="ctr"/>
            <a:lstStyle/>
            <a:p>
              <a:pPr algn="ctr"/>
              <a:endParaRPr/>
            </a:p>
          </p:txBody>
        </p:sp>
        <p:sp>
          <p:nvSpPr>
            <p:cNvPr id="28" name="椭圆 27">
              <a:extLst>
                <a:ext uri="{FF2B5EF4-FFF2-40B4-BE49-F238E27FC236}">
                  <a16:creationId xmlns="" xmlns:a16="http://schemas.microsoft.com/office/drawing/2014/main" id="{A0658E77-22BA-4893-8832-032A2158BD9D}"/>
                </a:ext>
              </a:extLst>
            </p:cNvPr>
            <p:cNvSpPr/>
            <p:nvPr/>
          </p:nvSpPr>
          <p:spPr>
            <a:xfrm>
              <a:off x="9208227" y="4584423"/>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9" name="任意多边形: 形状 164">
              <a:extLst>
                <a:ext uri="{FF2B5EF4-FFF2-40B4-BE49-F238E27FC236}">
                  <a16:creationId xmlns="" xmlns:a16="http://schemas.microsoft.com/office/drawing/2014/main" id="{FFDE760B-E25F-450D-BB52-D0CA66234ECD}"/>
                </a:ext>
              </a:extLst>
            </p:cNvPr>
            <p:cNvSpPr>
              <a:spLocks/>
            </p:cNvSpPr>
            <p:nvPr/>
          </p:nvSpPr>
          <p:spPr bwMode="auto">
            <a:xfrm>
              <a:off x="9376339" y="4735498"/>
              <a:ext cx="153634" cy="179973"/>
            </a:xfrm>
            <a:custGeom>
              <a:avLst/>
              <a:gdLst>
                <a:gd name="T0" fmla="*/ 4616 w 5568"/>
                <a:gd name="T1" fmla="*/ 2260 h 6532"/>
                <a:gd name="T2" fmla="*/ 964 w 5568"/>
                <a:gd name="T3" fmla="*/ 2260 h 6532"/>
                <a:gd name="T4" fmla="*/ 2784 w 5568"/>
                <a:gd name="T5" fmla="*/ 545 h 6532"/>
                <a:gd name="T6" fmla="*/ 4434 w 5568"/>
                <a:gd name="T7" fmla="*/ 1589 h 6532"/>
                <a:gd name="T8" fmla="*/ 4796 w 5568"/>
                <a:gd name="T9" fmla="*/ 1718 h 6532"/>
                <a:gd name="T10" fmla="*/ 4926 w 5568"/>
                <a:gd name="T11" fmla="*/ 1356 h 6532"/>
                <a:gd name="T12" fmla="*/ 2784 w 5568"/>
                <a:gd name="T13" fmla="*/ 0 h 6532"/>
                <a:gd name="T14" fmla="*/ 416 w 5568"/>
                <a:gd name="T15" fmla="*/ 2425 h 6532"/>
                <a:gd name="T16" fmla="*/ 0 w 5568"/>
                <a:gd name="T17" fmla="*/ 3210 h 6532"/>
                <a:gd name="T18" fmla="*/ 0 w 5568"/>
                <a:gd name="T19" fmla="*/ 5581 h 6532"/>
                <a:gd name="T20" fmla="*/ 951 w 5568"/>
                <a:gd name="T21" fmla="*/ 6532 h 6532"/>
                <a:gd name="T22" fmla="*/ 4615 w 5568"/>
                <a:gd name="T23" fmla="*/ 6532 h 6532"/>
                <a:gd name="T24" fmla="*/ 5566 w 5568"/>
                <a:gd name="T25" fmla="*/ 5581 h 6532"/>
                <a:gd name="T26" fmla="*/ 5566 w 5568"/>
                <a:gd name="T27" fmla="*/ 3210 h 6532"/>
                <a:gd name="T28" fmla="*/ 4616 w 5568"/>
                <a:gd name="T29" fmla="*/ 2260 h 6532"/>
                <a:gd name="T30" fmla="*/ 5023 w 5568"/>
                <a:gd name="T31" fmla="*/ 5582 h 6532"/>
                <a:gd name="T32" fmla="*/ 4616 w 5568"/>
                <a:gd name="T33" fmla="*/ 5989 h 6532"/>
                <a:gd name="T34" fmla="*/ 952 w 5568"/>
                <a:gd name="T35" fmla="*/ 5989 h 6532"/>
                <a:gd name="T36" fmla="*/ 546 w 5568"/>
                <a:gd name="T37" fmla="*/ 5582 h 6532"/>
                <a:gd name="T38" fmla="*/ 546 w 5568"/>
                <a:gd name="T39" fmla="*/ 3210 h 6532"/>
                <a:gd name="T40" fmla="*/ 952 w 5568"/>
                <a:gd name="T41" fmla="*/ 2804 h 6532"/>
                <a:gd name="T42" fmla="*/ 4616 w 5568"/>
                <a:gd name="T43" fmla="*/ 2804 h 6532"/>
                <a:gd name="T44" fmla="*/ 5023 w 5568"/>
                <a:gd name="T45" fmla="*/ 3210 h 6532"/>
                <a:gd name="T46" fmla="*/ 5023 w 5568"/>
                <a:gd name="T47" fmla="*/ 5582 h 6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8" h="6532">
                  <a:moveTo>
                    <a:pt x="4616" y="2260"/>
                  </a:moveTo>
                  <a:lnTo>
                    <a:pt x="964" y="2260"/>
                  </a:lnTo>
                  <a:cubicBezTo>
                    <a:pt x="1020" y="1305"/>
                    <a:pt x="1815" y="545"/>
                    <a:pt x="2784" y="545"/>
                  </a:cubicBezTo>
                  <a:cubicBezTo>
                    <a:pt x="3486" y="545"/>
                    <a:pt x="4134" y="954"/>
                    <a:pt x="4434" y="1589"/>
                  </a:cubicBezTo>
                  <a:cubicBezTo>
                    <a:pt x="4498" y="1725"/>
                    <a:pt x="4660" y="1782"/>
                    <a:pt x="4796" y="1718"/>
                  </a:cubicBezTo>
                  <a:cubicBezTo>
                    <a:pt x="4932" y="1654"/>
                    <a:pt x="4990" y="1492"/>
                    <a:pt x="4926" y="1356"/>
                  </a:cubicBezTo>
                  <a:cubicBezTo>
                    <a:pt x="4535" y="532"/>
                    <a:pt x="3707" y="0"/>
                    <a:pt x="2784" y="0"/>
                  </a:cubicBezTo>
                  <a:cubicBezTo>
                    <a:pt x="819" y="0"/>
                    <a:pt x="383" y="1845"/>
                    <a:pt x="416" y="2425"/>
                  </a:cubicBezTo>
                  <a:cubicBezTo>
                    <a:pt x="416" y="2425"/>
                    <a:pt x="0" y="2640"/>
                    <a:pt x="0" y="3210"/>
                  </a:cubicBezTo>
                  <a:lnTo>
                    <a:pt x="0" y="5581"/>
                  </a:lnTo>
                  <a:cubicBezTo>
                    <a:pt x="0" y="6105"/>
                    <a:pt x="427" y="6532"/>
                    <a:pt x="951" y="6532"/>
                  </a:cubicBezTo>
                  <a:lnTo>
                    <a:pt x="4615" y="6532"/>
                  </a:lnTo>
                  <a:cubicBezTo>
                    <a:pt x="5139" y="6532"/>
                    <a:pt x="5566" y="6105"/>
                    <a:pt x="5566" y="5581"/>
                  </a:cubicBezTo>
                  <a:lnTo>
                    <a:pt x="5566" y="3210"/>
                  </a:lnTo>
                  <a:cubicBezTo>
                    <a:pt x="5568" y="2686"/>
                    <a:pt x="5142" y="2260"/>
                    <a:pt x="4616" y="2260"/>
                  </a:cubicBezTo>
                  <a:close/>
                  <a:moveTo>
                    <a:pt x="5023" y="5582"/>
                  </a:moveTo>
                  <a:cubicBezTo>
                    <a:pt x="5023" y="5806"/>
                    <a:pt x="4840" y="5989"/>
                    <a:pt x="4616" y="5989"/>
                  </a:cubicBezTo>
                  <a:lnTo>
                    <a:pt x="952" y="5989"/>
                  </a:lnTo>
                  <a:cubicBezTo>
                    <a:pt x="728" y="5989"/>
                    <a:pt x="546" y="5806"/>
                    <a:pt x="546" y="5582"/>
                  </a:cubicBezTo>
                  <a:lnTo>
                    <a:pt x="546" y="3210"/>
                  </a:lnTo>
                  <a:cubicBezTo>
                    <a:pt x="546" y="2986"/>
                    <a:pt x="728" y="2804"/>
                    <a:pt x="952" y="2804"/>
                  </a:cubicBezTo>
                  <a:lnTo>
                    <a:pt x="4616" y="2804"/>
                  </a:lnTo>
                  <a:cubicBezTo>
                    <a:pt x="4840" y="2804"/>
                    <a:pt x="5023" y="2986"/>
                    <a:pt x="5023" y="3210"/>
                  </a:cubicBezTo>
                  <a:lnTo>
                    <a:pt x="5023" y="5582"/>
                  </a:lnTo>
                  <a:close/>
                </a:path>
              </a:pathLst>
            </a:custGeom>
            <a:solidFill>
              <a:srgbClr val="FFFFFF"/>
            </a:solidFill>
            <a:ln>
              <a:noFill/>
            </a:ln>
          </p:spPr>
          <p:txBody>
            <a:bodyPr anchor="ctr"/>
            <a:lstStyle/>
            <a:p>
              <a:pPr algn="ctr"/>
              <a:endParaRPr/>
            </a:p>
          </p:txBody>
        </p:sp>
        <p:sp>
          <p:nvSpPr>
            <p:cNvPr id="32" name="箭头: 五边形 3"/>
            <p:cNvSpPr/>
            <p:nvPr/>
          </p:nvSpPr>
          <p:spPr>
            <a:xfrm>
              <a:off x="719138" y="3501008"/>
              <a:ext cx="9288000" cy="152456"/>
            </a:xfrm>
            <a:prstGeom prst="homePlate">
              <a:avLst/>
            </a:prstGeom>
            <a:solidFill>
              <a:schemeClr val="bg1">
                <a:lumMod val="85000"/>
              </a:schemeClr>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椭圆 32">
              <a:extLst>
                <a:ext uri="{FF2B5EF4-FFF2-40B4-BE49-F238E27FC236}">
                  <a16:creationId xmlns="" xmlns:a16="http://schemas.microsoft.com/office/drawing/2014/main" id="{17C20525-B600-47F9-A939-FD2062660DD1}"/>
                </a:ext>
              </a:extLst>
            </p:cNvPr>
            <p:cNvSpPr/>
            <p:nvPr/>
          </p:nvSpPr>
          <p:spPr>
            <a:xfrm>
              <a:off x="769370"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dirty="0">
                  <a:solidFill>
                    <a:schemeClr val="accent1"/>
                  </a:solidFill>
                  <a:latin typeface="Impact" panose="020B0806030902050204" pitchFamily="34" charset="0"/>
                </a:rPr>
                <a:t>1</a:t>
              </a:r>
            </a:p>
          </p:txBody>
        </p:sp>
        <p:sp>
          <p:nvSpPr>
            <p:cNvPr id="34" name="椭圆 33">
              <a:extLst>
                <a:ext uri="{FF2B5EF4-FFF2-40B4-BE49-F238E27FC236}">
                  <a16:creationId xmlns="" xmlns:a16="http://schemas.microsoft.com/office/drawing/2014/main" id="{EA012BCF-3083-439A-8E33-D3DA615620E9}"/>
                </a:ext>
              </a:extLst>
            </p:cNvPr>
            <p:cNvSpPr/>
            <p:nvPr/>
          </p:nvSpPr>
          <p:spPr>
            <a:xfrm>
              <a:off x="3599066"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3</a:t>
              </a:r>
              <a:endParaRPr lang="en-US" dirty="0">
                <a:solidFill>
                  <a:schemeClr val="accent1"/>
                </a:solidFill>
                <a:latin typeface="Impact" panose="020B0806030902050204" pitchFamily="34" charset="0"/>
              </a:endParaRPr>
            </a:p>
          </p:txBody>
        </p:sp>
        <p:sp>
          <p:nvSpPr>
            <p:cNvPr id="35" name="椭圆 34">
              <a:extLst>
                <a:ext uri="{FF2B5EF4-FFF2-40B4-BE49-F238E27FC236}">
                  <a16:creationId xmlns="" xmlns:a16="http://schemas.microsoft.com/office/drawing/2014/main" id="{5DE32010-50B9-46FF-B7F5-34FEED9A8114}"/>
                </a:ext>
              </a:extLst>
            </p:cNvPr>
            <p:cNvSpPr/>
            <p:nvPr/>
          </p:nvSpPr>
          <p:spPr>
            <a:xfrm>
              <a:off x="6428762"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5</a:t>
              </a:r>
              <a:endParaRPr lang="en-US" dirty="0">
                <a:solidFill>
                  <a:schemeClr val="accent1"/>
                </a:solidFill>
                <a:latin typeface="Impact" panose="020B0806030902050204" pitchFamily="34" charset="0"/>
              </a:endParaRPr>
            </a:p>
          </p:txBody>
        </p:sp>
        <p:sp>
          <p:nvSpPr>
            <p:cNvPr id="36" name="椭圆 35">
              <a:extLst>
                <a:ext uri="{FF2B5EF4-FFF2-40B4-BE49-F238E27FC236}">
                  <a16:creationId xmlns="" xmlns:a16="http://schemas.microsoft.com/office/drawing/2014/main" id="{A0658E77-22BA-4893-8832-032A2158BD9D}"/>
                </a:ext>
              </a:extLst>
            </p:cNvPr>
            <p:cNvSpPr/>
            <p:nvPr/>
          </p:nvSpPr>
          <p:spPr>
            <a:xfrm>
              <a:off x="9258459"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7</a:t>
              </a:r>
              <a:endParaRPr lang="en-US" dirty="0">
                <a:solidFill>
                  <a:schemeClr val="accent1"/>
                </a:solidFill>
                <a:latin typeface="Impact" panose="020B0806030902050204" pitchFamily="34" charset="0"/>
              </a:endParaRPr>
            </a:p>
          </p:txBody>
        </p:sp>
        <p:sp>
          <p:nvSpPr>
            <p:cNvPr id="37" name="椭圆 36">
              <a:extLst>
                <a:ext uri="{FF2B5EF4-FFF2-40B4-BE49-F238E27FC236}">
                  <a16:creationId xmlns="" xmlns:a16="http://schemas.microsoft.com/office/drawing/2014/main" id="{8124FD5E-2AE5-4131-9E34-F01275DD3B13}"/>
                </a:ext>
              </a:extLst>
            </p:cNvPr>
            <p:cNvSpPr/>
            <p:nvPr/>
          </p:nvSpPr>
          <p:spPr>
            <a:xfrm>
              <a:off x="2184218"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2</a:t>
              </a:r>
              <a:endParaRPr lang="en-US" dirty="0">
                <a:solidFill>
                  <a:schemeClr val="accent1"/>
                </a:solidFill>
                <a:latin typeface="Impact" panose="020B0806030902050204" pitchFamily="34" charset="0"/>
              </a:endParaRPr>
            </a:p>
          </p:txBody>
        </p:sp>
        <p:sp>
          <p:nvSpPr>
            <p:cNvPr id="38" name="椭圆 37">
              <a:extLst>
                <a:ext uri="{FF2B5EF4-FFF2-40B4-BE49-F238E27FC236}">
                  <a16:creationId xmlns="" xmlns:a16="http://schemas.microsoft.com/office/drawing/2014/main" id="{727D8FA6-5EA7-40C2-B48E-1072470A562F}"/>
                </a:ext>
              </a:extLst>
            </p:cNvPr>
            <p:cNvSpPr/>
            <p:nvPr/>
          </p:nvSpPr>
          <p:spPr>
            <a:xfrm>
              <a:off x="5013914"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4</a:t>
              </a:r>
              <a:endParaRPr lang="en-US" dirty="0">
                <a:solidFill>
                  <a:schemeClr val="accent1"/>
                </a:solidFill>
                <a:latin typeface="Impact" panose="020B0806030902050204" pitchFamily="34" charset="0"/>
              </a:endParaRPr>
            </a:p>
          </p:txBody>
        </p:sp>
        <p:sp>
          <p:nvSpPr>
            <p:cNvPr id="39" name="椭圆 38">
              <a:extLst>
                <a:ext uri="{FF2B5EF4-FFF2-40B4-BE49-F238E27FC236}">
                  <a16:creationId xmlns="" xmlns:a16="http://schemas.microsoft.com/office/drawing/2014/main" id="{DBC2181E-B955-4FF1-96D1-3334C0650EF3}"/>
                </a:ext>
              </a:extLst>
            </p:cNvPr>
            <p:cNvSpPr/>
            <p:nvPr/>
          </p:nvSpPr>
          <p:spPr>
            <a:xfrm>
              <a:off x="7843610"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6</a:t>
              </a:r>
              <a:endParaRPr lang="en-US" dirty="0">
                <a:solidFill>
                  <a:schemeClr val="accent1"/>
                </a:solidFill>
                <a:latin typeface="Impact" panose="020B0806030902050204" pitchFamily="34" charset="0"/>
              </a:endParaRPr>
            </a:p>
          </p:txBody>
        </p:sp>
        <p:cxnSp>
          <p:nvCxnSpPr>
            <p:cNvPr id="40" name="直接连接符 39"/>
            <p:cNvCxnSpPr>
              <a:stCxn id="33" idx="4"/>
              <a:endCxn id="16" idx="0"/>
            </p:cNvCxnSpPr>
            <p:nvPr/>
          </p:nvCxnSpPr>
          <p:spPr>
            <a:xfrm>
              <a:off x="964067" y="3769326"/>
              <a:ext cx="0" cy="79967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4" idx="4"/>
              <a:endCxn id="20" idx="0"/>
            </p:cNvCxnSpPr>
            <p:nvPr/>
          </p:nvCxnSpPr>
          <p:spPr>
            <a:xfrm>
              <a:off x="3793763" y="3769326"/>
              <a:ext cx="0" cy="818458"/>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a:stCxn id="35" idx="4"/>
              <a:endCxn id="24" idx="0"/>
            </p:cNvCxnSpPr>
            <p:nvPr/>
          </p:nvCxnSpPr>
          <p:spPr>
            <a:xfrm>
              <a:off x="6623459" y="3769326"/>
              <a:ext cx="0" cy="80550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36" idx="4"/>
              <a:endCxn id="28" idx="0"/>
            </p:cNvCxnSpPr>
            <p:nvPr/>
          </p:nvCxnSpPr>
          <p:spPr>
            <a:xfrm>
              <a:off x="9453156" y="3769326"/>
              <a:ext cx="0" cy="815097"/>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8" idx="4"/>
              <a:endCxn id="38" idx="0"/>
            </p:cNvCxnSpPr>
            <p:nvPr/>
          </p:nvCxnSpPr>
          <p:spPr>
            <a:xfrm flipH="1">
              <a:off x="520861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2" idx="4"/>
              <a:endCxn id="39" idx="0"/>
            </p:cNvCxnSpPr>
            <p:nvPr/>
          </p:nvCxnSpPr>
          <p:spPr>
            <a:xfrm>
              <a:off x="8038307" y="2561474"/>
              <a:ext cx="0"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237413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756321" y="2203887"/>
            <a:ext cx="2241974" cy="950299"/>
            <a:chOff x="2222797" y="3336911"/>
            <a:chExt cx="2241974" cy="950299"/>
          </a:xfrm>
        </p:grpSpPr>
        <p:sp>
          <p:nvSpPr>
            <p:cNvPr id="57" name="矩形 56"/>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58" name="矩形 57"/>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9" name="组合 58"/>
          <p:cNvGrpSpPr/>
          <p:nvPr/>
        </p:nvGrpSpPr>
        <p:grpSpPr>
          <a:xfrm>
            <a:off x="3578654" y="2203887"/>
            <a:ext cx="2241974" cy="950299"/>
            <a:chOff x="2222797" y="3336911"/>
            <a:chExt cx="2241974" cy="950299"/>
          </a:xfrm>
        </p:grpSpPr>
        <p:sp>
          <p:nvSpPr>
            <p:cNvPr id="60" name="矩形 59"/>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1" name="矩形 60"/>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2" name="组合 61"/>
          <p:cNvGrpSpPr/>
          <p:nvPr/>
        </p:nvGrpSpPr>
        <p:grpSpPr>
          <a:xfrm>
            <a:off x="6408741" y="2203887"/>
            <a:ext cx="2241974" cy="950299"/>
            <a:chOff x="2222797" y="3336911"/>
            <a:chExt cx="2241974" cy="950299"/>
          </a:xfrm>
        </p:grpSpPr>
        <p:sp>
          <p:nvSpPr>
            <p:cNvPr id="63" name="矩形 62"/>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4" name="矩形 63"/>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5" name="组合 64"/>
          <p:cNvGrpSpPr/>
          <p:nvPr/>
        </p:nvGrpSpPr>
        <p:grpSpPr>
          <a:xfrm>
            <a:off x="9228261" y="2203887"/>
            <a:ext cx="2241974" cy="950299"/>
            <a:chOff x="2222797" y="3336911"/>
            <a:chExt cx="2241974" cy="950299"/>
          </a:xfrm>
        </p:grpSpPr>
        <p:sp>
          <p:nvSpPr>
            <p:cNvPr id="66" name="矩形 65"/>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7" name="矩形 66"/>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8" name="组合 67"/>
          <p:cNvGrpSpPr/>
          <p:nvPr/>
        </p:nvGrpSpPr>
        <p:grpSpPr>
          <a:xfrm>
            <a:off x="7830936" y="4364529"/>
            <a:ext cx="2241974" cy="950299"/>
            <a:chOff x="2222797" y="3336911"/>
            <a:chExt cx="2241974" cy="950299"/>
          </a:xfrm>
        </p:grpSpPr>
        <p:sp>
          <p:nvSpPr>
            <p:cNvPr id="69" name="矩形 68"/>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0" name="矩形 69"/>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1" name="组合 70"/>
          <p:cNvGrpSpPr/>
          <p:nvPr/>
        </p:nvGrpSpPr>
        <p:grpSpPr>
          <a:xfrm>
            <a:off x="4998343" y="4364529"/>
            <a:ext cx="2241974" cy="950299"/>
            <a:chOff x="2222797" y="3336911"/>
            <a:chExt cx="2241974" cy="950299"/>
          </a:xfrm>
        </p:grpSpPr>
        <p:sp>
          <p:nvSpPr>
            <p:cNvPr id="72" name="矩形 71"/>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3" name="矩形 72"/>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4" name="组合 73"/>
          <p:cNvGrpSpPr/>
          <p:nvPr/>
        </p:nvGrpSpPr>
        <p:grpSpPr>
          <a:xfrm>
            <a:off x="2154094" y="4364529"/>
            <a:ext cx="2241974" cy="950299"/>
            <a:chOff x="2222797" y="3336911"/>
            <a:chExt cx="2241974" cy="950299"/>
          </a:xfrm>
        </p:grpSpPr>
        <p:sp>
          <p:nvSpPr>
            <p:cNvPr id="75" name="矩形 74"/>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6" name="矩形 75"/>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4208903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animEffect transition="in" filter="fade">
                                      <p:cBhvr>
                                        <p:cTn id="13" dur="500"/>
                                        <p:tgtEl>
                                          <p:spTgt spid="56"/>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p:cTn id="17" dur="500" fill="hold"/>
                                        <p:tgtEl>
                                          <p:spTgt spid="74"/>
                                        </p:tgtEl>
                                        <p:attrNameLst>
                                          <p:attrName>ppt_w</p:attrName>
                                        </p:attrNameLst>
                                      </p:cBhvr>
                                      <p:tavLst>
                                        <p:tav tm="0">
                                          <p:val>
                                            <p:fltVal val="0"/>
                                          </p:val>
                                        </p:tav>
                                        <p:tav tm="100000">
                                          <p:val>
                                            <p:strVal val="#ppt_w"/>
                                          </p:val>
                                        </p:tav>
                                      </p:tavLst>
                                    </p:anim>
                                    <p:anim calcmode="lin" valueType="num">
                                      <p:cBhvr>
                                        <p:cTn id="18" dur="500" fill="hold"/>
                                        <p:tgtEl>
                                          <p:spTgt spid="74"/>
                                        </p:tgtEl>
                                        <p:attrNameLst>
                                          <p:attrName>ppt_h</p:attrName>
                                        </p:attrNameLst>
                                      </p:cBhvr>
                                      <p:tavLst>
                                        <p:tav tm="0">
                                          <p:val>
                                            <p:fltVal val="0"/>
                                          </p:val>
                                        </p:tav>
                                        <p:tav tm="100000">
                                          <p:val>
                                            <p:strVal val="#ppt_h"/>
                                          </p:val>
                                        </p:tav>
                                      </p:tavLst>
                                    </p:anim>
                                    <p:animEffect transition="in" filter="fade">
                                      <p:cBhvr>
                                        <p:cTn id="19" dur="500"/>
                                        <p:tgtEl>
                                          <p:spTgt spid="74"/>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p:cTn id="23" dur="500" fill="hold"/>
                                        <p:tgtEl>
                                          <p:spTgt spid="59"/>
                                        </p:tgtEl>
                                        <p:attrNameLst>
                                          <p:attrName>ppt_w</p:attrName>
                                        </p:attrNameLst>
                                      </p:cBhvr>
                                      <p:tavLst>
                                        <p:tav tm="0">
                                          <p:val>
                                            <p:fltVal val="0"/>
                                          </p:val>
                                        </p:tav>
                                        <p:tav tm="100000">
                                          <p:val>
                                            <p:strVal val="#ppt_w"/>
                                          </p:val>
                                        </p:tav>
                                      </p:tavLst>
                                    </p:anim>
                                    <p:anim calcmode="lin" valueType="num">
                                      <p:cBhvr>
                                        <p:cTn id="24" dur="500" fill="hold"/>
                                        <p:tgtEl>
                                          <p:spTgt spid="59"/>
                                        </p:tgtEl>
                                        <p:attrNameLst>
                                          <p:attrName>ppt_h</p:attrName>
                                        </p:attrNameLst>
                                      </p:cBhvr>
                                      <p:tavLst>
                                        <p:tav tm="0">
                                          <p:val>
                                            <p:fltVal val="0"/>
                                          </p:val>
                                        </p:tav>
                                        <p:tav tm="100000">
                                          <p:val>
                                            <p:strVal val="#ppt_h"/>
                                          </p:val>
                                        </p:tav>
                                      </p:tavLst>
                                    </p:anim>
                                    <p:animEffect transition="in" filter="fade">
                                      <p:cBhvr>
                                        <p:cTn id="25" dur="500"/>
                                        <p:tgtEl>
                                          <p:spTgt spid="5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71"/>
                                        </p:tgtEl>
                                        <p:attrNameLst>
                                          <p:attrName>style.visibility</p:attrName>
                                        </p:attrNameLst>
                                      </p:cBhvr>
                                      <p:to>
                                        <p:strVal val="visible"/>
                                      </p:to>
                                    </p:set>
                                    <p:anim calcmode="lin" valueType="num">
                                      <p:cBhvr>
                                        <p:cTn id="29" dur="500" fill="hold"/>
                                        <p:tgtEl>
                                          <p:spTgt spid="71"/>
                                        </p:tgtEl>
                                        <p:attrNameLst>
                                          <p:attrName>ppt_w</p:attrName>
                                        </p:attrNameLst>
                                      </p:cBhvr>
                                      <p:tavLst>
                                        <p:tav tm="0">
                                          <p:val>
                                            <p:fltVal val="0"/>
                                          </p:val>
                                        </p:tav>
                                        <p:tav tm="100000">
                                          <p:val>
                                            <p:strVal val="#ppt_w"/>
                                          </p:val>
                                        </p:tav>
                                      </p:tavLst>
                                    </p:anim>
                                    <p:anim calcmode="lin" valueType="num">
                                      <p:cBhvr>
                                        <p:cTn id="30" dur="500" fill="hold"/>
                                        <p:tgtEl>
                                          <p:spTgt spid="71"/>
                                        </p:tgtEl>
                                        <p:attrNameLst>
                                          <p:attrName>ppt_h</p:attrName>
                                        </p:attrNameLst>
                                      </p:cBhvr>
                                      <p:tavLst>
                                        <p:tav tm="0">
                                          <p:val>
                                            <p:fltVal val="0"/>
                                          </p:val>
                                        </p:tav>
                                        <p:tav tm="100000">
                                          <p:val>
                                            <p:strVal val="#ppt_h"/>
                                          </p:val>
                                        </p:tav>
                                      </p:tavLst>
                                    </p:anim>
                                    <p:animEffect transition="in" filter="fade">
                                      <p:cBhvr>
                                        <p:cTn id="31" dur="500"/>
                                        <p:tgtEl>
                                          <p:spTgt spid="71"/>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p:cTn id="35" dur="500" fill="hold"/>
                                        <p:tgtEl>
                                          <p:spTgt spid="62"/>
                                        </p:tgtEl>
                                        <p:attrNameLst>
                                          <p:attrName>ppt_w</p:attrName>
                                        </p:attrNameLst>
                                      </p:cBhvr>
                                      <p:tavLst>
                                        <p:tav tm="0">
                                          <p:val>
                                            <p:fltVal val="0"/>
                                          </p:val>
                                        </p:tav>
                                        <p:tav tm="100000">
                                          <p:val>
                                            <p:strVal val="#ppt_w"/>
                                          </p:val>
                                        </p:tav>
                                      </p:tavLst>
                                    </p:anim>
                                    <p:anim calcmode="lin" valueType="num">
                                      <p:cBhvr>
                                        <p:cTn id="36" dur="500" fill="hold"/>
                                        <p:tgtEl>
                                          <p:spTgt spid="62"/>
                                        </p:tgtEl>
                                        <p:attrNameLst>
                                          <p:attrName>ppt_h</p:attrName>
                                        </p:attrNameLst>
                                      </p:cBhvr>
                                      <p:tavLst>
                                        <p:tav tm="0">
                                          <p:val>
                                            <p:fltVal val="0"/>
                                          </p:val>
                                        </p:tav>
                                        <p:tav tm="100000">
                                          <p:val>
                                            <p:strVal val="#ppt_h"/>
                                          </p:val>
                                        </p:tav>
                                      </p:tavLst>
                                    </p:anim>
                                    <p:animEffect transition="in" filter="fade">
                                      <p:cBhvr>
                                        <p:cTn id="37" dur="500"/>
                                        <p:tgtEl>
                                          <p:spTgt spid="62"/>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68"/>
                                        </p:tgtEl>
                                        <p:attrNameLst>
                                          <p:attrName>style.visibility</p:attrName>
                                        </p:attrNameLst>
                                      </p:cBhvr>
                                      <p:to>
                                        <p:strVal val="visible"/>
                                      </p:to>
                                    </p:set>
                                    <p:anim calcmode="lin" valueType="num">
                                      <p:cBhvr>
                                        <p:cTn id="41" dur="500" fill="hold"/>
                                        <p:tgtEl>
                                          <p:spTgt spid="68"/>
                                        </p:tgtEl>
                                        <p:attrNameLst>
                                          <p:attrName>ppt_w</p:attrName>
                                        </p:attrNameLst>
                                      </p:cBhvr>
                                      <p:tavLst>
                                        <p:tav tm="0">
                                          <p:val>
                                            <p:fltVal val="0"/>
                                          </p:val>
                                        </p:tav>
                                        <p:tav tm="100000">
                                          <p:val>
                                            <p:strVal val="#ppt_w"/>
                                          </p:val>
                                        </p:tav>
                                      </p:tavLst>
                                    </p:anim>
                                    <p:anim calcmode="lin" valueType="num">
                                      <p:cBhvr>
                                        <p:cTn id="42" dur="500" fill="hold"/>
                                        <p:tgtEl>
                                          <p:spTgt spid="68"/>
                                        </p:tgtEl>
                                        <p:attrNameLst>
                                          <p:attrName>ppt_h</p:attrName>
                                        </p:attrNameLst>
                                      </p:cBhvr>
                                      <p:tavLst>
                                        <p:tav tm="0">
                                          <p:val>
                                            <p:fltVal val="0"/>
                                          </p:val>
                                        </p:tav>
                                        <p:tav tm="100000">
                                          <p:val>
                                            <p:strVal val="#ppt_h"/>
                                          </p:val>
                                        </p:tav>
                                      </p:tavLst>
                                    </p:anim>
                                    <p:animEffect transition="in" filter="fade">
                                      <p:cBhvr>
                                        <p:cTn id="43" dur="500"/>
                                        <p:tgtEl>
                                          <p:spTgt spid="6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p:cTn id="47" dur="500" fill="hold"/>
                                        <p:tgtEl>
                                          <p:spTgt spid="65"/>
                                        </p:tgtEl>
                                        <p:attrNameLst>
                                          <p:attrName>ppt_w</p:attrName>
                                        </p:attrNameLst>
                                      </p:cBhvr>
                                      <p:tavLst>
                                        <p:tav tm="0">
                                          <p:val>
                                            <p:fltVal val="0"/>
                                          </p:val>
                                        </p:tav>
                                        <p:tav tm="100000">
                                          <p:val>
                                            <p:strVal val="#ppt_w"/>
                                          </p:val>
                                        </p:tav>
                                      </p:tavLst>
                                    </p:anim>
                                    <p:anim calcmode="lin" valueType="num">
                                      <p:cBhvr>
                                        <p:cTn id="48" dur="500" fill="hold"/>
                                        <p:tgtEl>
                                          <p:spTgt spid="65"/>
                                        </p:tgtEl>
                                        <p:attrNameLst>
                                          <p:attrName>ppt_h</p:attrName>
                                        </p:attrNameLst>
                                      </p:cBhvr>
                                      <p:tavLst>
                                        <p:tav tm="0">
                                          <p:val>
                                            <p:fltVal val="0"/>
                                          </p:val>
                                        </p:tav>
                                        <p:tav tm="100000">
                                          <p:val>
                                            <p:strVal val="#ppt_h"/>
                                          </p:val>
                                        </p:tav>
                                      </p:tavLst>
                                    </p:anim>
                                    <p:animEffect transition="in" filter="fade">
                                      <p:cBhvr>
                                        <p:cTn id="4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1148362" y="1556951"/>
            <a:ext cx="4597624" cy="4751774"/>
            <a:chOff x="849666" y="1269514"/>
            <a:chExt cx="4597624" cy="4751774"/>
          </a:xfrm>
        </p:grpSpPr>
        <p:sp>
          <p:nvSpPr>
            <p:cNvPr id="20" name="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1" name="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0" name="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Group 20"/>
          <p:cNvGrpSpPr/>
          <p:nvPr/>
        </p:nvGrpSpPr>
        <p:grpSpPr>
          <a:xfrm>
            <a:off x="6525627" y="5174041"/>
            <a:ext cx="525206" cy="493332"/>
            <a:chOff x="2824761" y="1419473"/>
            <a:chExt cx="496888" cy="466725"/>
          </a:xfrm>
          <a:solidFill>
            <a:schemeClr val="accent2"/>
          </a:solidFill>
        </p:grpSpPr>
        <p:sp>
          <p:nvSpPr>
            <p:cNvPr id="18" name="Oval 21"/>
            <p:cNvSpPr>
              <a:spLocks/>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2"/>
            <p:cNvSpPr>
              <a:spLocks/>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Group 23"/>
          <p:cNvGrpSpPr/>
          <p:nvPr/>
        </p:nvGrpSpPr>
        <p:grpSpPr>
          <a:xfrm>
            <a:off x="6534015" y="4088021"/>
            <a:ext cx="508431" cy="510108"/>
            <a:chOff x="1567461" y="2198935"/>
            <a:chExt cx="481013" cy="482600"/>
          </a:xfrm>
          <a:solidFill>
            <a:schemeClr val="accent3"/>
          </a:solidFill>
        </p:grpSpPr>
        <p:sp>
          <p:nvSpPr>
            <p:cNvPr id="15" name="Freeform: Shape 24"/>
            <p:cNvSpPr>
              <a:spLocks/>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25"/>
            <p:cNvSpPr>
              <a:spLocks/>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26"/>
            <p:cNvSpPr>
              <a:spLocks/>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Freeform: Shape 27"/>
          <p:cNvSpPr>
            <a:spLocks/>
          </p:cNvSpPr>
          <p:nvPr/>
        </p:nvSpPr>
        <p:spPr bwMode="auto">
          <a:xfrm>
            <a:off x="6525625" y="300200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a:extLst/>
        </p:spPr>
        <p:txBody>
          <a:bodyPr anchor="ctr"/>
          <a:lstStyle/>
          <a:p>
            <a:pPr algn="ctr"/>
            <a:endParaRPr/>
          </a:p>
        </p:txBody>
      </p:sp>
      <p:grpSp>
        <p:nvGrpSpPr>
          <p:cNvPr id="8" name="Group 28"/>
          <p:cNvGrpSpPr/>
          <p:nvPr/>
        </p:nvGrpSpPr>
        <p:grpSpPr>
          <a:xfrm>
            <a:off x="6613720" y="1917658"/>
            <a:ext cx="349021" cy="508431"/>
            <a:chOff x="4174136" y="3762623"/>
            <a:chExt cx="330200" cy="481012"/>
          </a:xfrm>
          <a:solidFill>
            <a:schemeClr val="accent1"/>
          </a:solidFill>
        </p:grpSpPr>
        <p:sp>
          <p:nvSpPr>
            <p:cNvPr id="13" name="Freeform: Shape 29"/>
            <p:cNvSpPr>
              <a:spLocks/>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30"/>
            <p:cNvSpPr>
              <a:spLocks/>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1" name="组合 40"/>
          <p:cNvGrpSpPr/>
          <p:nvPr/>
        </p:nvGrpSpPr>
        <p:grpSpPr>
          <a:xfrm>
            <a:off x="7317207" y="1734404"/>
            <a:ext cx="3785768" cy="888155"/>
            <a:chOff x="6302885" y="1678126"/>
            <a:chExt cx="3785768" cy="888155"/>
          </a:xfrm>
        </p:grpSpPr>
        <p:sp>
          <p:nvSpPr>
            <p:cNvPr id="42" name="矩形 41"/>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3" name="矩形 42"/>
            <p:cNvSpPr/>
            <p:nvPr/>
          </p:nvSpPr>
          <p:spPr>
            <a:xfrm>
              <a:off x="6302885" y="1678126"/>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4" name="组合 43"/>
          <p:cNvGrpSpPr/>
          <p:nvPr/>
        </p:nvGrpSpPr>
        <p:grpSpPr>
          <a:xfrm>
            <a:off x="7317207" y="2817349"/>
            <a:ext cx="3785768" cy="888155"/>
            <a:chOff x="6302885" y="1678126"/>
            <a:chExt cx="3785768" cy="888155"/>
          </a:xfrm>
        </p:grpSpPr>
        <p:sp>
          <p:nvSpPr>
            <p:cNvPr id="45" name="矩形 44"/>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6" name="矩形 45"/>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7" name="组合 46"/>
          <p:cNvGrpSpPr/>
          <p:nvPr/>
        </p:nvGrpSpPr>
        <p:grpSpPr>
          <a:xfrm>
            <a:off x="7317207" y="3900294"/>
            <a:ext cx="3785768" cy="888155"/>
            <a:chOff x="6302885" y="1678126"/>
            <a:chExt cx="3785768" cy="888155"/>
          </a:xfrm>
        </p:grpSpPr>
        <p:sp>
          <p:nvSpPr>
            <p:cNvPr id="48" name="矩形 47"/>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9" name="矩形 48"/>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0" name="组合 49"/>
          <p:cNvGrpSpPr/>
          <p:nvPr/>
        </p:nvGrpSpPr>
        <p:grpSpPr>
          <a:xfrm>
            <a:off x="7317207" y="4983238"/>
            <a:ext cx="3785768" cy="888155"/>
            <a:chOff x="6302885" y="1678126"/>
            <a:chExt cx="3785768" cy="888155"/>
          </a:xfrm>
        </p:grpSpPr>
        <p:sp>
          <p:nvSpPr>
            <p:cNvPr id="51" name="矩形 50"/>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52" name="矩形 51"/>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163081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14:presetBounceEnd="60000">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14:bounceEnd="60000">
                                          <p:cBhvr additive="base">
                                            <p:cTn id="30" dur="1000" fill="hold"/>
                                            <p:tgtEl>
                                              <p:spTgt spid="41"/>
                                            </p:tgtEl>
                                            <p:attrNameLst>
                                              <p:attrName>ppt_x</p:attrName>
                                            </p:attrNameLst>
                                          </p:cBhvr>
                                          <p:tavLst>
                                            <p:tav tm="0">
                                              <p:val>
                                                <p:strVal val="#ppt_x"/>
                                              </p:val>
                                            </p:tav>
                                            <p:tav tm="100000">
                                              <p:val>
                                                <p:strVal val="#ppt_x"/>
                                              </p:val>
                                            </p:tav>
                                          </p:tavLst>
                                        </p:anim>
                                        <p:anim calcmode="lin" valueType="num" p14:bounceEnd="60000">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14:presetBounceEnd="60000">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14:bounceEnd="60000">
                                          <p:cBhvr additive="base">
                                            <p:cTn id="34" dur="1000" fill="hold"/>
                                            <p:tgtEl>
                                              <p:spTgt spid="44"/>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14:presetBounceEnd="60000">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14:bounceEnd="60000">
                                          <p:cBhvr additive="base">
                                            <p:cTn id="38" dur="1000" fill="hold"/>
                                            <p:tgtEl>
                                              <p:spTgt spid="47"/>
                                            </p:tgtEl>
                                            <p:attrNameLst>
                                              <p:attrName>ppt_x</p:attrName>
                                            </p:attrNameLst>
                                          </p:cBhvr>
                                          <p:tavLst>
                                            <p:tav tm="0">
                                              <p:val>
                                                <p:strVal val="#ppt_x"/>
                                              </p:val>
                                            </p:tav>
                                            <p:tav tm="100000">
                                              <p:val>
                                                <p:strVal val="#ppt_x"/>
                                              </p:val>
                                            </p:tav>
                                          </p:tavLst>
                                        </p:anim>
                                        <p:anim calcmode="lin" valueType="num" p14:bounceEnd="60000">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14:presetBounceEnd="60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60000">
                                          <p:cBhvr additive="base">
                                            <p:cTn id="42" dur="10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1000" fill="hold"/>
                                            <p:tgtEl>
                                              <p:spTgt spid="41"/>
                                            </p:tgtEl>
                                            <p:attrNameLst>
                                              <p:attrName>ppt_x</p:attrName>
                                            </p:attrNameLst>
                                          </p:cBhvr>
                                          <p:tavLst>
                                            <p:tav tm="0">
                                              <p:val>
                                                <p:strVal val="#ppt_x"/>
                                              </p:val>
                                            </p:tav>
                                            <p:tav tm="100000">
                                              <p:val>
                                                <p:strVal val="#ppt_x"/>
                                              </p:val>
                                            </p:tav>
                                          </p:tavLst>
                                        </p:anim>
                                        <p:anim calcmode="lin" valueType="num">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1000" fill="hold"/>
                                            <p:tgtEl>
                                              <p:spTgt spid="44"/>
                                            </p:tgtEl>
                                            <p:attrNameLst>
                                              <p:attrName>ppt_x</p:attrName>
                                            </p:attrNameLst>
                                          </p:cBhvr>
                                          <p:tavLst>
                                            <p:tav tm="0">
                                              <p:val>
                                                <p:strVal val="#ppt_x"/>
                                              </p:val>
                                            </p:tav>
                                            <p:tav tm="100000">
                                              <p:val>
                                                <p:strVal val="#ppt_x"/>
                                              </p:val>
                                            </p:tav>
                                          </p:tavLst>
                                        </p:anim>
                                        <p:anim calcmode="lin" valueType="num">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1000" fill="hold"/>
                                            <p:tgtEl>
                                              <p:spTgt spid="47"/>
                                            </p:tgtEl>
                                            <p:attrNameLst>
                                              <p:attrName>ppt_x</p:attrName>
                                            </p:attrNameLst>
                                          </p:cBhvr>
                                          <p:tavLst>
                                            <p:tav tm="0">
                                              <p:val>
                                                <p:strVal val="#ppt_x"/>
                                              </p:val>
                                            </p:tav>
                                            <p:tav tm="100000">
                                              <p:val>
                                                <p:strVal val="#ppt_x"/>
                                              </p:val>
                                            </p:tav>
                                          </p:tavLst>
                                        </p:anim>
                                        <p:anim calcmode="lin" valueType="num">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000" fill="hold"/>
                                            <p:tgtEl>
                                              <p:spTgt spid="50"/>
                                            </p:tgtEl>
                                            <p:attrNameLst>
                                              <p:attrName>ppt_x</p:attrName>
                                            </p:attrNameLst>
                                          </p:cBhvr>
                                          <p:tavLst>
                                            <p:tav tm="0">
                                              <p:val>
                                                <p:strVal val="#ppt_x"/>
                                              </p:val>
                                            </p:tav>
                                            <p:tav tm="100000">
                                              <p:val>
                                                <p:strVal val="#ppt_x"/>
                                              </p:val>
                                            </p:tav>
                                          </p:tavLst>
                                        </p:anim>
                                        <p:anim calcmode="lin" valueType="num">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1bd55c2-3c06-4859-9f67-6b41be6f52d2"/>
          <p:cNvGrpSpPr>
            <a:grpSpLocks noChangeAspect="1"/>
          </p:cNvGrpSpPr>
          <p:nvPr/>
        </p:nvGrpSpPr>
        <p:grpSpPr>
          <a:xfrm>
            <a:off x="884040" y="4087284"/>
            <a:ext cx="10433249" cy="579578"/>
            <a:chOff x="263525" y="3681604"/>
            <a:chExt cx="11931406" cy="662802"/>
          </a:xfrm>
        </p:grpSpPr>
        <p:sp>
          <p:nvSpPr>
            <p:cNvPr id="4" name="îṥļîḑé-Pentagon 3"/>
            <p:cNvSpPr/>
            <p:nvPr/>
          </p:nvSpPr>
          <p:spPr>
            <a:xfrm>
              <a:off x="8879388" y="3681604"/>
              <a:ext cx="3315543" cy="662802"/>
            </a:xfrm>
            <a:prstGeom prst="homePlate">
              <a:avLst/>
            </a:prstGeom>
            <a:solidFill>
              <a:schemeClr val="accent4">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7" name="îṥļîḑé-Pentagon 6"/>
            <p:cNvSpPr/>
            <p:nvPr/>
          </p:nvSpPr>
          <p:spPr>
            <a:xfrm>
              <a:off x="5924889" y="3681604"/>
              <a:ext cx="3315543" cy="662802"/>
            </a:xfrm>
            <a:prstGeom prst="homePlate">
              <a:avLst/>
            </a:prstGeom>
            <a:solidFill>
              <a:schemeClr val="accent3">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1" name="îṥļîḑé-Freeform 10"/>
            <p:cNvSpPr/>
            <p:nvPr/>
          </p:nvSpPr>
          <p:spPr>
            <a:xfrm>
              <a:off x="3094207"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2">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4" name="îṥļîḑé-Freeform 13"/>
            <p:cNvSpPr/>
            <p:nvPr/>
          </p:nvSpPr>
          <p:spPr>
            <a:xfrm>
              <a:off x="263525"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1">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grpSp>
      <p:sp>
        <p:nvSpPr>
          <p:cNvPr id="25" name="矩形 24"/>
          <p:cNvSpPr/>
          <p:nvPr/>
        </p:nvSpPr>
        <p:spPr>
          <a:xfrm>
            <a:off x="1021205"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6" name="矩形 25"/>
          <p:cNvSpPr/>
          <p:nvPr/>
        </p:nvSpPr>
        <p:spPr>
          <a:xfrm>
            <a:off x="1101210"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28" name="矩形 27"/>
          <p:cNvSpPr/>
          <p:nvPr/>
        </p:nvSpPr>
        <p:spPr>
          <a:xfrm>
            <a:off x="3666446"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9" name="矩形 28"/>
          <p:cNvSpPr/>
          <p:nvPr/>
        </p:nvSpPr>
        <p:spPr>
          <a:xfrm>
            <a:off x="3746451"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1" name="矩形 30"/>
          <p:cNvSpPr/>
          <p:nvPr/>
        </p:nvSpPr>
        <p:spPr>
          <a:xfrm>
            <a:off x="6311687"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2" name="矩形 31"/>
          <p:cNvSpPr/>
          <p:nvPr/>
        </p:nvSpPr>
        <p:spPr>
          <a:xfrm>
            <a:off x="6391692"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4" name="矩形 33"/>
          <p:cNvSpPr/>
          <p:nvPr/>
        </p:nvSpPr>
        <p:spPr>
          <a:xfrm>
            <a:off x="8956928"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5" name="矩形 34"/>
          <p:cNvSpPr/>
          <p:nvPr/>
        </p:nvSpPr>
        <p:spPr>
          <a:xfrm>
            <a:off x="9036933"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pic>
        <p:nvPicPr>
          <p:cNvPr id="40" name="图片占位符 39"/>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874714" y="2135563"/>
            <a:ext cx="2496935" cy="1851385"/>
          </a:xfrm>
        </p:spPr>
      </p:pic>
      <p:pic>
        <p:nvPicPr>
          <p:cNvPr id="41" name="图片占位符 40"/>
          <p:cNvPicPr>
            <a:picLocks noGrp="1" noChangeAspect="1"/>
          </p:cNvPicPr>
          <p:nvPr>
            <p:ph type="pic" sz="quarter" idx="11"/>
          </p:nvPr>
        </p:nvPicPr>
        <p:blipFill>
          <a:blip r:embed="rId5">
            <a:extLst>
              <a:ext uri="{28A0092B-C50C-407E-A947-70E740481C1C}">
                <a14:useLocalDpi xmlns:a14="http://schemas.microsoft.com/office/drawing/2010/main" val="0"/>
              </a:ext>
            </a:extLst>
          </a:blip>
          <a:stretch>
            <a:fillRect/>
          </a:stretch>
        </p:blipFill>
        <p:spPr>
          <a:xfrm>
            <a:off x="3523261" y="2135563"/>
            <a:ext cx="2496935" cy="1851385"/>
          </a:xfrm>
        </p:spPr>
      </p:pic>
      <p:pic>
        <p:nvPicPr>
          <p:cNvPr id="42" name="图片占位符 41"/>
          <p:cNvPicPr>
            <a:picLocks noGrp="1" noChangeAspect="1"/>
          </p:cNvPicPr>
          <p:nvPr>
            <p:ph type="pic" sz="quarter" idx="12"/>
          </p:nvPr>
        </p:nvPicPr>
        <p:blipFill>
          <a:blip r:embed="rId6">
            <a:extLst>
              <a:ext uri="{28A0092B-C50C-407E-A947-70E740481C1C}">
                <a14:useLocalDpi xmlns:a14="http://schemas.microsoft.com/office/drawing/2010/main" val="0"/>
              </a:ext>
            </a:extLst>
          </a:blip>
          <a:stretch>
            <a:fillRect/>
          </a:stretch>
        </p:blipFill>
        <p:spPr>
          <a:xfrm>
            <a:off x="6171809" y="2135563"/>
            <a:ext cx="2496935" cy="1851385"/>
          </a:xfrm>
        </p:spPr>
      </p:pic>
      <p:pic>
        <p:nvPicPr>
          <p:cNvPr id="43" name="图片占位符 42"/>
          <p:cNvPicPr>
            <a:picLocks noGrp="1" noChangeAspect="1"/>
          </p:cNvPicPr>
          <p:nvPr>
            <p:ph type="pic" sz="quarter" idx="13"/>
          </p:nvPr>
        </p:nvPicPr>
        <p:blipFill>
          <a:blip r:embed="rId7">
            <a:extLst>
              <a:ext uri="{28A0092B-C50C-407E-A947-70E740481C1C}">
                <a14:useLocalDpi xmlns:a14="http://schemas.microsoft.com/office/drawing/2010/main" val="0"/>
              </a:ext>
            </a:extLst>
          </a:blip>
          <a:stretch>
            <a:fillRect/>
          </a:stretch>
        </p:blipFill>
        <p:spPr>
          <a:xfrm>
            <a:off x="8820355" y="2135563"/>
            <a:ext cx="2496935" cy="1851385"/>
          </a:xfrm>
        </p:spPr>
      </p:pic>
      <p:grpSp>
        <p:nvGrpSpPr>
          <p:cNvPr id="19" name="组合 18"/>
          <p:cNvGrpSpPr/>
          <p:nvPr/>
        </p:nvGrpSpPr>
        <p:grpSpPr>
          <a:xfrm>
            <a:off x="2106576" y="317845"/>
            <a:ext cx="4885992" cy="774045"/>
            <a:chOff x="5373378" y="1290798"/>
            <a:chExt cx="4885992" cy="774045"/>
          </a:xfrm>
        </p:grpSpPr>
        <p:sp>
          <p:nvSpPr>
            <p:cNvPr id="20" name="文本框 19"/>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1" name="文本框 20"/>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1133240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ntr" presetSubtype="8"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0-#ppt_w/2"/>
                                          </p:val>
                                        </p:tav>
                                        <p:tav tm="100000">
                                          <p:val>
                                            <p:strVal val="#ppt_x"/>
                                          </p:val>
                                        </p:tav>
                                      </p:tavLst>
                                    </p:anim>
                                    <p:anim calcmode="lin" valueType="num">
                                      <p:cBhvr additive="base">
                                        <p:cTn id="25" dur="5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childTnLst>
                          </p:cTn>
                        </p:par>
                        <p:par>
                          <p:cTn id="45" fill="hold">
                            <p:stCondLst>
                              <p:cond delay="2000"/>
                            </p:stCondLst>
                            <p:childTnLst>
                              <p:par>
                                <p:cTn id="46" presetID="53" presetClass="entr" presetSubtype="16"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childTnLst>
                          </p:cTn>
                        </p:par>
                        <p:par>
                          <p:cTn id="51" fill="hold">
                            <p:stCondLst>
                              <p:cond delay="2500"/>
                            </p:stCondLst>
                            <p:childTnLst>
                              <p:par>
                                <p:cTn id="52" presetID="53" presetClass="entr" presetSubtype="1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childTnLst>
                          </p:cTn>
                        </p:par>
                        <p:par>
                          <p:cTn id="57" fill="hold">
                            <p:stCondLst>
                              <p:cond delay="3000"/>
                            </p:stCondLst>
                            <p:childTnLst>
                              <p:par>
                                <p:cTn id="58" presetID="53" presetClass="entr" presetSubtype="1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fltVal val="0"/>
                                          </p:val>
                                        </p:tav>
                                        <p:tav tm="100000">
                                          <p:val>
                                            <p:strVal val="#ppt_w"/>
                                          </p:val>
                                        </p:tav>
                                      </p:tavLst>
                                    </p:anim>
                                    <p:anim calcmode="lin" valueType="num">
                                      <p:cBhvr>
                                        <p:cTn id="61" dur="500" fill="hold"/>
                                        <p:tgtEl>
                                          <p:spTgt spid="34"/>
                                        </p:tgtEl>
                                        <p:attrNameLst>
                                          <p:attrName>ppt_h</p:attrName>
                                        </p:attrNameLst>
                                      </p:cBhvr>
                                      <p:tavLst>
                                        <p:tav tm="0">
                                          <p:val>
                                            <p:fltVal val="0"/>
                                          </p:val>
                                        </p:tav>
                                        <p:tav tm="100000">
                                          <p:val>
                                            <p:strVal val="#ppt_h"/>
                                          </p:val>
                                        </p:tav>
                                      </p:tavLst>
                                    </p:anim>
                                    <p:animEffect transition="in" filter="fade">
                                      <p:cBhvr>
                                        <p:cTn id="6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8" grpId="0"/>
      <p:bldP spid="29" grpId="0"/>
      <p:bldP spid="31" grpId="0"/>
      <p:bldP spid="32"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28057" y="2334017"/>
            <a:ext cx="4852686" cy="2529980"/>
          </a:xfrm>
        </p:spPr>
      </p:pic>
      <p:pic>
        <p:nvPicPr>
          <p:cNvPr id="25" name="图片占位符 24"/>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6311257" y="2334017"/>
            <a:ext cx="4852686" cy="2529980"/>
          </a:xfrm>
        </p:spPr>
      </p:pic>
      <p:grpSp>
        <p:nvGrpSpPr>
          <p:cNvPr id="26" name="组合 25"/>
          <p:cNvGrpSpPr/>
          <p:nvPr/>
        </p:nvGrpSpPr>
        <p:grpSpPr>
          <a:xfrm>
            <a:off x="1028057" y="1707299"/>
            <a:ext cx="4852686" cy="468000"/>
            <a:chOff x="2378201" y="2258841"/>
            <a:chExt cx="2152398" cy="468000"/>
          </a:xfrm>
        </p:grpSpPr>
        <p:sp>
          <p:nvSpPr>
            <p:cNvPr id="8" name="矩形 7"/>
            <p:cNvSpPr/>
            <p:nvPr/>
          </p:nvSpPr>
          <p:spPr>
            <a:xfrm>
              <a:off x="23782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6" name="文本框 15"/>
            <p:cNvSpPr txBox="1"/>
            <p:nvPr/>
          </p:nvSpPr>
          <p:spPr>
            <a:xfrm>
              <a:off x="2707616" y="2262469"/>
              <a:ext cx="1493566" cy="461665"/>
            </a:xfrm>
            <a:prstGeom prst="rect">
              <a:avLst/>
            </a:prstGeom>
            <a:noFill/>
          </p:spPr>
          <p:txBody>
            <a:bodyPr wrap="squar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8" name="组合 27"/>
          <p:cNvGrpSpPr/>
          <p:nvPr/>
        </p:nvGrpSpPr>
        <p:grpSpPr>
          <a:xfrm>
            <a:off x="1028057" y="5042647"/>
            <a:ext cx="4852686" cy="959411"/>
            <a:chOff x="1028057" y="4360474"/>
            <a:chExt cx="4852686" cy="959411"/>
          </a:xfrm>
        </p:grpSpPr>
        <p:sp>
          <p:nvSpPr>
            <p:cNvPr id="9" name="矩形 8"/>
            <p:cNvSpPr/>
            <p:nvPr/>
          </p:nvSpPr>
          <p:spPr>
            <a:xfrm>
              <a:off x="10280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7" name="文本框 16"/>
            <p:cNvSpPr txBox="1"/>
            <p:nvPr/>
          </p:nvSpPr>
          <p:spPr>
            <a:xfrm>
              <a:off x="1228286" y="4547058"/>
              <a:ext cx="4452228"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7" name="组合 26"/>
          <p:cNvGrpSpPr/>
          <p:nvPr/>
        </p:nvGrpSpPr>
        <p:grpSpPr>
          <a:xfrm>
            <a:off x="6311257" y="1707299"/>
            <a:ext cx="4852686" cy="468000"/>
            <a:chOff x="7661401" y="2258841"/>
            <a:chExt cx="2152398" cy="468000"/>
          </a:xfrm>
        </p:grpSpPr>
        <p:sp>
          <p:nvSpPr>
            <p:cNvPr id="12" name="矩形 11"/>
            <p:cNvSpPr/>
            <p:nvPr/>
          </p:nvSpPr>
          <p:spPr>
            <a:xfrm>
              <a:off x="76614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8" name="文本框 17"/>
            <p:cNvSpPr txBox="1"/>
            <p:nvPr/>
          </p:nvSpPr>
          <p:spPr>
            <a:xfrm>
              <a:off x="8287105" y="2262469"/>
              <a:ext cx="900990" cy="461665"/>
            </a:xfrm>
            <a:prstGeom prst="rect">
              <a:avLst/>
            </a:prstGeom>
            <a:noFill/>
          </p:spPr>
          <p:txBody>
            <a:bodyPr wrap="non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9" name="组合 28"/>
          <p:cNvGrpSpPr/>
          <p:nvPr/>
        </p:nvGrpSpPr>
        <p:grpSpPr>
          <a:xfrm>
            <a:off x="6311257" y="5042647"/>
            <a:ext cx="4852686" cy="959411"/>
            <a:chOff x="6311257" y="4360474"/>
            <a:chExt cx="4852686" cy="959411"/>
          </a:xfrm>
        </p:grpSpPr>
        <p:sp>
          <p:nvSpPr>
            <p:cNvPr id="13" name="矩形 12"/>
            <p:cNvSpPr/>
            <p:nvPr/>
          </p:nvSpPr>
          <p:spPr>
            <a:xfrm>
              <a:off x="63112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9" name="文本框 18"/>
            <p:cNvSpPr txBox="1"/>
            <p:nvPr/>
          </p:nvSpPr>
          <p:spPr>
            <a:xfrm>
              <a:off x="6444343" y="4547058"/>
              <a:ext cx="4586514"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0" name="组合 19"/>
          <p:cNvGrpSpPr/>
          <p:nvPr/>
        </p:nvGrpSpPr>
        <p:grpSpPr>
          <a:xfrm>
            <a:off x="2106576" y="317845"/>
            <a:ext cx="4885992" cy="774045"/>
            <a:chOff x="5373378" y="1290798"/>
            <a:chExt cx="4885992" cy="774045"/>
          </a:xfrm>
        </p:grpSpPr>
        <p:sp>
          <p:nvSpPr>
            <p:cNvPr id="21" name="文本框 2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2" name="文本框 2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6316589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1000"/>
                                        <p:tgtEl>
                                          <p:spTgt spid="28"/>
                                        </p:tgtEl>
                                      </p:cBhvr>
                                    </p:animEffect>
                                    <p:anim calcmode="lin" valueType="num">
                                      <p:cBhvr>
                                        <p:cTn id="24" dur="1000" fill="hold"/>
                                        <p:tgtEl>
                                          <p:spTgt spid="28"/>
                                        </p:tgtEl>
                                        <p:attrNameLst>
                                          <p:attrName>ppt_x</p:attrName>
                                        </p:attrNameLst>
                                      </p:cBhvr>
                                      <p:tavLst>
                                        <p:tav tm="0">
                                          <p:val>
                                            <p:strVal val="#ppt_x"/>
                                          </p:val>
                                        </p:tav>
                                        <p:tav tm="100000">
                                          <p:val>
                                            <p:strVal val="#ppt_x"/>
                                          </p:val>
                                        </p:tav>
                                      </p:tavLst>
                                    </p:anim>
                                    <p:anim calcmode="lin" valueType="num">
                                      <p:cBhvr>
                                        <p:cTn id="25" dur="10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2" presetClass="entr" presetSubtype="0"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1000"/>
                                        <p:tgtEl>
                                          <p:spTgt spid="29"/>
                                        </p:tgtEl>
                                      </p:cBhvr>
                                    </p:animEffect>
                                    <p:anim calcmode="lin" valueType="num">
                                      <p:cBhvr>
                                        <p:cTn id="35" dur="1000" fill="hold"/>
                                        <p:tgtEl>
                                          <p:spTgt spid="29"/>
                                        </p:tgtEl>
                                        <p:attrNameLst>
                                          <p:attrName>ppt_x</p:attrName>
                                        </p:attrNameLst>
                                      </p:cBhvr>
                                      <p:tavLst>
                                        <p:tav tm="0">
                                          <p:val>
                                            <p:strVal val="#ppt_x"/>
                                          </p:val>
                                        </p:tav>
                                        <p:tav tm="100000">
                                          <p:val>
                                            <p:strVal val="#ppt_x"/>
                                          </p:val>
                                        </p:tav>
                                      </p:tavLst>
                                    </p:anim>
                                    <p:anim calcmode="lin" valueType="num">
                                      <p:cBhvr>
                                        <p:cTn id="3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2"/>
          <p:cNvPicPr>
            <a:picLocks noChangeAspect="1"/>
          </p:cNvPicPr>
          <p:nvPr/>
        </p:nvPicPr>
        <p:blipFill>
          <a:blip r:embed="rId3" cstate="print">
            <a:extLst>
              <a:ext uri="{28A0092B-C50C-407E-A947-70E740481C1C}">
                <a14:useLocalDpi xmlns:a14="http://schemas.microsoft.com/office/drawing/2010/main" val="0"/>
              </a:ext>
            </a:extLst>
          </a:blip>
          <a:srcRect l="16828" r="16828"/>
          <a:stretch>
            <a:fillRect/>
          </a:stretch>
        </p:blipFill>
        <p:spPr>
          <a:xfrm>
            <a:off x="5352084" y="0"/>
            <a:ext cx="6839917" cy="6858000"/>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769441"/>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schemeClr val="tx1">
                    <a:lumMod val="75000"/>
                    <a:lumOff val="25000"/>
                  </a:schemeClr>
                </a:solidFill>
                <a:effectLst/>
                <a:uLnTx/>
                <a:uFillTx/>
                <a:latin typeface="+mn-ea"/>
              </a:rPr>
              <a:t>感谢您的</a:t>
            </a:r>
            <a:r>
              <a:rPr kumimoji="0" lang="zh-CN" altLang="en-US" sz="4400" b="1" i="0" u="none" strike="noStrike" kern="1200" cap="none" spc="0" normalizeH="0" baseline="0" noProof="0" dirty="0" smtClean="0">
                <a:ln>
                  <a:noFill/>
                </a:ln>
                <a:solidFill>
                  <a:schemeClr val="accent1"/>
                </a:solidFill>
                <a:effectLst/>
                <a:uLnTx/>
                <a:uFillTx/>
                <a:latin typeface="+mn-ea"/>
              </a:rPr>
              <a:t>观看指导</a:t>
            </a: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
        <p:nvSpPr>
          <p:cNvPr id="16" name="椭圆 37"/>
          <p:cNvSpPr/>
          <p:nvPr/>
        </p:nvSpPr>
        <p:spPr>
          <a:xfrm>
            <a:off x="946946" y="4393527"/>
            <a:ext cx="284275" cy="313908"/>
          </a:xfrm>
          <a:custGeom>
            <a:avLst/>
            <a:gdLst>
              <a:gd name="T0" fmla="*/ 4679 w 5850"/>
              <a:gd name="T1" fmla="*/ 4350 h 6469"/>
              <a:gd name="T2" fmla="*/ 3615 w 5850"/>
              <a:gd name="T3" fmla="*/ 3289 h 6469"/>
              <a:gd name="T4" fmla="*/ 3638 w 5850"/>
              <a:gd name="T5" fmla="*/ 3151 h 6469"/>
              <a:gd name="T6" fmla="*/ 3969 w 5850"/>
              <a:gd name="T7" fmla="*/ 2500 h 6469"/>
              <a:gd name="T8" fmla="*/ 4273 w 5850"/>
              <a:gd name="T9" fmla="*/ 1950 h 6469"/>
              <a:gd name="T10" fmla="*/ 4154 w 5850"/>
              <a:gd name="T11" fmla="*/ 1678 h 6469"/>
              <a:gd name="T12" fmla="*/ 4238 w 5850"/>
              <a:gd name="T13" fmla="*/ 1107 h 6469"/>
              <a:gd name="T14" fmla="*/ 2940 w 5850"/>
              <a:gd name="T15" fmla="*/ 0 h 6469"/>
              <a:gd name="T16" fmla="*/ 2925 w 5850"/>
              <a:gd name="T17" fmla="*/ 0 h 6469"/>
              <a:gd name="T18" fmla="*/ 2911 w 5850"/>
              <a:gd name="T19" fmla="*/ 0 h 6469"/>
              <a:gd name="T20" fmla="*/ 1612 w 5850"/>
              <a:gd name="T21" fmla="*/ 1107 h 6469"/>
              <a:gd name="T22" fmla="*/ 1696 w 5850"/>
              <a:gd name="T23" fmla="*/ 1678 h 6469"/>
              <a:gd name="T24" fmla="*/ 1578 w 5850"/>
              <a:gd name="T25" fmla="*/ 1950 h 6469"/>
              <a:gd name="T26" fmla="*/ 1881 w 5850"/>
              <a:gd name="T27" fmla="*/ 2500 h 6469"/>
              <a:gd name="T28" fmla="*/ 2213 w 5850"/>
              <a:gd name="T29" fmla="*/ 3151 h 6469"/>
              <a:gd name="T30" fmla="*/ 2235 w 5850"/>
              <a:gd name="T31" fmla="*/ 3289 h 6469"/>
              <a:gd name="T32" fmla="*/ 1172 w 5850"/>
              <a:gd name="T33" fmla="*/ 4350 h 6469"/>
              <a:gd name="T34" fmla="*/ 0 w 5850"/>
              <a:gd name="T35" fmla="*/ 5141 h 6469"/>
              <a:gd name="T36" fmla="*/ 0 w 5850"/>
              <a:gd name="T37" fmla="*/ 6469 h 6469"/>
              <a:gd name="T38" fmla="*/ 2923 w 5850"/>
              <a:gd name="T39" fmla="*/ 6469 h 6469"/>
              <a:gd name="T40" fmla="*/ 2927 w 5850"/>
              <a:gd name="T41" fmla="*/ 6469 h 6469"/>
              <a:gd name="T42" fmla="*/ 5850 w 5850"/>
              <a:gd name="T43" fmla="*/ 6469 h 6469"/>
              <a:gd name="T44" fmla="*/ 5850 w 5850"/>
              <a:gd name="T45" fmla="*/ 5141 h 6469"/>
              <a:gd name="T46" fmla="*/ 4679 w 5850"/>
              <a:gd name="T47" fmla="*/ 4350 h 6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50" h="6469">
                <a:moveTo>
                  <a:pt x="4679" y="4350"/>
                </a:moveTo>
                <a:cubicBezTo>
                  <a:pt x="3873" y="4059"/>
                  <a:pt x="3615" y="3814"/>
                  <a:pt x="3615" y="3289"/>
                </a:cubicBezTo>
                <a:cubicBezTo>
                  <a:pt x="3615" y="3231"/>
                  <a:pt x="3624" y="3187"/>
                  <a:pt x="3638" y="3151"/>
                </a:cubicBezTo>
                <a:cubicBezTo>
                  <a:pt x="3701" y="2989"/>
                  <a:pt x="3881" y="2971"/>
                  <a:pt x="3969" y="2500"/>
                </a:cubicBezTo>
                <a:cubicBezTo>
                  <a:pt x="4014" y="2260"/>
                  <a:pt x="4231" y="2496"/>
                  <a:pt x="4273" y="1950"/>
                </a:cubicBezTo>
                <a:cubicBezTo>
                  <a:pt x="4273" y="1732"/>
                  <a:pt x="4154" y="1678"/>
                  <a:pt x="4154" y="1678"/>
                </a:cubicBezTo>
                <a:cubicBezTo>
                  <a:pt x="4154" y="1678"/>
                  <a:pt x="4215" y="1355"/>
                  <a:pt x="4238" y="1107"/>
                </a:cubicBezTo>
                <a:cubicBezTo>
                  <a:pt x="4268" y="798"/>
                  <a:pt x="4058" y="0"/>
                  <a:pt x="2940" y="0"/>
                </a:cubicBezTo>
                <a:cubicBezTo>
                  <a:pt x="2935" y="0"/>
                  <a:pt x="2930" y="0"/>
                  <a:pt x="2925" y="0"/>
                </a:cubicBezTo>
                <a:cubicBezTo>
                  <a:pt x="2921" y="0"/>
                  <a:pt x="2916" y="0"/>
                  <a:pt x="2911" y="0"/>
                </a:cubicBezTo>
                <a:cubicBezTo>
                  <a:pt x="1793" y="0"/>
                  <a:pt x="1583" y="798"/>
                  <a:pt x="1612" y="1107"/>
                </a:cubicBezTo>
                <a:cubicBezTo>
                  <a:pt x="1636" y="1355"/>
                  <a:pt x="1696" y="1678"/>
                  <a:pt x="1696" y="1678"/>
                </a:cubicBezTo>
                <a:cubicBezTo>
                  <a:pt x="1696" y="1678"/>
                  <a:pt x="1578" y="1732"/>
                  <a:pt x="1578" y="1950"/>
                </a:cubicBezTo>
                <a:cubicBezTo>
                  <a:pt x="1619" y="2496"/>
                  <a:pt x="1837" y="2260"/>
                  <a:pt x="1881" y="2500"/>
                </a:cubicBezTo>
                <a:cubicBezTo>
                  <a:pt x="1970" y="2971"/>
                  <a:pt x="2150" y="2989"/>
                  <a:pt x="2213" y="3151"/>
                </a:cubicBezTo>
                <a:cubicBezTo>
                  <a:pt x="2227" y="3187"/>
                  <a:pt x="2235" y="3231"/>
                  <a:pt x="2235" y="3289"/>
                </a:cubicBezTo>
                <a:cubicBezTo>
                  <a:pt x="2235" y="3814"/>
                  <a:pt x="1978" y="4059"/>
                  <a:pt x="1172" y="4350"/>
                </a:cubicBezTo>
                <a:cubicBezTo>
                  <a:pt x="364" y="4641"/>
                  <a:pt x="0" y="4938"/>
                  <a:pt x="0" y="5141"/>
                </a:cubicBezTo>
                <a:lnTo>
                  <a:pt x="0" y="6469"/>
                </a:lnTo>
                <a:lnTo>
                  <a:pt x="2923" y="6469"/>
                </a:lnTo>
                <a:lnTo>
                  <a:pt x="2927" y="6469"/>
                </a:lnTo>
                <a:lnTo>
                  <a:pt x="5850" y="6469"/>
                </a:lnTo>
                <a:lnTo>
                  <a:pt x="5850" y="5141"/>
                </a:lnTo>
                <a:cubicBezTo>
                  <a:pt x="5850" y="4938"/>
                  <a:pt x="5487" y="4641"/>
                  <a:pt x="4679" y="43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8" name="椭圆 39"/>
          <p:cNvSpPr/>
          <p:nvPr/>
        </p:nvSpPr>
        <p:spPr>
          <a:xfrm>
            <a:off x="3160123" y="4437217"/>
            <a:ext cx="313908" cy="226527"/>
          </a:xfrm>
          <a:custGeom>
            <a:avLst/>
            <a:gdLst>
              <a:gd name="connsiteX0" fmla="*/ 91000 w 605879"/>
              <a:gd name="connsiteY0" fmla="*/ 173662 h 437224"/>
              <a:gd name="connsiteX1" fmla="*/ 331193 w 605879"/>
              <a:gd name="connsiteY1" fmla="*/ 173662 h 437224"/>
              <a:gd name="connsiteX2" fmla="*/ 342454 w 605879"/>
              <a:gd name="connsiteY2" fmla="*/ 184882 h 437224"/>
              <a:gd name="connsiteX3" fmla="*/ 331193 w 605879"/>
              <a:gd name="connsiteY3" fmla="*/ 196102 h 437224"/>
              <a:gd name="connsiteX4" fmla="*/ 91000 w 605879"/>
              <a:gd name="connsiteY4" fmla="*/ 196102 h 437224"/>
              <a:gd name="connsiteX5" fmla="*/ 79739 w 605879"/>
              <a:gd name="connsiteY5" fmla="*/ 184882 h 437224"/>
              <a:gd name="connsiteX6" fmla="*/ 91000 w 605879"/>
              <a:gd name="connsiteY6" fmla="*/ 173662 h 437224"/>
              <a:gd name="connsiteX7" fmla="*/ 421630 w 605879"/>
              <a:gd name="connsiteY7" fmla="*/ 131441 h 437224"/>
              <a:gd name="connsiteX8" fmla="*/ 423552 w 605879"/>
              <a:gd name="connsiteY8" fmla="*/ 152274 h 437224"/>
              <a:gd name="connsiteX9" fmla="*/ 275961 w 605879"/>
              <a:gd name="connsiteY9" fmla="*/ 300986 h 437224"/>
              <a:gd name="connsiteX10" fmla="*/ 408175 w 605879"/>
              <a:gd name="connsiteY10" fmla="*/ 358277 h 437224"/>
              <a:gd name="connsiteX11" fmla="*/ 418060 w 605879"/>
              <a:gd name="connsiteY11" fmla="*/ 365267 h 437224"/>
              <a:gd name="connsiteX12" fmla="*/ 488218 w 605879"/>
              <a:gd name="connsiteY12" fmla="*/ 410360 h 437224"/>
              <a:gd name="connsiteX13" fmla="*/ 474214 w 605879"/>
              <a:gd name="connsiteY13" fmla="*/ 363348 h 437224"/>
              <a:gd name="connsiteX14" fmla="*/ 482039 w 605879"/>
              <a:gd name="connsiteY14" fmla="*/ 349916 h 437224"/>
              <a:gd name="connsiteX15" fmla="*/ 583363 w 605879"/>
              <a:gd name="connsiteY15" fmla="*/ 244928 h 437224"/>
              <a:gd name="connsiteX16" fmla="*/ 421630 w 605879"/>
              <a:gd name="connsiteY16" fmla="*/ 131441 h 437224"/>
              <a:gd name="connsiteX17" fmla="*/ 75898 w 605879"/>
              <a:gd name="connsiteY17" fmla="*/ 120173 h 437224"/>
              <a:gd name="connsiteX18" fmla="*/ 340509 w 605879"/>
              <a:gd name="connsiteY18" fmla="*/ 120173 h 437224"/>
              <a:gd name="connsiteX19" fmla="*/ 351769 w 605879"/>
              <a:gd name="connsiteY19" fmla="*/ 131428 h 437224"/>
              <a:gd name="connsiteX20" fmla="*/ 340509 w 605879"/>
              <a:gd name="connsiteY20" fmla="*/ 142683 h 437224"/>
              <a:gd name="connsiteX21" fmla="*/ 75898 w 605879"/>
              <a:gd name="connsiteY21" fmla="*/ 142683 h 437224"/>
              <a:gd name="connsiteX22" fmla="*/ 64638 w 605879"/>
              <a:gd name="connsiteY22" fmla="*/ 131428 h 437224"/>
              <a:gd name="connsiteX23" fmla="*/ 75898 w 605879"/>
              <a:gd name="connsiteY23" fmla="*/ 120173 h 437224"/>
              <a:gd name="connsiteX24" fmla="*/ 210609 w 605879"/>
              <a:gd name="connsiteY24" fmla="*/ 22478 h 437224"/>
              <a:gd name="connsiteX25" fmla="*/ 22516 w 605879"/>
              <a:gd name="connsiteY25" fmla="*/ 153508 h 437224"/>
              <a:gd name="connsiteX26" fmla="*/ 139216 w 605879"/>
              <a:gd name="connsiteY26" fmla="*/ 274807 h 437224"/>
              <a:gd name="connsiteX27" fmla="*/ 147042 w 605879"/>
              <a:gd name="connsiteY27" fmla="*/ 288102 h 437224"/>
              <a:gd name="connsiteX28" fmla="*/ 130017 w 605879"/>
              <a:gd name="connsiteY28" fmla="*/ 344297 h 437224"/>
              <a:gd name="connsiteX29" fmla="*/ 214041 w 605879"/>
              <a:gd name="connsiteY29" fmla="*/ 291254 h 437224"/>
              <a:gd name="connsiteX30" fmla="*/ 223927 w 605879"/>
              <a:gd name="connsiteY30" fmla="*/ 284264 h 437224"/>
              <a:gd name="connsiteX31" fmla="*/ 398839 w 605879"/>
              <a:gd name="connsiteY31" fmla="*/ 152960 h 437224"/>
              <a:gd name="connsiteX32" fmla="*/ 369596 w 605879"/>
              <a:gd name="connsiteY32" fmla="*/ 80592 h 437224"/>
              <a:gd name="connsiteX33" fmla="*/ 210609 w 605879"/>
              <a:gd name="connsiteY33" fmla="*/ 22478 h 437224"/>
              <a:gd name="connsiteX34" fmla="*/ 210609 w 605879"/>
              <a:gd name="connsiteY34" fmla="*/ 0 h 437224"/>
              <a:gd name="connsiteX35" fmla="*/ 385796 w 605879"/>
              <a:gd name="connsiteY35" fmla="*/ 64967 h 437224"/>
              <a:gd name="connsiteX36" fmla="*/ 414079 w 605879"/>
              <a:gd name="connsiteY36" fmla="*/ 109100 h 437224"/>
              <a:gd name="connsiteX37" fmla="*/ 419845 w 605879"/>
              <a:gd name="connsiteY37" fmla="*/ 108963 h 437224"/>
              <a:gd name="connsiteX38" fmla="*/ 605879 w 605879"/>
              <a:gd name="connsiteY38" fmla="*/ 244928 h 437224"/>
              <a:gd name="connsiteX39" fmla="*/ 498515 w 605879"/>
              <a:gd name="connsiteY39" fmla="*/ 368420 h 437224"/>
              <a:gd name="connsiteX40" fmla="*/ 516088 w 605879"/>
              <a:gd name="connsiteY40" fmla="*/ 414609 h 437224"/>
              <a:gd name="connsiteX41" fmla="*/ 522953 w 605879"/>
              <a:gd name="connsiteY41" fmla="*/ 428178 h 437224"/>
              <a:gd name="connsiteX42" fmla="*/ 510185 w 605879"/>
              <a:gd name="connsiteY42" fmla="*/ 437224 h 437224"/>
              <a:gd name="connsiteX43" fmla="*/ 400487 w 605879"/>
              <a:gd name="connsiteY43" fmla="*/ 380344 h 437224"/>
              <a:gd name="connsiteX44" fmla="*/ 250836 w 605879"/>
              <a:gd name="connsiteY44" fmla="*/ 304275 h 437224"/>
              <a:gd name="connsiteX45" fmla="*/ 231752 w 605879"/>
              <a:gd name="connsiteY45" fmla="*/ 306331 h 437224"/>
              <a:gd name="connsiteX46" fmla="*/ 107639 w 605879"/>
              <a:gd name="connsiteY46" fmla="*/ 371161 h 437224"/>
              <a:gd name="connsiteX47" fmla="*/ 94596 w 605879"/>
              <a:gd name="connsiteY47" fmla="*/ 361978 h 437224"/>
              <a:gd name="connsiteX48" fmla="*/ 102009 w 605879"/>
              <a:gd name="connsiteY48" fmla="*/ 348135 h 437224"/>
              <a:gd name="connsiteX49" fmla="*/ 122741 w 605879"/>
              <a:gd name="connsiteY49" fmla="*/ 293173 h 437224"/>
              <a:gd name="connsiteX50" fmla="*/ 0 w 605879"/>
              <a:gd name="connsiteY50" fmla="*/ 153508 h 437224"/>
              <a:gd name="connsiteX51" fmla="*/ 210609 w 605879"/>
              <a:gd name="connsiteY51" fmla="*/ 0 h 437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879" h="437224">
                <a:moveTo>
                  <a:pt x="91000" y="173662"/>
                </a:moveTo>
                <a:lnTo>
                  <a:pt x="331193" y="173662"/>
                </a:lnTo>
                <a:cubicBezTo>
                  <a:pt x="337373" y="173662"/>
                  <a:pt x="342454" y="178725"/>
                  <a:pt x="342454" y="184882"/>
                </a:cubicBezTo>
                <a:cubicBezTo>
                  <a:pt x="342454" y="191040"/>
                  <a:pt x="337373" y="196102"/>
                  <a:pt x="331193" y="196102"/>
                </a:cubicBezTo>
                <a:lnTo>
                  <a:pt x="91000" y="196102"/>
                </a:lnTo>
                <a:cubicBezTo>
                  <a:pt x="84683" y="196102"/>
                  <a:pt x="79739" y="191040"/>
                  <a:pt x="79739" y="184882"/>
                </a:cubicBezTo>
                <a:cubicBezTo>
                  <a:pt x="79739" y="178725"/>
                  <a:pt x="84683" y="173662"/>
                  <a:pt x="91000" y="173662"/>
                </a:cubicBezTo>
                <a:close/>
                <a:moveTo>
                  <a:pt x="421630" y="131441"/>
                </a:moveTo>
                <a:cubicBezTo>
                  <a:pt x="423003" y="138294"/>
                  <a:pt x="423552" y="145284"/>
                  <a:pt x="423552" y="152274"/>
                </a:cubicBezTo>
                <a:cubicBezTo>
                  <a:pt x="423552" y="220668"/>
                  <a:pt x="362456" y="281249"/>
                  <a:pt x="275961" y="300986"/>
                </a:cubicBezTo>
                <a:cubicBezTo>
                  <a:pt x="302047" y="334017"/>
                  <a:pt x="350924" y="355536"/>
                  <a:pt x="408175" y="358277"/>
                </a:cubicBezTo>
                <a:cubicBezTo>
                  <a:pt x="412569" y="358551"/>
                  <a:pt x="416413" y="361293"/>
                  <a:pt x="418060" y="365267"/>
                </a:cubicBezTo>
                <a:cubicBezTo>
                  <a:pt x="427259" y="388019"/>
                  <a:pt x="463505" y="403370"/>
                  <a:pt x="488218" y="410360"/>
                </a:cubicBezTo>
                <a:cubicBezTo>
                  <a:pt x="483962" y="399944"/>
                  <a:pt x="479156" y="385004"/>
                  <a:pt x="474214" y="363348"/>
                </a:cubicBezTo>
                <a:cubicBezTo>
                  <a:pt x="472841" y="357455"/>
                  <a:pt x="476273" y="351698"/>
                  <a:pt x="482039" y="349916"/>
                </a:cubicBezTo>
                <a:cubicBezTo>
                  <a:pt x="543685" y="332236"/>
                  <a:pt x="583500" y="290980"/>
                  <a:pt x="583363" y="244928"/>
                </a:cubicBezTo>
                <a:cubicBezTo>
                  <a:pt x="583363" y="182839"/>
                  <a:pt x="511009" y="132126"/>
                  <a:pt x="421630" y="131441"/>
                </a:cubicBezTo>
                <a:close/>
                <a:moveTo>
                  <a:pt x="75898" y="120173"/>
                </a:moveTo>
                <a:lnTo>
                  <a:pt x="340509" y="120173"/>
                </a:lnTo>
                <a:cubicBezTo>
                  <a:pt x="346826" y="120173"/>
                  <a:pt x="351769" y="125114"/>
                  <a:pt x="351769" y="131428"/>
                </a:cubicBezTo>
                <a:cubicBezTo>
                  <a:pt x="351769" y="137604"/>
                  <a:pt x="346826" y="142683"/>
                  <a:pt x="340509" y="142683"/>
                </a:cubicBezTo>
                <a:lnTo>
                  <a:pt x="75898" y="142683"/>
                </a:lnTo>
                <a:cubicBezTo>
                  <a:pt x="69719" y="142683"/>
                  <a:pt x="64638" y="137604"/>
                  <a:pt x="64638" y="131428"/>
                </a:cubicBezTo>
                <a:cubicBezTo>
                  <a:pt x="64638" y="125114"/>
                  <a:pt x="69719" y="120173"/>
                  <a:pt x="75898" y="120173"/>
                </a:cubicBezTo>
                <a:close/>
                <a:moveTo>
                  <a:pt x="210609" y="22478"/>
                </a:moveTo>
                <a:cubicBezTo>
                  <a:pt x="106952" y="22478"/>
                  <a:pt x="22516" y="81277"/>
                  <a:pt x="22516" y="153508"/>
                </a:cubicBezTo>
                <a:cubicBezTo>
                  <a:pt x="22516" y="206688"/>
                  <a:pt x="68372" y="254385"/>
                  <a:pt x="139216" y="274807"/>
                </a:cubicBezTo>
                <a:cubicBezTo>
                  <a:pt x="144983" y="276452"/>
                  <a:pt x="148415" y="282208"/>
                  <a:pt x="147042" y="288102"/>
                </a:cubicBezTo>
                <a:cubicBezTo>
                  <a:pt x="140864" y="314966"/>
                  <a:pt x="135097" y="332647"/>
                  <a:pt x="130017" y="344297"/>
                </a:cubicBezTo>
                <a:cubicBezTo>
                  <a:pt x="158437" y="336622"/>
                  <a:pt x="203058" y="318667"/>
                  <a:pt x="214041" y="291254"/>
                </a:cubicBezTo>
                <a:cubicBezTo>
                  <a:pt x="215689" y="287280"/>
                  <a:pt x="219533" y="284538"/>
                  <a:pt x="223927" y="284264"/>
                </a:cubicBezTo>
                <a:cubicBezTo>
                  <a:pt x="320170" y="279604"/>
                  <a:pt x="395407" y="223135"/>
                  <a:pt x="398839" y="152960"/>
                </a:cubicBezTo>
                <a:cubicBezTo>
                  <a:pt x="400075" y="126918"/>
                  <a:pt x="389915" y="101836"/>
                  <a:pt x="369596" y="80592"/>
                </a:cubicBezTo>
                <a:cubicBezTo>
                  <a:pt x="334860" y="44133"/>
                  <a:pt x="275412" y="22478"/>
                  <a:pt x="210609" y="22478"/>
                </a:cubicBezTo>
                <a:close/>
                <a:moveTo>
                  <a:pt x="210609" y="0"/>
                </a:moveTo>
                <a:cubicBezTo>
                  <a:pt x="281453" y="0"/>
                  <a:pt x="346942" y="24260"/>
                  <a:pt x="385796" y="64967"/>
                </a:cubicBezTo>
                <a:cubicBezTo>
                  <a:pt x="398702" y="78536"/>
                  <a:pt x="408175" y="93338"/>
                  <a:pt x="414079" y="109100"/>
                </a:cubicBezTo>
                <a:cubicBezTo>
                  <a:pt x="416001" y="108963"/>
                  <a:pt x="417923" y="108963"/>
                  <a:pt x="419845" y="108963"/>
                </a:cubicBezTo>
                <a:cubicBezTo>
                  <a:pt x="522404" y="108963"/>
                  <a:pt x="606016" y="169955"/>
                  <a:pt x="605879" y="244928"/>
                </a:cubicBezTo>
                <a:cubicBezTo>
                  <a:pt x="605879" y="298519"/>
                  <a:pt x="564141" y="346079"/>
                  <a:pt x="498515" y="368420"/>
                </a:cubicBezTo>
                <a:cubicBezTo>
                  <a:pt x="506066" y="398025"/>
                  <a:pt x="512931" y="412279"/>
                  <a:pt x="516088" y="414609"/>
                </a:cubicBezTo>
                <a:cubicBezTo>
                  <a:pt x="524601" y="418858"/>
                  <a:pt x="523228" y="426671"/>
                  <a:pt x="522953" y="428178"/>
                </a:cubicBezTo>
                <a:cubicBezTo>
                  <a:pt x="522541" y="429686"/>
                  <a:pt x="520207" y="437224"/>
                  <a:pt x="510185" y="437224"/>
                </a:cubicBezTo>
                <a:cubicBezTo>
                  <a:pt x="497828" y="437224"/>
                  <a:pt x="423689" y="421325"/>
                  <a:pt x="400487" y="380344"/>
                </a:cubicBezTo>
                <a:cubicBezTo>
                  <a:pt x="333899" y="375410"/>
                  <a:pt x="277746" y="346764"/>
                  <a:pt x="250836" y="304275"/>
                </a:cubicBezTo>
                <a:cubicBezTo>
                  <a:pt x="244521" y="305098"/>
                  <a:pt x="238205" y="305783"/>
                  <a:pt x="231752" y="306331"/>
                </a:cubicBezTo>
                <a:cubicBezTo>
                  <a:pt x="206216" y="353069"/>
                  <a:pt x="121643" y="371161"/>
                  <a:pt x="107639" y="371161"/>
                </a:cubicBezTo>
                <a:cubicBezTo>
                  <a:pt x="97616" y="371161"/>
                  <a:pt x="95145" y="364171"/>
                  <a:pt x="94596" y="361978"/>
                </a:cubicBezTo>
                <a:cubicBezTo>
                  <a:pt x="94184" y="360470"/>
                  <a:pt x="92948" y="352658"/>
                  <a:pt x="102009" y="348135"/>
                </a:cubicBezTo>
                <a:cubicBezTo>
                  <a:pt x="105030" y="345942"/>
                  <a:pt x="113130" y="331550"/>
                  <a:pt x="122741" y="293173"/>
                </a:cubicBezTo>
                <a:cubicBezTo>
                  <a:pt x="47778" y="268228"/>
                  <a:pt x="0" y="214226"/>
                  <a:pt x="0" y="153508"/>
                </a:cubicBezTo>
                <a:cubicBezTo>
                  <a:pt x="0" y="68804"/>
                  <a:pt x="94458" y="0"/>
                  <a:pt x="21060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25250345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par>
                          <p:cTn id="96" fill="hold">
                            <p:stCondLst>
                              <p:cond delay="2000"/>
                            </p:stCondLst>
                            <p:childTnLst>
                              <p:par>
                                <p:cTn id="97" presetID="42" presetClass="entr" presetSubtype="0" fill="hold" grpId="0" nodeType="after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fade">
                                      <p:cBhvr>
                                        <p:cTn id="99" dur="1000"/>
                                        <p:tgtEl>
                                          <p:spTgt spid="16"/>
                                        </p:tgtEl>
                                      </p:cBhvr>
                                    </p:animEffect>
                                    <p:anim calcmode="lin" valueType="num">
                                      <p:cBhvr>
                                        <p:cTn id="100" dur="1000" fill="hold"/>
                                        <p:tgtEl>
                                          <p:spTgt spid="16"/>
                                        </p:tgtEl>
                                        <p:attrNameLst>
                                          <p:attrName>ppt_x</p:attrName>
                                        </p:attrNameLst>
                                      </p:cBhvr>
                                      <p:tavLst>
                                        <p:tav tm="0">
                                          <p:val>
                                            <p:strVal val="#ppt_x"/>
                                          </p:val>
                                        </p:tav>
                                        <p:tav tm="100000">
                                          <p:val>
                                            <p:strVal val="#ppt_x"/>
                                          </p:val>
                                        </p:tav>
                                      </p:tavLst>
                                    </p:anim>
                                    <p:anim calcmode="lin" valueType="num">
                                      <p:cBhvr>
                                        <p:cTn id="101" dur="1000" fill="hold"/>
                                        <p:tgtEl>
                                          <p:spTgt spid="16"/>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0"/>
                                        <p:tgtEl>
                                          <p:spTgt spid="18"/>
                                        </p:tgtEl>
                                      </p:cBhvr>
                                    </p:animEffect>
                                    <p:anim calcmode="lin" valueType="num">
                                      <p:cBhvr>
                                        <p:cTn id="105" dur="1000" fill="hold"/>
                                        <p:tgtEl>
                                          <p:spTgt spid="18"/>
                                        </p:tgtEl>
                                        <p:attrNameLst>
                                          <p:attrName>ppt_x</p:attrName>
                                        </p:attrNameLst>
                                      </p:cBhvr>
                                      <p:tavLst>
                                        <p:tav tm="0">
                                          <p:val>
                                            <p:strVal val="#ppt_x"/>
                                          </p:val>
                                        </p:tav>
                                        <p:tav tm="100000">
                                          <p:val>
                                            <p:strVal val="#ppt_x"/>
                                          </p:val>
                                        </p:tav>
                                      </p:tavLst>
                                    </p:anim>
                                    <p:anim calcmode="lin" valueType="num">
                                      <p:cBhvr>
                                        <p:cTn id="10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P spid="16" grpId="0" animBg="1"/>
      <p:bldP spid="1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ISLIDE.DIAGRAM" val="81659cf7-e3b4-4975-bd41-e41d078d5afb"/>
</p:tagLst>
</file>

<file path=ppt/tags/tag3.xml><?xml version="1.0" encoding="utf-8"?>
<p:tagLst xmlns:a="http://schemas.openxmlformats.org/drawingml/2006/main" xmlns:r="http://schemas.openxmlformats.org/officeDocument/2006/relationships" xmlns:p="http://schemas.openxmlformats.org/presentationml/2006/main">
  <p:tag name="ISLIDE.DIAGRAM" val="125f8ce3-a2dc-4f4c-8b62-1d8bdfa824cd"/>
</p:tagLst>
</file>

<file path=ppt/tags/tag4.xml><?xml version="1.0" encoding="utf-8"?>
<p:tagLst xmlns:a="http://schemas.openxmlformats.org/drawingml/2006/main" xmlns:r="http://schemas.openxmlformats.org/officeDocument/2006/relationships" xmlns:p="http://schemas.openxmlformats.org/presentationml/2006/main">
  <p:tag name="ISLIDE.DIAGRAM" val="f193f56d-5b8d-437e-b40c-a1f975290548"/>
</p:tagLst>
</file>

<file path=ppt/tags/tag5.xml><?xml version="1.0" encoding="utf-8"?>
<p:tagLst xmlns:a="http://schemas.openxmlformats.org/drawingml/2006/main" xmlns:r="http://schemas.openxmlformats.org/officeDocument/2006/relationships" xmlns:p="http://schemas.openxmlformats.org/presentationml/2006/main">
  <p:tag name="ISLIDE.DIAGRAM" val="31a1dfd0-48a9-4801-a096-04c693fb075f"/>
</p:tagLst>
</file>

<file path=ppt/tags/tag6.xml><?xml version="1.0" encoding="utf-8"?>
<p:tagLst xmlns:a="http://schemas.openxmlformats.org/drawingml/2006/main" xmlns:r="http://schemas.openxmlformats.org/officeDocument/2006/relationships" xmlns:p="http://schemas.openxmlformats.org/presentationml/2006/main">
  <p:tag name="ISLIDE.DIAGRAM" val="b182a9cd-3286-4bf5-a71d-e6e61f3dd36b"/>
</p:tagLst>
</file>

<file path=ppt/tags/tag7.xml><?xml version="1.0" encoding="utf-8"?>
<p:tagLst xmlns:a="http://schemas.openxmlformats.org/drawingml/2006/main" xmlns:r="http://schemas.openxmlformats.org/officeDocument/2006/relationships" xmlns:p="http://schemas.openxmlformats.org/presentationml/2006/main">
  <p:tag name="ISLIDE.DIAGRAM" val="61bd55c2-3c06-4859-9f67-6b41be6f52d2"/>
</p:tagLst>
</file>

<file path=ppt/theme/theme1.xml><?xml version="1.0" encoding="utf-8"?>
<a:theme xmlns:a="http://schemas.openxmlformats.org/drawingml/2006/main" name="包图主题2">
  <a:themeElements>
    <a:clrScheme name="自定义 253">
      <a:dk1>
        <a:srgbClr val="000000"/>
      </a:dk1>
      <a:lt1>
        <a:srgbClr val="FFFFFF"/>
      </a:lt1>
      <a:dk2>
        <a:srgbClr val="778495"/>
      </a:dk2>
      <a:lt2>
        <a:srgbClr val="F0F0F0"/>
      </a:lt2>
      <a:accent1>
        <a:srgbClr val="FF3737"/>
      </a:accent1>
      <a:accent2>
        <a:srgbClr val="414141"/>
      </a:accent2>
      <a:accent3>
        <a:srgbClr val="FF3737"/>
      </a:accent3>
      <a:accent4>
        <a:srgbClr val="414141"/>
      </a:accent4>
      <a:accent5>
        <a:srgbClr val="FF3737"/>
      </a:accent5>
      <a:accent6>
        <a:srgbClr val="414141"/>
      </a:accent6>
      <a:hlink>
        <a:srgbClr val="262626"/>
      </a:hlink>
      <a:folHlink>
        <a:srgbClr val="3F3F3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107</TotalTime>
  <Words>2314</Words>
  <Application>Microsoft Office PowerPoint</Application>
  <PresentationFormat>宽屏</PresentationFormat>
  <Paragraphs>300</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BebasNeueBold</vt:lpstr>
      <vt:lpstr>Lato</vt:lpstr>
      <vt:lpstr>等线</vt:lpstr>
      <vt:lpstr>方正兰亭中黑_GBK</vt:lpstr>
      <vt:lpstr>微软雅黑</vt:lpstr>
      <vt:lpstr>Arial</vt:lpstr>
      <vt:lpstr>Century Gothic</vt:lpstr>
      <vt:lpstr>Impact</vt:lpstr>
      <vt:lpstr>Roboto Bold</vt:lpstr>
      <vt:lpstr>Roboto Light</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35</cp:revision>
  <dcterms:created xsi:type="dcterms:W3CDTF">2017-11-02T08:38:29Z</dcterms:created>
  <dcterms:modified xsi:type="dcterms:W3CDTF">2019-05-11T06:33:23Z</dcterms:modified>
</cp:coreProperties>
</file>