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01-C9D8-466E-9F39-7B2D65C2EC9D}"/>
              </c:ext>
            </c:extLst>
          </c:dPt>
          <c:dPt>
            <c:idx val="1"/>
            <c:bubble3D val="0"/>
            <c:extLst xmlns:c16r2="http://schemas.microsoft.com/office/drawing/2015/06/chart">
              <c:ext xmlns:c16="http://schemas.microsoft.com/office/drawing/2014/chart" uri="{C3380CC4-5D6E-409C-BE32-E72D297353CC}">
                <c16:uniqueId val="{00000003-C9D8-466E-9F39-7B2D65C2EC9D}"/>
              </c:ext>
            </c:extLst>
          </c:dPt>
          <c:dPt>
            <c:idx val="2"/>
            <c:bubble3D val="0"/>
            <c:extLst xmlns:c16r2="http://schemas.microsoft.com/office/drawing/2015/06/chart">
              <c:ext xmlns:c16="http://schemas.microsoft.com/office/drawing/2014/chart" uri="{C3380CC4-5D6E-409C-BE32-E72D297353CC}">
                <c16:uniqueId val="{00000005-C9D8-466E-9F39-7B2D65C2EC9D}"/>
              </c:ext>
            </c:extLst>
          </c:dPt>
          <c:dPt>
            <c:idx val="3"/>
            <c:bubble3D val="0"/>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extLst xmlns:c16r2="http://schemas.microsoft.com/office/drawing/2015/06/chart">
              <c:ext xmlns:c16="http://schemas.microsoft.com/office/drawing/2014/chart" uri="{C3380CC4-5D6E-409C-BE32-E72D297353CC}">
                <c16:uniqueId val="{0000000A-C9D8-466E-9F39-7B2D65C2EC9D}"/>
              </c:ext>
            </c:extLst>
          </c:dPt>
          <c:dPt>
            <c:idx val="1"/>
            <c:bubble3D val="0"/>
            <c:extLst xmlns:c16r2="http://schemas.microsoft.com/office/drawing/2015/06/chart">
              <c:ext xmlns:c16="http://schemas.microsoft.com/office/drawing/2014/chart" uri="{C3380CC4-5D6E-409C-BE32-E72D297353CC}">
                <c16:uniqueId val="{0000000C-C9D8-466E-9F39-7B2D65C2EC9D}"/>
              </c:ext>
            </c:extLst>
          </c:dPt>
          <c:dPt>
            <c:idx val="2"/>
            <c:bubble3D val="0"/>
            <c:extLst xmlns:c16r2="http://schemas.microsoft.com/office/drawing/2015/06/chart">
              <c:ext xmlns:c16="http://schemas.microsoft.com/office/drawing/2014/chart" uri="{C3380CC4-5D6E-409C-BE32-E72D297353CC}">
                <c16:uniqueId val="{0000000E-C9D8-466E-9F39-7B2D65C2EC9D}"/>
              </c:ext>
            </c:extLst>
          </c:dPt>
          <c:dPt>
            <c:idx val="3"/>
            <c:bubble3D val="0"/>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13-C9D8-466E-9F39-7B2D65C2EC9D}"/>
              </c:ext>
            </c:extLst>
          </c:dPt>
          <c:dPt>
            <c:idx val="1"/>
            <c:bubble3D val="0"/>
            <c:extLst xmlns:c16r2="http://schemas.microsoft.com/office/drawing/2015/06/chart">
              <c:ext xmlns:c16="http://schemas.microsoft.com/office/drawing/2014/chart" uri="{C3380CC4-5D6E-409C-BE32-E72D297353CC}">
                <c16:uniqueId val="{00000015-C9D8-466E-9F39-7B2D65C2EC9D}"/>
              </c:ext>
            </c:extLst>
          </c:dPt>
          <c:dPt>
            <c:idx val="2"/>
            <c:bubble3D val="0"/>
            <c:extLst xmlns:c16r2="http://schemas.microsoft.com/office/drawing/2015/06/chart">
              <c:ext xmlns:c16="http://schemas.microsoft.com/office/drawing/2014/chart" uri="{C3380CC4-5D6E-409C-BE32-E72D297353CC}">
                <c16:uniqueId val="{00000017-C9D8-466E-9F39-7B2D65C2EC9D}"/>
              </c:ext>
            </c:extLst>
          </c:dPt>
          <c:dPt>
            <c:idx val="3"/>
            <c:bubble3D val="0"/>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1662122528"/>
        <c:axId val="-1662112192"/>
        <c:axId val="-67672608"/>
      </c:area3DChart>
      <c:catAx>
        <c:axId val="-166212252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1662112192"/>
        <c:crosses val="autoZero"/>
        <c:auto val="1"/>
        <c:lblAlgn val="ctr"/>
        <c:lblOffset val="100"/>
        <c:noMultiLvlLbl val="0"/>
      </c:catAx>
      <c:valAx>
        <c:axId val="-1662112192"/>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1662122528"/>
        <c:crosses val="autoZero"/>
        <c:crossBetween val="midCat"/>
      </c:valAx>
      <c:serAx>
        <c:axId val="-67672608"/>
        <c:scaling>
          <c:orientation val="minMax"/>
        </c:scaling>
        <c:delete val="1"/>
        <c:axPos val="b"/>
        <c:majorTickMark val="out"/>
        <c:minorTickMark val="none"/>
        <c:tickLblPos val="nextTo"/>
        <c:crossAx val="-1662112192"/>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1662123072"/>
        <c:axId val="-1662113824"/>
        <c:axId val="-67667616"/>
      </c:bar3DChart>
      <c:catAx>
        <c:axId val="-166212307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1662113824"/>
        <c:crosses val="autoZero"/>
        <c:auto val="1"/>
        <c:lblAlgn val="ctr"/>
        <c:lblOffset val="100"/>
        <c:noMultiLvlLbl val="1"/>
      </c:catAx>
      <c:valAx>
        <c:axId val="-1662113824"/>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1662123072"/>
        <c:crosses val="autoZero"/>
        <c:crossBetween val="between"/>
      </c:valAx>
      <c:serAx>
        <c:axId val="-67667616"/>
        <c:scaling>
          <c:orientation val="minMax"/>
        </c:scaling>
        <c:delete val="1"/>
        <c:axPos val="b"/>
        <c:majorTickMark val="none"/>
        <c:minorTickMark val="none"/>
        <c:tickLblPos val="nextTo"/>
        <c:crossAx val="-1662113824"/>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2019/5/8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
        <p:nvSpPr>
          <p:cNvPr id="9" name="矩形 8"/>
          <p:cNvSpPr/>
          <p:nvPr userDrawn="1"/>
        </p:nvSpPr>
        <p:spPr>
          <a:xfrm>
            <a:off x="8749782" y="648010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2019/5/8</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2019/5/8</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1.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jpeg"/><Relationship Id="rId7" Type="http://schemas.openxmlformats.org/officeDocument/2006/relationships/image" Target="../media/image30.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9.emf"/><Relationship Id="rId5" Type="http://schemas.openxmlformats.org/officeDocument/2006/relationships/image" Target="../media/image28.emf"/><Relationship Id="rId10" Type="http://schemas.openxmlformats.org/officeDocument/2006/relationships/image" Target="../media/image33.emf"/><Relationship Id="rId4" Type="http://schemas.openxmlformats.org/officeDocument/2006/relationships/image" Target="../media/image2.png"/><Relationship Id="rId9" Type="http://schemas.openxmlformats.org/officeDocument/2006/relationships/image" Target="../media/image32.emf"/></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2917486" y="2368028"/>
              <a:ext cx="6341801" cy="769441"/>
            </a:xfrm>
            <a:prstGeom prst="rect">
              <a:avLst/>
            </a:prstGeom>
          </p:spPr>
          <p:txBody>
            <a:bodyPr wrap="none">
              <a:spAutoFit/>
            </a:bodyPr>
            <a:lstStyle/>
            <a:p>
              <a:pPr algn="ctr"/>
              <a:r>
                <a:rPr lang="zh-CN" altLang="en-US" sz="4400" b="1" spc="300" dirty="0">
                  <a:solidFill>
                    <a:srgbClr val="F69FB2"/>
                  </a:solidFill>
                  <a:cs typeface="+mn-ea"/>
                  <a:sym typeface="+mn-lt"/>
                </a:rPr>
                <a:t>服饰类运营计划</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
</p:tagLst>
</file>

<file path=ppt/theme/theme1.xml><?xml version="1.0" encoding="utf-8"?>
<a:theme xmlns:a="http://schemas.openxmlformats.org/drawingml/2006/main" name="第一PPT，www.1ppt.com">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TotalTime>
  <Words>1328</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dc:title>
  <dc:creator>第一PPT</dc:creator>
  <cp:keywords>www.1ppt.com</cp:keywords>
  <dc:description>www.1ppt.com</dc:description>
  <cp:lastModifiedBy>faith123</cp:lastModifiedBy>
  <cp:revision>72</cp:revision>
  <dcterms:created xsi:type="dcterms:W3CDTF">2017-08-22T13:33:09Z</dcterms:created>
  <dcterms:modified xsi:type="dcterms:W3CDTF">2019-05-08T08:01:03Z</dcterms:modified>
</cp:coreProperties>
</file>