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15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3.xml" ContentType="application/vnd.openxmlformats-officedocument.presentationml.notesSlide+xml"/>
  <Override PartName="/ppt/tags/tag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92" r:id="rId2"/>
    <p:sldId id="293" r:id="rId3"/>
    <p:sldId id="294" r:id="rId4"/>
    <p:sldId id="279" r:id="rId5"/>
    <p:sldId id="265" r:id="rId6"/>
    <p:sldId id="285" r:id="rId7"/>
    <p:sldId id="282" r:id="rId8"/>
    <p:sldId id="295" r:id="rId9"/>
    <p:sldId id="269" r:id="rId10"/>
    <p:sldId id="281" r:id="rId11"/>
    <p:sldId id="270" r:id="rId12"/>
    <p:sldId id="273" r:id="rId13"/>
    <p:sldId id="296" r:id="rId14"/>
    <p:sldId id="277" r:id="rId15"/>
    <p:sldId id="271" r:id="rId16"/>
    <p:sldId id="278" r:id="rId17"/>
    <p:sldId id="283" r:id="rId18"/>
    <p:sldId id="261" r:id="rId19"/>
    <p:sldId id="297" r:id="rId20"/>
    <p:sldId id="263" r:id="rId21"/>
    <p:sldId id="287" r:id="rId22"/>
    <p:sldId id="274" r:id="rId23"/>
    <p:sldId id="280" r:id="rId24"/>
    <p:sldId id="4746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8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6A6A6A"/>
    <a:srgbClr val="EEEBDA"/>
    <a:srgbClr val="970B1C"/>
    <a:srgbClr val="D20E26"/>
    <a:srgbClr val="5A0610"/>
    <a:srgbClr val="D20F26"/>
    <a:srgbClr val="262626"/>
    <a:srgbClr val="560610"/>
    <a:srgbClr val="EF2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49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942" y="84"/>
      </p:cViewPr>
      <p:guideLst>
        <p:guide orient="horz" pos="2115"/>
        <p:guide pos="3863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9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9050" cap="rnd">
              <a:solidFill>
                <a:schemeClr val="bg1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rgbClr val="6A6A6A"/>
              </a:solidFill>
              <a:ln w="9525">
                <a:noFill/>
              </a:ln>
              <a:effectLst/>
            </c:spPr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  <c:pt idx="4">
                  <c:v>3.5</c:v>
                </c:pt>
                <c:pt idx="5">
                  <c:v>4.2</c:v>
                </c:pt>
                <c:pt idx="6">
                  <c:v>2.2000000000000002</c:v>
                </c:pt>
                <c:pt idx="7">
                  <c:v>3.2</c:v>
                </c:pt>
                <c:pt idx="8">
                  <c:v>5.6</c:v>
                </c:pt>
                <c:pt idx="9">
                  <c:v>3.3</c:v>
                </c:pt>
                <c:pt idx="10">
                  <c:v>5.2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143-44F7-AF75-5A0BDE6D60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748405152"/>
        <c:axId val="-1748430720"/>
      </c:lineChart>
      <c:catAx>
        <c:axId val="-1748405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0404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+mn-ea"/>
                <a:cs typeface="+mn-cs"/>
              </a:defRPr>
            </a:pPr>
            <a:endParaRPr lang="zh-CN"/>
          </a:p>
        </c:txPr>
        <c:crossAx val="-1748430720"/>
        <c:crosses val="autoZero"/>
        <c:auto val="1"/>
        <c:lblAlgn val="ctr"/>
        <c:lblOffset val="100"/>
        <c:noMultiLvlLbl val="0"/>
      </c:catAx>
      <c:valAx>
        <c:axId val="-17484307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in"/>
        <c:minorTickMark val="none"/>
        <c:tickLblPos val="nextTo"/>
        <c:crossAx val="-174840515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F8B-4A83-922A-00A4D790E092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F8B-4A83-922A-00A4D790E092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F8B-4A83-922A-00A4D790E0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65-4BFE-85B0-6DB74F004B44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65-4BFE-85B0-6DB74F004B4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4.5</c:v>
                </c:pt>
                <c:pt idx="1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665-4BFE-85B0-6DB74F004B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60A-48BD-90A3-33B7BA46DDBD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60A-48BD-90A3-33B7BA46DDBD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60A-48BD-90A3-33B7BA46DD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13-4A28-8C0B-53A135DB4C0C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13-4A28-8C0B-53A135DB4C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13-4A28-8C0B-53A135DB4C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ea typeface="微软雅黑 Light" panose="020B0502040204020203" pitchFamily="34" charset="-122"/>
              </a:rPr>
              <a:t>2019/5/8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ea typeface="微软雅黑 Light" panose="020B0502040204020203" pitchFamily="34" charset="-122"/>
              </a:rPr>
              <a:t>‹#›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0084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D9216F04-BCC3-48B0-A026-6DE75F265B17}" type="datetimeFigureOut">
              <a:rPr lang="zh-CN" altLang="en-US" smtClean="0"/>
              <a:pPr/>
              <a:t>2019/5/8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64C8DEA7-FF42-45D9-93FC-FE783969233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6064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276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571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107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780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996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441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386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6072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05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98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8989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189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39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27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587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577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3917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871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8238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1490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799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7695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961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68AC7CC-61D9-4B7E-83DB-9898A94327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CB2931C-6278-416A-9372-9B8765EF6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ea typeface="微软雅黑 Light" panose="020B0502040204020203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FFBB2BD-16B9-4225-A70C-E218E18E3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A6B678D2-D8C5-412A-BB35-44B355A349CB}" type="datetimeFigureOut">
              <a:rPr lang="zh-CN" altLang="en-US" smtClean="0"/>
              <a:pPr/>
              <a:t>2019/5/8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6387E36-EB10-4E10-860E-6CB55D5EC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CD80B9-CDA4-41B6-9D18-A69C335D2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0E52BB1-40F6-4D07-86D7-241BA765021D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536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67707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793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chart" Target="../charts/chart1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5" Type="http://schemas.microsoft.com/office/2007/relationships/hdphoto" Target="../media/hdphoto6.wdp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5" Type="http://schemas.microsoft.com/office/2007/relationships/hdphoto" Target="../media/hdphoto7.wdp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chart" Target="../charts/chart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:a16="http://schemas.microsoft.com/office/drawing/2014/main" xmlns="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20056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:a16="http://schemas.microsoft.com/office/drawing/2014/main" xmlns="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183096" y="3203273"/>
            <a:ext cx="7887096" cy="1980561"/>
            <a:chOff x="2152452" y="2107471"/>
            <a:chExt cx="7887096" cy="1980561"/>
          </a:xfrm>
        </p:grpSpPr>
        <p:sp>
          <p:nvSpPr>
            <p:cNvPr id="22" name="TextBox 4">
              <a:extLst>
                <a:ext uri="{FF2B5EF4-FFF2-40B4-BE49-F238E27FC236}">
                  <a16:creationId xmlns:a16="http://schemas.microsoft.com/office/drawing/2014/main" xmlns="" id="{5207E9B8-065B-4006-982D-44EB4CE487FF}"/>
                </a:ext>
              </a:extLst>
            </p:cNvPr>
            <p:cNvSpPr txBox="1"/>
            <p:nvPr/>
          </p:nvSpPr>
          <p:spPr>
            <a:xfrm>
              <a:off x="2152452" y="2107471"/>
              <a:ext cx="788709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酒店年度运营计划方案</a:t>
              </a:r>
              <a:r>
                <a:rPr lang="en-US" altLang="zh-CN" sz="44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4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适用于 创业计划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策划方案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商业规划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市场分析</a:t>
              </a:r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174741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E5AA66AC-6D63-4CDC-AEFE-88B69B18AB10}"/>
              </a:ext>
            </a:extLst>
          </p:cNvPr>
          <p:cNvSpPr/>
          <p:nvPr/>
        </p:nvSpPr>
        <p:spPr>
          <a:xfrm rot="1451767">
            <a:off x="6148858" y="1292186"/>
            <a:ext cx="4124681" cy="2182426"/>
          </a:xfrm>
          <a:prstGeom prst="rect">
            <a:avLst/>
          </a:prstGeom>
          <a:gradFill flip="none" rotWithShape="1">
            <a:gsLst>
              <a:gs pos="54000">
                <a:schemeClr val="bg1">
                  <a:lumMod val="65000"/>
                  <a:lumOff val="35000"/>
                  <a:alpha val="0"/>
                </a:schemeClr>
              </a:gs>
              <a:gs pos="0">
                <a:schemeClr val="accent1">
                  <a:alpha val="54000"/>
                  <a:lumMod val="65000"/>
                  <a:lumOff val="35000"/>
                </a:schemeClr>
              </a:gs>
              <a:gs pos="0">
                <a:schemeClr val="bg1">
                  <a:lumMod val="75000"/>
                </a:schemeClr>
              </a:gs>
            </a:gsLst>
            <a:lin ang="2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任意多边形 36">
            <a:extLst>
              <a:ext uri="{FF2B5EF4-FFF2-40B4-BE49-F238E27FC236}">
                <a16:creationId xmlns:a16="http://schemas.microsoft.com/office/drawing/2014/main" xmlns="" id="{7C988F14-EA63-411F-B7E1-92A4E2C6B995}"/>
              </a:ext>
            </a:extLst>
          </p:cNvPr>
          <p:cNvSpPr/>
          <p:nvPr/>
        </p:nvSpPr>
        <p:spPr>
          <a:xfrm>
            <a:off x="-30184" y="4048123"/>
            <a:ext cx="12233163" cy="1271902"/>
          </a:xfrm>
          <a:custGeom>
            <a:avLst/>
            <a:gdLst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03854 h 1049626"/>
              <a:gd name="connsiteX1" fmla="*/ 3593431 w 12721389"/>
              <a:gd name="connsiteY1" fmla="*/ 22591 h 1049626"/>
              <a:gd name="connsiteX2" fmla="*/ 7908758 w 12721389"/>
              <a:gd name="connsiteY2" fmla="*/ 1049286 h 1049626"/>
              <a:gd name="connsiteX3" fmla="*/ 11774905 w 12721389"/>
              <a:gd name="connsiteY3" fmla="*/ 134886 h 1049626"/>
              <a:gd name="connsiteX4" fmla="*/ 12721389 w 12721389"/>
              <a:gd name="connsiteY4" fmla="*/ 6549 h 1049626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5860"/>
              <a:gd name="connsiteX1" fmla="*/ 3593431 w 12368463"/>
              <a:gd name="connsiteY1" fmla="*/ 17170 h 1045860"/>
              <a:gd name="connsiteX2" fmla="*/ 7908758 w 12368463"/>
              <a:gd name="connsiteY2" fmla="*/ 1043865 h 1045860"/>
              <a:gd name="connsiteX3" fmla="*/ 11357810 w 12368463"/>
              <a:gd name="connsiteY3" fmla="*/ 273844 h 1045860"/>
              <a:gd name="connsiteX4" fmla="*/ 12368463 w 12368463"/>
              <a:gd name="connsiteY4" fmla="*/ 113423 h 1045860"/>
              <a:gd name="connsiteX0" fmla="*/ 0 w 12368463"/>
              <a:gd name="connsiteY0" fmla="*/ 503294 h 1146765"/>
              <a:gd name="connsiteX1" fmla="*/ 3593431 w 12368463"/>
              <a:gd name="connsiteY1" fmla="*/ 22031 h 1146765"/>
              <a:gd name="connsiteX2" fmla="*/ 8855242 w 12368463"/>
              <a:gd name="connsiteY2" fmla="*/ 1144979 h 1146765"/>
              <a:gd name="connsiteX3" fmla="*/ 11357810 w 12368463"/>
              <a:gd name="connsiteY3" fmla="*/ 278705 h 1146765"/>
              <a:gd name="connsiteX4" fmla="*/ 12368463 w 12368463"/>
              <a:gd name="connsiteY4" fmla="*/ 118284 h 1146765"/>
              <a:gd name="connsiteX0" fmla="*/ 0 w 12368463"/>
              <a:gd name="connsiteY0" fmla="*/ 503294 h 1157827"/>
              <a:gd name="connsiteX1" fmla="*/ 3593431 w 12368463"/>
              <a:gd name="connsiteY1" fmla="*/ 22031 h 1157827"/>
              <a:gd name="connsiteX2" fmla="*/ 8855242 w 12368463"/>
              <a:gd name="connsiteY2" fmla="*/ 1144979 h 1157827"/>
              <a:gd name="connsiteX3" fmla="*/ 11357810 w 12368463"/>
              <a:gd name="connsiteY3" fmla="*/ 599547 h 1157827"/>
              <a:gd name="connsiteX4" fmla="*/ 12368463 w 12368463"/>
              <a:gd name="connsiteY4" fmla="*/ 118284 h 1157827"/>
              <a:gd name="connsiteX0" fmla="*/ 0 w 12368463"/>
              <a:gd name="connsiteY0" fmla="*/ 503294 h 1161527"/>
              <a:gd name="connsiteX1" fmla="*/ 3593431 w 12368463"/>
              <a:gd name="connsiteY1" fmla="*/ 22031 h 1161527"/>
              <a:gd name="connsiteX2" fmla="*/ 8855242 w 12368463"/>
              <a:gd name="connsiteY2" fmla="*/ 1144979 h 1161527"/>
              <a:gd name="connsiteX3" fmla="*/ 11357810 w 12368463"/>
              <a:gd name="connsiteY3" fmla="*/ 599547 h 1161527"/>
              <a:gd name="connsiteX4" fmla="*/ 12368463 w 12368463"/>
              <a:gd name="connsiteY4" fmla="*/ 118284 h 1161527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678779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45790"/>
              <a:gd name="connsiteX1" fmla="*/ 3593431 w 12609094"/>
              <a:gd name="connsiteY1" fmla="*/ 22031 h 1145790"/>
              <a:gd name="connsiteX2" fmla="*/ 8678779 w 12609094"/>
              <a:gd name="connsiteY2" fmla="*/ 1144979 h 1145790"/>
              <a:gd name="connsiteX3" fmla="*/ 12609094 w 12609094"/>
              <a:gd name="connsiteY3" fmla="*/ 198494 h 1145790"/>
              <a:gd name="connsiteX0" fmla="*/ 0 w 12609094"/>
              <a:gd name="connsiteY0" fmla="*/ 458098 h 1100219"/>
              <a:gd name="connsiteX1" fmla="*/ 4010526 w 12609094"/>
              <a:gd name="connsiteY1" fmla="*/ 24961 h 1100219"/>
              <a:gd name="connsiteX2" fmla="*/ 8678779 w 12609094"/>
              <a:gd name="connsiteY2" fmla="*/ 1099783 h 1100219"/>
              <a:gd name="connsiteX3" fmla="*/ 12609094 w 12609094"/>
              <a:gd name="connsiteY3" fmla="*/ 153298 h 1100219"/>
              <a:gd name="connsiteX0" fmla="*/ 0 w 12609094"/>
              <a:gd name="connsiteY0" fmla="*/ 459006 h 1117160"/>
              <a:gd name="connsiteX1" fmla="*/ 4010526 w 12609094"/>
              <a:gd name="connsiteY1" fmla="*/ 25869 h 1117160"/>
              <a:gd name="connsiteX2" fmla="*/ 8999621 w 12609094"/>
              <a:gd name="connsiteY2" fmla="*/ 1116733 h 1117160"/>
              <a:gd name="connsiteX3" fmla="*/ 12609094 w 12609094"/>
              <a:gd name="connsiteY3" fmla="*/ 154206 h 1117160"/>
              <a:gd name="connsiteX0" fmla="*/ 0 w 12288251"/>
              <a:gd name="connsiteY0" fmla="*/ 459006 h 1118949"/>
              <a:gd name="connsiteX1" fmla="*/ 4010526 w 12288251"/>
              <a:gd name="connsiteY1" fmla="*/ 25869 h 1118949"/>
              <a:gd name="connsiteX2" fmla="*/ 8999621 w 12288251"/>
              <a:gd name="connsiteY2" fmla="*/ 1116733 h 1118949"/>
              <a:gd name="connsiteX3" fmla="*/ 12288251 w 12288251"/>
              <a:gd name="connsiteY3" fmla="*/ 298585 h 1118949"/>
              <a:gd name="connsiteX0" fmla="*/ 0 w 12288251"/>
              <a:gd name="connsiteY0" fmla="*/ 459006 h 1119678"/>
              <a:gd name="connsiteX1" fmla="*/ 4010526 w 12288251"/>
              <a:gd name="connsiteY1" fmla="*/ 25869 h 1119678"/>
              <a:gd name="connsiteX2" fmla="*/ 8999621 w 12288251"/>
              <a:gd name="connsiteY2" fmla="*/ 1116733 h 1119678"/>
              <a:gd name="connsiteX3" fmla="*/ 12288251 w 12288251"/>
              <a:gd name="connsiteY3" fmla="*/ 298585 h 1119678"/>
              <a:gd name="connsiteX0" fmla="*/ 0 w 12336378"/>
              <a:gd name="connsiteY0" fmla="*/ 459006 h 1119678"/>
              <a:gd name="connsiteX1" fmla="*/ 4010526 w 12336378"/>
              <a:gd name="connsiteY1" fmla="*/ 25869 h 1119678"/>
              <a:gd name="connsiteX2" fmla="*/ 8999621 w 12336378"/>
              <a:gd name="connsiteY2" fmla="*/ 1116733 h 1119678"/>
              <a:gd name="connsiteX3" fmla="*/ 12336378 w 12336378"/>
              <a:gd name="connsiteY3" fmla="*/ 298585 h 1119678"/>
              <a:gd name="connsiteX0" fmla="*/ 0 w 12336378"/>
              <a:gd name="connsiteY0" fmla="*/ 459006 h 1119864"/>
              <a:gd name="connsiteX1" fmla="*/ 4010526 w 12336378"/>
              <a:gd name="connsiteY1" fmla="*/ 25869 h 1119864"/>
              <a:gd name="connsiteX2" fmla="*/ 8999621 w 12336378"/>
              <a:gd name="connsiteY2" fmla="*/ 1116733 h 1119864"/>
              <a:gd name="connsiteX3" fmla="*/ 12336378 w 12336378"/>
              <a:gd name="connsiteY3" fmla="*/ 298585 h 1119864"/>
              <a:gd name="connsiteX0" fmla="*/ 0 w 12336378"/>
              <a:gd name="connsiteY0" fmla="*/ 459920 h 1136723"/>
              <a:gd name="connsiteX1" fmla="*/ 4010526 w 12336378"/>
              <a:gd name="connsiteY1" fmla="*/ 26783 h 1136723"/>
              <a:gd name="connsiteX2" fmla="*/ 9160042 w 12336378"/>
              <a:gd name="connsiteY2" fmla="*/ 1133689 h 1136723"/>
              <a:gd name="connsiteX3" fmla="*/ 12336378 w 12336378"/>
              <a:gd name="connsiteY3" fmla="*/ 299499 h 1136723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6384"/>
              <a:gd name="connsiteX1" fmla="*/ 3930315 w 12336378"/>
              <a:gd name="connsiteY1" fmla="*/ 24662 h 1166384"/>
              <a:gd name="connsiteX2" fmla="*/ 9160042 w 12336378"/>
              <a:gd name="connsiteY2" fmla="*/ 1163652 h 1166384"/>
              <a:gd name="connsiteX3" fmla="*/ 12336378 w 12336378"/>
              <a:gd name="connsiteY3" fmla="*/ 329462 h 1166384"/>
              <a:gd name="connsiteX0" fmla="*/ 0 w 12256167"/>
              <a:gd name="connsiteY0" fmla="*/ 489883 h 1168885"/>
              <a:gd name="connsiteX1" fmla="*/ 3930315 w 12256167"/>
              <a:gd name="connsiteY1" fmla="*/ 24662 h 1168885"/>
              <a:gd name="connsiteX2" fmla="*/ 9160042 w 12256167"/>
              <a:gd name="connsiteY2" fmla="*/ 1163652 h 1168885"/>
              <a:gd name="connsiteX3" fmla="*/ 12256167 w 12256167"/>
              <a:gd name="connsiteY3" fmla="*/ 425715 h 1168885"/>
              <a:gd name="connsiteX0" fmla="*/ 0 w 12240125"/>
              <a:gd name="connsiteY0" fmla="*/ 238646 h 1254532"/>
              <a:gd name="connsiteX1" fmla="*/ 3914273 w 12240125"/>
              <a:gd name="connsiteY1" fmla="*/ 110309 h 1254532"/>
              <a:gd name="connsiteX2" fmla="*/ 9144000 w 12240125"/>
              <a:gd name="connsiteY2" fmla="*/ 1249299 h 1254532"/>
              <a:gd name="connsiteX3" fmla="*/ 12240125 w 12240125"/>
              <a:gd name="connsiteY3" fmla="*/ 511362 h 1254532"/>
              <a:gd name="connsiteX0" fmla="*/ 0 w 12240125"/>
              <a:gd name="connsiteY0" fmla="*/ 259219 h 1275890"/>
              <a:gd name="connsiteX1" fmla="*/ 3978441 w 12240125"/>
              <a:gd name="connsiteY1" fmla="*/ 98798 h 1275890"/>
              <a:gd name="connsiteX2" fmla="*/ 9144000 w 12240125"/>
              <a:gd name="connsiteY2" fmla="*/ 1269872 h 1275890"/>
              <a:gd name="connsiteX3" fmla="*/ 12240125 w 12240125"/>
              <a:gd name="connsiteY3" fmla="*/ 531935 h 1275890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9144000 w 12240125"/>
              <a:gd name="connsiteY2" fmla="*/ 1269872 h 1271902"/>
              <a:gd name="connsiteX3" fmla="*/ 12240125 w 12240125"/>
              <a:gd name="connsiteY3" fmla="*/ 531935 h 1271902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8999621 w 12240125"/>
              <a:gd name="connsiteY2" fmla="*/ 1269872 h 1271902"/>
              <a:gd name="connsiteX3" fmla="*/ 12240125 w 12240125"/>
              <a:gd name="connsiteY3" fmla="*/ 531935 h 127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40125" h="1271902">
                <a:moveTo>
                  <a:pt x="0" y="259219"/>
                </a:moveTo>
                <a:cubicBezTo>
                  <a:pt x="1137652" y="-26865"/>
                  <a:pt x="2478504" y="-69644"/>
                  <a:pt x="3978441" y="98798"/>
                </a:cubicBezTo>
                <a:cubicBezTo>
                  <a:pt x="5478378" y="267240"/>
                  <a:pt x="7606632" y="1229768"/>
                  <a:pt x="8999621" y="1269872"/>
                </a:cubicBezTo>
                <a:cubicBezTo>
                  <a:pt x="10392610" y="1309976"/>
                  <a:pt x="11902573" y="745162"/>
                  <a:pt x="12240125" y="531935"/>
                </a:cubicBezTo>
              </a:path>
            </a:pathLst>
          </a:custGeom>
          <a:noFill/>
          <a:ln w="28575">
            <a:solidFill>
              <a:srgbClr val="3F404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399" dirty="0">
              <a:ea typeface="微软雅黑 Light" panose="020B0502040204020203" pitchFamily="34" charset="-122"/>
            </a:endParaRPr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xmlns="" id="{8E5F33FD-0D64-4B6B-B090-6A8044AB1AF5}"/>
              </a:ext>
            </a:extLst>
          </p:cNvPr>
          <p:cNvSpPr/>
          <p:nvPr/>
        </p:nvSpPr>
        <p:spPr>
          <a:xfrm rot="5400000">
            <a:off x="5146562" y="524732"/>
            <a:ext cx="2234461" cy="192626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xmlns="" id="{338DA856-88F4-4D5B-B696-E9060C782D73}"/>
              </a:ext>
            </a:extLst>
          </p:cNvPr>
          <p:cNvSpPr/>
          <p:nvPr/>
        </p:nvSpPr>
        <p:spPr>
          <a:xfrm rot="5400000">
            <a:off x="5104182" y="406105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F0F52A68-1332-4509-9C26-63184E928646}"/>
              </a:ext>
            </a:extLst>
          </p:cNvPr>
          <p:cNvSpPr txBox="1"/>
          <p:nvPr/>
        </p:nvSpPr>
        <p:spPr>
          <a:xfrm>
            <a:off x="5230418" y="844296"/>
            <a:ext cx="19171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4" name="六边形 13">
            <a:extLst>
              <a:ext uri="{FF2B5EF4-FFF2-40B4-BE49-F238E27FC236}">
                <a16:creationId xmlns:a16="http://schemas.microsoft.com/office/drawing/2014/main" xmlns="" id="{7ABB4417-658A-4FAA-929A-A627ACD58BA9}"/>
              </a:ext>
            </a:extLst>
          </p:cNvPr>
          <p:cNvSpPr/>
          <p:nvPr/>
        </p:nvSpPr>
        <p:spPr>
          <a:xfrm rot="5400000">
            <a:off x="3715236" y="3597174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AEB64C89-E182-4287-8157-3A9F40E1441F}"/>
              </a:ext>
            </a:extLst>
          </p:cNvPr>
          <p:cNvSpPr/>
          <p:nvPr/>
        </p:nvSpPr>
        <p:spPr>
          <a:xfrm>
            <a:off x="3893635" y="3766400"/>
            <a:ext cx="1122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  <p:sp>
        <p:nvSpPr>
          <p:cNvPr id="20" name="六边形 19">
            <a:extLst>
              <a:ext uri="{FF2B5EF4-FFF2-40B4-BE49-F238E27FC236}">
                <a16:creationId xmlns:a16="http://schemas.microsoft.com/office/drawing/2014/main" xmlns="" id="{77F9C052-B76B-4BC7-B46A-644F48DE0841}"/>
              </a:ext>
            </a:extLst>
          </p:cNvPr>
          <p:cNvSpPr/>
          <p:nvPr/>
        </p:nvSpPr>
        <p:spPr>
          <a:xfrm rot="5400000">
            <a:off x="9992226" y="4492509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84461292-6ED5-4271-88E1-7353E9732CF9}"/>
              </a:ext>
            </a:extLst>
          </p:cNvPr>
          <p:cNvSpPr/>
          <p:nvPr/>
        </p:nvSpPr>
        <p:spPr>
          <a:xfrm>
            <a:off x="10213850" y="4651816"/>
            <a:ext cx="12042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</a:p>
        </p:txBody>
      </p:sp>
      <p:sp>
        <p:nvSpPr>
          <p:cNvPr id="10" name="六边形 9">
            <a:extLst>
              <a:ext uri="{FF2B5EF4-FFF2-40B4-BE49-F238E27FC236}">
                <a16:creationId xmlns:a16="http://schemas.microsoft.com/office/drawing/2014/main" xmlns="" id="{82150646-5D5A-469D-87E0-37A8168489F1}"/>
              </a:ext>
            </a:extLst>
          </p:cNvPr>
          <p:cNvSpPr/>
          <p:nvPr/>
        </p:nvSpPr>
        <p:spPr>
          <a:xfrm rot="5400000">
            <a:off x="884529" y="3366952"/>
            <a:ext cx="1396951" cy="1204268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090B3898-AC32-4F7B-95A8-23C9C5148508}"/>
              </a:ext>
            </a:extLst>
          </p:cNvPr>
          <p:cNvSpPr/>
          <p:nvPr/>
        </p:nvSpPr>
        <p:spPr>
          <a:xfrm>
            <a:off x="1167282" y="3502461"/>
            <a:ext cx="8314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  <p:sp>
        <p:nvSpPr>
          <p:cNvPr id="17" name="六边形 16">
            <a:extLst>
              <a:ext uri="{FF2B5EF4-FFF2-40B4-BE49-F238E27FC236}">
                <a16:creationId xmlns:a16="http://schemas.microsoft.com/office/drawing/2014/main" xmlns="" id="{BF0E7242-B357-4206-9500-2BC101504367}"/>
              </a:ext>
            </a:extLst>
          </p:cNvPr>
          <p:cNvSpPr/>
          <p:nvPr/>
        </p:nvSpPr>
        <p:spPr>
          <a:xfrm rot="5400000">
            <a:off x="6948830" y="4470670"/>
            <a:ext cx="1396951" cy="1204268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6A4C8A3-97F7-4B7C-8B80-ADF1B59B43CC}"/>
              </a:ext>
            </a:extLst>
          </p:cNvPr>
          <p:cNvSpPr/>
          <p:nvPr/>
        </p:nvSpPr>
        <p:spPr>
          <a:xfrm>
            <a:off x="7077329" y="4625479"/>
            <a:ext cx="1204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</a:p>
        </p:txBody>
      </p:sp>
    </p:spTree>
    <p:extLst>
      <p:ext uri="{BB962C8B-B14F-4D97-AF65-F5344CB8AC3E}">
        <p14:creationId xmlns:p14="http://schemas.microsoft.com/office/powerpoint/2010/main" val="395797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2">
            <a:extLst>
              <a:ext uri="{FF2B5EF4-FFF2-40B4-BE49-F238E27FC236}">
                <a16:creationId xmlns:a16="http://schemas.microsoft.com/office/drawing/2014/main" xmlns="" id="{BEADA388-BAF3-418A-B0F3-6B69B3A767EE}"/>
              </a:ext>
            </a:extLst>
          </p:cNvPr>
          <p:cNvGrpSpPr>
            <a:grpSpLocks/>
          </p:cNvGrpSpPr>
          <p:nvPr/>
        </p:nvGrpSpPr>
        <p:grpSpPr bwMode="auto">
          <a:xfrm>
            <a:off x="3905249" y="1031875"/>
            <a:ext cx="2452688" cy="5156200"/>
            <a:chOff x="5258250" y="1050900"/>
            <a:chExt cx="2452035" cy="5156930"/>
          </a:xfrm>
        </p:grpSpPr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xmlns="" id="{84FB08DF-26F6-488D-9128-9A0C75A32A43}"/>
                </a:ext>
              </a:extLst>
            </p:cNvPr>
            <p:cNvSpPr txBox="1"/>
            <p:nvPr/>
          </p:nvSpPr>
          <p:spPr>
            <a:xfrm>
              <a:off x="7038951" y="1050900"/>
              <a:ext cx="671334" cy="5156930"/>
            </a:xfrm>
            <a:custGeom>
              <a:avLst/>
              <a:gdLst>
                <a:gd name="connsiteX0" fmla="*/ 0 w 671085"/>
                <a:gd name="connsiteY0" fmla="*/ 0 h 5156930"/>
                <a:gd name="connsiteX1" fmla="*/ 671085 w 671085"/>
                <a:gd name="connsiteY1" fmla="*/ 0 h 5156930"/>
                <a:gd name="connsiteX2" fmla="*/ 671085 w 671085"/>
                <a:gd name="connsiteY2" fmla="*/ 5156930 h 5156930"/>
                <a:gd name="connsiteX3" fmla="*/ 0 w 671085"/>
                <a:gd name="connsiteY3" fmla="*/ 5156930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1085" h="5156930">
                  <a:moveTo>
                    <a:pt x="0" y="0"/>
                  </a:moveTo>
                  <a:lnTo>
                    <a:pt x="671085" y="0"/>
                  </a:lnTo>
                  <a:lnTo>
                    <a:pt x="671085" y="5156930"/>
                  </a:lnTo>
                  <a:lnTo>
                    <a:pt x="0" y="515693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5ECD4BAC-6E4C-4F62-BDB3-44057F6C3470}"/>
                </a:ext>
              </a:extLst>
            </p:cNvPr>
            <p:cNvSpPr txBox="1"/>
            <p:nvPr/>
          </p:nvSpPr>
          <p:spPr>
            <a:xfrm>
              <a:off x="5258250" y="1050900"/>
              <a:ext cx="1780701" cy="5156930"/>
            </a:xfrm>
            <a:custGeom>
              <a:avLst/>
              <a:gdLst>
                <a:gd name="connsiteX0" fmla="*/ 685004 w 1780950"/>
                <a:gd name="connsiteY0" fmla="*/ 0 h 5156930"/>
                <a:gd name="connsiteX1" fmla="*/ 1780950 w 1780950"/>
                <a:gd name="connsiteY1" fmla="*/ 0 h 5156930"/>
                <a:gd name="connsiteX2" fmla="*/ 1780950 w 1780950"/>
                <a:gd name="connsiteY2" fmla="*/ 5156930 h 5156930"/>
                <a:gd name="connsiteX3" fmla="*/ 1275818 w 1780950"/>
                <a:gd name="connsiteY3" fmla="*/ 5156930 h 5156930"/>
                <a:gd name="connsiteX4" fmla="*/ 1275818 w 1780950"/>
                <a:gd name="connsiteY4" fmla="*/ 916932 h 5156930"/>
                <a:gd name="connsiteX5" fmla="*/ 0 w 1780950"/>
                <a:gd name="connsiteY5" fmla="*/ 916932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80950" h="5156930">
                  <a:moveTo>
                    <a:pt x="685004" y="0"/>
                  </a:moveTo>
                  <a:lnTo>
                    <a:pt x="1780950" y="0"/>
                  </a:lnTo>
                  <a:lnTo>
                    <a:pt x="1780950" y="5156930"/>
                  </a:lnTo>
                  <a:lnTo>
                    <a:pt x="1275818" y="5156930"/>
                  </a:lnTo>
                  <a:lnTo>
                    <a:pt x="1275818" y="916932"/>
                  </a:lnTo>
                  <a:lnTo>
                    <a:pt x="0" y="91693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436" y="2698467"/>
            <a:ext cx="277021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    ONE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2190750" y="4627473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0989916-206F-44C1-BB0D-C9B2606431D8}"/>
              </a:ext>
            </a:extLst>
          </p:cNvPr>
          <p:cNvSpPr/>
          <p:nvPr/>
        </p:nvSpPr>
        <p:spPr>
          <a:xfrm>
            <a:off x="6677214" y="5625720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</p:spTree>
    <p:extLst>
      <p:ext uri="{BB962C8B-B14F-4D97-AF65-F5344CB8AC3E}">
        <p14:creationId xmlns:p14="http://schemas.microsoft.com/office/powerpoint/2010/main" val="413637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4605051" y="1773819"/>
            <a:ext cx="1469585" cy="3605200"/>
            <a:chOff x="4605051" y="1773819"/>
            <a:chExt cx="1469585" cy="3605200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5281421" y="1773819"/>
              <a:ext cx="0" cy="360520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81421" y="177381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605051" y="3575109"/>
              <a:ext cx="1469585" cy="0"/>
            </a:xfrm>
            <a:prstGeom prst="line">
              <a:avLst/>
            </a:prstGeom>
            <a:ln w="22225">
              <a:solidFill>
                <a:srgbClr val="40404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281421" y="537639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/>
        </p:nvSpPr>
        <p:spPr>
          <a:xfrm>
            <a:off x="6200060" y="145041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211357" y="3259836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00060" y="50529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947957" y="1510412"/>
            <a:ext cx="2779938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8" name="矩形 27"/>
          <p:cNvSpPr/>
          <p:nvPr/>
        </p:nvSpPr>
        <p:spPr>
          <a:xfrm>
            <a:off x="6959254" y="3319831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矩形 28"/>
          <p:cNvSpPr/>
          <p:nvPr/>
        </p:nvSpPr>
        <p:spPr>
          <a:xfrm>
            <a:off x="6947956" y="5112992"/>
            <a:ext cx="2779939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2523069" y="4581976"/>
            <a:ext cx="16583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451108" y="2634884"/>
            <a:ext cx="1812294" cy="1780596"/>
            <a:chOff x="2451108" y="2634884"/>
            <a:chExt cx="1812294" cy="1780596"/>
          </a:xfrm>
        </p:grpSpPr>
        <p:sp>
          <p:nvSpPr>
            <p:cNvPr id="4" name="矩形 3"/>
            <p:cNvSpPr/>
            <p:nvPr/>
          </p:nvSpPr>
          <p:spPr>
            <a:xfrm>
              <a:off x="2451108" y="2634884"/>
              <a:ext cx="1802237" cy="1780596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67395" y="381704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57486" y="2990328"/>
              <a:ext cx="170591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THREE</a:t>
              </a:r>
              <a:endParaRPr lang="zh-CN" altLang="en-US" sz="4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4" name="组合 23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38600" y="3357563"/>
            <a:ext cx="6153150" cy="3062287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894053" y="1707241"/>
            <a:ext cx="3708462" cy="4419601"/>
            <a:chOff x="1894053" y="1821541"/>
            <a:chExt cx="3708462" cy="4419601"/>
          </a:xfrm>
        </p:grpSpPr>
        <p:sp>
          <p:nvSpPr>
            <p:cNvPr id="7" name="矩形 6"/>
            <p:cNvSpPr/>
            <p:nvPr/>
          </p:nvSpPr>
          <p:spPr>
            <a:xfrm>
              <a:off x="1894053" y="1821541"/>
              <a:ext cx="3708462" cy="4419601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289597" y="3126594"/>
              <a:ext cx="2917372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2782040" y="2104571"/>
            <a:ext cx="1932487" cy="615539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289746" y="364247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289746" y="494394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89745" y="2340999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098915" y="2430427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7098915" y="3712423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矩形 21"/>
          <p:cNvSpPr/>
          <p:nvPr/>
        </p:nvSpPr>
        <p:spPr>
          <a:xfrm>
            <a:off x="7098914" y="5013894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69B4E243-8A9E-4791-B6E6-9DBF569A713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0C3D1CBA-C8EF-4167-B901-5909A6045FA5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99BAE60B-3A9F-48FD-98D7-B1C0B2573068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9BE4F813-3555-4157-8E1A-7EBEF52B4C08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0" name="Freeform 5">
                <a:extLst>
                  <a:ext uri="{FF2B5EF4-FFF2-40B4-BE49-F238E27FC236}">
                    <a16:creationId xmlns:a16="http://schemas.microsoft.com/office/drawing/2014/main" xmlns="" id="{6271B923-0567-40D4-8F64-01CA71BE8157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9">
                <a:extLst>
                  <a:ext uri="{FF2B5EF4-FFF2-40B4-BE49-F238E27FC236}">
                    <a16:creationId xmlns:a16="http://schemas.microsoft.com/office/drawing/2014/main" xmlns="" id="{32A26DE9-0C64-4971-B5FD-8B7BAB0F4B8F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F3E24FB4-4A65-46A2-8453-8AF4F639286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C721474A-E4BD-47CA-846B-A4CDDE8820B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:a16="http://schemas.microsoft.com/office/drawing/2014/main" xmlns="" id="{E7CD8574-0763-4CB8-A9B5-A830B3CFDF3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:a16="http://schemas.microsoft.com/office/drawing/2014/main" xmlns="" id="{AE375CE2-8E72-4059-BAD6-9286D526973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522406" y="4912456"/>
            <a:ext cx="1163196" cy="1021395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工作展望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1855776" y="1578384"/>
            <a:ext cx="2496456" cy="3340422"/>
            <a:chOff x="2220685" y="1578384"/>
            <a:chExt cx="2496456" cy="3340422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3754880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3002405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组合 72"/>
            <p:cNvGrpSpPr/>
            <p:nvPr/>
          </p:nvGrpSpPr>
          <p:grpSpPr>
            <a:xfrm>
              <a:off x="2220685" y="1578384"/>
              <a:ext cx="2496456" cy="2837632"/>
              <a:chOff x="2220685" y="1578384"/>
              <a:chExt cx="2496456" cy="2837632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220685" y="1578384"/>
                <a:ext cx="2496456" cy="2837632"/>
                <a:chOff x="1515076" y="1794139"/>
                <a:chExt cx="3387455" cy="3850398"/>
              </a:xfrm>
            </p:grpSpPr>
            <p:sp>
              <p:nvSpPr>
                <p:cNvPr id="19" name="流程图: 手动操作 18"/>
                <p:cNvSpPr/>
                <p:nvPr/>
              </p:nvSpPr>
              <p:spPr>
                <a:xfrm>
                  <a:off x="1735990" y="4325257"/>
                  <a:ext cx="2945626" cy="1319280"/>
                </a:xfrm>
                <a:prstGeom prst="flowChartManualOperation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1515076" y="1794139"/>
                  <a:ext cx="3387455" cy="3387454"/>
                </a:xfrm>
                <a:prstGeom prst="ellipse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  <p:cxnSp>
            <p:nvCxnSpPr>
              <p:cNvPr id="33" name="直接连接符 32"/>
              <p:cNvCxnSpPr/>
              <p:nvPr/>
            </p:nvCxnSpPr>
            <p:spPr>
              <a:xfrm>
                <a:off x="2505869" y="3702187"/>
                <a:ext cx="1924050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>
                <a:off x="2220685" y="2993573"/>
                <a:ext cx="2478315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>
                <a:off x="2348706" y="2284959"/>
                <a:ext cx="2243138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文本框 47"/>
              <p:cNvSpPr txBox="1"/>
              <p:nvPr/>
            </p:nvSpPr>
            <p:spPr>
              <a:xfrm>
                <a:off x="2836952" y="3911051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2828900" y="3220976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828899" y="2530902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2828899" y="1840828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53" name="矩形 52"/>
          <p:cNvSpPr/>
          <p:nvPr/>
        </p:nvSpPr>
        <p:spPr>
          <a:xfrm>
            <a:off x="5142980" y="194624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8130019" y="194624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138431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75030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矩形 62"/>
          <p:cNvSpPr/>
          <p:nvPr/>
        </p:nvSpPr>
        <p:spPr>
          <a:xfrm>
            <a:off x="8130019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875030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矩形 68"/>
          <p:cNvSpPr/>
          <p:nvPr/>
        </p:nvSpPr>
        <p:spPr>
          <a:xfrm>
            <a:off x="8866618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0" name="矩形 69"/>
          <p:cNvSpPr/>
          <p:nvPr/>
        </p:nvSpPr>
        <p:spPr>
          <a:xfrm>
            <a:off x="8866618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138431" y="4918806"/>
            <a:ext cx="5703923" cy="1015045"/>
            <a:chOff x="5260401" y="4918806"/>
            <a:chExt cx="5703923" cy="1015045"/>
          </a:xfrm>
        </p:grpSpPr>
        <p:sp>
          <p:nvSpPr>
            <p:cNvPr id="71" name="矩形 70"/>
            <p:cNvSpPr/>
            <p:nvPr/>
          </p:nvSpPr>
          <p:spPr>
            <a:xfrm>
              <a:off x="5260401" y="4918806"/>
              <a:ext cx="5703923" cy="1015045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266700" dist="38100" dir="72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5669604" y="5210885"/>
              <a:ext cx="4885517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071A3003-4CCE-4E40-92BD-90BD33956C5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86658BE6-7A39-45BC-B7D9-9F31B869D7F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99B4BBEE-0A0F-480C-A93F-0DA69B434FD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xmlns="" id="{740489F4-C58E-43B2-AE81-0BE70B185B49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8" name="Freeform 5">
                <a:extLst>
                  <a:ext uri="{FF2B5EF4-FFF2-40B4-BE49-F238E27FC236}">
                    <a16:creationId xmlns:a16="http://schemas.microsoft.com/office/drawing/2014/main" xmlns="" id="{71A4DA5E-36D5-495C-8C40-7715F253EC0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9">
                <a:extLst>
                  <a:ext uri="{FF2B5EF4-FFF2-40B4-BE49-F238E27FC236}">
                    <a16:creationId xmlns:a16="http://schemas.microsoft.com/office/drawing/2014/main" xmlns="" id="{E222D9B8-6D94-4C9D-A0B0-441ED8F733E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2" name="组合 51">
              <a:extLst>
                <a:ext uri="{FF2B5EF4-FFF2-40B4-BE49-F238E27FC236}">
                  <a16:creationId xmlns:a16="http://schemas.microsoft.com/office/drawing/2014/main" xmlns="" id="{3768661F-A08F-4469-892E-1DFA32C9C16E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54" name="Freeform 6">
                <a:extLst>
                  <a:ext uri="{FF2B5EF4-FFF2-40B4-BE49-F238E27FC236}">
                    <a16:creationId xmlns:a16="http://schemas.microsoft.com/office/drawing/2014/main" xmlns="" id="{AD8EBD37-4A17-44D0-92E9-91240121D93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" name="Freeform 7">
                <a:extLst>
                  <a:ext uri="{FF2B5EF4-FFF2-40B4-BE49-F238E27FC236}">
                    <a16:creationId xmlns:a16="http://schemas.microsoft.com/office/drawing/2014/main" xmlns="" id="{4E32643F-2476-47E4-87D2-28111D44D53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Freeform 8">
                <a:extLst>
                  <a:ext uri="{FF2B5EF4-FFF2-40B4-BE49-F238E27FC236}">
                    <a16:creationId xmlns:a16="http://schemas.microsoft.com/office/drawing/2014/main" xmlns="" id="{C5C5C318-6B3E-44B3-A66B-14570E82442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3" grpId="0" animBg="1"/>
      <p:bldP spid="56" grpId="0" animBg="1"/>
      <p:bldP spid="59" grpId="0" animBg="1"/>
      <p:bldP spid="61" grpId="0"/>
      <p:bldP spid="63" grpId="0" animBg="1"/>
      <p:bldP spid="68" grpId="0"/>
      <p:bldP spid="69" grpId="0"/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00358" y="3050501"/>
            <a:ext cx="2505041" cy="3044490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934452" y="1434026"/>
            <a:ext cx="9054518" cy="1016993"/>
            <a:chOff x="1492555" y="1463494"/>
            <a:chExt cx="9054518" cy="1016993"/>
          </a:xfrm>
        </p:grpSpPr>
        <p:sp>
          <p:nvSpPr>
            <p:cNvPr id="4" name="矩形 3"/>
            <p:cNvSpPr/>
            <p:nvPr/>
          </p:nvSpPr>
          <p:spPr>
            <a:xfrm>
              <a:off x="1492555" y="1909112"/>
              <a:ext cx="9054518" cy="5713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1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595949" y="1463494"/>
              <a:ext cx="1425390" cy="4205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  <a:endParaRPr lang="en-US" altLang="zh-CN" sz="16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5727700" y="3191115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38947" y="46229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539046" y="3135694"/>
            <a:ext cx="320185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6550292" y="4567501"/>
            <a:ext cx="3190608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33310" y="2771870"/>
            <a:ext cx="2642122" cy="3028478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78E9B9ED-328C-467B-88BA-3BCF31F5998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27CCFB4-8B07-47EF-9D8F-01A7107E03B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E39088EA-F403-42A9-9AA5-BE9F470092C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510E5237-53FF-4F83-B66F-DD6254E2275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C646A455-D2FC-49D6-A4E5-8F00B269211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xmlns="" id="{E7306A28-4BA4-4598-81D0-C39C7F67EF9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E6373EF1-29A1-48C2-9860-4AEC0A8A8F2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8B2DF379-D362-4597-847F-5864F46244E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:a16="http://schemas.microsoft.com/office/drawing/2014/main" xmlns="" id="{429BB32E-0EA7-4A32-8C5F-79F3E43CEA3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:a16="http://schemas.microsoft.com/office/drawing/2014/main" xmlns="" id="{640A224B-5576-4950-B430-D4AF21AD6C2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0" grpId="0" animBg="1"/>
      <p:bldP spid="15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649" y="2786889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TWO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C8229601-E331-4075-A7F7-8E95B89AB016}"/>
              </a:ext>
            </a:extLst>
          </p:cNvPr>
          <p:cNvGrpSpPr/>
          <p:nvPr/>
        </p:nvGrpSpPr>
        <p:grpSpPr>
          <a:xfrm>
            <a:off x="4120475" y="955972"/>
            <a:ext cx="3446843" cy="5270657"/>
            <a:chOff x="-2524297" y="940746"/>
            <a:chExt cx="3798792" cy="5808831"/>
          </a:xfrm>
        </p:grpSpPr>
        <p:sp>
          <p:nvSpPr>
            <p:cNvPr id="16" name="任意多边形: 形状 15">
              <a:extLst>
                <a:ext uri="{FF2B5EF4-FFF2-40B4-BE49-F238E27FC236}">
                  <a16:creationId xmlns:a16="http://schemas.microsoft.com/office/drawing/2014/main" xmlns="" id="{46FD7CC4-64C4-4F5A-810D-74EB0571FE30}"/>
                </a:ext>
              </a:extLst>
            </p:cNvPr>
            <p:cNvSpPr/>
            <p:nvPr/>
          </p:nvSpPr>
          <p:spPr>
            <a:xfrm>
              <a:off x="-478970" y="944321"/>
              <a:ext cx="1742401" cy="4011207"/>
            </a:xfrm>
            <a:custGeom>
              <a:avLst/>
              <a:gdLst/>
              <a:ahLst/>
              <a:cxnLst/>
              <a:rect l="l" t="t" r="r" b="b"/>
              <a:pathLst>
                <a:path w="1742401" h="4011207">
                  <a:moveTo>
                    <a:pt x="0" y="0"/>
                  </a:moveTo>
                  <a:lnTo>
                    <a:pt x="99274" y="3254"/>
                  </a:lnTo>
                  <a:cubicBezTo>
                    <a:pt x="572317" y="35122"/>
                    <a:pt x="954060" y="178527"/>
                    <a:pt x="1244501" y="433470"/>
                  </a:cubicBezTo>
                  <a:cubicBezTo>
                    <a:pt x="1576434" y="724834"/>
                    <a:pt x="1742401" y="1126227"/>
                    <a:pt x="1742401" y="1637650"/>
                  </a:cubicBezTo>
                  <a:cubicBezTo>
                    <a:pt x="1742401" y="1922867"/>
                    <a:pt x="1694455" y="2180422"/>
                    <a:pt x="1598563" y="2410317"/>
                  </a:cubicBezTo>
                  <a:cubicBezTo>
                    <a:pt x="1502671" y="2640211"/>
                    <a:pt x="1363751" y="2855968"/>
                    <a:pt x="1181803" y="3057587"/>
                  </a:cubicBezTo>
                  <a:cubicBezTo>
                    <a:pt x="999854" y="3259205"/>
                    <a:pt x="708490" y="3501394"/>
                    <a:pt x="307711" y="3784152"/>
                  </a:cubicBezTo>
                  <a:cubicBezTo>
                    <a:pt x="211205" y="3852997"/>
                    <a:pt x="122612" y="3917924"/>
                    <a:pt x="41934" y="3978932"/>
                  </a:cubicBezTo>
                  <a:lnTo>
                    <a:pt x="0" y="4011207"/>
                  </a:lnTo>
                  <a:lnTo>
                    <a:pt x="0" y="2676307"/>
                  </a:lnTo>
                  <a:lnTo>
                    <a:pt x="24992" y="2651747"/>
                  </a:lnTo>
                  <a:cubicBezTo>
                    <a:pt x="111433" y="2563173"/>
                    <a:pt x="182315" y="2479009"/>
                    <a:pt x="237637" y="2399252"/>
                  </a:cubicBezTo>
                  <a:cubicBezTo>
                    <a:pt x="385163" y="2186569"/>
                    <a:pt x="458925" y="1960977"/>
                    <a:pt x="458925" y="1722477"/>
                  </a:cubicBezTo>
                  <a:cubicBezTo>
                    <a:pt x="458925" y="1401301"/>
                    <a:pt x="349433" y="1180493"/>
                    <a:pt x="130450" y="1060052"/>
                  </a:cubicBezTo>
                  <a:lnTo>
                    <a:pt x="0" y="10056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 dirty="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83690550-C401-4CC4-A13F-DF3FFFDDB172}"/>
                </a:ext>
              </a:extLst>
            </p:cNvPr>
            <p:cNvSpPr/>
            <p:nvPr/>
          </p:nvSpPr>
          <p:spPr>
            <a:xfrm>
              <a:off x="-478970" y="5757466"/>
              <a:ext cx="1753465" cy="992111"/>
            </a:xfrm>
            <a:custGeom>
              <a:avLst/>
              <a:gdLst/>
              <a:ahLst/>
              <a:cxnLst/>
              <a:rect l="l" t="t" r="r" b="b"/>
              <a:pathLst>
                <a:path w="1753465" h="992111">
                  <a:moveTo>
                    <a:pt x="0" y="0"/>
                  </a:moveTo>
                  <a:lnTo>
                    <a:pt x="1753465" y="0"/>
                  </a:lnTo>
                  <a:lnTo>
                    <a:pt x="1753465" y="992111"/>
                  </a:lnTo>
                  <a:lnTo>
                    <a:pt x="0" y="9921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:a16="http://schemas.microsoft.com/office/drawing/2014/main" xmlns="" id="{E2C98904-285B-473F-8E16-ECEA75E5D94C}"/>
                </a:ext>
              </a:extLst>
            </p:cNvPr>
            <p:cNvSpPr/>
            <p:nvPr/>
          </p:nvSpPr>
          <p:spPr>
            <a:xfrm>
              <a:off x="-2269815" y="940746"/>
              <a:ext cx="1790844" cy="1545333"/>
            </a:xfrm>
            <a:custGeom>
              <a:avLst/>
              <a:gdLst/>
              <a:ahLst/>
              <a:cxnLst/>
              <a:rect l="l" t="t" r="r" b="b"/>
              <a:pathLst>
                <a:path w="1790844" h="1545333">
                  <a:moveTo>
                    <a:pt x="1681795" y="0"/>
                  </a:moveTo>
                  <a:lnTo>
                    <a:pt x="1790844" y="3575"/>
                  </a:lnTo>
                  <a:lnTo>
                    <a:pt x="1790844" y="1009273"/>
                  </a:lnTo>
                  <a:lnTo>
                    <a:pt x="1776764" y="1003406"/>
                  </a:lnTo>
                  <a:cubicBezTo>
                    <a:pt x="1671652" y="971289"/>
                    <a:pt x="1549021" y="955230"/>
                    <a:pt x="1408872" y="955230"/>
                  </a:cubicBezTo>
                  <a:cubicBezTo>
                    <a:pt x="917119" y="955230"/>
                    <a:pt x="447495" y="1151931"/>
                    <a:pt x="0" y="1545333"/>
                  </a:cubicBezTo>
                  <a:lnTo>
                    <a:pt x="0" y="483147"/>
                  </a:lnTo>
                  <a:cubicBezTo>
                    <a:pt x="499129" y="161049"/>
                    <a:pt x="1059728" y="0"/>
                    <a:pt x="16817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38A232D6-94F4-470D-BD10-642D99FB2A32}"/>
                </a:ext>
              </a:extLst>
            </p:cNvPr>
            <p:cNvSpPr/>
            <p:nvPr/>
          </p:nvSpPr>
          <p:spPr>
            <a:xfrm>
              <a:off x="-2524297" y="3620628"/>
              <a:ext cx="2045326" cy="3128949"/>
            </a:xfrm>
            <a:custGeom>
              <a:avLst/>
              <a:gdLst/>
              <a:ahLst/>
              <a:cxnLst/>
              <a:rect l="l" t="t" r="r" b="b"/>
              <a:pathLst>
                <a:path w="2045326" h="3128949">
                  <a:moveTo>
                    <a:pt x="2045326" y="0"/>
                  </a:moveTo>
                  <a:lnTo>
                    <a:pt x="2045326" y="1334900"/>
                  </a:lnTo>
                  <a:lnTo>
                    <a:pt x="1972178" y="1391198"/>
                  </a:lnTo>
                  <a:cubicBezTo>
                    <a:pt x="1790268" y="1533922"/>
                    <a:pt x="1657822" y="1652154"/>
                    <a:pt x="1574839" y="1745894"/>
                  </a:cubicBezTo>
                  <a:cubicBezTo>
                    <a:pt x="1442065" y="1895878"/>
                    <a:pt x="1375679" y="2026193"/>
                    <a:pt x="1375679" y="2136838"/>
                  </a:cubicBezTo>
                  <a:lnTo>
                    <a:pt x="2045326" y="2136838"/>
                  </a:lnTo>
                  <a:lnTo>
                    <a:pt x="2045326" y="3128949"/>
                  </a:lnTo>
                  <a:lnTo>
                    <a:pt x="0" y="3128949"/>
                  </a:lnTo>
                  <a:lnTo>
                    <a:pt x="0" y="2704812"/>
                  </a:lnTo>
                  <a:cubicBezTo>
                    <a:pt x="0" y="2407302"/>
                    <a:pt x="54707" y="2135608"/>
                    <a:pt x="164122" y="1889732"/>
                  </a:cubicBezTo>
                  <a:cubicBezTo>
                    <a:pt x="273537" y="1643855"/>
                    <a:pt x="424137" y="1414575"/>
                    <a:pt x="615920" y="1201892"/>
                  </a:cubicBezTo>
                  <a:cubicBezTo>
                    <a:pt x="807704" y="989209"/>
                    <a:pt x="1105214" y="740259"/>
                    <a:pt x="1508452" y="455043"/>
                  </a:cubicBezTo>
                  <a:cubicBezTo>
                    <a:pt x="1692859" y="317352"/>
                    <a:pt x="1849605" y="187499"/>
                    <a:pt x="1978691" y="65482"/>
                  </a:cubicBezTo>
                  <a:lnTo>
                    <a:pt x="204532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496903A3-702E-4819-88EA-FCD9D3916D40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</p:spTree>
    <p:extLst>
      <p:ext uri="{BB962C8B-B14F-4D97-AF65-F5344CB8AC3E}">
        <p14:creationId xmlns:p14="http://schemas.microsoft.com/office/powerpoint/2010/main" val="358587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606800"/>
            <a:ext cx="4838700" cy="247650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137274" y="1577801"/>
            <a:ext cx="3371850" cy="4057997"/>
          </a:xfrm>
          <a:prstGeom prst="rect">
            <a:avLst/>
          </a:prstGeom>
          <a:noFill/>
          <a:ln w="3175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38700" y="1993900"/>
            <a:ext cx="7353300" cy="3225800"/>
            <a:chOff x="4838700" y="1993900"/>
            <a:chExt cx="7353300" cy="3225800"/>
          </a:xfrm>
        </p:grpSpPr>
        <p:sp>
          <p:nvSpPr>
            <p:cNvPr id="29" name="矩形 28"/>
            <p:cNvSpPr/>
            <p:nvPr/>
          </p:nvSpPr>
          <p:spPr>
            <a:xfrm>
              <a:off x="4838700" y="1993900"/>
              <a:ext cx="7353300" cy="322580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43595" y="2397889"/>
              <a:ext cx="11144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336401" y="3092102"/>
              <a:ext cx="6357898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5458430" y="2857500"/>
              <a:ext cx="18923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53212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2643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377756" y="2207580"/>
            <a:ext cx="13853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F01B344A-A791-4189-9DF4-EBE3BBB6C0FB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07F5F8FB-7BF6-4CC1-9A03-DEE1D9AD9B4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E966AC48-0808-4F7A-BDD4-2C2929B5FD93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CBDA2ED5-7028-43C6-917F-305E56EDFD1C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6" name="Freeform 5">
                <a:extLst>
                  <a:ext uri="{FF2B5EF4-FFF2-40B4-BE49-F238E27FC236}">
                    <a16:creationId xmlns:a16="http://schemas.microsoft.com/office/drawing/2014/main" xmlns="" id="{0E1C4879-C30C-4A58-AA1F-BA15A9771079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9">
                <a:extLst>
                  <a:ext uri="{FF2B5EF4-FFF2-40B4-BE49-F238E27FC236}">
                    <a16:creationId xmlns:a16="http://schemas.microsoft.com/office/drawing/2014/main" xmlns="" id="{4386EBCD-EE7E-4620-842B-7E6DC0B3D03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F80CF0D-7E3D-4E46-B357-C44785B2DC24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>
                <a:extLst>
                  <a:ext uri="{FF2B5EF4-FFF2-40B4-BE49-F238E27FC236}">
                    <a16:creationId xmlns:a16="http://schemas.microsoft.com/office/drawing/2014/main" xmlns="" id="{BA37B213-B422-4D54-ADD8-CDD6747EC72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7">
                <a:extLst>
                  <a:ext uri="{FF2B5EF4-FFF2-40B4-BE49-F238E27FC236}">
                    <a16:creationId xmlns:a16="http://schemas.microsoft.com/office/drawing/2014/main" xmlns="" id="{7FDA3957-E6C9-4165-B41E-E73EBD4E81A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8">
                <a:extLst>
                  <a:ext uri="{FF2B5EF4-FFF2-40B4-BE49-F238E27FC236}">
                    <a16:creationId xmlns:a16="http://schemas.microsoft.com/office/drawing/2014/main" xmlns="" id="{928A3386-9BC7-4B8B-8E3E-E2CD8FDB358C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931887"/>
            <a:ext cx="12192000" cy="3048000"/>
          </a:xfrm>
          <a:prstGeom prst="rect">
            <a:avLst/>
          </a:prstGeom>
          <a:solidFill>
            <a:srgbClr val="6A6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99537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7" name="矩形 16"/>
          <p:cNvSpPr/>
          <p:nvPr/>
        </p:nvSpPr>
        <p:spPr>
          <a:xfrm>
            <a:off x="5289454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8431568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" name="椭圆 7"/>
          <p:cNvSpPr/>
          <p:nvPr/>
        </p:nvSpPr>
        <p:spPr>
          <a:xfrm>
            <a:off x="1821559" y="1812037"/>
            <a:ext cx="2052829" cy="2052829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016630" y="1812037"/>
            <a:ext cx="2052829" cy="2052829"/>
          </a:xfrm>
          <a:prstGeom prst="ellipse">
            <a:avLst/>
          </a:prstGeom>
          <a:blipFill>
            <a:blip r:embed="rId5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211701" y="1812037"/>
            <a:ext cx="2052829" cy="2052829"/>
          </a:xfrm>
          <a:prstGeom prst="ellipse">
            <a:avLst/>
          </a:prstGeom>
          <a:blipFill>
            <a:blip r:embed="rId6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97290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533590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矩形 14"/>
          <p:cNvSpPr/>
          <p:nvPr/>
        </p:nvSpPr>
        <p:spPr>
          <a:xfrm>
            <a:off x="848743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89D0D5AB-AE5C-4743-B95B-ED983349B7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5B99FC1F-0FA7-43EF-A99F-18622839593B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CBFE17F1-0484-4C24-A43E-CEEBC0DAC1F9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C0DBC4D2-3CE9-4ED6-8571-1176B85BC9CB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>
                <a:extLst>
                  <a:ext uri="{FF2B5EF4-FFF2-40B4-BE49-F238E27FC236}">
                    <a16:creationId xmlns:a16="http://schemas.microsoft.com/office/drawing/2014/main" xmlns="" id="{2C853F08-5886-4604-B912-ECC964A93601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>
                <a:extLst>
                  <a:ext uri="{FF2B5EF4-FFF2-40B4-BE49-F238E27FC236}">
                    <a16:creationId xmlns:a16="http://schemas.microsoft.com/office/drawing/2014/main" xmlns="" id="{6C55CA62-57E3-4264-BE05-BE7F62DA1BF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3506B1B0-F15F-4CFA-B80D-F60E30D7E50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xmlns="" id="{F289966D-E97E-42B1-8245-21ED94114D2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>
                <a:extLst>
                  <a:ext uri="{FF2B5EF4-FFF2-40B4-BE49-F238E27FC236}">
                    <a16:creationId xmlns:a16="http://schemas.microsoft.com/office/drawing/2014/main" xmlns="" id="{F96B1A03-F6E6-476F-A3BD-8C87B4FB535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>
                <a:extLst>
                  <a:ext uri="{FF2B5EF4-FFF2-40B4-BE49-F238E27FC236}">
                    <a16:creationId xmlns:a16="http://schemas.microsoft.com/office/drawing/2014/main" xmlns="" id="{876898AE-48BD-4CCE-8CE8-F8115FB00D5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927100" y="1625600"/>
            <a:ext cx="3296397" cy="2743200"/>
            <a:chOff x="927100" y="1625600"/>
            <a:chExt cx="3296397" cy="27432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927100" y="1625600"/>
              <a:ext cx="3296397" cy="2241550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927100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12.253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44999" y="1625600"/>
            <a:ext cx="3299199" cy="2743200"/>
            <a:chOff x="4444999" y="1625600"/>
            <a:chExt cx="3299199" cy="274320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4444999" y="1625600"/>
              <a:ext cx="3296397" cy="2241550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4447801" y="3892550"/>
              <a:ext cx="3296397" cy="47625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31.201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962898" y="1625600"/>
            <a:ext cx="3296397" cy="2743200"/>
            <a:chOff x="7962898" y="1625600"/>
            <a:chExt cx="3296397" cy="2743200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7962898" y="1625600"/>
              <a:ext cx="3296397" cy="2241550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7962898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54.005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27100" y="4587655"/>
            <a:ext cx="1816099" cy="505046"/>
          </a:xfrm>
          <a:prstGeom prst="rect">
            <a:avLst/>
          </a:prstGeom>
          <a:noFill/>
          <a:ln>
            <a:noFill/>
          </a:ln>
          <a:effectLst>
            <a:outerShdw blurRad="4572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929902" y="5221179"/>
            <a:ext cx="10332195" cy="702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16C083F3-0A6F-49A2-9465-E87D941C7A4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DCB68086-A79C-41A0-958F-C4C0A013BAF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8CD685CB-FFAA-42CB-A934-238413A462B0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1056A5DD-56BF-445B-AAD9-0B4A34F6DFC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35F76F5C-C75E-47C7-9BD4-922EDC86B480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xmlns="" id="{C245256A-2E41-43B1-86F4-5D0CAE01396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3E70958E-E7BE-4664-B3DF-4FD82DCF7FC8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77CE035C-6964-4AB4-8DD0-506C49C543B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:a16="http://schemas.microsoft.com/office/drawing/2014/main" xmlns="" id="{3E66E230-799C-427B-A5B9-26BB14532BE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:a16="http://schemas.microsoft.com/office/drawing/2014/main" xmlns="" id="{7CE382D3-0502-49F8-B9EF-A0E65CE8D47E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79270"/>
            <a:ext cx="6090604" cy="3464031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9599701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288915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787260" y="262650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矩形 54"/>
          <p:cNvSpPr/>
          <p:nvPr/>
        </p:nvSpPr>
        <p:spPr>
          <a:xfrm>
            <a:off x="9098046" y="2636269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260802" y="4063125"/>
            <a:ext cx="6931198" cy="2099259"/>
            <a:chOff x="0" y="4063125"/>
            <a:chExt cx="12192000" cy="2099259"/>
          </a:xfrm>
        </p:grpSpPr>
        <p:sp>
          <p:nvSpPr>
            <p:cNvPr id="51" name="矩形 50"/>
            <p:cNvSpPr/>
            <p:nvPr/>
          </p:nvSpPr>
          <p:spPr>
            <a:xfrm>
              <a:off x="0" y="4063125"/>
              <a:ext cx="12192000" cy="2099259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4318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083330" y="4420106"/>
              <a:ext cx="995231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91049" y="5451158"/>
            <a:ext cx="1531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4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56F6C159-C238-443D-89BA-74C4AD701A0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E51F0EFA-9A2F-42FC-9737-71A3D2AAE90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017C770E-29C4-40BC-85A4-E2109DF8964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54A58380-7952-4086-8843-2B41D40E681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>
                <a:extLst>
                  <a:ext uri="{FF2B5EF4-FFF2-40B4-BE49-F238E27FC236}">
                    <a16:creationId xmlns:a16="http://schemas.microsoft.com/office/drawing/2014/main" xmlns="" id="{936E5383-83A7-4630-BFEE-396D5A1ABD23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>
                <a:extLst>
                  <a:ext uri="{FF2B5EF4-FFF2-40B4-BE49-F238E27FC236}">
                    <a16:creationId xmlns:a16="http://schemas.microsoft.com/office/drawing/2014/main" xmlns="" id="{7B9DFDAC-45D3-429D-B8EF-45B00A7D9C65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7DD6DD56-02AA-478A-BC46-46F79D1E3C8B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8" name="Freeform 6">
                <a:extLst>
                  <a:ext uri="{FF2B5EF4-FFF2-40B4-BE49-F238E27FC236}">
                    <a16:creationId xmlns:a16="http://schemas.microsoft.com/office/drawing/2014/main" xmlns="" id="{7FD61414-AB1E-45F6-AC0F-ADE0CE1498D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7">
                <a:extLst>
                  <a:ext uri="{FF2B5EF4-FFF2-40B4-BE49-F238E27FC236}">
                    <a16:creationId xmlns:a16="http://schemas.microsoft.com/office/drawing/2014/main" xmlns="" id="{54A8516A-BCE8-4913-A240-34CF7CD5239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8">
                <a:extLst>
                  <a:ext uri="{FF2B5EF4-FFF2-40B4-BE49-F238E27FC236}">
                    <a16:creationId xmlns:a16="http://schemas.microsoft.com/office/drawing/2014/main" xmlns="" id="{1E8A81A0-6A9B-469C-A318-E5723BEF6BD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8" grpId="0" animBg="1"/>
      <p:bldP spid="54" grpId="0"/>
      <p:bldP spid="55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151" y="2760744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</a:t>
            </a:r>
          </a:p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THREE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FC70E496-61D8-48BF-BDA8-99322E14C7B8}"/>
              </a:ext>
            </a:extLst>
          </p:cNvPr>
          <p:cNvGrpSpPr/>
          <p:nvPr/>
        </p:nvGrpSpPr>
        <p:grpSpPr>
          <a:xfrm>
            <a:off x="3913961" y="875128"/>
            <a:ext cx="3588568" cy="5351501"/>
            <a:chOff x="-3522428" y="704095"/>
            <a:chExt cx="3588568" cy="5351501"/>
          </a:xfrm>
        </p:grpSpPr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7CCA39DE-BED1-46B6-8703-A446F58FD990}"/>
                </a:ext>
              </a:extLst>
            </p:cNvPr>
            <p:cNvSpPr/>
            <p:nvPr/>
          </p:nvSpPr>
          <p:spPr>
            <a:xfrm>
              <a:off x="-1709311" y="704161"/>
              <a:ext cx="1775451" cy="5351370"/>
            </a:xfrm>
            <a:custGeom>
              <a:avLst/>
              <a:gdLst/>
              <a:ahLst/>
              <a:cxnLst/>
              <a:rect l="l" t="t" r="r" b="b"/>
              <a:pathLst>
                <a:path w="1775451" h="5351370">
                  <a:moveTo>
                    <a:pt x="0" y="0"/>
                  </a:moveTo>
                  <a:lnTo>
                    <a:pt x="189375" y="5553"/>
                  </a:lnTo>
                  <a:cubicBezTo>
                    <a:pt x="623155" y="31773"/>
                    <a:pt x="963752" y="149765"/>
                    <a:pt x="1211165" y="359528"/>
                  </a:cubicBezTo>
                  <a:cubicBezTo>
                    <a:pt x="1493923" y="599257"/>
                    <a:pt x="1635301" y="939181"/>
                    <a:pt x="1635301" y="1379301"/>
                  </a:cubicBezTo>
                  <a:cubicBezTo>
                    <a:pt x="1635301" y="1691564"/>
                    <a:pt x="1547401" y="1955266"/>
                    <a:pt x="1371599" y="2170408"/>
                  </a:cubicBezTo>
                  <a:cubicBezTo>
                    <a:pt x="1195797" y="2385550"/>
                    <a:pt x="925948" y="2531232"/>
                    <a:pt x="562051" y="2607454"/>
                  </a:cubicBezTo>
                  <a:lnTo>
                    <a:pt x="562051" y="2622207"/>
                  </a:lnTo>
                  <a:cubicBezTo>
                    <a:pt x="940701" y="2664005"/>
                    <a:pt x="1237596" y="2793091"/>
                    <a:pt x="1452738" y="3009462"/>
                  </a:cubicBezTo>
                  <a:cubicBezTo>
                    <a:pt x="1667880" y="3225833"/>
                    <a:pt x="1775451" y="3501215"/>
                    <a:pt x="1775451" y="3835607"/>
                  </a:cubicBezTo>
                  <a:cubicBezTo>
                    <a:pt x="1775451" y="4327360"/>
                    <a:pt x="1622393" y="4702936"/>
                    <a:pt x="1316277" y="4962335"/>
                  </a:cubicBezTo>
                  <a:cubicBezTo>
                    <a:pt x="1048426" y="5189310"/>
                    <a:pt x="678448" y="5316984"/>
                    <a:pt x="206346" y="5345355"/>
                  </a:cubicBezTo>
                  <a:lnTo>
                    <a:pt x="0" y="5351370"/>
                  </a:lnTo>
                  <a:lnTo>
                    <a:pt x="0" y="4661599"/>
                  </a:lnTo>
                  <a:lnTo>
                    <a:pt x="204300" y="4647690"/>
                  </a:lnTo>
                  <a:cubicBezTo>
                    <a:pt x="397928" y="4619569"/>
                    <a:pt x="552831" y="4549264"/>
                    <a:pt x="669007" y="4436775"/>
                  </a:cubicBezTo>
                  <a:cubicBezTo>
                    <a:pt x="823909" y="4286790"/>
                    <a:pt x="901360" y="4072878"/>
                    <a:pt x="901360" y="3795037"/>
                  </a:cubicBezTo>
                  <a:cubicBezTo>
                    <a:pt x="901360" y="3539325"/>
                    <a:pt x="805468" y="3340780"/>
                    <a:pt x="613685" y="3199401"/>
                  </a:cubicBezTo>
                  <a:cubicBezTo>
                    <a:pt x="469847" y="3093368"/>
                    <a:pt x="275528" y="3027096"/>
                    <a:pt x="30727" y="3000587"/>
                  </a:cubicBezTo>
                  <a:lnTo>
                    <a:pt x="0" y="2998175"/>
                  </a:lnTo>
                  <a:lnTo>
                    <a:pt x="0" y="2267036"/>
                  </a:lnTo>
                  <a:lnTo>
                    <a:pt x="190470" y="2230802"/>
                  </a:lnTo>
                  <a:cubicBezTo>
                    <a:pt x="317711" y="2196072"/>
                    <a:pt x="425590" y="2143977"/>
                    <a:pt x="514105" y="2074516"/>
                  </a:cubicBezTo>
                  <a:cubicBezTo>
                    <a:pt x="691136" y="1935596"/>
                    <a:pt x="779651" y="1737051"/>
                    <a:pt x="779651" y="1478881"/>
                  </a:cubicBezTo>
                  <a:cubicBezTo>
                    <a:pt x="779651" y="1213334"/>
                    <a:pt x="711421" y="1014789"/>
                    <a:pt x="574959" y="883245"/>
                  </a:cubicBezTo>
                  <a:cubicBezTo>
                    <a:pt x="472613" y="784587"/>
                    <a:pt x="336728" y="722926"/>
                    <a:pt x="167304" y="698261"/>
                  </a:cubicBezTo>
                  <a:lnTo>
                    <a:pt x="0" y="686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1D0B607D-B3F5-445F-9E52-83C8E8CED9F6}"/>
                </a:ext>
              </a:extLst>
            </p:cNvPr>
            <p:cNvSpPr/>
            <p:nvPr/>
          </p:nvSpPr>
          <p:spPr>
            <a:xfrm>
              <a:off x="-3411784" y="704095"/>
              <a:ext cx="1702472" cy="1456818"/>
            </a:xfrm>
            <a:custGeom>
              <a:avLst/>
              <a:gdLst/>
              <a:ahLst/>
              <a:cxnLst/>
              <a:rect l="l" t="t" r="r" b="b"/>
              <a:pathLst>
                <a:path w="1702472" h="1456818">
                  <a:moveTo>
                    <a:pt x="1700236" y="0"/>
                  </a:moveTo>
                  <a:lnTo>
                    <a:pt x="1702472" y="66"/>
                  </a:lnTo>
                  <a:lnTo>
                    <a:pt x="1702472" y="686903"/>
                  </a:lnTo>
                  <a:lnTo>
                    <a:pt x="1689172" y="685995"/>
                  </a:lnTo>
                  <a:cubicBezTo>
                    <a:pt x="1182666" y="685995"/>
                    <a:pt x="899908" y="942936"/>
                    <a:pt x="840898" y="1456818"/>
                  </a:cubicBezTo>
                  <a:lnTo>
                    <a:pt x="0" y="1394119"/>
                  </a:lnTo>
                  <a:cubicBezTo>
                    <a:pt x="51634" y="951542"/>
                    <a:pt x="227436" y="608544"/>
                    <a:pt x="527405" y="365126"/>
                  </a:cubicBezTo>
                  <a:cubicBezTo>
                    <a:pt x="827375" y="121709"/>
                    <a:pt x="1218318" y="0"/>
                    <a:pt x="17002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xmlns="" id="{268E53B5-D3ED-450E-BBBF-F52D4A36551F}"/>
                </a:ext>
              </a:extLst>
            </p:cNvPr>
            <p:cNvSpPr/>
            <p:nvPr/>
          </p:nvSpPr>
          <p:spPr>
            <a:xfrm>
              <a:off x="-2320092" y="2971197"/>
              <a:ext cx="610780" cy="731139"/>
            </a:xfrm>
            <a:custGeom>
              <a:avLst/>
              <a:gdLst/>
              <a:ahLst/>
              <a:cxnLst/>
              <a:rect l="l" t="t" r="r" b="b"/>
              <a:pathLst>
                <a:path w="610780" h="731139">
                  <a:moveTo>
                    <a:pt x="610780" y="0"/>
                  </a:moveTo>
                  <a:lnTo>
                    <a:pt x="610780" y="731139"/>
                  </a:lnTo>
                  <a:lnTo>
                    <a:pt x="514900" y="723611"/>
                  </a:lnTo>
                  <a:cubicBezTo>
                    <a:pt x="471295" y="721402"/>
                    <a:pt x="426288" y="720297"/>
                    <a:pt x="379879" y="720297"/>
                  </a:cubicBezTo>
                  <a:lnTo>
                    <a:pt x="0" y="720297"/>
                  </a:lnTo>
                  <a:lnTo>
                    <a:pt x="0" y="15861"/>
                  </a:lnTo>
                  <a:lnTo>
                    <a:pt x="361438" y="15861"/>
                  </a:lnTo>
                  <a:cubicBezTo>
                    <a:pt x="444421" y="15861"/>
                    <a:pt x="522564" y="11520"/>
                    <a:pt x="595866" y="2837"/>
                  </a:cubicBezTo>
                  <a:lnTo>
                    <a:pt x="61078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xmlns="" id="{0021A544-A258-4E32-94E0-94F6F174718E}"/>
                </a:ext>
              </a:extLst>
            </p:cNvPr>
            <p:cNvSpPr/>
            <p:nvPr/>
          </p:nvSpPr>
          <p:spPr>
            <a:xfrm>
              <a:off x="-3522428" y="4528703"/>
              <a:ext cx="1813116" cy="1526893"/>
            </a:xfrm>
            <a:custGeom>
              <a:avLst/>
              <a:gdLst/>
              <a:ahLst/>
              <a:cxnLst/>
              <a:rect l="l" t="t" r="r" b="b"/>
              <a:pathLst>
                <a:path w="1813116" h="1526893">
                  <a:moveTo>
                    <a:pt x="859338" y="0"/>
                  </a:moveTo>
                  <a:cubicBezTo>
                    <a:pt x="898678" y="285217"/>
                    <a:pt x="997029" y="496056"/>
                    <a:pt x="1154390" y="632517"/>
                  </a:cubicBezTo>
                  <a:cubicBezTo>
                    <a:pt x="1311751" y="768979"/>
                    <a:pt x="1530581" y="837209"/>
                    <a:pt x="1810880" y="837209"/>
                  </a:cubicBezTo>
                  <a:lnTo>
                    <a:pt x="1813116" y="837057"/>
                  </a:lnTo>
                  <a:lnTo>
                    <a:pt x="1813116" y="1526828"/>
                  </a:lnTo>
                  <a:lnTo>
                    <a:pt x="1810880" y="1526893"/>
                  </a:lnTo>
                  <a:cubicBezTo>
                    <a:pt x="1277328" y="1526893"/>
                    <a:pt x="856879" y="1405799"/>
                    <a:pt x="549534" y="1163611"/>
                  </a:cubicBezTo>
                  <a:cubicBezTo>
                    <a:pt x="242188" y="921422"/>
                    <a:pt x="59010" y="559369"/>
                    <a:pt x="0" y="77451"/>
                  </a:cubicBezTo>
                  <a:lnTo>
                    <a:pt x="85933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9973B95-9A0D-405B-B098-A7C525E2BF58}"/>
              </a:ext>
            </a:extLst>
          </p:cNvPr>
          <p:cNvSpPr/>
          <p:nvPr/>
        </p:nvSpPr>
        <p:spPr>
          <a:xfrm>
            <a:off x="7795132" y="5635795"/>
            <a:ext cx="4325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形象与设计</a:t>
            </a:r>
          </a:p>
        </p:txBody>
      </p:sp>
    </p:spTree>
    <p:extLst>
      <p:ext uri="{BB962C8B-B14F-4D97-AF65-F5344CB8AC3E}">
        <p14:creationId xmlns:p14="http://schemas.microsoft.com/office/powerpoint/2010/main" val="50994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4248150"/>
            <a:ext cx="12192000" cy="2609850"/>
          </a:xfrm>
          <a:prstGeom prst="rect">
            <a:avLst/>
          </a:prstGeom>
        </p:spPr>
      </p:pic>
      <p:graphicFrame>
        <p:nvGraphicFramePr>
          <p:cNvPr id="4" name="图表 3"/>
          <p:cNvGraphicFramePr/>
          <p:nvPr/>
        </p:nvGraphicFramePr>
        <p:xfrm>
          <a:off x="1233377" y="1520990"/>
          <a:ext cx="9652221" cy="2544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矩形 14"/>
          <p:cNvSpPr/>
          <p:nvPr/>
        </p:nvSpPr>
        <p:spPr>
          <a:xfrm>
            <a:off x="1299875" y="4929827"/>
            <a:ext cx="1857829" cy="1246495"/>
          </a:xfrm>
          <a:prstGeom prst="rect">
            <a:avLst/>
          </a:prstGeom>
          <a:solidFill>
            <a:srgbClr val="404040"/>
          </a:solidFill>
          <a:ln>
            <a:noFill/>
          </a:ln>
          <a:effectLst>
            <a:outerShdw blurRad="165100" dist="38100" dir="8100000" sx="107000" sy="107000" algn="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21,536</a:t>
            </a:r>
            <a:endParaRPr lang="zh-CN" altLang="en-US" sz="36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43071" y="4248150"/>
            <a:ext cx="8448929" cy="2609849"/>
            <a:chOff x="3743071" y="4248150"/>
            <a:chExt cx="8448929" cy="2609849"/>
          </a:xfrm>
        </p:grpSpPr>
        <p:sp>
          <p:nvSpPr>
            <p:cNvPr id="3" name="矩形 2"/>
            <p:cNvSpPr/>
            <p:nvPr/>
          </p:nvSpPr>
          <p:spPr>
            <a:xfrm>
              <a:off x="3743071" y="4248150"/>
              <a:ext cx="8448929" cy="2609849"/>
            </a:xfrm>
            <a:prstGeom prst="rect">
              <a:avLst/>
            </a:prstGeom>
            <a:solidFill>
              <a:srgbClr val="6A6A6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057529" y="4837494"/>
              <a:ext cx="7204329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328074FF-E3FD-48C0-82FA-19840DB8628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FF2C1838-B7A5-450D-8D24-F61B769D373C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B5964CD5-3F25-46D5-BB63-E90E85A7452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C99D9007-2DE3-4DC1-B5D6-AC0DC35C10B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xmlns="" id="{404DC038-F1AF-4DE8-88D3-FD9063D708A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:a16="http://schemas.microsoft.com/office/drawing/2014/main" xmlns="" id="{893A64AA-5A01-46CB-8D8A-272C94404EA2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D3A29282-A2D9-4C79-86C6-6AB40C154151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A4E0D420-BF5E-47DC-919F-FD8B90691E8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:a16="http://schemas.microsoft.com/office/drawing/2014/main" xmlns="" id="{9CDB8FEA-10F5-4572-A435-2C49D97CD1D6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:a16="http://schemas.microsoft.com/office/drawing/2014/main" xmlns="" id="{0D45A953-4430-4A17-A18E-62200478C86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7438" y="1886856"/>
            <a:ext cx="4270912" cy="4037008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26713" y="1601233"/>
            <a:ext cx="4232635" cy="3990186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6599000" y="454548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599001" y="19774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599000" y="3261489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500476" y="2000815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1" name="矩形 40"/>
          <p:cNvSpPr/>
          <p:nvPr/>
        </p:nvSpPr>
        <p:spPr>
          <a:xfrm>
            <a:off x="7500476" y="3284808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矩形 41"/>
          <p:cNvSpPr/>
          <p:nvPr/>
        </p:nvSpPr>
        <p:spPr>
          <a:xfrm>
            <a:off x="7500476" y="4568800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52188" y="4307724"/>
            <a:ext cx="2990842" cy="1010436"/>
            <a:chOff x="656776" y="4189954"/>
            <a:chExt cx="2990842" cy="1010436"/>
          </a:xfrm>
        </p:grpSpPr>
        <p:sp>
          <p:nvSpPr>
            <p:cNvPr id="3" name="矩形 2"/>
            <p:cNvSpPr/>
            <p:nvPr/>
          </p:nvSpPr>
          <p:spPr>
            <a:xfrm>
              <a:off x="656776" y="4189954"/>
              <a:ext cx="2990842" cy="97901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368300" dist="38100" dir="8100000" sx="103000" sy="103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86855" y="4232438"/>
              <a:ext cx="11144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768286" y="4554059"/>
              <a:ext cx="23657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zh-CN" altLang="en-US" sz="1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7C2535A-AE25-4E34-ADC0-8C8DBDE63721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B3709DD5-D0F2-45B1-BCCD-2E26C838E5A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F177234-9204-422E-A3BD-62EBB43F104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6064ADA2-D093-4E37-BFAC-3D525704B8F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3" name="Freeform 5">
                <a:extLst>
                  <a:ext uri="{FF2B5EF4-FFF2-40B4-BE49-F238E27FC236}">
                    <a16:creationId xmlns:a16="http://schemas.microsoft.com/office/drawing/2014/main" xmlns="" id="{7605FBA9-421B-4B88-90A3-0F73574CFDE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9">
                <a:extLst>
                  <a:ext uri="{FF2B5EF4-FFF2-40B4-BE49-F238E27FC236}">
                    <a16:creationId xmlns:a16="http://schemas.microsoft.com/office/drawing/2014/main" xmlns="" id="{CFC893E8-24AF-430C-8B07-0D919416A6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89FF242E-F114-4AE8-9DAD-FD7F80E50DD7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4EBF69A6-002F-4C1F-9D87-512EA97F718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:a16="http://schemas.microsoft.com/office/drawing/2014/main" xmlns="" id="{FD8E9DE5-1F28-431A-972C-9D356E2E430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:a16="http://schemas.microsoft.com/office/drawing/2014/main" xmlns="" id="{99F0CBD3-4C01-4C44-8AB1-68F6578DC4A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5" grpId="0" animBg="1"/>
      <p:bldP spid="26" grpId="0" animBg="1"/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81798"/>
            <a:ext cx="12192000" cy="35492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87970" y="2589481"/>
            <a:ext cx="3253006" cy="75474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54000" dist="63500" dir="57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7" name="矩形 6"/>
          <p:cNvSpPr/>
          <p:nvPr/>
        </p:nvSpPr>
        <p:spPr>
          <a:xfrm>
            <a:off x="6804662" y="185538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588501" y="185538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17943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8901782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902003" y="3529526"/>
            <a:ext cx="36249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3" name="矩形 12"/>
          <p:cNvSpPr/>
          <p:nvPr/>
        </p:nvSpPr>
        <p:spPr>
          <a:xfrm>
            <a:off x="6828747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588501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901782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3" name="矩形 22"/>
          <p:cNvSpPr/>
          <p:nvPr/>
        </p:nvSpPr>
        <p:spPr>
          <a:xfrm>
            <a:off x="6142028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3C5C9E01-271B-44E2-8F2C-8E5CA9F6B36C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078A31CF-A1FE-4017-BBE5-0FAE2F17808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F896AF0-193D-44D4-B021-C3A128C56781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9057B277-0470-476F-9146-5B9D6B4FD7E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xmlns="" id="{A8966805-8DF1-468A-BFE7-FD1BE93C823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9">
                <a:extLst>
                  <a:ext uri="{FF2B5EF4-FFF2-40B4-BE49-F238E27FC236}">
                    <a16:creationId xmlns:a16="http://schemas.microsoft.com/office/drawing/2014/main" xmlns="" id="{A5BBBDCC-97A3-48FE-8631-57188EEDD188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ACABFC4B-1D8E-49DE-9E19-B79819364D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6" name="Freeform 6">
                <a:extLst>
                  <a:ext uri="{FF2B5EF4-FFF2-40B4-BE49-F238E27FC236}">
                    <a16:creationId xmlns:a16="http://schemas.microsoft.com/office/drawing/2014/main" xmlns="" id="{FBE0998C-EC0E-4B8E-A205-47511E63E68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7">
                <a:extLst>
                  <a:ext uri="{FF2B5EF4-FFF2-40B4-BE49-F238E27FC236}">
                    <a16:creationId xmlns:a16="http://schemas.microsoft.com/office/drawing/2014/main" xmlns="" id="{86290785-AE3F-44DA-A506-E95E5D5FCD72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8">
                <a:extLst>
                  <a:ext uri="{FF2B5EF4-FFF2-40B4-BE49-F238E27FC236}">
                    <a16:creationId xmlns:a16="http://schemas.microsoft.com/office/drawing/2014/main" xmlns="" id="{DC8DCFA2-7EF7-4B02-A273-1F195B81CE1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  <p:bldP spid="15" grpId="0"/>
      <p:bldP spid="21" grpId="0"/>
      <p:bldP spid="5" grpId="0"/>
      <p:bldP spid="13" grpId="0" animBg="1"/>
      <p:bldP spid="19" grpId="0" animBg="1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81149"/>
            <a:ext cx="12192000" cy="3067051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511996" y="52280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48211" y="5147466"/>
            <a:ext cx="2796853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196153" y="523126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942971" y="5147466"/>
            <a:ext cx="2773162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939800" y="2362201"/>
            <a:ext cx="3162300" cy="3974794"/>
            <a:chOff x="939800" y="2362201"/>
            <a:chExt cx="3162300" cy="3974794"/>
          </a:xfrm>
          <a:noFill/>
          <a:effectLst/>
        </p:grpSpPr>
        <p:grpSp>
          <p:nvGrpSpPr>
            <p:cNvPr id="29" name="组合 28"/>
            <p:cNvGrpSpPr/>
            <p:nvPr/>
          </p:nvGrpSpPr>
          <p:grpSpPr>
            <a:xfrm>
              <a:off x="939800" y="2362201"/>
              <a:ext cx="3162300" cy="3974794"/>
              <a:chOff x="939800" y="2362201"/>
              <a:chExt cx="3162300" cy="3974794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939800" y="2362201"/>
                <a:ext cx="3162300" cy="3974794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  <a:effectLst>
                <a:outerShdw blurRad="431800" dist="38100" dir="5100000" sx="106000" sy="106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roadway" panose="04040905080B02020502" pitchFamily="82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1306907" y="3517595"/>
                <a:ext cx="2417867" cy="1246495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您的内容打在这里，或者通过复制您的文本后，在此框中选择粘贴，并选择只保留文字您的内容打在这里，或者通过复制您的文本后，在此框中选择粘贴，并选择只保留文字</a:t>
                </a:r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1784350" y="2716347"/>
              <a:ext cx="1473199" cy="470589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  <a:effectLst>
              <a:outerShdw blurRad="1397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850885" y="346054"/>
            <a:ext cx="270939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品牌传播与推广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18" name="组合 17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2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/>
      <p:bldP spid="21" grpId="0" animBg="1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564020" y="1811452"/>
            <a:ext cx="3655681" cy="3785468"/>
            <a:chOff x="1564020" y="1811452"/>
            <a:chExt cx="3655681" cy="3785468"/>
          </a:xfrm>
        </p:grpSpPr>
        <p:sp>
          <p:nvSpPr>
            <p:cNvPr id="10" name="矩形 9"/>
            <p:cNvSpPr/>
            <p:nvPr/>
          </p:nvSpPr>
          <p:spPr>
            <a:xfrm>
              <a:off x="2111132" y="2233460"/>
              <a:ext cx="2812703" cy="3115518"/>
            </a:xfrm>
            <a:prstGeom prst="rect">
              <a:avLst/>
            </a:prstGeom>
            <a:noFill/>
            <a:ln w="25400">
              <a:solidFill>
                <a:srgbClr val="6A6A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406998" y="2441493"/>
              <a:ext cx="2812703" cy="3155427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4" name="组合 3"/>
            <p:cNvGrpSpPr/>
            <p:nvPr/>
          </p:nvGrpSpPr>
          <p:grpSpPr>
            <a:xfrm>
              <a:off x="1564020" y="1811452"/>
              <a:ext cx="2968292" cy="3159499"/>
              <a:chOff x="1578308" y="1840034"/>
              <a:chExt cx="2968292" cy="3159499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1578308" y="1840034"/>
                <a:ext cx="2968292" cy="3159499"/>
              </a:xfrm>
              <a:prstGeom prst="rect">
                <a:avLst/>
              </a:prstGeom>
              <a:solidFill>
                <a:srgbClr val="6A6A6A"/>
              </a:solidFill>
              <a:ln>
                <a:noFill/>
              </a:ln>
              <a:effectLst>
                <a:outerShdw blurRad="266700" dist="38100" dir="8100000" sx="103000" sy="103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2354568" y="2008410"/>
                <a:ext cx="14157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970895" y="2727285"/>
                <a:ext cx="218311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58517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5" name="矩形 4"/>
          <p:cNvSpPr/>
          <p:nvPr/>
        </p:nvSpPr>
        <p:spPr>
          <a:xfrm>
            <a:off x="53545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4044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矩形 32"/>
          <p:cNvSpPr/>
          <p:nvPr/>
        </p:nvSpPr>
        <p:spPr>
          <a:xfrm>
            <a:off x="79072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5" name="矩形 34"/>
          <p:cNvSpPr/>
          <p:nvPr/>
        </p:nvSpPr>
        <p:spPr>
          <a:xfrm>
            <a:off x="58517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53545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矩形 37"/>
          <p:cNvSpPr/>
          <p:nvPr/>
        </p:nvSpPr>
        <p:spPr>
          <a:xfrm>
            <a:off x="84044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9" name="矩形 38"/>
          <p:cNvSpPr/>
          <p:nvPr/>
        </p:nvSpPr>
        <p:spPr>
          <a:xfrm>
            <a:off x="79072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F9110320-343A-4D7E-B3CA-F31F3C3F78C4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6C8B72EE-0386-4B68-A8AF-FF7D7C8A99E4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24E073E7-A128-4503-BFF9-7A6CF11F6BE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829248E4-363D-4AC4-80D8-F798E93D1A2D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5427D04-AE99-49DA-8B79-AF12729B145A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xmlns="" id="{D42C8CBA-CE0B-4B6E-9133-5437CB6404A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64557A22-5EDF-4569-84A0-5EFF3543A2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792AD765-A746-4B8A-A850-61F85CF2E88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7">
                <a:extLst>
                  <a:ext uri="{FF2B5EF4-FFF2-40B4-BE49-F238E27FC236}">
                    <a16:creationId xmlns:a16="http://schemas.microsoft.com/office/drawing/2014/main" xmlns="" id="{8D65B993-9E08-4997-8DA8-D037510DA4F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8">
                <a:extLst>
                  <a:ext uri="{FF2B5EF4-FFF2-40B4-BE49-F238E27FC236}">
                    <a16:creationId xmlns:a16="http://schemas.microsoft.com/office/drawing/2014/main" xmlns="" id="{6E74DD00-AA6B-4910-90C5-5FDD968BD5D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592" y="3087308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</a:t>
            </a:r>
          </a:p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FOUR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B6B97D0-87AD-4ACD-A99C-CF57C09D3A0E}"/>
              </a:ext>
            </a:extLst>
          </p:cNvPr>
          <p:cNvGrpSpPr/>
          <p:nvPr/>
        </p:nvGrpSpPr>
        <p:grpSpPr>
          <a:xfrm>
            <a:off x="3971499" y="1030030"/>
            <a:ext cx="3880215" cy="5196599"/>
            <a:chOff x="-3944524" y="1072014"/>
            <a:chExt cx="3880215" cy="5196599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4F7E1B25-CFB1-4380-8838-83D2EFE40633}"/>
                </a:ext>
              </a:extLst>
            </p:cNvPr>
            <p:cNvSpPr txBox="1"/>
            <p:nvPr/>
          </p:nvSpPr>
          <p:spPr>
            <a:xfrm>
              <a:off x="-1640114" y="1072014"/>
              <a:ext cx="1575805" cy="5196599"/>
            </a:xfrm>
            <a:custGeom>
              <a:avLst/>
              <a:gdLst/>
              <a:ahLst/>
              <a:cxnLst/>
              <a:rect l="l" t="t" r="r" b="b"/>
              <a:pathLst>
                <a:path w="1575805" h="5196599">
                  <a:moveTo>
                    <a:pt x="0" y="0"/>
                  </a:moveTo>
                  <a:lnTo>
                    <a:pt x="816047" y="0"/>
                  </a:lnTo>
                  <a:lnTo>
                    <a:pt x="816047" y="3422600"/>
                  </a:lnTo>
                  <a:lnTo>
                    <a:pt x="1575805" y="3422600"/>
                  </a:lnTo>
                  <a:lnTo>
                    <a:pt x="1575805" y="4108596"/>
                  </a:lnTo>
                  <a:lnTo>
                    <a:pt x="816047" y="4108596"/>
                  </a:lnTo>
                  <a:lnTo>
                    <a:pt x="816047" y="5196599"/>
                  </a:lnTo>
                  <a:lnTo>
                    <a:pt x="967" y="5196599"/>
                  </a:lnTo>
                  <a:lnTo>
                    <a:pt x="967" y="4108596"/>
                  </a:lnTo>
                  <a:lnTo>
                    <a:pt x="0" y="4108596"/>
                  </a:lnTo>
                  <a:lnTo>
                    <a:pt x="0" y="3422600"/>
                  </a:lnTo>
                  <a:lnTo>
                    <a:pt x="967" y="3422600"/>
                  </a:lnTo>
                  <a:lnTo>
                    <a:pt x="967" y="885155"/>
                  </a:lnTo>
                  <a:lnTo>
                    <a:pt x="0" y="8867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FC940D0B-18CF-4051-A793-65A136ADF991}"/>
                </a:ext>
              </a:extLst>
            </p:cNvPr>
            <p:cNvSpPr txBox="1"/>
            <p:nvPr/>
          </p:nvSpPr>
          <p:spPr>
            <a:xfrm>
              <a:off x="-3944524" y="1072014"/>
              <a:ext cx="2307813" cy="4108596"/>
            </a:xfrm>
            <a:custGeom>
              <a:avLst/>
              <a:gdLst/>
              <a:ahLst/>
              <a:cxnLst/>
              <a:rect l="l" t="t" r="r" b="b"/>
              <a:pathLst>
                <a:path w="2307813" h="4108596">
                  <a:moveTo>
                    <a:pt x="2142813" y="0"/>
                  </a:moveTo>
                  <a:lnTo>
                    <a:pt x="2307813" y="0"/>
                  </a:lnTo>
                  <a:lnTo>
                    <a:pt x="2307813" y="886720"/>
                  </a:lnTo>
                  <a:lnTo>
                    <a:pt x="741317" y="3422600"/>
                  </a:lnTo>
                  <a:lnTo>
                    <a:pt x="2307813" y="3422600"/>
                  </a:lnTo>
                  <a:lnTo>
                    <a:pt x="2307813" y="4108596"/>
                  </a:lnTo>
                  <a:lnTo>
                    <a:pt x="0" y="4108596"/>
                  </a:lnTo>
                  <a:lnTo>
                    <a:pt x="0" y="3411536"/>
                  </a:lnTo>
                  <a:lnTo>
                    <a:pt x="214281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584B33B-9264-4D38-A234-4276E2DED628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  <a:endParaRPr lang="zh-CN" altLang="en-US" sz="36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68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40445" y="1608889"/>
            <a:ext cx="2463898" cy="2017487"/>
            <a:chOff x="1440445" y="1673496"/>
            <a:chExt cx="2463898" cy="2017487"/>
          </a:xfrm>
        </p:grpSpPr>
        <p:graphicFrame>
          <p:nvGraphicFramePr>
            <p:cNvPr id="5" name="图表 4"/>
            <p:cNvGraphicFramePr/>
            <p:nvPr/>
          </p:nvGraphicFramePr>
          <p:xfrm>
            <a:off x="1440445" y="1673496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6" name="文本框 5"/>
            <p:cNvSpPr txBox="1"/>
            <p:nvPr/>
          </p:nvSpPr>
          <p:spPr>
            <a:xfrm>
              <a:off x="2178366" y="239195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19551" y="1608889"/>
            <a:ext cx="2463898" cy="2017487"/>
            <a:chOff x="3595590" y="1666239"/>
            <a:chExt cx="2463898" cy="2017487"/>
          </a:xfrm>
        </p:grpSpPr>
        <p:graphicFrame>
          <p:nvGraphicFramePr>
            <p:cNvPr id="8" name="图表 7"/>
            <p:cNvGraphicFramePr/>
            <p:nvPr/>
          </p:nvGraphicFramePr>
          <p:xfrm>
            <a:off x="3595590" y="1666239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9" name="文本框 8"/>
            <p:cNvSpPr txBox="1"/>
            <p:nvPr/>
          </p:nvSpPr>
          <p:spPr>
            <a:xfrm>
              <a:off x="4329541" y="2391953"/>
              <a:ext cx="10326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45%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277762" y="1608889"/>
            <a:ext cx="2463898" cy="2017487"/>
            <a:chOff x="1441534" y="3733838"/>
            <a:chExt cx="2463898" cy="2017487"/>
          </a:xfrm>
        </p:grpSpPr>
        <p:graphicFrame>
          <p:nvGraphicFramePr>
            <p:cNvPr id="11" name="图表 10"/>
            <p:cNvGraphicFramePr/>
            <p:nvPr/>
          </p:nvGraphicFramePr>
          <p:xfrm>
            <a:off x="1441534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2178366" y="448033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60%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8657" y="1608889"/>
            <a:ext cx="2463898" cy="2017487"/>
            <a:chOff x="3595590" y="3733838"/>
            <a:chExt cx="2463898" cy="2017487"/>
          </a:xfrm>
        </p:grpSpPr>
        <p:graphicFrame>
          <p:nvGraphicFramePr>
            <p:cNvPr id="14" name="图表 13"/>
            <p:cNvGraphicFramePr/>
            <p:nvPr/>
          </p:nvGraphicFramePr>
          <p:xfrm>
            <a:off x="3595590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5" name="文本框 14"/>
            <p:cNvSpPr txBox="1"/>
            <p:nvPr/>
          </p:nvSpPr>
          <p:spPr>
            <a:xfrm>
              <a:off x="4351983" y="4480333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80%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6912550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290978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601764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223335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9323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4100109" y="4675031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矩形 30"/>
          <p:cNvSpPr/>
          <p:nvPr/>
        </p:nvSpPr>
        <p:spPr>
          <a:xfrm>
            <a:off x="6410895" y="4684796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721680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462BBDAC-915F-4C38-8F02-1659C7E37CF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B2218741-3A4E-4CEA-B69D-4BB74453874A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34A8B696-35A1-47FE-909A-844108C6A4BD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6113F40A-FC09-44F3-99CA-83737C9C22B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8" name="Freeform 5">
                <a:extLst>
                  <a:ext uri="{FF2B5EF4-FFF2-40B4-BE49-F238E27FC236}">
                    <a16:creationId xmlns:a16="http://schemas.microsoft.com/office/drawing/2014/main" xmlns="" id="{09AFA9E6-CF81-46D8-B7CD-D3B685E8352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9">
                <a:extLst>
                  <a:ext uri="{FF2B5EF4-FFF2-40B4-BE49-F238E27FC236}">
                    <a16:creationId xmlns:a16="http://schemas.microsoft.com/office/drawing/2014/main" xmlns="" id="{4E0D445D-2E08-4084-A45F-49780025DCD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D1B366F9-3981-4F5F-A237-B840D73D5780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5" name="Freeform 6">
                <a:extLst>
                  <a:ext uri="{FF2B5EF4-FFF2-40B4-BE49-F238E27FC236}">
                    <a16:creationId xmlns:a16="http://schemas.microsoft.com/office/drawing/2014/main" xmlns="" id="{5AAC6499-267B-4705-91E1-1F8FAF78900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:a16="http://schemas.microsoft.com/office/drawing/2014/main" xmlns="" id="{2E2C6B4B-6A47-48A7-9926-400B67603D2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8">
                <a:extLst>
                  <a:ext uri="{FF2B5EF4-FFF2-40B4-BE49-F238E27FC236}">
                    <a16:creationId xmlns:a16="http://schemas.microsoft.com/office/drawing/2014/main" xmlns="" id="{5793AD55-EC34-4532-84F8-C64A07521D9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47233" y="1883885"/>
            <a:ext cx="8824510" cy="815092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355600" dist="38100" dir="534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6" name="矩形 5"/>
          <p:cNvSpPr/>
          <p:nvPr/>
        </p:nvSpPr>
        <p:spPr>
          <a:xfrm>
            <a:off x="2057486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80435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0338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32633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602571" y="4022015"/>
            <a:ext cx="1646428" cy="1277312"/>
            <a:chOff x="1647233" y="3999521"/>
            <a:chExt cx="1646428" cy="1277312"/>
          </a:xfrm>
        </p:grpSpPr>
        <p:sp>
          <p:nvSpPr>
            <p:cNvPr id="17" name="矩形 1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25520" y="4022015"/>
            <a:ext cx="1646428" cy="1277312"/>
            <a:chOff x="1647233" y="3999521"/>
            <a:chExt cx="1646428" cy="1277312"/>
          </a:xfrm>
        </p:grpSpPr>
        <p:sp>
          <p:nvSpPr>
            <p:cNvPr id="27" name="矩形 2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成果贰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48469" y="4022015"/>
            <a:ext cx="1646428" cy="1277312"/>
            <a:chOff x="1647233" y="3999521"/>
            <a:chExt cx="1646428" cy="1277312"/>
          </a:xfrm>
        </p:grpSpPr>
        <p:sp>
          <p:nvSpPr>
            <p:cNvPr id="30" name="矩形 29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成果叁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871419" y="4022015"/>
            <a:ext cx="1646428" cy="1277312"/>
            <a:chOff x="1647233" y="3999521"/>
            <a:chExt cx="1646428" cy="1277312"/>
          </a:xfrm>
        </p:grpSpPr>
        <p:sp>
          <p:nvSpPr>
            <p:cNvPr id="33" name="矩形 32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成果肆</a:t>
              </a:r>
            </a:p>
          </p:txBody>
        </p:sp>
      </p:grp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856E5810-2FCF-4828-95C2-6D28C3A5A77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335F210D-BE98-4692-B392-E0C0BC31C03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BC7D5983-1DC1-479D-9293-29B2982B885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xmlns="" id="{3CBEBD5C-4113-4A9A-AAD1-BBE335CC8B9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0" name="Freeform 5">
                <a:extLst>
                  <a:ext uri="{FF2B5EF4-FFF2-40B4-BE49-F238E27FC236}">
                    <a16:creationId xmlns:a16="http://schemas.microsoft.com/office/drawing/2014/main" xmlns="" id="{388B3A01-1A80-4C60-9121-39D449E3580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9">
                <a:extLst>
                  <a:ext uri="{FF2B5EF4-FFF2-40B4-BE49-F238E27FC236}">
                    <a16:creationId xmlns:a16="http://schemas.microsoft.com/office/drawing/2014/main" xmlns="" id="{9D4E327E-9B72-4704-9576-4B5CE3FDB8BC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562BF3A3-9583-44F3-90C6-0B566DC66D1F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7" name="Freeform 6">
                <a:extLst>
                  <a:ext uri="{FF2B5EF4-FFF2-40B4-BE49-F238E27FC236}">
                    <a16:creationId xmlns:a16="http://schemas.microsoft.com/office/drawing/2014/main" xmlns="" id="{DDD90F07-2591-4793-B277-2A958F7E14D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7">
                <a:extLst>
                  <a:ext uri="{FF2B5EF4-FFF2-40B4-BE49-F238E27FC236}">
                    <a16:creationId xmlns:a16="http://schemas.microsoft.com/office/drawing/2014/main" xmlns="" id="{4658D032-3579-41E6-9FB4-27F2FC20CFF0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8">
                <a:extLst>
                  <a:ext uri="{FF2B5EF4-FFF2-40B4-BE49-F238E27FC236}">
                    <a16:creationId xmlns:a16="http://schemas.microsoft.com/office/drawing/2014/main" xmlns="" id="{374A965F-7506-4BBB-8063-E3D6391A423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2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453" y="1687512"/>
            <a:ext cx="2796134" cy="19013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452" y="3835629"/>
            <a:ext cx="2796135" cy="190137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713354" y="3168570"/>
            <a:ext cx="1238332" cy="1087372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总结</a:t>
            </a:r>
          </a:p>
        </p:txBody>
      </p:sp>
      <p:sp>
        <p:nvSpPr>
          <p:cNvPr id="11" name="矩形 10"/>
          <p:cNvSpPr/>
          <p:nvPr/>
        </p:nvSpPr>
        <p:spPr>
          <a:xfrm>
            <a:off x="5395188" y="2858176"/>
            <a:ext cx="57456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159673" y="1934029"/>
            <a:ext cx="3495904" cy="59958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667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65B7DE51-8B21-4D76-88FA-DB482DC7EC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C641E545-CAC5-4151-BBCA-4AEE99D4DE5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9A48F78-7619-4E4E-95EE-93D4CFE5359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67AE1B5C-DDEA-4522-95D3-A8C0C0434CE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2" name="Freeform 5">
                <a:extLst>
                  <a:ext uri="{FF2B5EF4-FFF2-40B4-BE49-F238E27FC236}">
                    <a16:creationId xmlns:a16="http://schemas.microsoft.com/office/drawing/2014/main" xmlns="" id="{A4D9AEA7-AC43-41E6-B612-223EDCE3A002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9">
                <a:extLst>
                  <a:ext uri="{FF2B5EF4-FFF2-40B4-BE49-F238E27FC236}">
                    <a16:creationId xmlns:a16="http://schemas.microsoft.com/office/drawing/2014/main" xmlns="" id="{C6D74817-B569-49C3-B187-7745272C64C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C33BACBD-AFA5-4EEA-86DA-CB77EFB5B9A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9" name="Freeform 6">
                <a:extLst>
                  <a:ext uri="{FF2B5EF4-FFF2-40B4-BE49-F238E27FC236}">
                    <a16:creationId xmlns:a16="http://schemas.microsoft.com/office/drawing/2014/main" xmlns="" id="{F6706646-476D-4AE1-AC7D-9F9918A31C1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7">
                <a:extLst>
                  <a:ext uri="{FF2B5EF4-FFF2-40B4-BE49-F238E27FC236}">
                    <a16:creationId xmlns:a16="http://schemas.microsoft.com/office/drawing/2014/main" xmlns="" id="{78D0A99B-6FD3-4F36-AB9D-197D6CEF7BB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:a16="http://schemas.microsoft.com/office/drawing/2014/main" xmlns="" id="{80A50D27-7D45-477D-9F51-5BD06F8D1FF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3550" y="2228850"/>
            <a:ext cx="4362449" cy="3525283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18090" y="1798637"/>
            <a:ext cx="4333875" cy="366712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662124" y="2084755"/>
            <a:ext cx="1861119" cy="558961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411459" y="2873641"/>
            <a:ext cx="436245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F74C4437-EBB4-4707-B6FF-9A65D8495D1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0C5AF7D-97C3-4D59-B939-E1B9CA4ED4A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4C48C4E0-CB7F-4AF5-8725-FEA9B3A899F5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A68FF2DD-3BA9-4668-8AB9-18D75D9B2DB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xmlns="" id="{B450C66E-9A91-46B7-AABB-87161EBD8FA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:a16="http://schemas.microsoft.com/office/drawing/2014/main" xmlns="" id="{370CC05F-35BF-45FF-B9CA-A9DD1B214D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3DD834C7-508F-4623-B132-8CD34CEFAAF3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F39F0A11-9912-45F1-BC35-AD7A80F94C7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:a16="http://schemas.microsoft.com/office/drawing/2014/main" xmlns="" id="{7FA3DC67-64B7-4F03-8BF2-278529BF4249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:a16="http://schemas.microsoft.com/office/drawing/2014/main" xmlns="" id="{374AF6F1-1CA7-4F3A-8AE3-9D616DE388F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:a16="http://schemas.microsoft.com/office/drawing/2014/main" xmlns="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20056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BE613A40-3F7A-4643-B39E-2D9572441204}"/>
              </a:ext>
            </a:extLst>
          </p:cNvPr>
          <p:cNvSpPr/>
          <p:nvPr/>
        </p:nvSpPr>
        <p:spPr>
          <a:xfrm>
            <a:off x="4356990" y="5619750"/>
            <a:ext cx="3822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:a16="http://schemas.microsoft.com/office/drawing/2014/main" xmlns="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926094" y="3203273"/>
            <a:ext cx="6401112" cy="1980561"/>
            <a:chOff x="2895450" y="2107471"/>
            <a:chExt cx="6401112" cy="1980561"/>
          </a:xfrm>
        </p:grpSpPr>
        <p:sp>
          <p:nvSpPr>
            <p:cNvPr id="22" name="TextBox 4">
              <a:extLst>
                <a:ext uri="{FF2B5EF4-FFF2-40B4-BE49-F238E27FC236}">
                  <a16:creationId xmlns:a16="http://schemas.microsoft.com/office/drawing/2014/main" xmlns="" id="{5207E9B8-065B-4006-982D-44EB4CE487FF}"/>
                </a:ext>
              </a:extLst>
            </p:cNvPr>
            <p:cNvSpPr txBox="1"/>
            <p:nvPr/>
          </p:nvSpPr>
          <p:spPr>
            <a:xfrm>
              <a:off x="2895450" y="2107471"/>
              <a:ext cx="64011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感谢观看</a:t>
              </a:r>
              <a:r>
                <a:rPr lang="en-US" altLang="zh-CN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  THANKS</a:t>
              </a:r>
              <a:endParaRPr lang="zh-CN" altLang="en-US" sz="4800" dirty="0">
                <a:solidFill>
                  <a:schemeClr val="bg2">
                    <a:lumMod val="25000"/>
                  </a:schemeClr>
                </a:solidFill>
                <a:latin typeface="迷你简菱心" panose="02010609000101010101" pitchFamily="49" charset="-122"/>
                <a:ea typeface="迷你简菱心" panose="02010609000101010101" pitchFamily="49" charset="-122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适用于 创业计划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策划方案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商业规划</a:t>
              </a:r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市场分析</a:t>
              </a:r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424781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34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04040"/>
      </a:accent1>
      <a:accent2>
        <a:srgbClr val="6A6A6A"/>
      </a:accent2>
      <a:accent3>
        <a:srgbClr val="454141"/>
      </a:accent3>
      <a:accent4>
        <a:srgbClr val="6A6A6A"/>
      </a:accent4>
      <a:accent5>
        <a:srgbClr val="454141"/>
      </a:accent5>
      <a:accent6>
        <a:srgbClr val="6A6A6A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2228</Words>
  <Application>Microsoft Office PowerPoint</Application>
  <PresentationFormat>宽屏</PresentationFormat>
  <Paragraphs>214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迷你简汉真广标</vt:lpstr>
      <vt:lpstr>迷你简菱心</vt:lpstr>
      <vt:lpstr>宋体</vt:lpstr>
      <vt:lpstr>微软雅黑</vt:lpstr>
      <vt:lpstr>微软雅黑 Light</vt:lpstr>
      <vt:lpstr>Arial</vt:lpstr>
      <vt:lpstr>Broadway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简洁商务</dc:title>
  <dc:creator>第一PPT</dc:creator>
  <cp:keywords>www.1ppt.com</cp:keywords>
  <dc:description>www.1ppt.com</dc:description>
  <cp:lastModifiedBy>faith123</cp:lastModifiedBy>
  <cp:revision>796</cp:revision>
  <dcterms:created xsi:type="dcterms:W3CDTF">2015-11-05T08:05:00Z</dcterms:created>
  <dcterms:modified xsi:type="dcterms:W3CDTF">2019-05-08T07:45:12Z</dcterms:modified>
  <dc:identifier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