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745245456"/>
        <c:axId val="-745265584"/>
      </c:barChart>
      <c:catAx>
        <c:axId val="-745245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745265584"/>
        <c:crosses val="autoZero"/>
        <c:auto val="1"/>
        <c:lblAlgn val="ctr"/>
        <c:lblOffset val="100"/>
        <c:noMultiLvlLbl val="0"/>
      </c:catAx>
      <c:valAx>
        <c:axId val="-745265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745245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904993568"/>
        <c:axId val="-904993024"/>
      </c:barChart>
      <c:catAx>
        <c:axId val="-9049935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04993024"/>
        <c:crosses val="autoZero"/>
        <c:auto val="1"/>
        <c:lblAlgn val="ctr"/>
        <c:lblOffset val="100"/>
        <c:noMultiLvlLbl val="0"/>
      </c:catAx>
      <c:valAx>
        <c:axId val="-904993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049935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592729264"/>
        <c:axId val="-592730352"/>
      </c:barChart>
      <c:catAx>
        <c:axId val="-592729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92730352"/>
        <c:crosses val="autoZero"/>
        <c:auto val="1"/>
        <c:lblAlgn val="ctr"/>
        <c:lblOffset val="100"/>
        <c:noMultiLvlLbl val="0"/>
      </c:catAx>
      <c:valAx>
        <c:axId val="-5927303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927292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-643778144"/>
        <c:axId val="-643774336"/>
      </c:barChart>
      <c:catAx>
        <c:axId val="-643778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43774336"/>
        <c:crosses val="autoZero"/>
        <c:auto val="1"/>
        <c:lblAlgn val="ctr"/>
        <c:lblOffset val="100"/>
        <c:noMultiLvlLbl val="0"/>
      </c:catAx>
      <c:valAx>
        <c:axId val="-643774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6437781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-904990304"/>
        <c:axId val="-904991936"/>
      </c:lineChart>
      <c:catAx>
        <c:axId val="-904990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04991936"/>
        <c:crosses val="autoZero"/>
        <c:auto val="1"/>
        <c:lblAlgn val="ctr"/>
        <c:lblOffset val="100"/>
        <c:noMultiLvlLbl val="0"/>
      </c:catAx>
      <c:valAx>
        <c:axId val="-9049919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049903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2019/4/29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pPr/>
              <a:t>2019/4/29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7163178" y="45642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40951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2019/4/29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73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72" r:id="rId1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00027" y="2171600"/>
            <a:ext cx="6784230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质量演讲比赛</a:t>
            </a:r>
            <a:r>
              <a:rPr lang="en-US" altLang="zh-CN" sz="5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:a16="http://schemas.microsoft.com/office/drawing/2014/main" xmlns="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:a16="http://schemas.microsoft.com/office/drawing/2014/main" xmlns="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:a16="http://schemas.microsoft.com/office/drawing/2014/main" xmlns="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:a16="http://schemas.microsoft.com/office/drawing/2014/main" xmlns="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:a16="http://schemas.microsoft.com/office/drawing/2014/main" xmlns="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:a16="http://schemas.microsoft.com/office/drawing/2014/main" xmlns="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:a16="http://schemas.microsoft.com/office/drawing/2014/main" xmlns="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:a16="http://schemas.microsoft.com/office/drawing/2014/main" xmlns="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:a16="http://schemas.microsoft.com/office/drawing/2014/main" xmlns="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:a16="http://schemas.microsoft.com/office/drawing/2014/main" xmlns="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:a16="http://schemas.microsoft.com/office/drawing/2014/main" xmlns="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:a16="http://schemas.microsoft.com/office/drawing/2014/main" xmlns="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:a16="http://schemas.microsoft.com/office/drawing/2014/main" xmlns="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:a16="http://schemas.microsoft.com/office/drawing/2014/main" xmlns="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:a16="http://schemas.microsoft.com/office/drawing/2014/main" xmlns="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:a16="http://schemas.microsoft.com/office/drawing/2014/main" xmlns="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:a16="http://schemas.microsoft.com/office/drawing/2014/main" xmlns="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:a16="http://schemas.microsoft.com/office/drawing/2014/main" xmlns="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:a16="http://schemas.microsoft.com/office/drawing/2014/main" xmlns="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:a16="http://schemas.microsoft.com/office/drawing/2014/main" xmlns="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:a16="http://schemas.microsoft.com/office/drawing/2014/main" xmlns="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:a16="http://schemas.microsoft.com/office/drawing/2014/main" xmlns="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:a16="http://schemas.microsoft.com/office/drawing/2014/main" xmlns="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:a16="http://schemas.microsoft.com/office/drawing/2014/main" xmlns="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:a16="http://schemas.microsoft.com/office/drawing/2014/main" xmlns="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:a16="http://schemas.microsoft.com/office/drawing/2014/main" xmlns="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:a16="http://schemas.microsoft.com/office/drawing/2014/main" xmlns="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:a16="http://schemas.microsoft.com/office/drawing/2014/main" xmlns="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:a16="http://schemas.microsoft.com/office/drawing/2014/main" xmlns="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:a16="http://schemas.microsoft.com/office/drawing/2014/main" xmlns="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:a16="http://schemas.microsoft.com/office/drawing/2014/main" xmlns="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:a16="http://schemas.microsoft.com/office/drawing/2014/main" xmlns="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:a16="http://schemas.microsoft.com/office/drawing/2014/main" xmlns="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:a16="http://schemas.microsoft.com/office/drawing/2014/main" xmlns="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:a16="http://schemas.microsoft.com/office/drawing/2014/main" xmlns="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:a16="http://schemas.microsoft.com/office/drawing/2014/main" xmlns="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:a16="http://schemas.microsoft.com/office/drawing/2014/main" xmlns="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:a16="http://schemas.microsoft.com/office/drawing/2014/main" xmlns="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:a16="http://schemas.microsoft.com/office/drawing/2014/main" xmlns="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:a16="http://schemas.microsoft.com/office/drawing/2014/main" xmlns="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:a16="http://schemas.microsoft.com/office/drawing/2014/main" xmlns="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:a16="http://schemas.microsoft.com/office/drawing/2014/main" xmlns="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:a16="http://schemas.microsoft.com/office/drawing/2014/main" xmlns="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:a16="http://schemas.microsoft.com/office/drawing/2014/main" xmlns="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:a16="http://schemas.microsoft.com/office/drawing/2014/main" xmlns="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:a16="http://schemas.microsoft.com/office/drawing/2014/main" xmlns="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:a16="http://schemas.microsoft.com/office/drawing/2014/main" xmlns="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:a16="http://schemas.microsoft.com/office/drawing/2014/main" xmlns="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:a16="http://schemas.microsoft.com/office/drawing/2014/main" xmlns="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:a16="http://schemas.microsoft.com/office/drawing/2014/main" xmlns="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:a16="http://schemas.microsoft.com/office/drawing/2014/main" xmlns="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:a16="http://schemas.microsoft.com/office/drawing/2014/main" xmlns="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:a16="http://schemas.microsoft.com/office/drawing/2014/main" xmlns="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:a16="http://schemas.microsoft.com/office/drawing/2014/main" xmlns="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:a16="http://schemas.microsoft.com/office/drawing/2014/main" xmlns="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:a16="http://schemas.microsoft.com/office/drawing/2014/main" xmlns="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:a16="http://schemas.microsoft.com/office/drawing/2014/main" xmlns="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:a16="http://schemas.microsoft.com/office/drawing/2014/main" xmlns="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:a16="http://schemas.microsoft.com/office/drawing/2014/main" xmlns="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:a16="http://schemas.microsoft.com/office/drawing/2014/main" xmlns="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:a16="http://schemas.microsoft.com/office/drawing/2014/main" xmlns="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:a16="http://schemas.microsoft.com/office/drawing/2014/main" xmlns="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xmlns="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xmlns="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:a16="http://schemas.microsoft.com/office/drawing/2014/main" xmlns="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:a16="http://schemas.microsoft.com/office/drawing/2014/main" xmlns="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:a16="http://schemas.microsoft.com/office/drawing/2014/main" xmlns="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:a16="http://schemas.microsoft.com/office/drawing/2014/main" xmlns="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:a16="http://schemas.microsoft.com/office/drawing/2014/main" xmlns="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:a16="http://schemas.microsoft.com/office/drawing/2014/main" xmlns="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:a16="http://schemas.microsoft.com/office/drawing/2014/main" xmlns="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:a16="http://schemas.microsoft.com/office/drawing/2014/main" xmlns="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:a16="http://schemas.microsoft.com/office/drawing/2014/main" xmlns="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:a16="http://schemas.microsoft.com/office/drawing/2014/main" xmlns="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xmlns="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xmlns="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xmlns="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:a16="http://schemas.microsoft.com/office/drawing/2014/main" xmlns="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:a16="http://schemas.microsoft.com/office/drawing/2014/main" xmlns="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:a16="http://schemas.microsoft.com/office/drawing/2014/main" xmlns="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:a16="http://schemas.microsoft.com/office/drawing/2014/main" xmlns="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:a16="http://schemas.microsoft.com/office/drawing/2014/main" xmlns="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:a16="http://schemas.microsoft.com/office/drawing/2014/main" xmlns="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:a16="http://schemas.microsoft.com/office/drawing/2014/main" xmlns="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:a16="http://schemas.microsoft.com/office/drawing/2014/main" xmlns="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:a16="http://schemas.microsoft.com/office/drawing/2014/main" xmlns="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:a16="http://schemas.microsoft.com/office/drawing/2014/main" xmlns="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:a16="http://schemas.microsoft.com/office/drawing/2014/main" xmlns="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:a16="http://schemas.microsoft.com/office/drawing/2014/main" xmlns="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:a16="http://schemas.microsoft.com/office/drawing/2014/main" xmlns="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:a16="http://schemas.microsoft.com/office/drawing/2014/main" xmlns="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:a16="http://schemas.microsoft.com/office/drawing/2014/main" xmlns="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:a16="http://schemas.microsoft.com/office/drawing/2014/main" xmlns="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:a16="http://schemas.microsoft.com/office/drawing/2014/main" xmlns="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:a16="http://schemas.microsoft.com/office/drawing/2014/main" xmlns="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:a16="http://schemas.microsoft.com/office/drawing/2014/main" xmlns="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:a16="http://schemas.microsoft.com/office/drawing/2014/main" xmlns="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:a16="http://schemas.microsoft.com/office/drawing/2014/main" xmlns="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:a16="http://schemas.microsoft.com/office/drawing/2014/main" xmlns="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:a16="http://schemas.microsoft.com/office/drawing/2014/main" xmlns="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:a16="http://schemas.microsoft.com/office/drawing/2014/main" xmlns="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:a16="http://schemas.microsoft.com/office/drawing/2014/main" xmlns="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:a16="http://schemas.microsoft.com/office/drawing/2014/main" xmlns="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:a16="http://schemas.microsoft.com/office/drawing/2014/main" xmlns="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:a16="http://schemas.microsoft.com/office/drawing/2014/main" xmlns="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:a16="http://schemas.microsoft.com/office/drawing/2014/main" xmlns="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:a16="http://schemas.microsoft.com/office/drawing/2014/main" xmlns="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:a16="http://schemas.microsoft.com/office/drawing/2014/main" xmlns="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:a16="http://schemas.microsoft.com/office/drawing/2014/main" xmlns="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:a16="http://schemas.microsoft.com/office/drawing/2014/main" xmlns="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:a16="http://schemas.microsoft.com/office/drawing/2014/main" xmlns="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:a16="http://schemas.microsoft.com/office/drawing/2014/main" xmlns="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:a16="http://schemas.microsoft.com/office/drawing/2014/main" xmlns="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:a16="http://schemas.microsoft.com/office/drawing/2014/main" xmlns="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:a16="http://schemas.microsoft.com/office/drawing/2014/main" xmlns="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:a16="http://schemas.microsoft.com/office/drawing/2014/main" xmlns="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:a16="http://schemas.microsoft.com/office/drawing/2014/main" xmlns="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:a16="http://schemas.microsoft.com/office/drawing/2014/main" xmlns="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:a16="http://schemas.microsoft.com/office/drawing/2014/main" xmlns="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:a16="http://schemas.microsoft.com/office/drawing/2014/main" xmlns="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:a16="http://schemas.microsoft.com/office/drawing/2014/main" xmlns="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:a16="http://schemas.microsoft.com/office/drawing/2014/main" xmlns="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:a16="http://schemas.microsoft.com/office/drawing/2014/main" xmlns="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:a16="http://schemas.microsoft.com/office/drawing/2014/main" xmlns="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:a16="http://schemas.microsoft.com/office/drawing/2014/main" xmlns="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:a16="http://schemas.microsoft.com/office/drawing/2014/main" xmlns="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:a16="http://schemas.microsoft.com/office/drawing/2014/main" xmlns="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:a16="http://schemas.microsoft.com/office/drawing/2014/main" xmlns="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:a16="http://schemas.microsoft.com/office/drawing/2014/main" xmlns="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:a16="http://schemas.microsoft.com/office/drawing/2014/main" xmlns="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:a16="http://schemas.microsoft.com/office/drawing/2014/main" xmlns="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:a16="http://schemas.microsoft.com/office/drawing/2014/main" xmlns="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:a16="http://schemas.microsoft.com/office/drawing/2014/main" xmlns="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:a16="http://schemas.microsoft.com/office/drawing/2014/main" xmlns="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:a16="http://schemas.microsoft.com/office/drawing/2014/main" xmlns="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:a16="http://schemas.microsoft.com/office/drawing/2014/main" xmlns="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:a16="http://schemas.microsoft.com/office/drawing/2014/main" xmlns="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:a16="http://schemas.microsoft.com/office/drawing/2014/main" xmlns="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:a16="http://schemas.microsoft.com/office/drawing/2014/main" xmlns="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:a16="http://schemas.microsoft.com/office/drawing/2014/main" xmlns="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:a16="http://schemas.microsoft.com/office/drawing/2014/main" xmlns="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:a16="http://schemas.microsoft.com/office/drawing/2014/main" xmlns="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xmlns="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:a16="http://schemas.microsoft.com/office/drawing/2014/main" xmlns="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:a16="http://schemas.microsoft.com/office/drawing/2014/main" xmlns="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:a16="http://schemas.microsoft.com/office/drawing/2014/main" xmlns="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:a16="http://schemas.microsoft.com/office/drawing/2014/main" xmlns="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:a16="http://schemas.microsoft.com/office/drawing/2014/main" xmlns="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:a16="http://schemas.microsoft.com/office/drawing/2014/main" xmlns="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:a16="http://schemas.microsoft.com/office/drawing/2014/main" xmlns="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:a16="http://schemas.microsoft.com/office/drawing/2014/main" xmlns="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:a16="http://schemas.microsoft.com/office/drawing/2014/main" xmlns="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:a16="http://schemas.microsoft.com/office/drawing/2014/main" xmlns="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:a16="http://schemas.microsoft.com/office/drawing/2014/main" xmlns="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xmlns="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:a16="http://schemas.microsoft.com/office/drawing/2014/main" xmlns="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线条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864</TotalTime>
  <Words>1962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Microsoft YaHei</vt:lpstr>
      <vt:lpstr>Microsoft YaHei</vt:lpstr>
      <vt:lpstr>微软雅黑 Light</vt:lpstr>
      <vt:lpstr>Arial</vt:lpstr>
      <vt:lpstr>Calibri</vt:lpstr>
      <vt:lpstr>Calibri Light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简洁线条</dc:title>
  <dc:creator>第一PPT</dc:creator>
  <cp:keywords>www.1ppt.com</cp:keywords>
  <dc:description>www.1ppt.com</dc:description>
  <cp:lastModifiedBy>faith123</cp:lastModifiedBy>
  <cp:revision>107</cp:revision>
  <dcterms:created xsi:type="dcterms:W3CDTF">2017-03-02T11:20:43Z</dcterms:created>
  <dcterms:modified xsi:type="dcterms:W3CDTF">2019-04-29T05:45:59Z</dcterms:modified>
</cp:coreProperties>
</file>