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6" r:id="rId8"/>
    <p:sldId id="325" r:id="rId9"/>
    <p:sldId id="297" r:id="rId10"/>
    <p:sldId id="322" r:id="rId11"/>
    <p:sldId id="300" r:id="rId12"/>
    <p:sldId id="298" r:id="rId13"/>
    <p:sldId id="326" r:id="rId14"/>
    <p:sldId id="303" r:id="rId15"/>
    <p:sldId id="320" r:id="rId16"/>
    <p:sldId id="321" r:id="rId17"/>
    <p:sldId id="293" r:id="rId18"/>
    <p:sldId id="302" r:id="rId19"/>
    <p:sldId id="327" r:id="rId20"/>
    <p:sldId id="323" r:id="rId21"/>
    <p:sldId id="294" r:id="rId22"/>
    <p:sldId id="264" r:id="rId23"/>
    <p:sldId id="318"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F4F0ED"/>
    <a:srgbClr val="E1DCB3"/>
    <a:srgbClr val="8E6D48"/>
    <a:srgbClr val="F3EFEC"/>
    <a:srgbClr val="F2EEEB"/>
    <a:srgbClr val="F2EDEA"/>
    <a:srgbClr val="FCF8F7"/>
    <a:srgbClr val="FDF9F8"/>
    <a:srgbClr val="FBF7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0" autoAdjust="0"/>
    <p:restoredTop sz="94608" autoAdjust="0"/>
  </p:normalViewPr>
  <p:slideViewPr>
    <p:cSldViewPr snapToGrid="0">
      <p:cViewPr varScale="1">
        <p:scale>
          <a:sx n="87" d="100"/>
          <a:sy n="87" d="100"/>
        </p:scale>
        <p:origin x="558"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82B347"/>
              </a:solidFill>
            </c:spPr>
            <c:extLst xmlns:c16r2="http://schemas.microsoft.com/office/drawing/2015/06/chart">
              <c:ext xmlns:c16="http://schemas.microsoft.com/office/drawing/2014/chart" uri="{C3380CC4-5D6E-409C-BE32-E72D297353CC}">
                <c16:uniqueId val="{00000001-B200-4B07-A133-937CDF6AA2B6}"/>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B200-4B07-A133-937CDF6AA2B6}"/>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B200-4B07-A133-937CDF6AA2B6}"/>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B200-4B07-A133-937CDF6AA2B6}"/>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B200-4B07-A133-937CDF6AA2B6}"/>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2019/4/29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3186082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3731861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a:t>
            </a:fld>
            <a:endParaRPr lang="zh-CN" altLang="en-US"/>
          </a:p>
        </p:txBody>
      </p:sp>
    </p:spTree>
    <p:extLst>
      <p:ext uri="{BB962C8B-B14F-4D97-AF65-F5344CB8AC3E}">
        <p14:creationId xmlns:p14="http://schemas.microsoft.com/office/powerpoint/2010/main" val="1886260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3743148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2427603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1337411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834677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3625592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1006339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20466780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873274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3961640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39367361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13</a:t>
            </a:fld>
            <a:endParaRPr lang="zh-CN" altLang="en-US"/>
          </a:p>
        </p:txBody>
      </p:sp>
    </p:spTree>
    <p:extLst>
      <p:ext uri="{BB962C8B-B14F-4D97-AF65-F5344CB8AC3E}">
        <p14:creationId xmlns:p14="http://schemas.microsoft.com/office/powerpoint/2010/main" val="34972034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14</a:t>
            </a:fld>
            <a:endParaRPr lang="en-US" altLang="zh-CN"/>
          </a:p>
        </p:txBody>
      </p:sp>
    </p:spTree>
    <p:extLst>
      <p:ext uri="{BB962C8B-B14F-4D97-AF65-F5344CB8AC3E}">
        <p14:creationId xmlns:p14="http://schemas.microsoft.com/office/powerpoint/2010/main" val="4281908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569706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39462854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1224209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1961652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3255806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8781235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767189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11016966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34796756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9722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
        <p:nvSpPr>
          <p:cNvPr id="11" name="矩形 10"/>
          <p:cNvSpPr/>
          <p:nvPr userDrawn="1"/>
        </p:nvSpPr>
        <p:spPr>
          <a:xfrm>
            <a:off x="8896743" y="6431122"/>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2019/4/29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2019/4/29</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6406611" flipH="1">
            <a:off x="5042189" y="-578221"/>
            <a:ext cx="8416635" cy="6172201"/>
          </a:xfrm>
          <a:prstGeom prst="rect">
            <a:avLst/>
          </a:prstGeom>
        </p:spPr>
      </p:pic>
      <p:sp>
        <p:nvSpPr>
          <p:cNvPr id="3" name="矩形 2">
            <a:extLst>
              <a:ext uri="{FF2B5EF4-FFF2-40B4-BE49-F238E27FC236}">
                <a16:creationId xmlns:a16="http://schemas.microsoft.com/office/drawing/2014/main" xmlns=""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dirty="0">
                <a:solidFill>
                  <a:srgbClr val="B9965A"/>
                </a:solidFill>
                <a:latin typeface="幼圆" panose="02010509060101010101" pitchFamily="49" charset="-122"/>
                <a:ea typeface="幼圆" panose="02010509060101010101" pitchFamily="49" charset="-122"/>
              </a:rPr>
              <a:t>质量竞聘演讲稿</a:t>
            </a:r>
            <a:r>
              <a:rPr lang="en-US" altLang="zh-CN" sz="3600" dirty="0" err="1">
                <a:solidFill>
                  <a:srgbClr val="B9965A"/>
                </a:solidFill>
                <a:latin typeface="幼圆" panose="02010509060101010101" pitchFamily="49" charset="-122"/>
                <a:ea typeface="幼圆" panose="02010509060101010101" pitchFamily="49" charset="-122"/>
              </a:rPr>
              <a:t>ppt</a:t>
            </a:r>
            <a:r>
              <a:rPr lang="zh-CN" altLang="en-US" sz="3600" dirty="0">
                <a:solidFill>
                  <a:srgbClr val="B9965A"/>
                </a:solidFill>
                <a:latin typeface="幼圆" panose="02010509060101010101" pitchFamily="49" charset="-122"/>
                <a:ea typeface="幼圆" panose="02010509060101010101" pitchFamily="49" charset="-122"/>
              </a:rPr>
              <a:t>模板</a:t>
            </a: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a:solidFill>
                  <a:srgbClr val="8E6D48"/>
                </a:solidFill>
                <a:latin typeface="+mj-lt"/>
                <a:ea typeface="幼圆" panose="02010509060101010101" pitchFamily="49" charset="-122"/>
                <a:sym typeface="Arial" panose="020B0604020202020204" pitchFamily="34" charset="0"/>
              </a:rPr>
              <a:t>CONTENT</a:t>
            </a:r>
            <a:endParaRPr lang="en-US" altLang="zh-CN" sz="1600" dirty="0">
              <a:solidFill>
                <a:srgbClr val="8E6D48"/>
              </a:solidFill>
              <a:latin typeface="+mj-lt"/>
              <a:ea typeface="幼圆" panose="02010509060101010101" pitchFamily="49" charset="-122"/>
              <a:sym typeface="Arial" panose="020B0604020202020204" pitchFamily="34" charset="0"/>
            </a:endParaRPr>
          </a:p>
        </p:txBody>
      </p:sp>
      <p:sp>
        <p:nvSpPr>
          <p:cNvPr id="45" name="文本框 15"/>
          <p:cNvSpPr txBox="1">
            <a:spLocks noChangeArrowheads="1"/>
          </p:cNvSpPr>
          <p:nvPr/>
        </p:nvSpPr>
        <p:spPr bwMode="auto">
          <a:xfrm>
            <a:off x="3238658" y="2709317"/>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3238658" y="3569318"/>
            <a:ext cx="30504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3238657" y="4424553"/>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3238657" y="5279788"/>
            <a:ext cx="426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1916048" y="2663520"/>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mn-lt"/>
                <a:ea typeface="张海山锐谐体" panose="02000000000000000000" pitchFamily="2" charset="-122"/>
              </a:rPr>
              <a:t>01</a:t>
            </a:r>
            <a:endParaRPr lang="zh-CN" altLang="en-US" sz="3600" dirty="0">
              <a:solidFill>
                <a:srgbClr val="8E6D48"/>
              </a:solidFill>
              <a:latin typeface="+mn-lt"/>
              <a:ea typeface="张海山锐谐体" panose="02000000000000000000" pitchFamily="2" charset="-122"/>
            </a:endParaRPr>
          </a:p>
        </p:txBody>
      </p:sp>
      <p:sp>
        <p:nvSpPr>
          <p:cNvPr id="50" name="文本框 16"/>
          <p:cNvSpPr txBox="1">
            <a:spLocks noChangeArrowheads="1"/>
          </p:cNvSpPr>
          <p:nvPr/>
        </p:nvSpPr>
        <p:spPr bwMode="auto">
          <a:xfrm>
            <a:off x="1916048" y="3509657"/>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a:solidFill>
                  <a:srgbClr val="8E6D48"/>
                </a:solidFill>
                <a:latin typeface="+mn-lt"/>
                <a:ea typeface="张海山锐谐体" panose="02000000000000000000" pitchFamily="2" charset="-122"/>
              </a:rPr>
              <a:t>02</a:t>
            </a:r>
            <a:endParaRPr lang="zh-CN" altLang="en-US" sz="3600">
              <a:solidFill>
                <a:srgbClr val="8E6D48"/>
              </a:solidFill>
              <a:latin typeface="+mn-lt"/>
              <a:ea typeface="张海山锐谐体" panose="02000000000000000000" pitchFamily="2" charset="-122"/>
            </a:endParaRPr>
          </a:p>
        </p:txBody>
      </p:sp>
      <p:sp>
        <p:nvSpPr>
          <p:cNvPr id="51" name="文本框 18"/>
          <p:cNvSpPr txBox="1">
            <a:spLocks noChangeArrowheads="1"/>
          </p:cNvSpPr>
          <p:nvPr/>
        </p:nvSpPr>
        <p:spPr bwMode="auto">
          <a:xfrm>
            <a:off x="1916048" y="4355794"/>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03</a:t>
            </a:r>
            <a:endParaRPr lang="zh-CN" altLang="en-US" sz="3600" dirty="0">
              <a:solidFill>
                <a:srgbClr val="8E6D48"/>
              </a:solidFill>
              <a:latin typeface="+mn-lt"/>
              <a:ea typeface="张海山锐谐体" panose="02000000000000000000" pitchFamily="2" charset="-122"/>
            </a:endParaRPr>
          </a:p>
        </p:txBody>
      </p:sp>
      <p:sp>
        <p:nvSpPr>
          <p:cNvPr id="52" name="文本框 20"/>
          <p:cNvSpPr txBox="1">
            <a:spLocks noChangeArrowheads="1"/>
          </p:cNvSpPr>
          <p:nvPr/>
        </p:nvSpPr>
        <p:spPr bwMode="auto">
          <a:xfrm>
            <a:off x="1916080" y="5201933"/>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04</a:t>
            </a:r>
            <a:endParaRPr lang="zh-CN" altLang="en-US" sz="3600" dirty="0">
              <a:solidFill>
                <a:srgbClr val="8E6D48"/>
              </a:solidFill>
              <a:latin typeface="+mn-lt"/>
              <a:ea typeface="张海山锐谐体" panose="02000000000000000000" pitchFamily="2" charset="-122"/>
            </a:endParaRPr>
          </a:p>
        </p:txBody>
      </p:sp>
      <p:pic>
        <p:nvPicPr>
          <p:cNvPr id="23" name="图片 22">
            <a:extLst>
              <a:ext uri="{FF2B5EF4-FFF2-40B4-BE49-F238E27FC236}">
                <a16:creationId xmlns:a16="http://schemas.microsoft.com/office/drawing/2014/main" xmlns="" id="{E543CB19-5D2A-4761-8A98-A5DE0AFF65E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a:stretch/>
        </p:blipFill>
        <p:spPr>
          <a:xfrm rot="18998868" flipH="1">
            <a:off x="8039134" y="-1093720"/>
            <a:ext cx="5655403" cy="617220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xmlns=""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01</a:t>
            </a:r>
            <a:endParaRPr lang="zh-CN" altLang="en-US" sz="16600">
              <a:solidFill>
                <a:srgbClr val="B9965A">
                  <a:alpha val="15000"/>
                </a:srgb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829347" cy="42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7" name="矩形 5"/>
          <p:cNvSpPr>
            <a:spLocks noChangeArrowheads="1"/>
          </p:cNvSpPr>
          <p:nvPr/>
        </p:nvSpPr>
        <p:spPr bwMode="auto">
          <a:xfrm>
            <a:off x="6472575" y="3146518"/>
            <a:ext cx="43526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275684" y="1415534"/>
            <a:ext cx="1640632" cy="369332"/>
          </a:xfrm>
          <a:prstGeom prst="rect">
            <a:avLst/>
          </a:prstGeom>
          <a:noFill/>
        </p:spPr>
        <p:txBody>
          <a:bodyPr wrap="square" rtlCol="0">
            <a:spAutoFit/>
          </a:bodyPr>
          <a:lstStyle/>
          <a:p>
            <a:pPr fontAlgn="base">
              <a:spcBef>
                <a:spcPct val="0"/>
              </a:spcBef>
              <a:spcAft>
                <a:spcPct val="0"/>
              </a:spcAft>
              <a:defRPr/>
            </a:pPr>
            <a:r>
              <a:rPr lang="zh-CN" altLang="en-US"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a:t>
            </a:r>
            <a:r>
              <a:rPr lang="zh-CN" altLang="en-US" sz="1600" dirty="0" smtClean="0">
                <a:solidFill>
                  <a:schemeClr val="bg2">
                    <a:lumMod val="25000"/>
                  </a:schemeClr>
                </a:solidFill>
                <a:latin typeface="微软雅黑" panose="020B0503020204020204" pitchFamily="34" charset="-122"/>
                <a:ea typeface="微软雅黑" panose="020B0503020204020204" pitchFamily="34" charset="-122"/>
              </a:rPr>
              <a:t>字</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a16="http://schemas.microsoft.com/office/drawing/2014/main" xmlns="" id="{050D5587-7963-4FC6-98A8-0D4E9D09C941}"/>
              </a:ext>
            </a:extLst>
          </p:cNvPr>
          <p:cNvGrpSpPr/>
          <p:nvPr/>
        </p:nvGrpSpPr>
        <p:grpSpPr>
          <a:xfrm>
            <a:off x="0" y="426911"/>
            <a:ext cx="2671204" cy="568000"/>
            <a:chOff x="0" y="426911"/>
            <a:chExt cx="2671204" cy="568000"/>
          </a:xfrm>
        </p:grpSpPr>
        <p:sp>
          <p:nvSpPr>
            <p:cNvPr id="28" name="任意多边形 14">
              <a:extLst>
                <a:ext uri="{FF2B5EF4-FFF2-40B4-BE49-F238E27FC236}">
                  <a16:creationId xmlns:a16="http://schemas.microsoft.com/office/drawing/2014/main" xmlns="" id="{4273B929-3B1F-4080-8130-92C6655BD6C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a16="http://schemas.microsoft.com/office/drawing/2014/main" xmlns="" id="{D5036ED6-E3DF-4509-A4DA-BA1D7336A69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a16="http://schemas.microsoft.com/office/drawing/2014/main" xmlns="" id="{0FB7BD80-61C1-431D-97EC-319924E1A993}"/>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a:extLst>
                <a:ext uri="{FF2B5EF4-FFF2-40B4-BE49-F238E27FC236}">
                  <a16:creationId xmlns:a16="http://schemas.microsoft.com/office/drawing/2014/main" xmlns="" id="{5B026005-195C-44E4-9043-9F3A4CB24853}"/>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200000"/>
              </a:lnSpc>
            </a:pPr>
            <a:r>
              <a:rPr lang="zh-CN" altLang="en-US" sz="12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grpSp>
        <p:nvGrpSpPr>
          <p:cNvPr id="27" name="组合 26">
            <a:extLst>
              <a:ext uri="{FF2B5EF4-FFF2-40B4-BE49-F238E27FC236}">
                <a16:creationId xmlns:a16="http://schemas.microsoft.com/office/drawing/2014/main" xmlns="" id="{5C29E100-6164-489E-A8BC-0FECC7AE3A6F}"/>
              </a:ext>
            </a:extLst>
          </p:cNvPr>
          <p:cNvGrpSpPr/>
          <p:nvPr/>
        </p:nvGrpSpPr>
        <p:grpSpPr>
          <a:xfrm>
            <a:off x="0" y="426911"/>
            <a:ext cx="2671204" cy="568000"/>
            <a:chOff x="0" y="426911"/>
            <a:chExt cx="2671204" cy="568000"/>
          </a:xfrm>
        </p:grpSpPr>
        <p:sp>
          <p:nvSpPr>
            <p:cNvPr id="33" name="任意多边形 14">
              <a:extLst>
                <a:ext uri="{FF2B5EF4-FFF2-40B4-BE49-F238E27FC236}">
                  <a16:creationId xmlns:a16="http://schemas.microsoft.com/office/drawing/2014/main" xmlns="" id="{FE5274A4-51AE-4EEF-9D5F-199D1B280D3B}"/>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a16="http://schemas.microsoft.com/office/drawing/2014/main" xmlns="" id="{E29F215F-B1F8-4269-9584-B802B17A62D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a:extLst>
                <a:ext uri="{FF2B5EF4-FFF2-40B4-BE49-F238E27FC236}">
                  <a16:creationId xmlns:a16="http://schemas.microsoft.com/office/drawing/2014/main" xmlns="" id="{F1869E41-2F21-48E9-B9A3-30141CE9FE1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a16="http://schemas.microsoft.com/office/drawing/2014/main" xmlns="" id="{2A3C38C3-3058-4A25-957E-4FB0A699527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a:cxnSpLocks/>
          </p:cNvCxnSpPr>
          <p:nvPr/>
        </p:nvCxnSpPr>
        <p:spPr>
          <a:xfrm>
            <a:off x="4450447" y="2512078"/>
            <a:ext cx="0" cy="21207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a:off x="7558429" y="2512078"/>
            <a:ext cx="0" cy="19174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1023742"/>
          </a:xfrm>
          <a:prstGeom prst="rect">
            <a:avLst/>
          </a:prstGeom>
        </p:spPr>
        <p:txBody>
          <a:bodyPr wrap="square">
            <a:spAutoFit/>
          </a:bodyPr>
          <a:lstStyle/>
          <a:p>
            <a:pPr algn="ct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28" name="组合 27">
            <a:extLst>
              <a:ext uri="{FF2B5EF4-FFF2-40B4-BE49-F238E27FC236}">
                <a16:creationId xmlns:a16="http://schemas.microsoft.com/office/drawing/2014/main" xmlns="" id="{51182046-419D-4D65-A3FB-B252BE1E65AD}"/>
              </a:ext>
            </a:extLst>
          </p:cNvPr>
          <p:cNvGrpSpPr/>
          <p:nvPr/>
        </p:nvGrpSpPr>
        <p:grpSpPr>
          <a:xfrm>
            <a:off x="0" y="426911"/>
            <a:ext cx="2671204" cy="568000"/>
            <a:chOff x="0" y="426911"/>
            <a:chExt cx="2671204" cy="568000"/>
          </a:xfrm>
        </p:grpSpPr>
        <p:sp>
          <p:nvSpPr>
            <p:cNvPr id="29" name="任意多边形 14">
              <a:extLst>
                <a:ext uri="{FF2B5EF4-FFF2-40B4-BE49-F238E27FC236}">
                  <a16:creationId xmlns:a16="http://schemas.microsoft.com/office/drawing/2014/main" xmlns="" id="{1467846F-2E42-4B86-BD0A-53355D7A5851}"/>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a16="http://schemas.microsoft.com/office/drawing/2014/main" xmlns="" id="{46F6554F-EC71-44F8-972D-22289EAEB25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a16="http://schemas.microsoft.com/office/drawing/2014/main" xmlns="" id="{0A79DE21-F376-49F1-944B-FE2BB403138D}"/>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a16="http://schemas.microsoft.com/office/drawing/2014/main" xmlns="" id="{D94CF3BB-8759-47C7-AE42-0F6CBA9FF3A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xmlns=""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02</a:t>
            </a:r>
            <a:endParaRPr lang="zh-CN" altLang="en-US" sz="16600">
              <a:solidFill>
                <a:srgbClr val="B9965A">
                  <a:alpha val="15000"/>
                </a:srgbClr>
              </a:solidFill>
            </a:endParaRPr>
          </a:p>
        </p:txBody>
      </p:sp>
    </p:spTree>
    <p:extLst>
      <p:ext uri="{BB962C8B-B14F-4D97-AF65-F5344CB8AC3E}">
        <p14:creationId xmlns:p14="http://schemas.microsoft.com/office/powerpoint/2010/main" val="3531818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258181"/>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2" name="矩形 21"/>
          <p:cNvSpPr/>
          <p:nvPr/>
        </p:nvSpPr>
        <p:spPr>
          <a:xfrm>
            <a:off x="835893" y="2999619"/>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3" name="矩形 22"/>
          <p:cNvSpPr/>
          <p:nvPr/>
        </p:nvSpPr>
        <p:spPr>
          <a:xfrm>
            <a:off x="835893" y="3628468"/>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4" name="矩形 23"/>
          <p:cNvSpPr/>
          <p:nvPr/>
        </p:nvSpPr>
        <p:spPr>
          <a:xfrm>
            <a:off x="8837469" y="2230134"/>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5" name="矩形 24"/>
          <p:cNvSpPr/>
          <p:nvPr/>
        </p:nvSpPr>
        <p:spPr>
          <a:xfrm>
            <a:off x="8837469" y="2939120"/>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6" name="矩形 25"/>
          <p:cNvSpPr/>
          <p:nvPr/>
        </p:nvSpPr>
        <p:spPr>
          <a:xfrm>
            <a:off x="8837469" y="3591192"/>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pic>
        <p:nvPicPr>
          <p:cNvPr id="27" name="图片 26"/>
          <p:cNvPicPr>
            <a:picLocks noChangeAspect="1"/>
          </p:cNvPicPr>
          <p:nvPr/>
        </p:nvPicPr>
        <p:blipFill rotWithShape="1">
          <a:blip r:embed="rId4" cstate="screen">
            <a:extLst>
              <a:ext uri="{28A0092B-C50C-407E-A947-70E740481C1C}">
                <a14:useLocalDpi xmlns:a14="http://schemas.microsoft.com/office/drawing/2010/main"/>
              </a:ext>
            </a:extLst>
          </a:blip>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1002967"/>
          </a:xfrm>
          <a:prstGeom prst="rect">
            <a:avLst/>
          </a:prstGeom>
        </p:spPr>
        <p:txBody>
          <a:bodyPr wrap="square">
            <a:spAutoFit/>
          </a:bodyPr>
          <a:lstStyle/>
          <a:p>
            <a:pPr lvl="0">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3098744" y="518935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0" name="组合 29">
            <a:extLst>
              <a:ext uri="{FF2B5EF4-FFF2-40B4-BE49-F238E27FC236}">
                <a16:creationId xmlns:a16="http://schemas.microsoft.com/office/drawing/2014/main" xmlns="" id="{A7264946-3CF9-47E7-8978-A4D60D3ED1BA}"/>
              </a:ext>
            </a:extLst>
          </p:cNvPr>
          <p:cNvGrpSpPr/>
          <p:nvPr/>
        </p:nvGrpSpPr>
        <p:grpSpPr>
          <a:xfrm>
            <a:off x="0" y="426911"/>
            <a:ext cx="2671204" cy="568000"/>
            <a:chOff x="0" y="426911"/>
            <a:chExt cx="2671204" cy="568000"/>
          </a:xfrm>
        </p:grpSpPr>
        <p:sp>
          <p:nvSpPr>
            <p:cNvPr id="31" name="任意多边形 14">
              <a:extLst>
                <a:ext uri="{FF2B5EF4-FFF2-40B4-BE49-F238E27FC236}">
                  <a16:creationId xmlns:a16="http://schemas.microsoft.com/office/drawing/2014/main" xmlns="" id="{0FF56A54-80DB-4B42-BE2A-AA4A519CFF0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a16="http://schemas.microsoft.com/office/drawing/2014/main" xmlns="" id="{EA1D811D-CA8D-47BB-96F1-5C6F269E5057}"/>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a:extLst>
                <a:ext uri="{FF2B5EF4-FFF2-40B4-BE49-F238E27FC236}">
                  <a16:creationId xmlns:a16="http://schemas.microsoft.com/office/drawing/2014/main" xmlns="" id="{2FAF3BD7-F0BA-403D-A9E1-2DD938A5909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a16="http://schemas.microsoft.com/office/drawing/2014/main" xmlns="" id="{2C9F6AAD-DB90-49F1-A35C-8606EC38C4D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lnSpc>
                  <a:spcPct val="150000"/>
                </a:lnSpc>
                <a:buNone/>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0" name="组合 39">
            <a:extLst>
              <a:ext uri="{FF2B5EF4-FFF2-40B4-BE49-F238E27FC236}">
                <a16:creationId xmlns:a16="http://schemas.microsoft.com/office/drawing/2014/main" xmlns="" id="{751B4D67-1B4E-4123-A62C-37E61B2EA987}"/>
              </a:ext>
            </a:extLst>
          </p:cNvPr>
          <p:cNvGrpSpPr/>
          <p:nvPr/>
        </p:nvGrpSpPr>
        <p:grpSpPr>
          <a:xfrm>
            <a:off x="0" y="426911"/>
            <a:ext cx="2671204" cy="568000"/>
            <a:chOff x="0" y="426911"/>
            <a:chExt cx="2671204" cy="568000"/>
          </a:xfrm>
        </p:grpSpPr>
        <p:sp>
          <p:nvSpPr>
            <p:cNvPr id="41" name="任意多边形 14">
              <a:extLst>
                <a:ext uri="{FF2B5EF4-FFF2-40B4-BE49-F238E27FC236}">
                  <a16:creationId xmlns:a16="http://schemas.microsoft.com/office/drawing/2014/main" xmlns="" id="{F25D7175-A0FA-4B33-9753-C4306192FCB9}"/>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2" name="Text Box 39">
              <a:extLst>
                <a:ext uri="{FF2B5EF4-FFF2-40B4-BE49-F238E27FC236}">
                  <a16:creationId xmlns:a16="http://schemas.microsoft.com/office/drawing/2014/main" xmlns="" id="{4ECAB811-1E55-443E-8FE1-B2EAC205B965}"/>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3" name="矩形 42">
              <a:extLst>
                <a:ext uri="{FF2B5EF4-FFF2-40B4-BE49-F238E27FC236}">
                  <a16:creationId xmlns:a16="http://schemas.microsoft.com/office/drawing/2014/main" xmlns="" id="{C41B3896-07FA-4FAD-9078-A68F133D5CB2}"/>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4" name="Text Box 39">
              <a:extLst>
                <a:ext uri="{FF2B5EF4-FFF2-40B4-BE49-F238E27FC236}">
                  <a16:creationId xmlns:a16="http://schemas.microsoft.com/office/drawing/2014/main" xmlns="" id="{E97FD09F-5D3B-4049-B43D-C4E1D4511E2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1002967"/>
          </a:xfrm>
          <a:prstGeom prst="rect">
            <a:avLst/>
          </a:prstGeom>
        </p:spPr>
        <p:txBody>
          <a:bodyPr wrap="square">
            <a:spAutoFit/>
          </a:bodyPr>
          <a:lstStyle/>
          <a:p>
            <a:pPr lvl="0" algn="ctr">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5" y="4946752"/>
            <a:ext cx="270798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8" y="4946752"/>
            <a:ext cx="267786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27" name="组合 26">
            <a:extLst>
              <a:ext uri="{FF2B5EF4-FFF2-40B4-BE49-F238E27FC236}">
                <a16:creationId xmlns:a16="http://schemas.microsoft.com/office/drawing/2014/main" xmlns="" id="{3C71D167-CE5F-494D-8091-9834F1248D90}"/>
              </a:ext>
            </a:extLst>
          </p:cNvPr>
          <p:cNvGrpSpPr/>
          <p:nvPr/>
        </p:nvGrpSpPr>
        <p:grpSpPr>
          <a:xfrm>
            <a:off x="0" y="426911"/>
            <a:ext cx="2671204" cy="568000"/>
            <a:chOff x="0" y="426911"/>
            <a:chExt cx="2671204" cy="568000"/>
          </a:xfrm>
        </p:grpSpPr>
        <p:sp>
          <p:nvSpPr>
            <p:cNvPr id="28" name="任意多边形 14">
              <a:extLst>
                <a:ext uri="{FF2B5EF4-FFF2-40B4-BE49-F238E27FC236}">
                  <a16:creationId xmlns:a16="http://schemas.microsoft.com/office/drawing/2014/main" xmlns="" id="{6CB521E0-1AA7-4A46-8F05-41D2948965B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a16="http://schemas.microsoft.com/office/drawing/2014/main" xmlns="" id="{0328ED29-B0DE-463D-A54B-CF9E9F85D55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a16="http://schemas.microsoft.com/office/drawing/2014/main" xmlns="" id="{DC940B9D-87C8-47C7-8211-95554C25F505}"/>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a16="http://schemas.microsoft.com/office/drawing/2014/main" xmlns="" id="{7989AC30-6FE3-448A-937D-DEC9DDD95572}"/>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617220" y="3429000"/>
            <a:ext cx="2281818" cy="1569660"/>
          </a:xfrm>
          <a:prstGeom prst="rect">
            <a:avLst/>
          </a:prstGeom>
        </p:spPr>
        <p:txBody>
          <a:bodyPr wrap="square">
            <a:spAutoFit/>
          </a:bodyPr>
          <a:lstStyle/>
          <a:p>
            <a:pPr algn="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0" name="矩形 19"/>
          <p:cNvSpPr/>
          <p:nvPr/>
        </p:nvSpPr>
        <p:spPr>
          <a:xfrm>
            <a:off x="8673194" y="1920691"/>
            <a:ext cx="3053986"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96658"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25" name="组合 24">
            <a:extLst>
              <a:ext uri="{FF2B5EF4-FFF2-40B4-BE49-F238E27FC236}">
                <a16:creationId xmlns:a16="http://schemas.microsoft.com/office/drawing/2014/main" xmlns="" id="{ACD37E72-495D-40CF-90F4-E40C12FF527C}"/>
              </a:ext>
            </a:extLst>
          </p:cNvPr>
          <p:cNvGrpSpPr/>
          <p:nvPr/>
        </p:nvGrpSpPr>
        <p:grpSpPr>
          <a:xfrm>
            <a:off x="0" y="426911"/>
            <a:ext cx="2671204" cy="568000"/>
            <a:chOff x="0" y="426911"/>
            <a:chExt cx="2671204" cy="568000"/>
          </a:xfrm>
        </p:grpSpPr>
        <p:sp>
          <p:nvSpPr>
            <p:cNvPr id="26" name="任意多边形 14">
              <a:extLst>
                <a:ext uri="{FF2B5EF4-FFF2-40B4-BE49-F238E27FC236}">
                  <a16:creationId xmlns:a16="http://schemas.microsoft.com/office/drawing/2014/main" xmlns="" id="{AD785534-78F8-4E6C-ACB5-EBB3EA6BAFA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a16="http://schemas.microsoft.com/office/drawing/2014/main" xmlns="" id="{5A213EB0-EE7D-4620-B9AA-E286994292A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a16="http://schemas.microsoft.com/office/drawing/2014/main" xmlns="" id="{B4867884-D4D9-47A3-85C5-345A1EF99AE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a16="http://schemas.microsoft.com/office/drawing/2014/main" xmlns="" id="{62DC40E2-C892-4BD2-A9FF-414BB07D8B8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xmlns=""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03</a:t>
            </a:r>
            <a:endParaRPr lang="zh-CN" altLang="en-US" sz="16600">
              <a:solidFill>
                <a:srgbClr val="B9965A">
                  <a:alpha val="15000"/>
                </a:srgbClr>
              </a:solidFill>
            </a:endParaRPr>
          </a:p>
        </p:txBody>
      </p:sp>
    </p:spTree>
    <p:extLst>
      <p:ext uri="{BB962C8B-B14F-4D97-AF65-F5344CB8AC3E}">
        <p14:creationId xmlns:p14="http://schemas.microsoft.com/office/powerpoint/2010/main" val="379464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a:extLst>
              <a:ext uri="{FF2B5EF4-FFF2-40B4-BE49-F238E27FC236}">
                <a16:creationId xmlns:a16="http://schemas.microsoft.com/office/drawing/2014/main" xmlns="" id="{CCAE8BF9-91C9-4317-B5BF-EE2A9E7154E8}"/>
              </a:ext>
            </a:extLst>
          </p:cNvPr>
          <p:cNvGrpSpPr/>
          <p:nvPr/>
        </p:nvGrpSpPr>
        <p:grpSpPr>
          <a:xfrm>
            <a:off x="0" y="426911"/>
            <a:ext cx="2671204" cy="568000"/>
            <a:chOff x="0" y="426911"/>
            <a:chExt cx="2671204" cy="568000"/>
          </a:xfrm>
        </p:grpSpPr>
        <p:sp>
          <p:nvSpPr>
            <p:cNvPr id="32" name="任意多边形 14">
              <a:extLst>
                <a:ext uri="{FF2B5EF4-FFF2-40B4-BE49-F238E27FC236}">
                  <a16:creationId xmlns:a16="http://schemas.microsoft.com/office/drawing/2014/main" xmlns="" id="{428FA7FC-4C20-4FCF-8548-6EE860C2F81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a:extLst>
                <a:ext uri="{FF2B5EF4-FFF2-40B4-BE49-F238E27FC236}">
                  <a16:creationId xmlns:a16="http://schemas.microsoft.com/office/drawing/2014/main" xmlns="" id="{FE6E209D-A4F6-4487-AE92-A6808FD62BB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a:extLst>
                <a:ext uri="{FF2B5EF4-FFF2-40B4-BE49-F238E27FC236}">
                  <a16:creationId xmlns:a16="http://schemas.microsoft.com/office/drawing/2014/main" xmlns="" id="{67A1CF74-D61D-4D55-8545-F33633AACF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0" name="Text Box 39">
              <a:extLst>
                <a:ext uri="{FF2B5EF4-FFF2-40B4-BE49-F238E27FC236}">
                  <a16:creationId xmlns:a16="http://schemas.microsoft.com/office/drawing/2014/main" xmlns="" id="{FEBD391E-6035-4881-B012-B464C4340CEB}"/>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19" name="组合 18">
            <a:extLst>
              <a:ext uri="{FF2B5EF4-FFF2-40B4-BE49-F238E27FC236}">
                <a16:creationId xmlns:a16="http://schemas.microsoft.com/office/drawing/2014/main" xmlns="" id="{EA03ED48-4CFF-4344-911C-6AADBA6509F8}"/>
              </a:ext>
            </a:extLst>
          </p:cNvPr>
          <p:cNvGrpSpPr/>
          <p:nvPr/>
        </p:nvGrpSpPr>
        <p:grpSpPr>
          <a:xfrm>
            <a:off x="0" y="426911"/>
            <a:ext cx="2671204" cy="568000"/>
            <a:chOff x="0" y="426911"/>
            <a:chExt cx="2671204" cy="568000"/>
          </a:xfrm>
        </p:grpSpPr>
        <p:sp>
          <p:nvSpPr>
            <p:cNvPr id="20" name="任意多边形 14">
              <a:extLst>
                <a:ext uri="{FF2B5EF4-FFF2-40B4-BE49-F238E27FC236}">
                  <a16:creationId xmlns:a16="http://schemas.microsoft.com/office/drawing/2014/main" xmlns="" id="{7FF7B80F-17A7-4A02-A329-11EB416E8F4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a16="http://schemas.microsoft.com/office/drawing/2014/main" xmlns="" id="{30B79AF7-27D7-49B5-8255-2AAA9640673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a16="http://schemas.microsoft.com/office/drawing/2014/main" xmlns="" id="{7057B0FA-F299-4CF3-8BDE-899190F98AF7}"/>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a16="http://schemas.microsoft.com/office/drawing/2014/main" xmlns="" id="{C42BB95A-C184-4CAC-8457-9F0FBEEBFB3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a:extLst>
              <a:ext uri="{FF2B5EF4-FFF2-40B4-BE49-F238E27FC236}">
                <a16:creationId xmlns:a16="http://schemas.microsoft.com/office/drawing/2014/main" xmlns="" id="{E6E981E9-29DB-43FE-8263-FF991B38B143}"/>
              </a:ext>
            </a:extLst>
          </p:cNvPr>
          <p:cNvGrpSpPr/>
          <p:nvPr/>
        </p:nvGrpSpPr>
        <p:grpSpPr>
          <a:xfrm>
            <a:off x="0" y="426911"/>
            <a:ext cx="2671204" cy="568000"/>
            <a:chOff x="0" y="426911"/>
            <a:chExt cx="2671204" cy="568000"/>
          </a:xfrm>
        </p:grpSpPr>
        <p:sp>
          <p:nvSpPr>
            <p:cNvPr id="34" name="任意多边形 14">
              <a:extLst>
                <a:ext uri="{FF2B5EF4-FFF2-40B4-BE49-F238E27FC236}">
                  <a16:creationId xmlns:a16="http://schemas.microsoft.com/office/drawing/2014/main" xmlns="" id="{5D9238D8-8540-4970-972D-E92CD6DAC358}"/>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a:extLst>
                <a:ext uri="{FF2B5EF4-FFF2-40B4-BE49-F238E27FC236}">
                  <a16:creationId xmlns:a16="http://schemas.microsoft.com/office/drawing/2014/main" xmlns="" id="{4EA5DDA9-CFAC-4F95-BC88-31505B359E8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a:extLst>
                <a:ext uri="{FF2B5EF4-FFF2-40B4-BE49-F238E27FC236}">
                  <a16:creationId xmlns:a16="http://schemas.microsoft.com/office/drawing/2014/main" xmlns="" id="{9EE17737-AACA-4086-BB5F-7C369EDAD48C}"/>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a:extLst>
                <a:ext uri="{FF2B5EF4-FFF2-40B4-BE49-F238E27FC236}">
                  <a16:creationId xmlns:a16="http://schemas.microsoft.com/office/drawing/2014/main" xmlns="" id="{5F08BB80-41B9-4544-B984-DA5D80448C3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4" name="组合 23">
            <a:extLst>
              <a:ext uri="{FF2B5EF4-FFF2-40B4-BE49-F238E27FC236}">
                <a16:creationId xmlns:a16="http://schemas.microsoft.com/office/drawing/2014/main" xmlns="" id="{EB08D8C5-9172-4BF7-8207-743A545696D0}"/>
              </a:ext>
            </a:extLst>
          </p:cNvPr>
          <p:cNvGrpSpPr/>
          <p:nvPr/>
        </p:nvGrpSpPr>
        <p:grpSpPr>
          <a:xfrm>
            <a:off x="0" y="426911"/>
            <a:ext cx="2671204" cy="568000"/>
            <a:chOff x="0" y="426911"/>
            <a:chExt cx="2671204" cy="568000"/>
          </a:xfrm>
        </p:grpSpPr>
        <p:sp>
          <p:nvSpPr>
            <p:cNvPr id="25" name="任意多边形 14">
              <a:extLst>
                <a:ext uri="{FF2B5EF4-FFF2-40B4-BE49-F238E27FC236}">
                  <a16:creationId xmlns:a16="http://schemas.microsoft.com/office/drawing/2014/main" xmlns="" id="{6B7F8BDA-30B3-4427-AC30-DB9655D20E44}"/>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a16="http://schemas.microsoft.com/office/drawing/2014/main" xmlns="" id="{CEB9A06D-DE04-42A8-B6D3-AE0E9BD5648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a16="http://schemas.microsoft.com/office/drawing/2014/main" xmlns="" id="{0308E601-DD06-43CD-98C8-1B76FB43285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a16="http://schemas.microsoft.com/office/drawing/2014/main" xmlns="" id="{C3DDE399-CBE0-46E4-9D93-47DE70884AC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28" name="组合 27">
            <a:extLst>
              <a:ext uri="{FF2B5EF4-FFF2-40B4-BE49-F238E27FC236}">
                <a16:creationId xmlns:a16="http://schemas.microsoft.com/office/drawing/2014/main" xmlns="" id="{E93D3F6E-3D39-4221-ABD2-BEF5FFF7EE9B}"/>
              </a:ext>
            </a:extLst>
          </p:cNvPr>
          <p:cNvGrpSpPr/>
          <p:nvPr/>
        </p:nvGrpSpPr>
        <p:grpSpPr>
          <a:xfrm>
            <a:off x="0" y="426911"/>
            <a:ext cx="2671204" cy="568000"/>
            <a:chOff x="0" y="426911"/>
            <a:chExt cx="2671204" cy="568000"/>
          </a:xfrm>
        </p:grpSpPr>
        <p:sp>
          <p:nvSpPr>
            <p:cNvPr id="29" name="任意多边形 14">
              <a:extLst>
                <a:ext uri="{FF2B5EF4-FFF2-40B4-BE49-F238E27FC236}">
                  <a16:creationId xmlns:a16="http://schemas.microsoft.com/office/drawing/2014/main" xmlns="" id="{FCB529D5-8C0F-4547-B48E-76BEE37116C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a16="http://schemas.microsoft.com/office/drawing/2014/main" xmlns="" id="{88112D54-B481-40AC-8387-C073D94538E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a16="http://schemas.microsoft.com/office/drawing/2014/main" xmlns="" id="{D825C564-B3E5-4B2A-86A9-6562308A224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a16="http://schemas.microsoft.com/office/drawing/2014/main" xmlns="" id="{8CC803D0-CA7C-4FE8-A5AF-638F806F19C6}"/>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xmlns=""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04</a:t>
            </a:r>
            <a:endParaRPr lang="zh-CN" altLang="en-US" sz="16600">
              <a:solidFill>
                <a:srgbClr val="B9965A">
                  <a:alpha val="15000"/>
                </a:srgbClr>
              </a:solidFill>
            </a:endParaRPr>
          </a:p>
        </p:txBody>
      </p:sp>
    </p:spTree>
    <p:extLst>
      <p:ext uri="{BB962C8B-B14F-4D97-AF65-F5344CB8AC3E}">
        <p14:creationId xmlns:p14="http://schemas.microsoft.com/office/powerpoint/2010/main" val="3071185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19" name="组合 18">
            <a:extLst>
              <a:ext uri="{FF2B5EF4-FFF2-40B4-BE49-F238E27FC236}">
                <a16:creationId xmlns:a16="http://schemas.microsoft.com/office/drawing/2014/main" xmlns="" id="{73681013-DC1A-4587-AA8B-FA0BA17664F0}"/>
              </a:ext>
            </a:extLst>
          </p:cNvPr>
          <p:cNvGrpSpPr/>
          <p:nvPr/>
        </p:nvGrpSpPr>
        <p:grpSpPr>
          <a:xfrm>
            <a:off x="0" y="426911"/>
            <a:ext cx="2671204" cy="568000"/>
            <a:chOff x="0" y="426911"/>
            <a:chExt cx="2671204" cy="568000"/>
          </a:xfrm>
        </p:grpSpPr>
        <p:sp>
          <p:nvSpPr>
            <p:cNvPr id="20" name="任意多边形 14">
              <a:extLst>
                <a:ext uri="{FF2B5EF4-FFF2-40B4-BE49-F238E27FC236}">
                  <a16:creationId xmlns:a16="http://schemas.microsoft.com/office/drawing/2014/main" xmlns="" id="{C9A9424A-D723-43D6-AD9C-7355791662F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a:extLst>
                <a:ext uri="{FF2B5EF4-FFF2-40B4-BE49-F238E27FC236}">
                  <a16:creationId xmlns:a16="http://schemas.microsoft.com/office/drawing/2014/main" xmlns="" id="{266DF6BF-B6CC-4D92-AB40-545BA3276C9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7" name="矩形 26">
              <a:extLst>
                <a:ext uri="{FF2B5EF4-FFF2-40B4-BE49-F238E27FC236}">
                  <a16:creationId xmlns:a16="http://schemas.microsoft.com/office/drawing/2014/main" xmlns="" id="{059F2438-B02A-428A-8295-F8EF627ADFE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8" name="Text Box 39">
              <a:extLst>
                <a:ext uri="{FF2B5EF4-FFF2-40B4-BE49-F238E27FC236}">
                  <a16:creationId xmlns:a16="http://schemas.microsoft.com/office/drawing/2014/main" xmlns="" id="{459C06E3-27C3-4434-BB75-10FE09E1CCB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7" name="组合 46">
            <a:extLst>
              <a:ext uri="{FF2B5EF4-FFF2-40B4-BE49-F238E27FC236}">
                <a16:creationId xmlns:a16="http://schemas.microsoft.com/office/drawing/2014/main" xmlns="" id="{BC91F506-3816-410A-806F-ADE724CB1C8B}"/>
              </a:ext>
            </a:extLst>
          </p:cNvPr>
          <p:cNvGrpSpPr/>
          <p:nvPr/>
        </p:nvGrpSpPr>
        <p:grpSpPr>
          <a:xfrm>
            <a:off x="0" y="426911"/>
            <a:ext cx="2671204" cy="568000"/>
            <a:chOff x="0" y="426911"/>
            <a:chExt cx="2671204" cy="568000"/>
          </a:xfrm>
        </p:grpSpPr>
        <p:sp>
          <p:nvSpPr>
            <p:cNvPr id="48" name="任意多边形 14">
              <a:extLst>
                <a:ext uri="{FF2B5EF4-FFF2-40B4-BE49-F238E27FC236}">
                  <a16:creationId xmlns:a16="http://schemas.microsoft.com/office/drawing/2014/main" xmlns="" id="{FC5892ED-65A7-450E-A138-15B91E3E57E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0" name="Text Box 39">
              <a:extLst>
                <a:ext uri="{FF2B5EF4-FFF2-40B4-BE49-F238E27FC236}">
                  <a16:creationId xmlns:a16="http://schemas.microsoft.com/office/drawing/2014/main" xmlns="" id="{C0EC875D-EE51-40FE-882A-D7893A0033F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1" name="矩形 50">
              <a:extLst>
                <a:ext uri="{FF2B5EF4-FFF2-40B4-BE49-F238E27FC236}">
                  <a16:creationId xmlns:a16="http://schemas.microsoft.com/office/drawing/2014/main" xmlns="" id="{7C9E18FB-6BED-44FD-8841-7A084453CA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2" name="Text Box 39">
              <a:extLst>
                <a:ext uri="{FF2B5EF4-FFF2-40B4-BE49-F238E27FC236}">
                  <a16:creationId xmlns:a16="http://schemas.microsoft.com/office/drawing/2014/main" xmlns="" id="{E61709A5-FB4E-4A2C-BE01-870D24FD6A51}"/>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smtClean="0">
                <a:solidFill>
                  <a:prstClr val="white"/>
                </a:solidFill>
                <a:latin typeface="微软雅黑" panose="020B0503020204020204" pitchFamily="34" charset="-122"/>
                <a:ea typeface="微软雅黑" panose="020B0503020204020204" pitchFamily="34" charset="-122"/>
              </a:rPr>
              <a:t>2016</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2018</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0" y="2736564"/>
            <a:ext cx="1026957" cy="461665"/>
          </a:xfrm>
          <a:prstGeom prst="rect">
            <a:avLst/>
          </a:prstGeom>
          <a:noFill/>
        </p:spPr>
        <p:txBody>
          <a:bodyPr wrap="square" rtlCol="0">
            <a:spAutoFit/>
          </a:bodyPr>
          <a:lstStyle/>
          <a:p>
            <a:r>
              <a:rPr lang="en-US" altLang="zh-CN" sz="2400" dirty="0" smtClean="0">
                <a:solidFill>
                  <a:prstClr val="white"/>
                </a:solidFill>
                <a:latin typeface="微软雅黑" panose="020B0503020204020204" pitchFamily="34" charset="-122"/>
                <a:ea typeface="微软雅黑" panose="020B0503020204020204" pitchFamily="34" charset="-122"/>
              </a:rPr>
              <a:t>20XX</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54" name="组合 53">
            <a:extLst>
              <a:ext uri="{FF2B5EF4-FFF2-40B4-BE49-F238E27FC236}">
                <a16:creationId xmlns:a16="http://schemas.microsoft.com/office/drawing/2014/main" xmlns="" id="{71F45380-E766-4CC6-96E9-CD77A794989B}"/>
              </a:ext>
            </a:extLst>
          </p:cNvPr>
          <p:cNvGrpSpPr/>
          <p:nvPr/>
        </p:nvGrpSpPr>
        <p:grpSpPr>
          <a:xfrm>
            <a:off x="0" y="426911"/>
            <a:ext cx="2671204" cy="568000"/>
            <a:chOff x="0" y="426911"/>
            <a:chExt cx="2671204" cy="568000"/>
          </a:xfrm>
        </p:grpSpPr>
        <p:sp>
          <p:nvSpPr>
            <p:cNvPr id="55" name="任意多边形 14">
              <a:extLst>
                <a:ext uri="{FF2B5EF4-FFF2-40B4-BE49-F238E27FC236}">
                  <a16:creationId xmlns:a16="http://schemas.microsoft.com/office/drawing/2014/main" xmlns="" id="{531CC4D6-9829-4CF6-8029-235CAB67A73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a:extLst>
                <a:ext uri="{FF2B5EF4-FFF2-40B4-BE49-F238E27FC236}">
                  <a16:creationId xmlns:a16="http://schemas.microsoft.com/office/drawing/2014/main" xmlns="" id="{5DC22692-E341-4C87-BE7B-E99F42D5F23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7" name="矩形 56">
              <a:extLst>
                <a:ext uri="{FF2B5EF4-FFF2-40B4-BE49-F238E27FC236}">
                  <a16:creationId xmlns:a16="http://schemas.microsoft.com/office/drawing/2014/main" xmlns="" id="{C597982A-ECE7-4AD0-9566-1E7C725A512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8" name="Text Box 39">
              <a:extLst>
                <a:ext uri="{FF2B5EF4-FFF2-40B4-BE49-F238E27FC236}">
                  <a16:creationId xmlns:a16="http://schemas.microsoft.com/office/drawing/2014/main" xmlns="" id="{5C434C3A-7C77-4ECD-A60A-62500CEA30C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3" name="组合 32">
            <a:extLst>
              <a:ext uri="{FF2B5EF4-FFF2-40B4-BE49-F238E27FC236}">
                <a16:creationId xmlns:a16="http://schemas.microsoft.com/office/drawing/2014/main" xmlns="" id="{F2BEFFBC-9D30-4D6C-BC91-2B553D5CCC52}"/>
              </a:ext>
            </a:extLst>
          </p:cNvPr>
          <p:cNvGrpSpPr/>
          <p:nvPr/>
        </p:nvGrpSpPr>
        <p:grpSpPr>
          <a:xfrm>
            <a:off x="0" y="426911"/>
            <a:ext cx="2671204" cy="568000"/>
            <a:chOff x="0" y="426911"/>
            <a:chExt cx="2671204" cy="568000"/>
          </a:xfrm>
        </p:grpSpPr>
        <p:sp>
          <p:nvSpPr>
            <p:cNvPr id="35" name="任意多边形 14">
              <a:extLst>
                <a:ext uri="{FF2B5EF4-FFF2-40B4-BE49-F238E27FC236}">
                  <a16:creationId xmlns:a16="http://schemas.microsoft.com/office/drawing/2014/main" xmlns="" id="{1E9171C3-EAC1-427A-8E0B-4C12715DC60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a16="http://schemas.microsoft.com/office/drawing/2014/main" xmlns="" id="{EB92764A-7F6A-4E54-892B-99AC9EF7521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7" name="矩形 36">
              <a:extLst>
                <a:ext uri="{FF2B5EF4-FFF2-40B4-BE49-F238E27FC236}">
                  <a16:creationId xmlns:a16="http://schemas.microsoft.com/office/drawing/2014/main" xmlns="" id="{C9EDBD20-7426-4EA6-A715-856ECB4031C6}"/>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8" name="Text Box 39">
              <a:extLst>
                <a:ext uri="{FF2B5EF4-FFF2-40B4-BE49-F238E27FC236}">
                  <a16:creationId xmlns:a16="http://schemas.microsoft.com/office/drawing/2014/main" xmlns="" id="{4A5A9050-1483-4B9F-9CF9-98F4F5861309}"/>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6406611" flipH="1">
            <a:off x="5042189" y="-578221"/>
            <a:ext cx="8416635" cy="6172201"/>
          </a:xfrm>
          <a:prstGeom prst="rect">
            <a:avLst/>
          </a:prstGeom>
        </p:spPr>
      </p:pic>
      <p:sp>
        <p:nvSpPr>
          <p:cNvPr id="3" name="矩形 2">
            <a:extLst>
              <a:ext uri="{FF2B5EF4-FFF2-40B4-BE49-F238E27FC236}">
                <a16:creationId xmlns:a16="http://schemas.microsoft.com/office/drawing/2014/main" xmlns=""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a:solidFill>
                  <a:srgbClr val="B9965A"/>
                </a:solidFill>
                <a:latin typeface="幼圆" panose="02010509060101010101" pitchFamily="49" charset="-122"/>
                <a:ea typeface="幼圆" panose="02010509060101010101" pitchFamily="49" charset="-122"/>
              </a:rPr>
              <a:t>感谢大家的关注与支持</a:t>
            </a:r>
            <a:endParaRPr lang="zh-CN" altLang="en-US" sz="3600" dirty="0">
              <a:solidFill>
                <a:srgbClr val="B9965A"/>
              </a:solidFill>
              <a:latin typeface="幼圆" panose="02010509060101010101" pitchFamily="49" charset="-122"/>
              <a:ea typeface="幼圆" panose="02010509060101010101" pitchFamily="49" charset="-122"/>
            </a:endParaRP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762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1871</Words>
  <Application>Microsoft Office PowerPoint</Application>
  <PresentationFormat>宽屏</PresentationFormat>
  <Paragraphs>254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幼圆</vt:lpstr>
      <vt:lpstr>张海山锐谐体</vt:lpstr>
      <vt:lpstr>Arial</vt:lpstr>
      <vt:lpstr>Calibri</vt:lpstr>
      <vt:lpstr>Calibri Light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dc:title>
  <dc:creator>第一PPT</dc:creator>
  <cp:keywords>www.1ppt.com</cp:keywords>
  <dc:description>www.1ppt.com</dc:description>
  <cp:lastModifiedBy>faith123</cp:lastModifiedBy>
  <cp:revision>28</cp:revision>
  <dcterms:created xsi:type="dcterms:W3CDTF">2016-09-11T10:28:00Z</dcterms:created>
  <dcterms:modified xsi:type="dcterms:W3CDTF">2019-04-29T05:30:00Z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