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notesSlides/notesSlide11.xml" ContentType="application/vnd.openxmlformats-officedocument.presentationml.notesSlide+xml"/>
  <Override PartName="/ppt/charts/chart2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3.xml" ContentType="application/vnd.openxmlformats-officedocument.drawingml.chart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836" r:id="rId2"/>
    <p:sldId id="961" r:id="rId3"/>
    <p:sldId id="963" r:id="rId4"/>
    <p:sldId id="981" r:id="rId5"/>
    <p:sldId id="971" r:id="rId6"/>
    <p:sldId id="979" r:id="rId7"/>
    <p:sldId id="980" r:id="rId8"/>
    <p:sldId id="983" r:id="rId9"/>
    <p:sldId id="969" r:id="rId10"/>
    <p:sldId id="970" r:id="rId11"/>
    <p:sldId id="972" r:id="rId12"/>
    <p:sldId id="975" r:id="rId13"/>
    <p:sldId id="984" r:id="rId14"/>
    <p:sldId id="978" r:id="rId15"/>
    <p:sldId id="974" r:id="rId16"/>
    <p:sldId id="977" r:id="rId17"/>
    <p:sldId id="968" r:id="rId18"/>
    <p:sldId id="985" r:id="rId19"/>
    <p:sldId id="973" r:id="rId20"/>
    <p:sldId id="976" r:id="rId21"/>
    <p:sldId id="967" r:id="rId22"/>
    <p:sldId id="944" r:id="rId23"/>
    <p:sldId id="982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marL="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5BF"/>
    <a:srgbClr val="034EA2"/>
    <a:srgbClr val="0087CD"/>
    <a:srgbClr val="C68F06"/>
    <a:srgbClr val="DB2C03"/>
    <a:srgbClr val="EBAC07"/>
    <a:srgbClr val="008487"/>
    <a:srgbClr val="163C46"/>
    <a:srgbClr val="008F92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45" autoAdjust="0"/>
    <p:restoredTop sz="93347" autoAdjust="0"/>
  </p:normalViewPr>
  <p:slideViewPr>
    <p:cSldViewPr>
      <p:cViewPr varScale="1">
        <p:scale>
          <a:sx n="113" d="100"/>
          <a:sy n="113" d="100"/>
        </p:scale>
        <p:origin x="762" y="10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36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904989216"/>
        <c:axId val="-904991936"/>
      </c:barChart>
      <c:catAx>
        <c:axId val="-9049892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accent2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904991936"/>
        <c:crosses val="autoZero"/>
        <c:auto val="1"/>
        <c:lblAlgn val="ctr"/>
        <c:lblOffset val="100"/>
        <c:noMultiLvlLbl val="0"/>
      </c:catAx>
      <c:valAx>
        <c:axId val="-90499193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accent2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9049892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B9F-4CBF-A9A5-556CC45D212B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B9F-4CBF-A9A5-556CC45D212B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B9F-4CBF-A9A5-556CC45D212B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B9F-4CBF-A9A5-556CC45D212B}"/>
              </c:ext>
            </c:extLst>
          </c:dPt>
          <c:dLbls>
            <c:dLbl>
              <c:idx val="0"/>
              <c:layout>
                <c:manualLayout>
                  <c:x val="0.13815790449632948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82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1026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 b="0" i="0" u="none" strike="noStrike" kern="1200" baseline="0">
                          <a:solidFill>
                            <a:srgbClr val="FFFFFF">
                              <a:lumMod val="65000"/>
                            </a:srgbClr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  <a:sym typeface="Arial" panose="020B0604020202020204" pitchFamily="34" charset="0"/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5B9F-4CBF-A9A5-556CC45D212B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B9F-4CBF-A9A5-556CC45D212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808"/>
          <c:w val="6.7702007702854783E-2"/>
          <c:h val="0.3476864550343871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5400" cap="rnd" cmpd="sng" algn="ctr">
              <a:solidFill>
                <a:schemeClr val="accent4"/>
              </a:solidFill>
              <a:rou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17"/>
            <c:spPr>
              <a:solidFill>
                <a:srgbClr val="2F5EB0"/>
              </a:solidFill>
              <a:ln w="25400">
                <a:solidFill>
                  <a:schemeClr val="accent4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marker>
          <c:dLbls>
            <c:numFmt formatCode="General" sourceLinked="0"/>
            <c:spPr>
              <a:solidFill>
                <a:schemeClr val="accent6"/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10</c:v>
                </c:pt>
                <c:pt idx="1">
                  <c:v>62</c:v>
                </c:pt>
                <c:pt idx="2">
                  <c:v>40</c:v>
                </c:pt>
                <c:pt idx="3">
                  <c:v>32</c:v>
                </c:pt>
                <c:pt idx="4">
                  <c:v>40</c:v>
                </c:pt>
                <c:pt idx="5">
                  <c:v>30</c:v>
                </c:pt>
                <c:pt idx="6">
                  <c:v>28</c:v>
                </c:pt>
                <c:pt idx="7">
                  <c:v>20</c:v>
                </c:pt>
                <c:pt idx="8">
                  <c:v>40</c:v>
                </c:pt>
                <c:pt idx="9">
                  <c:v>38</c:v>
                </c:pt>
                <c:pt idx="10">
                  <c:v>47</c:v>
                </c:pt>
                <c:pt idx="11">
                  <c:v>37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25400" cap="rnd" cmpd="sng" algn="ctr">
              <a:solidFill>
                <a:schemeClr val="bg1">
                  <a:lumMod val="65000"/>
                  <a:alpha val="67059"/>
                </a:schemeClr>
              </a:solidFill>
              <a:rou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17"/>
            <c:spPr>
              <a:solidFill>
                <a:schemeClr val="bg1">
                  <a:lumMod val="65000"/>
                </a:schemeClr>
              </a:solidFill>
              <a:ln w="25400">
                <a:solidFill>
                  <a:schemeClr val="bg1">
                    <a:lumMod val="65000"/>
                    <a:alpha val="67059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marker>
          <c:dLbls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12700">
                      <a:solidFill>
                        <a:schemeClr val="accent3"/>
                      </a:solidFill>
                      <a:tailEnd type="oval"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32</c:v>
                </c:pt>
                <c:pt idx="1">
                  <c:v>15</c:v>
                </c:pt>
                <c:pt idx="2">
                  <c:v>65</c:v>
                </c:pt>
                <c:pt idx="3">
                  <c:v>17</c:v>
                </c:pt>
                <c:pt idx="4">
                  <c:v>50</c:v>
                </c:pt>
                <c:pt idx="5">
                  <c:v>42</c:v>
                </c:pt>
                <c:pt idx="6">
                  <c:v>15</c:v>
                </c:pt>
                <c:pt idx="7">
                  <c:v>35</c:v>
                </c:pt>
                <c:pt idx="8">
                  <c:v>25</c:v>
                </c:pt>
                <c:pt idx="9">
                  <c:v>45</c:v>
                </c:pt>
                <c:pt idx="10">
                  <c:v>35</c:v>
                </c:pt>
                <c:pt idx="11">
                  <c:v>51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-914812656"/>
        <c:axId val="-914813744"/>
      </c:lineChart>
      <c:catAx>
        <c:axId val="-9148126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bg1">
                <a:lumMod val="50000"/>
              </a:schemeClr>
            </a:solidFill>
            <a:round/>
            <a:headEnd type="oval" w="sm" len="sm"/>
            <a:tailEnd type="oval" w="sm" len="sm"/>
          </a:ln>
          <a:effectLst/>
        </c:spPr>
        <c:txPr>
          <a:bodyPr rot="-60000000" vert="horz"/>
          <a:lstStyle/>
          <a:p>
            <a:pPr>
              <a:defRPr sz="1400">
                <a:solidFill>
                  <a:schemeClr val="accent1"/>
                </a:solidFill>
              </a:defRPr>
            </a:pPr>
            <a:endParaRPr lang="zh-CN"/>
          </a:p>
        </c:txPr>
        <c:crossAx val="-914813744"/>
        <c:crosses val="autoZero"/>
        <c:auto val="1"/>
        <c:lblAlgn val="ctr"/>
        <c:lblOffset val="100"/>
        <c:noMultiLvlLbl val="0"/>
      </c:catAx>
      <c:valAx>
        <c:axId val="-914813744"/>
        <c:scaling>
          <c:orientation val="minMax"/>
          <c:max val="100"/>
        </c:scaling>
        <c:delete val="1"/>
        <c:axPos val="l"/>
        <c:numFmt formatCode="General" sourceLinked="1"/>
        <c:majorTickMark val="none"/>
        <c:minorTickMark val="none"/>
        <c:tickLblPos val="none"/>
        <c:crossAx val="-9148126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0" cap="flat" cmpd="sng" algn="ctr">
      <a:noFill/>
      <a:round/>
    </a:ln>
    <a:effectLst/>
  </c:spPr>
  <c:txPr>
    <a:bodyPr/>
    <a:lstStyle/>
    <a:p>
      <a:pPr>
        <a:defRPr>
          <a:solidFill>
            <a:schemeClr val="bg1"/>
          </a:solidFill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A5992-9D73-4015-9385-ABE035416B29}" type="datetimeFigureOut">
              <a:rPr lang="zh-CN" altLang="en-US" smtClean="0"/>
              <a:pPr/>
              <a:t>2019/4/29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A699-AB68-4A20-99FB-6F69DC266D4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3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88084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zh-CN" dirty="0" smtClean="0"/>
          </a:p>
        </p:txBody>
      </p:sp>
      <p:sp>
        <p:nvSpPr>
          <p:cNvPr id="2765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9pPr>
          </a:lstStyle>
          <a:p>
            <a:fld id="{8EBE660E-5CC2-4A50-916A-880C808B748D}" type="slidenum">
              <a:rPr lang="zh-CN" altLang="en-US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3139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72132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0411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63870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16295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71578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45511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09846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31700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40483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1665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0434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7845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04241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305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7718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837B1-3942-4B36-A9A2-6AF914CEB0A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557380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31454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2019/4/29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12" name="组合 3"/>
          <p:cNvGrpSpPr/>
          <p:nvPr userDrawn="1"/>
        </p:nvGrpSpPr>
        <p:grpSpPr bwMode="auto">
          <a:xfrm flipH="1">
            <a:off x="-1" y="248018"/>
            <a:ext cx="179513" cy="507206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13" name="矩形 12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15" name="文本框 12"/>
          <p:cNvSpPr txBox="1">
            <a:spLocks noChangeArrowheads="1"/>
          </p:cNvSpPr>
          <p:nvPr userDrawn="1"/>
        </p:nvSpPr>
        <p:spPr bwMode="auto">
          <a:xfrm>
            <a:off x="255630" y="370296"/>
            <a:ext cx="1796090" cy="250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gradFill flip="none" rotWithShape="1">
          <a:gsLst>
            <a:gs pos="26000">
              <a:srgbClr val="EBECF0"/>
            </a:gs>
            <a:gs pos="0">
              <a:srgbClr val="D7D9E1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 userDrawn="1"/>
        </p:nvSpPr>
        <p:spPr>
          <a:xfrm>
            <a:off x="8500361" y="241918"/>
            <a:ext cx="365983" cy="2153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09" rIns="91420" bIns="45709" rtlCol="0" anchor="ctr"/>
          <a:lstStyle/>
          <a:p>
            <a:pPr algn="ctr"/>
            <a:endParaRPr lang="en-US" dirty="0"/>
          </a:p>
        </p:txBody>
      </p:sp>
      <p:sp>
        <p:nvSpPr>
          <p:cNvPr id="6" name="Isosceles Triangle 10"/>
          <p:cNvSpPr/>
          <p:nvPr userDrawn="1"/>
        </p:nvSpPr>
        <p:spPr>
          <a:xfrm rot="10610802">
            <a:off x="8504736" y="316259"/>
            <a:ext cx="366581" cy="196391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09" rIns="91420" bIns="45709" rtlCol="0" anchor="ctr"/>
          <a:lstStyle/>
          <a:p>
            <a:pPr algn="ctr"/>
            <a:endParaRPr lang="en-US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8519485" y="204940"/>
            <a:ext cx="337081" cy="350586"/>
          </a:xfrm>
          <a:prstGeom prst="rect">
            <a:avLst/>
          </a:prstGeom>
        </p:spPr>
        <p:txBody>
          <a:bodyPr vert="horz" lIns="0" tIns="0" rIns="0" bIns="45709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14FFB07-917D-5348-AE2D-F9A4E0AD1751}" type="slidenum">
              <a:rPr lang="en-US" sz="1000" smtClean="0"/>
              <a:pPr/>
              <a:t>‹#›</a:t>
            </a:fld>
            <a:endParaRPr lang="en-US" sz="1000" dirty="0"/>
          </a:p>
        </p:txBody>
      </p:sp>
      <p:grpSp>
        <p:nvGrpSpPr>
          <p:cNvPr id="2" name="Group 5"/>
          <p:cNvGrpSpPr/>
          <p:nvPr userDrawn="1"/>
        </p:nvGrpSpPr>
        <p:grpSpPr>
          <a:xfrm>
            <a:off x="347419" y="4731991"/>
            <a:ext cx="224082" cy="221156"/>
            <a:chOff x="4328868" y="5502988"/>
            <a:chExt cx="500307" cy="493774"/>
          </a:xfrm>
        </p:grpSpPr>
        <p:sp>
          <p:nvSpPr>
            <p:cNvPr id="9" name="Freeform 7">
              <a:hlinkClick r:id="" action="ppaction://hlinkshowjump?jump=previousslide"/>
            </p:cNvPr>
            <p:cNvSpPr>
              <a:spLocks/>
            </p:cNvSpPr>
            <p:nvPr userDrawn="1"/>
          </p:nvSpPr>
          <p:spPr bwMode="auto">
            <a:xfrm>
              <a:off x="4520555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" name="Freeform 8">
              <a:hlinkClick r:id="" action="ppaction://hlinkshowjump?jump=previous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3" name="Group 9"/>
          <p:cNvGrpSpPr/>
          <p:nvPr userDrawn="1"/>
        </p:nvGrpSpPr>
        <p:grpSpPr>
          <a:xfrm flipH="1">
            <a:off x="933709" y="4731991"/>
            <a:ext cx="224082" cy="221156"/>
            <a:chOff x="4328868" y="5502988"/>
            <a:chExt cx="500307" cy="493774"/>
          </a:xfrm>
        </p:grpSpPr>
        <p:sp>
          <p:nvSpPr>
            <p:cNvPr id="12" name="Freeform 10">
              <a:hlinkClick r:id="" action="ppaction://hlinkshowjump?jump=nextslide"/>
            </p:cNvPr>
            <p:cNvSpPr>
              <a:spLocks/>
            </p:cNvSpPr>
            <p:nvPr userDrawn="1"/>
          </p:nvSpPr>
          <p:spPr bwMode="auto">
            <a:xfrm>
              <a:off x="4520556" y="5649754"/>
              <a:ext cx="116933" cy="200242"/>
            </a:xfrm>
            <a:custGeom>
              <a:avLst/>
              <a:gdLst>
                <a:gd name="T0" fmla="*/ 417 w 425"/>
                <a:gd name="T1" fmla="*/ 77 h 728"/>
                <a:gd name="T2" fmla="*/ 131 w 425"/>
                <a:gd name="T3" fmla="*/ 364 h 728"/>
                <a:gd name="T4" fmla="*/ 417 w 425"/>
                <a:gd name="T5" fmla="*/ 650 h 728"/>
                <a:gd name="T6" fmla="*/ 425 w 425"/>
                <a:gd name="T7" fmla="*/ 667 h 728"/>
                <a:gd name="T8" fmla="*/ 417 w 425"/>
                <a:gd name="T9" fmla="*/ 684 h 728"/>
                <a:gd name="T10" fmla="*/ 381 w 425"/>
                <a:gd name="T11" fmla="*/ 720 h 728"/>
                <a:gd name="T12" fmla="*/ 364 w 425"/>
                <a:gd name="T13" fmla="*/ 728 h 728"/>
                <a:gd name="T14" fmla="*/ 347 w 425"/>
                <a:gd name="T15" fmla="*/ 720 h 728"/>
                <a:gd name="T16" fmla="*/ 8 w 425"/>
                <a:gd name="T17" fmla="*/ 381 h 728"/>
                <a:gd name="T18" fmla="*/ 0 w 425"/>
                <a:gd name="T19" fmla="*/ 364 h 728"/>
                <a:gd name="T20" fmla="*/ 8 w 425"/>
                <a:gd name="T21" fmla="*/ 347 h 728"/>
                <a:gd name="T22" fmla="*/ 347 w 425"/>
                <a:gd name="T23" fmla="*/ 7 h 728"/>
                <a:gd name="T24" fmla="*/ 364 w 425"/>
                <a:gd name="T25" fmla="*/ 0 h 728"/>
                <a:gd name="T26" fmla="*/ 381 w 425"/>
                <a:gd name="T27" fmla="*/ 7 h 728"/>
                <a:gd name="T28" fmla="*/ 417 w 425"/>
                <a:gd name="T29" fmla="*/ 44 h 728"/>
                <a:gd name="T30" fmla="*/ 425 w 425"/>
                <a:gd name="T31" fmla="*/ 60 h 728"/>
                <a:gd name="T32" fmla="*/ 417 w 425"/>
                <a:gd name="T33" fmla="*/ 7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5" h="728">
                  <a:moveTo>
                    <a:pt x="417" y="77"/>
                  </a:moveTo>
                  <a:cubicBezTo>
                    <a:pt x="131" y="364"/>
                    <a:pt x="131" y="364"/>
                    <a:pt x="131" y="364"/>
                  </a:cubicBezTo>
                  <a:cubicBezTo>
                    <a:pt x="417" y="650"/>
                    <a:pt x="417" y="650"/>
                    <a:pt x="417" y="650"/>
                  </a:cubicBezTo>
                  <a:cubicBezTo>
                    <a:pt x="422" y="655"/>
                    <a:pt x="425" y="661"/>
                    <a:pt x="425" y="667"/>
                  </a:cubicBezTo>
                  <a:cubicBezTo>
                    <a:pt x="425" y="673"/>
                    <a:pt x="422" y="680"/>
                    <a:pt x="417" y="684"/>
                  </a:cubicBezTo>
                  <a:cubicBezTo>
                    <a:pt x="381" y="720"/>
                    <a:pt x="381" y="720"/>
                    <a:pt x="381" y="720"/>
                  </a:cubicBezTo>
                  <a:cubicBezTo>
                    <a:pt x="377" y="725"/>
                    <a:pt x="370" y="728"/>
                    <a:pt x="364" y="728"/>
                  </a:cubicBezTo>
                  <a:cubicBezTo>
                    <a:pt x="358" y="728"/>
                    <a:pt x="352" y="725"/>
                    <a:pt x="347" y="720"/>
                  </a:cubicBezTo>
                  <a:cubicBezTo>
                    <a:pt x="8" y="381"/>
                    <a:pt x="8" y="381"/>
                    <a:pt x="8" y="381"/>
                  </a:cubicBezTo>
                  <a:cubicBezTo>
                    <a:pt x="3" y="376"/>
                    <a:pt x="0" y="369"/>
                    <a:pt x="0" y="364"/>
                  </a:cubicBezTo>
                  <a:cubicBezTo>
                    <a:pt x="0" y="358"/>
                    <a:pt x="3" y="351"/>
                    <a:pt x="8" y="347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52" y="3"/>
                    <a:pt x="358" y="0"/>
                    <a:pt x="364" y="0"/>
                  </a:cubicBezTo>
                  <a:cubicBezTo>
                    <a:pt x="370" y="0"/>
                    <a:pt x="377" y="3"/>
                    <a:pt x="381" y="7"/>
                  </a:cubicBezTo>
                  <a:cubicBezTo>
                    <a:pt x="417" y="44"/>
                    <a:pt x="417" y="44"/>
                    <a:pt x="417" y="44"/>
                  </a:cubicBezTo>
                  <a:cubicBezTo>
                    <a:pt x="422" y="48"/>
                    <a:pt x="425" y="54"/>
                    <a:pt x="425" y="60"/>
                  </a:cubicBezTo>
                  <a:cubicBezTo>
                    <a:pt x="425" y="66"/>
                    <a:pt x="422" y="73"/>
                    <a:pt x="417" y="7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3" name="Freeform 11">
              <a:hlinkClick r:id="" action="ppaction://hlinkshowjump?jump=nextslide"/>
            </p:cNvPr>
            <p:cNvSpPr>
              <a:spLocks noEditPoints="1"/>
            </p:cNvSpPr>
            <p:nvPr userDrawn="1"/>
          </p:nvSpPr>
          <p:spPr bwMode="auto">
            <a:xfrm>
              <a:off x="4328868" y="5502988"/>
              <a:ext cx="500307" cy="493774"/>
            </a:xfrm>
            <a:custGeom>
              <a:avLst/>
              <a:gdLst>
                <a:gd name="T0" fmla="*/ 2355 w 2753"/>
                <a:gd name="T1" fmla="*/ 114 h 2716"/>
                <a:gd name="T2" fmla="*/ 2639 w 2753"/>
                <a:gd name="T3" fmla="*/ 399 h 2716"/>
                <a:gd name="T4" fmla="*/ 2639 w 2753"/>
                <a:gd name="T5" fmla="*/ 2317 h 2716"/>
                <a:gd name="T6" fmla="*/ 2355 w 2753"/>
                <a:gd name="T7" fmla="*/ 2602 h 2716"/>
                <a:gd name="T8" fmla="*/ 398 w 2753"/>
                <a:gd name="T9" fmla="*/ 2602 h 2716"/>
                <a:gd name="T10" fmla="*/ 113 w 2753"/>
                <a:gd name="T11" fmla="*/ 2317 h 2716"/>
                <a:gd name="T12" fmla="*/ 113 w 2753"/>
                <a:gd name="T13" fmla="*/ 399 h 2716"/>
                <a:gd name="T14" fmla="*/ 398 w 2753"/>
                <a:gd name="T15" fmla="*/ 114 h 2716"/>
                <a:gd name="T16" fmla="*/ 2355 w 2753"/>
                <a:gd name="T17" fmla="*/ 114 h 2716"/>
                <a:gd name="T18" fmla="*/ 2355 w 2753"/>
                <a:gd name="T19" fmla="*/ 0 h 2716"/>
                <a:gd name="T20" fmla="*/ 398 w 2753"/>
                <a:gd name="T21" fmla="*/ 0 h 2716"/>
                <a:gd name="T22" fmla="*/ 0 w 2753"/>
                <a:gd name="T23" fmla="*/ 399 h 2716"/>
                <a:gd name="T24" fmla="*/ 0 w 2753"/>
                <a:gd name="T25" fmla="*/ 2317 h 2716"/>
                <a:gd name="T26" fmla="*/ 398 w 2753"/>
                <a:gd name="T27" fmla="*/ 2716 h 2716"/>
                <a:gd name="T28" fmla="*/ 2355 w 2753"/>
                <a:gd name="T29" fmla="*/ 2716 h 2716"/>
                <a:gd name="T30" fmla="*/ 2753 w 2753"/>
                <a:gd name="T31" fmla="*/ 2317 h 2716"/>
                <a:gd name="T32" fmla="*/ 2753 w 2753"/>
                <a:gd name="T33" fmla="*/ 399 h 2716"/>
                <a:gd name="T34" fmla="*/ 2355 w 2753"/>
                <a:gd name="T35" fmla="*/ 0 h 2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53" h="2716">
                  <a:moveTo>
                    <a:pt x="2355" y="114"/>
                  </a:moveTo>
                  <a:cubicBezTo>
                    <a:pt x="2512" y="114"/>
                    <a:pt x="2639" y="242"/>
                    <a:pt x="2639" y="399"/>
                  </a:cubicBezTo>
                  <a:cubicBezTo>
                    <a:pt x="2639" y="2317"/>
                    <a:pt x="2639" y="2317"/>
                    <a:pt x="2639" y="2317"/>
                  </a:cubicBezTo>
                  <a:cubicBezTo>
                    <a:pt x="2639" y="2474"/>
                    <a:pt x="2512" y="2602"/>
                    <a:pt x="2355" y="2602"/>
                  </a:cubicBezTo>
                  <a:cubicBezTo>
                    <a:pt x="398" y="2602"/>
                    <a:pt x="398" y="2602"/>
                    <a:pt x="398" y="2602"/>
                  </a:cubicBezTo>
                  <a:cubicBezTo>
                    <a:pt x="241" y="2602"/>
                    <a:pt x="113" y="2474"/>
                    <a:pt x="113" y="2317"/>
                  </a:cubicBezTo>
                  <a:cubicBezTo>
                    <a:pt x="113" y="399"/>
                    <a:pt x="113" y="399"/>
                    <a:pt x="113" y="399"/>
                  </a:cubicBezTo>
                  <a:cubicBezTo>
                    <a:pt x="113" y="242"/>
                    <a:pt x="241" y="114"/>
                    <a:pt x="398" y="114"/>
                  </a:cubicBezTo>
                  <a:cubicBezTo>
                    <a:pt x="2355" y="114"/>
                    <a:pt x="2355" y="114"/>
                    <a:pt x="2355" y="114"/>
                  </a:cubicBezTo>
                  <a:moveTo>
                    <a:pt x="2355" y="0"/>
                  </a:moveTo>
                  <a:cubicBezTo>
                    <a:pt x="398" y="0"/>
                    <a:pt x="398" y="0"/>
                    <a:pt x="398" y="0"/>
                  </a:cubicBezTo>
                  <a:cubicBezTo>
                    <a:pt x="178" y="0"/>
                    <a:pt x="0" y="179"/>
                    <a:pt x="0" y="399"/>
                  </a:cubicBezTo>
                  <a:cubicBezTo>
                    <a:pt x="0" y="2317"/>
                    <a:pt x="0" y="2317"/>
                    <a:pt x="0" y="2317"/>
                  </a:cubicBezTo>
                  <a:cubicBezTo>
                    <a:pt x="0" y="2538"/>
                    <a:pt x="178" y="2716"/>
                    <a:pt x="398" y="2716"/>
                  </a:cubicBezTo>
                  <a:cubicBezTo>
                    <a:pt x="2355" y="2716"/>
                    <a:pt x="2355" y="2716"/>
                    <a:pt x="2355" y="2716"/>
                  </a:cubicBezTo>
                  <a:cubicBezTo>
                    <a:pt x="2575" y="2716"/>
                    <a:pt x="2753" y="2538"/>
                    <a:pt x="2753" y="2317"/>
                  </a:cubicBezTo>
                  <a:cubicBezTo>
                    <a:pt x="2753" y="399"/>
                    <a:pt x="2753" y="399"/>
                    <a:pt x="2753" y="399"/>
                  </a:cubicBezTo>
                  <a:cubicBezTo>
                    <a:pt x="2753" y="179"/>
                    <a:pt x="2575" y="0"/>
                    <a:pt x="235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cxnSp>
        <p:nvCxnSpPr>
          <p:cNvPr id="14" name="Straight Connector 3"/>
          <p:cNvCxnSpPr/>
          <p:nvPr userDrawn="1"/>
        </p:nvCxnSpPr>
        <p:spPr>
          <a:xfrm>
            <a:off x="552709" y="4845350"/>
            <a:ext cx="381000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3" descr="C:\Users\Administrator\Desktop\微立体创业计划\005.png"/>
          <p:cNvPicPr>
            <a:picLocks noChangeAspect="1" noChangeArrowheads="1"/>
          </p:cNvPicPr>
          <p:nvPr userDrawn="1"/>
        </p:nvPicPr>
        <p:blipFill>
          <a:blip r:embed="rId2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210344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C:\Users\Administrator\Desktop\微立体创业计划\004.png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7935" y="219716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矩形 3"/>
          <p:cNvSpPr>
            <a:spLocks noChangeArrowheads="1"/>
          </p:cNvSpPr>
          <p:nvPr userDrawn="1"/>
        </p:nvSpPr>
        <p:spPr bwMode="auto">
          <a:xfrm>
            <a:off x="1187624" y="612722"/>
            <a:ext cx="2587892" cy="2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/>
          <a:p>
            <a:r>
              <a:rPr lang="en-US" altLang="zh-CN" sz="105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Click here to add the title text content</a:t>
            </a:r>
            <a:endParaRPr lang="zh-CN" altLang="en-US" sz="1050" b="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1184649" y="250504"/>
            <a:ext cx="3216269" cy="377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>
            <a:lvl1pPr>
              <a:defRPr lang="zh-CN" altLang="en-US" sz="2000" b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cs typeface="+mn-cs"/>
              </a:defRPr>
            </a:lvl1pPr>
          </a:lstStyle>
          <a:p>
            <a:pPr lvl="0" algn="l"/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0921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2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/>
        </p:bldLst>
      </p:timing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BD0C8-D35A-439E-96FB-C8D4A6430554}" type="datetimeFigureOut">
              <a:rPr lang="zh-CN" altLang="en-US" smtClean="0"/>
              <a:pPr/>
              <a:t>2019/4/29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F15A6-E82C-4E1E-834E-C415C51F7DF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4599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2019/4/29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7236296" y="480399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236275900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53215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" y="0"/>
            <a:ext cx="9143499" cy="5143500"/>
          </a:xfrm>
          <a:prstGeom prst="rect">
            <a:avLst/>
          </a:prstGeom>
        </p:spPr>
      </p:pic>
      <p:grpSp>
        <p:nvGrpSpPr>
          <p:cNvPr id="7" name="组合 3"/>
          <p:cNvGrpSpPr/>
          <p:nvPr userDrawn="1"/>
        </p:nvGrpSpPr>
        <p:grpSpPr bwMode="auto">
          <a:xfrm flipH="1">
            <a:off x="-1" y="248018"/>
            <a:ext cx="179513" cy="507206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8" name="矩形 7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10" name="文本框 12"/>
          <p:cNvSpPr txBox="1">
            <a:spLocks noChangeArrowheads="1"/>
          </p:cNvSpPr>
          <p:nvPr userDrawn="1"/>
        </p:nvSpPr>
        <p:spPr bwMode="auto">
          <a:xfrm>
            <a:off x="255630" y="370296"/>
            <a:ext cx="1796090" cy="250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1168080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54A03-91AF-448A-9954-517C0577E5F0}" type="datetimeFigureOut">
              <a:rPr lang="zh-CN" altLang="en-US" smtClean="0"/>
              <a:pPr/>
              <a:t>2019/4/29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5072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63" r:id="rId2"/>
    <p:sldLayoutId id="2147483665" r:id="rId3"/>
    <p:sldLayoutId id="2147483670" r:id="rId4"/>
    <p:sldLayoutId id="2147483668" r:id="rId5"/>
    <p:sldLayoutId id="2147483669" r:id="rId6"/>
  </p:sldLayoutIdLst>
  <p:transition/>
  <p:timing>
    <p:tnLst>
      <p:par>
        <p:cTn id="1" dur="indefinite" restart="never" nodeType="tmRoot"/>
      </p:par>
    </p:tnLst>
  </p:timing>
  <p:txStyles>
    <p:titleStyle>
      <a:lvl1pPr algn="ctr" defTabSz="91428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55" indent="-342855" algn="l" defTabSz="91428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54" indent="-285713" algn="l" defTabSz="91428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52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93" indent="-228570" algn="l" defTabSz="91428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33" indent="-228570" algn="l" defTabSz="91428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7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1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56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97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2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63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04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4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8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26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dministrator\Desktop\新建文件夹 (3)\1357d39a269cfd4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6096" y="0"/>
            <a:ext cx="3707904" cy="5143500"/>
          </a:xfrm>
          <a:prstGeom prst="rect">
            <a:avLst/>
          </a:prstGeom>
          <a:noFill/>
        </p:spPr>
      </p:pic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753668" y="2269195"/>
            <a:ext cx="518648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医疗质量演讲稿</a:t>
            </a:r>
            <a:r>
              <a:rPr lang="en-US" altLang="zh-CN" sz="3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36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755576" y="1059582"/>
            <a:ext cx="2664296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20XX</a:t>
            </a:r>
            <a:endParaRPr lang="en-US" altLang="zh-CN" sz="8000" dirty="0">
              <a:solidFill>
                <a:schemeClr val="tx1">
                  <a:lumMod val="75000"/>
                  <a:lumOff val="25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50"/>
                            </p:stCondLst>
                            <p:childTnLst>
                              <p:par>
                                <p:cTn id="3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2" grpId="0"/>
      <p:bldP spid="2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3" descr="C:\Users\Administrator\Desktop\新建文件夹 (3)\1357d39a269cfd4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3707904" cy="5143500"/>
          </a:xfrm>
          <a:prstGeom prst="rect">
            <a:avLst/>
          </a:prstGeom>
          <a:noFill/>
        </p:spPr>
      </p:pic>
      <p:sp>
        <p:nvSpPr>
          <p:cNvPr id="17" name="圆角矩形 16"/>
          <p:cNvSpPr/>
          <p:nvPr/>
        </p:nvSpPr>
        <p:spPr>
          <a:xfrm>
            <a:off x="4515452" y="1669965"/>
            <a:ext cx="776951" cy="451412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96" name="圆角矩形 95"/>
          <p:cNvSpPr/>
          <p:nvPr/>
        </p:nvSpPr>
        <p:spPr>
          <a:xfrm>
            <a:off x="4515452" y="2284147"/>
            <a:ext cx="776951" cy="451412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100" b="1" dirty="0"/>
          </a:p>
        </p:txBody>
      </p:sp>
      <p:sp>
        <p:nvSpPr>
          <p:cNvPr id="101" name="圆角矩形 100"/>
          <p:cNvSpPr/>
          <p:nvPr/>
        </p:nvSpPr>
        <p:spPr>
          <a:xfrm>
            <a:off x="4515452" y="2898328"/>
            <a:ext cx="776951" cy="451412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02" name="圆角矩形 101"/>
          <p:cNvSpPr/>
          <p:nvPr/>
        </p:nvSpPr>
        <p:spPr>
          <a:xfrm>
            <a:off x="4515452" y="3512510"/>
            <a:ext cx="776951" cy="451412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6" name="椭圆 80"/>
          <p:cNvSpPr/>
          <p:nvPr/>
        </p:nvSpPr>
        <p:spPr bwMode="auto">
          <a:xfrm>
            <a:off x="4499992" y="1632284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7" name="椭圆 80"/>
          <p:cNvSpPr/>
          <p:nvPr/>
        </p:nvSpPr>
        <p:spPr bwMode="auto">
          <a:xfrm>
            <a:off x="4499992" y="2249844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8" name="椭圆 80"/>
          <p:cNvSpPr/>
          <p:nvPr/>
        </p:nvSpPr>
        <p:spPr bwMode="auto">
          <a:xfrm>
            <a:off x="4499992" y="2864026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9" name="椭圆 80"/>
          <p:cNvSpPr/>
          <p:nvPr/>
        </p:nvSpPr>
        <p:spPr bwMode="auto">
          <a:xfrm>
            <a:off x="4499992" y="3491894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1" name="矩形 39"/>
          <p:cNvSpPr>
            <a:spLocks noChangeArrowheads="1"/>
          </p:cNvSpPr>
          <p:nvPr/>
        </p:nvSpPr>
        <p:spPr bwMode="auto">
          <a:xfrm>
            <a:off x="5649764" y="1640344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22" name="矩形 39"/>
          <p:cNvSpPr>
            <a:spLocks noChangeArrowheads="1"/>
          </p:cNvSpPr>
          <p:nvPr/>
        </p:nvSpPr>
        <p:spPr bwMode="auto">
          <a:xfrm>
            <a:off x="5649764" y="2263502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23" name="矩形 39"/>
          <p:cNvSpPr>
            <a:spLocks noChangeArrowheads="1"/>
          </p:cNvSpPr>
          <p:nvPr/>
        </p:nvSpPr>
        <p:spPr bwMode="auto">
          <a:xfrm>
            <a:off x="5649764" y="2878480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24" name="矩形 39"/>
          <p:cNvSpPr>
            <a:spLocks noChangeArrowheads="1"/>
          </p:cNvSpPr>
          <p:nvPr/>
        </p:nvSpPr>
        <p:spPr bwMode="auto">
          <a:xfrm>
            <a:off x="5649764" y="3498543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29" name="MH_Others_1"/>
          <p:cNvSpPr txBox="1"/>
          <p:nvPr>
            <p:custDataLst>
              <p:tags r:id="rId1"/>
            </p:custDataLst>
          </p:nvPr>
        </p:nvSpPr>
        <p:spPr>
          <a:xfrm>
            <a:off x="2627784" y="2211710"/>
            <a:ext cx="1141603" cy="6154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3999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30" name="MH_Others_2"/>
          <p:cNvSpPr txBox="1"/>
          <p:nvPr>
            <p:custDataLst>
              <p:tags r:id="rId2"/>
            </p:custDataLst>
          </p:nvPr>
        </p:nvSpPr>
        <p:spPr>
          <a:xfrm>
            <a:off x="2195736" y="2840037"/>
            <a:ext cx="1872208" cy="3077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188241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96" grpId="0" animBg="1"/>
      <p:bldP spid="101" grpId="0" animBg="1"/>
      <p:bldP spid="102" grpId="0" animBg="1"/>
      <p:bldP spid="116" grpId="0"/>
      <p:bldP spid="117" grpId="0"/>
      <p:bldP spid="118" grpId="0"/>
      <p:bldP spid="119" grpId="0"/>
      <p:bldP spid="121" grpId="0"/>
      <p:bldP spid="122" grpId="0"/>
      <p:bldP spid="123" grpId="0"/>
      <p:bldP spid="124" grpId="0"/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1" y="3003799"/>
            <a:ext cx="9504040" cy="3719578"/>
            <a:chOff x="1" y="3003799"/>
            <a:chExt cx="9504040" cy="3719578"/>
          </a:xfrm>
        </p:grpSpPr>
        <p:pic>
          <p:nvPicPr>
            <p:cNvPr id="20" name="Picture 3" descr="C:\Users\Administrator\Desktop\新建文件夹 (3)\1357d39a269cfd4.jpg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322247" y="2541583"/>
              <a:ext cx="3503555" cy="4860033"/>
            </a:xfrm>
            <a:prstGeom prst="rect">
              <a:avLst/>
            </a:prstGeom>
            <a:noFill/>
          </p:spPr>
        </p:pic>
        <p:pic>
          <p:nvPicPr>
            <p:cNvPr id="19" name="Picture 3" descr="C:\Users\Administrator\Desktop\新建文件夹 (3)\1357d39a269cfd4.jpg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678240" y="2325560"/>
              <a:ext cx="3503555" cy="4860033"/>
            </a:xfrm>
            <a:prstGeom prst="rect">
              <a:avLst/>
            </a:prstGeom>
            <a:noFill/>
          </p:spPr>
        </p:pic>
      </p:grpSp>
      <p:sp>
        <p:nvSpPr>
          <p:cNvPr id="13" name="矩形 12"/>
          <p:cNvSpPr/>
          <p:nvPr/>
        </p:nvSpPr>
        <p:spPr>
          <a:xfrm>
            <a:off x="3055603" y="1964141"/>
            <a:ext cx="396466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36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单击输入标题</a:t>
            </a:r>
            <a:endParaRPr lang="zh-CN" altLang="en-US" sz="3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2922268" y="2711683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/>
          <p:cNvSpPr txBox="1"/>
          <p:nvPr/>
        </p:nvSpPr>
        <p:spPr>
          <a:xfrm>
            <a:off x="4609288" y="2711683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/>
          <p:cNvSpPr txBox="1"/>
          <p:nvPr/>
        </p:nvSpPr>
        <p:spPr>
          <a:xfrm>
            <a:off x="2922268" y="2981309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09288" y="2981309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2555776" y="771550"/>
            <a:ext cx="3744416" cy="3744416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3461960" y="1637035"/>
            <a:ext cx="2199151" cy="2197203"/>
            <a:chOff x="0" y="0"/>
            <a:chExt cx="6753151" cy="6746917"/>
          </a:xfrm>
          <a:effectLst/>
        </p:grpSpPr>
        <p:sp>
          <p:nvSpPr>
            <p:cNvPr id="33794" name="AutoShape 2"/>
            <p:cNvSpPr>
              <a:spLocks/>
            </p:cNvSpPr>
            <p:nvPr/>
          </p:nvSpPr>
          <p:spPr bwMode="auto">
            <a:xfrm>
              <a:off x="0" y="0"/>
              <a:ext cx="6753151" cy="6746917"/>
            </a:xfrm>
            <a:custGeom>
              <a:avLst/>
              <a:gdLst>
                <a:gd name="T0" fmla="*/ 3376405 w 19777"/>
                <a:gd name="T1" fmla="*/ 3680572 h 19739"/>
                <a:gd name="T2" fmla="*/ 3376405 w 19777"/>
                <a:gd name="T3" fmla="*/ 3680572 h 19739"/>
                <a:gd name="T4" fmla="*/ 3376405 w 19777"/>
                <a:gd name="T5" fmla="*/ 3680572 h 19739"/>
                <a:gd name="T6" fmla="*/ 3376405 w 19777"/>
                <a:gd name="T7" fmla="*/ 3680572 h 1973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777" h="19739">
                  <a:moveTo>
                    <a:pt x="17933" y="-1"/>
                  </a:moveTo>
                  <a:lnTo>
                    <a:pt x="15856" y="2079"/>
                  </a:lnTo>
                  <a:cubicBezTo>
                    <a:pt x="11992" y="-899"/>
                    <a:pt x="6427" y="-621"/>
                    <a:pt x="2885" y="2921"/>
                  </a:cubicBezTo>
                  <a:cubicBezTo>
                    <a:pt x="-962" y="6768"/>
                    <a:pt x="-962" y="13006"/>
                    <a:pt x="2885" y="16853"/>
                  </a:cubicBezTo>
                  <a:cubicBezTo>
                    <a:pt x="6733" y="20700"/>
                    <a:pt x="12971" y="20701"/>
                    <a:pt x="16819" y="16853"/>
                  </a:cubicBezTo>
                  <a:cubicBezTo>
                    <a:pt x="20348" y="13324"/>
                    <a:pt x="20637" y="7786"/>
                    <a:pt x="17693" y="3924"/>
                  </a:cubicBezTo>
                  <a:lnTo>
                    <a:pt x="19777" y="1836"/>
                  </a:lnTo>
                  <a:lnTo>
                    <a:pt x="19694" y="76"/>
                  </a:lnTo>
                  <a:lnTo>
                    <a:pt x="17933" y="-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6" tIns="20936" rIns="20936" bIns="20936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95" name="AutoShape 3"/>
            <p:cNvSpPr>
              <a:spLocks/>
            </p:cNvSpPr>
            <p:nvPr/>
          </p:nvSpPr>
          <p:spPr bwMode="auto">
            <a:xfrm>
              <a:off x="244472" y="255591"/>
              <a:ext cx="6251505" cy="6251614"/>
            </a:xfrm>
            <a:custGeom>
              <a:avLst/>
              <a:gdLst>
                <a:gd name="T0" fmla="*/ 3125594 w 19679"/>
                <a:gd name="T1" fmla="*/ 3430938 h 19679"/>
                <a:gd name="T2" fmla="*/ 3125594 w 19679"/>
                <a:gd name="T3" fmla="*/ 3430938 h 19679"/>
                <a:gd name="T4" fmla="*/ 3125594 w 19679"/>
                <a:gd name="T5" fmla="*/ 3430938 h 19679"/>
                <a:gd name="T6" fmla="*/ 3125594 w 19679"/>
                <a:gd name="T7" fmla="*/ 343093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96" name="Line 4"/>
            <p:cNvSpPr>
              <a:spLocks noChangeShapeType="1"/>
            </p:cNvSpPr>
            <p:nvPr/>
          </p:nvSpPr>
          <p:spPr bwMode="auto">
            <a:xfrm flipH="1">
              <a:off x="5526027" y="346077"/>
              <a:ext cx="871527" cy="871543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2">
                <a:defRPr/>
              </a:pPr>
              <a:endParaRPr lang="es-ES" sz="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3631523" y="1811260"/>
            <a:ext cx="2477276" cy="1853405"/>
            <a:chOff x="-1" y="0"/>
            <a:chExt cx="7608239" cy="5691704"/>
          </a:xfrm>
          <a:effectLst/>
        </p:grpSpPr>
        <p:sp>
          <p:nvSpPr>
            <p:cNvPr id="33798" name="AutoShape 6"/>
            <p:cNvSpPr>
              <a:spLocks/>
            </p:cNvSpPr>
            <p:nvPr/>
          </p:nvSpPr>
          <p:spPr bwMode="auto">
            <a:xfrm>
              <a:off x="-1" y="0"/>
              <a:ext cx="7608239" cy="5691704"/>
            </a:xfrm>
            <a:custGeom>
              <a:avLst/>
              <a:gdLst>
                <a:gd name="T0" fmla="*/ 3804119 w 20840"/>
                <a:gd name="T1" fmla="*/ 2845714 h 20595"/>
                <a:gd name="T2" fmla="*/ 3804119 w 20840"/>
                <a:gd name="T3" fmla="*/ 2845714 h 20595"/>
                <a:gd name="T4" fmla="*/ 3804119 w 20840"/>
                <a:gd name="T5" fmla="*/ 2845714 h 20595"/>
                <a:gd name="T6" fmla="*/ 3804119 w 20840"/>
                <a:gd name="T7" fmla="*/ 2845714 h 2059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840" h="20595">
                  <a:moveTo>
                    <a:pt x="7788" y="0"/>
                  </a:moveTo>
                  <a:cubicBezTo>
                    <a:pt x="5795" y="0"/>
                    <a:pt x="3802" y="1004"/>
                    <a:pt x="2281" y="3015"/>
                  </a:cubicBezTo>
                  <a:cubicBezTo>
                    <a:pt x="-760" y="7037"/>
                    <a:pt x="-760" y="13557"/>
                    <a:pt x="2281" y="17578"/>
                  </a:cubicBezTo>
                  <a:cubicBezTo>
                    <a:pt x="5322" y="21600"/>
                    <a:pt x="10254" y="21599"/>
                    <a:pt x="13295" y="17578"/>
                  </a:cubicBezTo>
                  <a:cubicBezTo>
                    <a:pt x="14526" y="15951"/>
                    <a:pt x="15257" y="13915"/>
                    <a:pt x="15492" y="11801"/>
                  </a:cubicBezTo>
                  <a:lnTo>
                    <a:pt x="19726" y="11801"/>
                  </a:lnTo>
                  <a:lnTo>
                    <a:pt x="20839" y="10192"/>
                  </a:lnTo>
                  <a:lnTo>
                    <a:pt x="19726" y="8584"/>
                  </a:lnTo>
                  <a:lnTo>
                    <a:pt x="15466" y="8584"/>
                  </a:lnTo>
                  <a:cubicBezTo>
                    <a:pt x="15207" y="6545"/>
                    <a:pt x="14485" y="4589"/>
                    <a:pt x="13295" y="3015"/>
                  </a:cubicBezTo>
                  <a:cubicBezTo>
                    <a:pt x="11774" y="1004"/>
                    <a:pt x="9781" y="0"/>
                    <a:pt x="778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6" tIns="20936" rIns="20936" bIns="20936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99" name="AutoShape 7"/>
            <p:cNvSpPr>
              <a:spLocks/>
            </p:cNvSpPr>
            <p:nvPr/>
          </p:nvSpPr>
          <p:spPr bwMode="auto">
            <a:xfrm>
              <a:off x="201637" y="222270"/>
              <a:ext cx="5258449" cy="5258278"/>
            </a:xfrm>
            <a:custGeom>
              <a:avLst/>
              <a:gdLst>
                <a:gd name="T0" fmla="*/ 2629091 w 19679"/>
                <a:gd name="T1" fmla="*/ 2885787 h 19679"/>
                <a:gd name="T2" fmla="*/ 2629091 w 19679"/>
                <a:gd name="T3" fmla="*/ 2885787 h 19679"/>
                <a:gd name="T4" fmla="*/ 2629091 w 19679"/>
                <a:gd name="T5" fmla="*/ 2885787 h 19679"/>
                <a:gd name="T6" fmla="*/ 2629091 w 19679"/>
                <a:gd name="T7" fmla="*/ 28857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0" name="Line 8"/>
            <p:cNvSpPr>
              <a:spLocks noChangeShapeType="1"/>
            </p:cNvSpPr>
            <p:nvPr/>
          </p:nvSpPr>
          <p:spPr bwMode="auto">
            <a:xfrm flipH="1" flipV="1">
              <a:off x="5418806" y="2806955"/>
              <a:ext cx="1595634" cy="0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2">
                <a:defRPr/>
              </a:pPr>
              <a:endParaRPr lang="es-ES" sz="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3780926" y="1960670"/>
            <a:ext cx="1876567" cy="1955770"/>
            <a:chOff x="0" y="0"/>
            <a:chExt cx="5763342" cy="6005116"/>
          </a:xfrm>
          <a:effectLst/>
        </p:grpSpPr>
        <p:sp>
          <p:nvSpPr>
            <p:cNvPr id="33802" name="AutoShape 10"/>
            <p:cNvSpPr>
              <a:spLocks/>
            </p:cNvSpPr>
            <p:nvPr/>
          </p:nvSpPr>
          <p:spPr bwMode="auto">
            <a:xfrm>
              <a:off x="0" y="0"/>
              <a:ext cx="5763342" cy="6005116"/>
            </a:xfrm>
            <a:custGeom>
              <a:avLst/>
              <a:gdLst>
                <a:gd name="T0" fmla="*/ 2881532 w 20761"/>
                <a:gd name="T1" fmla="*/ 3002558 h 21600"/>
                <a:gd name="T2" fmla="*/ 2881532 w 20761"/>
                <a:gd name="T3" fmla="*/ 3002558 h 21600"/>
                <a:gd name="T4" fmla="*/ 2881532 w 20761"/>
                <a:gd name="T5" fmla="*/ 3002558 h 21600"/>
                <a:gd name="T6" fmla="*/ 2881532 w 20761"/>
                <a:gd name="T7" fmla="*/ 300255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761" h="21600">
                  <a:moveTo>
                    <a:pt x="8590" y="0"/>
                  </a:moveTo>
                  <a:cubicBezTo>
                    <a:pt x="6391" y="0"/>
                    <a:pt x="4192" y="837"/>
                    <a:pt x="2515" y="2513"/>
                  </a:cubicBezTo>
                  <a:cubicBezTo>
                    <a:pt x="-839" y="5866"/>
                    <a:pt x="-839" y="11302"/>
                    <a:pt x="2515" y="14655"/>
                  </a:cubicBezTo>
                  <a:cubicBezTo>
                    <a:pt x="5245" y="17383"/>
                    <a:pt x="9356" y="17890"/>
                    <a:pt x="12600" y="16178"/>
                  </a:cubicBezTo>
                  <a:lnTo>
                    <a:pt x="18602" y="21600"/>
                  </a:lnTo>
                  <a:lnTo>
                    <a:pt x="20761" y="21395"/>
                  </a:lnTo>
                  <a:lnTo>
                    <a:pt x="20750" y="19230"/>
                  </a:lnTo>
                  <a:lnTo>
                    <a:pt x="15123" y="14145"/>
                  </a:lnTo>
                  <a:cubicBezTo>
                    <a:pt x="18003" y="10772"/>
                    <a:pt x="17854" y="5703"/>
                    <a:pt x="14663" y="2513"/>
                  </a:cubicBezTo>
                  <a:cubicBezTo>
                    <a:pt x="12986" y="837"/>
                    <a:pt x="10788" y="0"/>
                    <a:pt x="859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6" tIns="20936" rIns="20936" bIns="20936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3" name="AutoShape 11"/>
            <p:cNvSpPr>
              <a:spLocks/>
            </p:cNvSpPr>
            <p:nvPr/>
          </p:nvSpPr>
          <p:spPr bwMode="auto">
            <a:xfrm>
              <a:off x="180998" y="225410"/>
              <a:ext cx="4382045" cy="4382798"/>
            </a:xfrm>
            <a:custGeom>
              <a:avLst/>
              <a:gdLst>
                <a:gd name="T0" fmla="*/ 2190911 w 19679"/>
                <a:gd name="T1" fmla="*/ 2405316 h 19679"/>
                <a:gd name="T2" fmla="*/ 2190911 w 19679"/>
                <a:gd name="T3" fmla="*/ 2405316 h 19679"/>
                <a:gd name="T4" fmla="*/ 2190911 w 19679"/>
                <a:gd name="T5" fmla="*/ 2405316 h 19679"/>
                <a:gd name="T6" fmla="*/ 2190911 w 19679"/>
                <a:gd name="T7" fmla="*/ 240531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4" name="Line 12"/>
            <p:cNvSpPr>
              <a:spLocks noChangeShapeType="1"/>
            </p:cNvSpPr>
            <p:nvPr/>
          </p:nvSpPr>
          <p:spPr bwMode="auto">
            <a:xfrm flipH="1" flipV="1">
              <a:off x="3735852" y="4101829"/>
              <a:ext cx="1579760" cy="1406432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2">
                <a:defRPr/>
              </a:pPr>
              <a:endParaRPr lang="es-ES" sz="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3472817" y="2110079"/>
            <a:ext cx="1745776" cy="1805326"/>
            <a:chOff x="0" y="0"/>
            <a:chExt cx="5362063" cy="5542360"/>
          </a:xfrm>
          <a:effectLst/>
        </p:grpSpPr>
        <p:sp>
          <p:nvSpPr>
            <p:cNvPr id="33806" name="AutoShape 14"/>
            <p:cNvSpPr>
              <a:spLocks/>
            </p:cNvSpPr>
            <p:nvPr/>
          </p:nvSpPr>
          <p:spPr bwMode="auto">
            <a:xfrm>
              <a:off x="0" y="0"/>
              <a:ext cx="5362063" cy="5542360"/>
            </a:xfrm>
            <a:custGeom>
              <a:avLst/>
              <a:gdLst>
                <a:gd name="T0" fmla="*/ 2680903 w 20853"/>
                <a:gd name="T1" fmla="*/ 2771180 h 21600"/>
                <a:gd name="T2" fmla="*/ 2680903 w 20853"/>
                <a:gd name="T3" fmla="*/ 2771180 h 21600"/>
                <a:gd name="T4" fmla="*/ 2680903 w 20853"/>
                <a:gd name="T5" fmla="*/ 2771180 h 21600"/>
                <a:gd name="T6" fmla="*/ 2680903 w 20853"/>
                <a:gd name="T7" fmla="*/ 277118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853" h="21600">
                  <a:moveTo>
                    <a:pt x="13197" y="0"/>
                  </a:moveTo>
                  <a:cubicBezTo>
                    <a:pt x="11238" y="0"/>
                    <a:pt x="9279" y="749"/>
                    <a:pt x="7784" y="2248"/>
                  </a:cubicBezTo>
                  <a:cubicBezTo>
                    <a:pt x="5095" y="4946"/>
                    <a:pt x="4835" y="9149"/>
                    <a:pt x="6985" y="12149"/>
                  </a:cubicBezTo>
                  <a:lnTo>
                    <a:pt x="0" y="19149"/>
                  </a:lnTo>
                  <a:lnTo>
                    <a:pt x="104" y="21493"/>
                  </a:lnTo>
                  <a:lnTo>
                    <a:pt x="2444" y="21600"/>
                  </a:lnTo>
                  <a:lnTo>
                    <a:pt x="9583" y="14446"/>
                  </a:lnTo>
                  <a:cubicBezTo>
                    <a:pt x="12480" y="16005"/>
                    <a:pt x="16165" y="15560"/>
                    <a:pt x="18610" y="13108"/>
                  </a:cubicBezTo>
                  <a:cubicBezTo>
                    <a:pt x="21599" y="10109"/>
                    <a:pt x="21599" y="5247"/>
                    <a:pt x="18610" y="2248"/>
                  </a:cubicBezTo>
                  <a:cubicBezTo>
                    <a:pt x="17115" y="749"/>
                    <a:pt x="15156" y="0"/>
                    <a:pt x="1319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6" tIns="20936" rIns="20936" bIns="20936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7" name="AutoShape 15"/>
            <p:cNvSpPr>
              <a:spLocks/>
            </p:cNvSpPr>
            <p:nvPr/>
          </p:nvSpPr>
          <p:spPr bwMode="auto">
            <a:xfrm>
              <a:off x="1611636" y="193632"/>
              <a:ext cx="3536074" cy="3536191"/>
            </a:xfrm>
            <a:custGeom>
              <a:avLst/>
              <a:gdLst>
                <a:gd name="T0" fmla="*/ 1767947 w 19679"/>
                <a:gd name="T1" fmla="*/ 1940691 h 19679"/>
                <a:gd name="T2" fmla="*/ 1767947 w 19679"/>
                <a:gd name="T3" fmla="*/ 1940691 h 19679"/>
                <a:gd name="T4" fmla="*/ 1767947 w 19679"/>
                <a:gd name="T5" fmla="*/ 1940691 h 19679"/>
                <a:gd name="T6" fmla="*/ 1767947 w 19679"/>
                <a:gd name="T7" fmla="*/ 1940691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8" name="Line 16"/>
            <p:cNvSpPr>
              <a:spLocks noChangeShapeType="1"/>
            </p:cNvSpPr>
            <p:nvPr/>
          </p:nvSpPr>
          <p:spPr bwMode="auto">
            <a:xfrm flipV="1">
              <a:off x="369961" y="3271135"/>
              <a:ext cx="1906971" cy="1906179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2">
                <a:defRPr/>
              </a:pPr>
              <a:endParaRPr lang="es-ES" sz="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3016858" y="2263109"/>
            <a:ext cx="2049232" cy="977626"/>
            <a:chOff x="0" y="-1"/>
            <a:chExt cx="6292395" cy="3002312"/>
          </a:xfrm>
        </p:grpSpPr>
        <p:sp>
          <p:nvSpPr>
            <p:cNvPr id="33810" name="AutoShape 18"/>
            <p:cNvSpPr>
              <a:spLocks/>
            </p:cNvSpPr>
            <p:nvPr/>
          </p:nvSpPr>
          <p:spPr bwMode="auto">
            <a:xfrm>
              <a:off x="0" y="-1"/>
              <a:ext cx="6292395" cy="3002312"/>
            </a:xfrm>
            <a:custGeom>
              <a:avLst/>
              <a:gdLst>
                <a:gd name="T0" fmla="*/ 3146048 w 21109"/>
                <a:gd name="T1" fmla="*/ 1501083 h 20595"/>
                <a:gd name="T2" fmla="*/ 3146048 w 21109"/>
                <a:gd name="T3" fmla="*/ 1501083 h 20595"/>
                <a:gd name="T4" fmla="*/ 3146048 w 21109"/>
                <a:gd name="T5" fmla="*/ 1501083 h 20595"/>
                <a:gd name="T6" fmla="*/ 3146048 w 21109"/>
                <a:gd name="T7" fmla="*/ 1501083 h 2059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09" h="20595">
                  <a:moveTo>
                    <a:pt x="16077" y="0"/>
                  </a:moveTo>
                  <a:cubicBezTo>
                    <a:pt x="14790" y="0"/>
                    <a:pt x="13502" y="1005"/>
                    <a:pt x="12520" y="3016"/>
                  </a:cubicBezTo>
                  <a:cubicBezTo>
                    <a:pt x="11895" y="4295"/>
                    <a:pt x="11470" y="5826"/>
                    <a:pt x="11243" y="7451"/>
                  </a:cubicBezTo>
                  <a:lnTo>
                    <a:pt x="1363" y="7451"/>
                  </a:lnTo>
                  <a:lnTo>
                    <a:pt x="0" y="10500"/>
                  </a:lnTo>
                  <a:lnTo>
                    <a:pt x="1363" y="13549"/>
                  </a:lnTo>
                  <a:lnTo>
                    <a:pt x="11308" y="13549"/>
                  </a:lnTo>
                  <a:cubicBezTo>
                    <a:pt x="11547" y="15021"/>
                    <a:pt x="11947" y="16407"/>
                    <a:pt x="12520" y="17578"/>
                  </a:cubicBezTo>
                  <a:cubicBezTo>
                    <a:pt x="14485" y="21599"/>
                    <a:pt x="17670" y="21599"/>
                    <a:pt x="19635" y="17578"/>
                  </a:cubicBezTo>
                  <a:cubicBezTo>
                    <a:pt x="21599" y="13557"/>
                    <a:pt x="21600" y="7037"/>
                    <a:pt x="19635" y="3016"/>
                  </a:cubicBezTo>
                  <a:cubicBezTo>
                    <a:pt x="18652" y="1005"/>
                    <a:pt x="17365" y="0"/>
                    <a:pt x="160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6" tIns="20936" rIns="20936" bIns="20936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1" name="AutoShape 19"/>
            <p:cNvSpPr>
              <a:spLocks/>
            </p:cNvSpPr>
            <p:nvPr/>
          </p:nvSpPr>
          <p:spPr bwMode="auto">
            <a:xfrm>
              <a:off x="3562093" y="263555"/>
              <a:ext cx="2481082" cy="2481551"/>
            </a:xfrm>
            <a:custGeom>
              <a:avLst/>
              <a:gdLst>
                <a:gd name="T0" fmla="*/ 1240478 w 19679"/>
                <a:gd name="T1" fmla="*/ 1361896 h 19679"/>
                <a:gd name="T2" fmla="*/ 1240478 w 19679"/>
                <a:gd name="T3" fmla="*/ 1361896 h 19679"/>
                <a:gd name="T4" fmla="*/ 1240478 w 19679"/>
                <a:gd name="T5" fmla="*/ 1361896 h 19679"/>
                <a:gd name="T6" fmla="*/ 1240478 w 19679"/>
                <a:gd name="T7" fmla="*/ 136189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2" name="Line 20"/>
            <p:cNvSpPr>
              <a:spLocks noChangeShapeType="1"/>
            </p:cNvSpPr>
            <p:nvPr/>
          </p:nvSpPr>
          <p:spPr bwMode="auto">
            <a:xfrm>
              <a:off x="541298" y="1522588"/>
              <a:ext cx="3131912" cy="0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2">
                <a:defRPr/>
              </a:pPr>
              <a:endParaRPr lang="es-ES" sz="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21"/>
          <p:cNvGrpSpPr>
            <a:grpSpLocks/>
          </p:cNvGrpSpPr>
          <p:nvPr/>
        </p:nvGrpSpPr>
        <p:grpSpPr bwMode="auto">
          <a:xfrm>
            <a:off x="3472300" y="1634449"/>
            <a:ext cx="1443871" cy="1455841"/>
            <a:chOff x="0" y="0"/>
            <a:chExt cx="4433297" cy="4470884"/>
          </a:xfrm>
          <a:effectLst/>
        </p:grpSpPr>
        <p:sp>
          <p:nvSpPr>
            <p:cNvPr id="33814" name="AutoShape 22"/>
            <p:cNvSpPr>
              <a:spLocks/>
            </p:cNvSpPr>
            <p:nvPr/>
          </p:nvSpPr>
          <p:spPr bwMode="auto">
            <a:xfrm>
              <a:off x="0" y="0"/>
              <a:ext cx="4433297" cy="4470884"/>
            </a:xfrm>
            <a:custGeom>
              <a:avLst/>
              <a:gdLst>
                <a:gd name="T0" fmla="*/ 2216544 w 21117"/>
                <a:gd name="T1" fmla="*/ 2235336 h 21121"/>
                <a:gd name="T2" fmla="*/ 2216544 w 21117"/>
                <a:gd name="T3" fmla="*/ 2235336 h 21121"/>
                <a:gd name="T4" fmla="*/ 2216544 w 21117"/>
                <a:gd name="T5" fmla="*/ 2235336 h 21121"/>
                <a:gd name="T6" fmla="*/ 2216544 w 21117"/>
                <a:gd name="T7" fmla="*/ 2235336 h 2112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17" h="21121">
                  <a:moveTo>
                    <a:pt x="2994" y="0"/>
                  </a:moveTo>
                  <a:lnTo>
                    <a:pt x="128" y="127"/>
                  </a:lnTo>
                  <a:lnTo>
                    <a:pt x="0" y="2969"/>
                  </a:lnTo>
                  <a:lnTo>
                    <a:pt x="11559" y="14434"/>
                  </a:lnTo>
                  <a:cubicBezTo>
                    <a:pt x="10874" y="16192"/>
                    <a:pt x="11241" y="18263"/>
                    <a:pt x="12671" y="19682"/>
                  </a:cubicBezTo>
                  <a:cubicBezTo>
                    <a:pt x="14603" y="21600"/>
                    <a:pt x="17735" y="21599"/>
                    <a:pt x="19667" y="19682"/>
                  </a:cubicBezTo>
                  <a:cubicBezTo>
                    <a:pt x="21600" y="17764"/>
                    <a:pt x="21599" y="14653"/>
                    <a:pt x="19667" y="12735"/>
                  </a:cubicBezTo>
                  <a:cubicBezTo>
                    <a:pt x="18305" y="11383"/>
                    <a:pt x="16347" y="10989"/>
                    <a:pt x="14633" y="11543"/>
                  </a:cubicBezTo>
                  <a:lnTo>
                    <a:pt x="299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6" tIns="20936" rIns="20936" bIns="20936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5" name="AutoShape 23"/>
            <p:cNvSpPr>
              <a:spLocks/>
            </p:cNvSpPr>
            <p:nvPr/>
          </p:nvSpPr>
          <p:spPr bwMode="auto">
            <a:xfrm>
              <a:off x="2771406" y="2835582"/>
              <a:ext cx="1196815" cy="1197105"/>
            </a:xfrm>
            <a:custGeom>
              <a:avLst/>
              <a:gdLst>
                <a:gd name="T0" fmla="*/ 598377 w 19679"/>
                <a:gd name="T1" fmla="*/ 656981 h 19679"/>
                <a:gd name="T2" fmla="*/ 598377 w 19679"/>
                <a:gd name="T3" fmla="*/ 656981 h 19679"/>
                <a:gd name="T4" fmla="*/ 598377 w 19679"/>
                <a:gd name="T5" fmla="*/ 656981 h 19679"/>
                <a:gd name="T6" fmla="*/ 598377 w 19679"/>
                <a:gd name="T7" fmla="*/ 656981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6" name="Line 24"/>
            <p:cNvSpPr>
              <a:spLocks noChangeShapeType="1"/>
            </p:cNvSpPr>
            <p:nvPr/>
          </p:nvSpPr>
          <p:spPr bwMode="auto">
            <a:xfrm flipH="1" flipV="1">
              <a:off x="430156" y="446134"/>
              <a:ext cx="2963466" cy="2962597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148882">
                <a:defRPr/>
              </a:pPr>
              <a:endParaRPr lang="es-ES" sz="4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821" name="AutoShape 29"/>
          <p:cNvSpPr>
            <a:spLocks/>
          </p:cNvSpPr>
          <p:nvPr/>
        </p:nvSpPr>
        <p:spPr bwMode="auto">
          <a:xfrm>
            <a:off x="6010060" y="1817463"/>
            <a:ext cx="1019484" cy="3117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554"/>
              </a:spcBef>
            </a:pPr>
            <a:r>
              <a:rPr lang="en-US" altLang="zh-CN" sz="5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6005924" y="1632898"/>
            <a:ext cx="845745" cy="16647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9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3" name="AutoShape 31"/>
          <p:cNvSpPr>
            <a:spLocks/>
          </p:cNvSpPr>
          <p:nvPr/>
        </p:nvSpPr>
        <p:spPr bwMode="auto">
          <a:xfrm>
            <a:off x="5829123" y="1658748"/>
            <a:ext cx="140613" cy="140621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38">
              <a:lnSpc>
                <a:spcPct val="120000"/>
              </a:lnSpc>
              <a:defRPr/>
            </a:pPr>
            <a:endParaRPr lang="es-ES" sz="9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24" name="AutoShape 32"/>
          <p:cNvSpPr>
            <a:spLocks/>
          </p:cNvSpPr>
          <p:nvPr/>
        </p:nvSpPr>
        <p:spPr bwMode="auto">
          <a:xfrm>
            <a:off x="6361593" y="2818354"/>
            <a:ext cx="1019064" cy="3117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554"/>
              </a:spcBef>
            </a:pPr>
            <a:r>
              <a:rPr lang="en-US" altLang="zh-CN" sz="5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5" name="AutoShape 33"/>
          <p:cNvSpPr>
            <a:spLocks/>
          </p:cNvSpPr>
          <p:nvPr/>
        </p:nvSpPr>
        <p:spPr bwMode="auto">
          <a:xfrm>
            <a:off x="6356939" y="2633789"/>
            <a:ext cx="845746" cy="16647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9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6" name="AutoShape 34"/>
          <p:cNvSpPr>
            <a:spLocks/>
          </p:cNvSpPr>
          <p:nvPr/>
        </p:nvSpPr>
        <p:spPr bwMode="auto">
          <a:xfrm>
            <a:off x="6180139" y="2659639"/>
            <a:ext cx="140613" cy="140621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38">
              <a:lnSpc>
                <a:spcPct val="120000"/>
              </a:lnSpc>
              <a:defRPr/>
            </a:pPr>
            <a:endParaRPr lang="es-ES" sz="9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27" name="AutoShape 35"/>
          <p:cNvSpPr>
            <a:spLocks/>
          </p:cNvSpPr>
          <p:nvPr/>
        </p:nvSpPr>
        <p:spPr bwMode="auto">
          <a:xfrm>
            <a:off x="5902532" y="3841993"/>
            <a:ext cx="1019484" cy="3117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554"/>
              </a:spcBef>
            </a:pPr>
            <a:r>
              <a:rPr lang="en-US" altLang="zh-CN" sz="5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8" name="AutoShape 36"/>
          <p:cNvSpPr>
            <a:spLocks/>
          </p:cNvSpPr>
          <p:nvPr/>
        </p:nvSpPr>
        <p:spPr bwMode="auto">
          <a:xfrm>
            <a:off x="5897879" y="3657427"/>
            <a:ext cx="846298" cy="16647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9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9" name="AutoShape 37"/>
          <p:cNvSpPr>
            <a:spLocks/>
          </p:cNvSpPr>
          <p:nvPr/>
        </p:nvSpPr>
        <p:spPr bwMode="auto">
          <a:xfrm>
            <a:off x="5721079" y="3683277"/>
            <a:ext cx="140613" cy="140621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38">
              <a:lnSpc>
                <a:spcPct val="120000"/>
              </a:lnSpc>
              <a:defRPr/>
            </a:pPr>
            <a:endParaRPr lang="es-ES" sz="1300" dirty="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30" name="AutoShape 38"/>
          <p:cNvSpPr>
            <a:spLocks/>
          </p:cNvSpPr>
          <p:nvPr/>
        </p:nvSpPr>
        <p:spPr bwMode="auto">
          <a:xfrm>
            <a:off x="2093639" y="3882317"/>
            <a:ext cx="1055044" cy="2714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554"/>
              </a:spcBef>
            </a:pPr>
            <a:r>
              <a:rPr lang="en-US" altLang="zh-CN" sz="5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1" name="AutoShape 39"/>
          <p:cNvSpPr>
            <a:spLocks/>
          </p:cNvSpPr>
          <p:nvPr/>
        </p:nvSpPr>
        <p:spPr bwMode="auto">
          <a:xfrm>
            <a:off x="2269331" y="3697236"/>
            <a:ext cx="874699" cy="14475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9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2" name="AutoShape 40"/>
          <p:cNvSpPr>
            <a:spLocks/>
          </p:cNvSpPr>
          <p:nvPr/>
        </p:nvSpPr>
        <p:spPr bwMode="auto">
          <a:xfrm>
            <a:off x="3203998" y="3723602"/>
            <a:ext cx="140613" cy="140621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38">
              <a:lnSpc>
                <a:spcPct val="120000"/>
              </a:lnSpc>
              <a:defRPr/>
            </a:pPr>
            <a:endParaRPr lang="es-ES" sz="9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33" name="AutoShape 41"/>
          <p:cNvSpPr>
            <a:spLocks/>
          </p:cNvSpPr>
          <p:nvPr/>
        </p:nvSpPr>
        <p:spPr bwMode="auto">
          <a:xfrm>
            <a:off x="1699199" y="2853509"/>
            <a:ext cx="1055044" cy="2714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554"/>
              </a:spcBef>
            </a:pPr>
            <a:r>
              <a:rPr lang="en-US" altLang="zh-CN" sz="5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4" name="AutoShape 42"/>
          <p:cNvSpPr>
            <a:spLocks/>
          </p:cNvSpPr>
          <p:nvPr/>
        </p:nvSpPr>
        <p:spPr bwMode="auto">
          <a:xfrm>
            <a:off x="1874891" y="2668428"/>
            <a:ext cx="874698" cy="14475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9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5" name="AutoShape 43"/>
          <p:cNvSpPr>
            <a:spLocks/>
          </p:cNvSpPr>
          <p:nvPr/>
        </p:nvSpPr>
        <p:spPr bwMode="auto">
          <a:xfrm>
            <a:off x="2793014" y="2694794"/>
            <a:ext cx="140613" cy="140621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38">
              <a:lnSpc>
                <a:spcPct val="120000"/>
              </a:lnSpc>
              <a:defRPr/>
            </a:pPr>
            <a:endParaRPr lang="es-ES" sz="9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36" name="AutoShape 44"/>
          <p:cNvSpPr>
            <a:spLocks/>
          </p:cNvSpPr>
          <p:nvPr/>
        </p:nvSpPr>
        <p:spPr bwMode="auto">
          <a:xfrm>
            <a:off x="2096740" y="1821599"/>
            <a:ext cx="1055044" cy="2714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554"/>
              </a:spcBef>
            </a:pPr>
            <a:r>
              <a:rPr lang="en-US" altLang="zh-CN" sz="5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7" name="AutoShape 45"/>
          <p:cNvSpPr>
            <a:spLocks/>
          </p:cNvSpPr>
          <p:nvPr/>
        </p:nvSpPr>
        <p:spPr bwMode="auto">
          <a:xfrm>
            <a:off x="2273794" y="1637034"/>
            <a:ext cx="879023" cy="14475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2407" tIns="12407" rIns="12407" bIns="1240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9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8" name="AutoShape 46"/>
          <p:cNvSpPr>
            <a:spLocks/>
          </p:cNvSpPr>
          <p:nvPr/>
        </p:nvSpPr>
        <p:spPr bwMode="auto">
          <a:xfrm>
            <a:off x="3207099" y="1662884"/>
            <a:ext cx="140613" cy="140621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190238">
              <a:lnSpc>
                <a:spcPct val="120000"/>
              </a:lnSpc>
              <a:defRPr/>
            </a:pPr>
            <a:endParaRPr lang="es-ES" sz="9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3497172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1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73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3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7900"/>
                            </p:stCondLst>
                            <p:childTnLst>
                              <p:par>
                                <p:cTn id="6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3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3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6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3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3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7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3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3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8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3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3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0700"/>
                            </p:stCondLst>
                            <p:childTnLst>
                              <p:par>
                                <p:cTn id="8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33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1300"/>
                            </p:stCondLst>
                            <p:childTnLst>
                              <p:par>
                                <p:cTn id="91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11900"/>
                            </p:stCondLst>
                            <p:childTnLst>
                              <p:par>
                                <p:cTn id="9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400"/>
                            </p:stCondLst>
                            <p:childTnLst>
                              <p:par>
                                <p:cTn id="10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3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3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13600"/>
                            </p:stCondLst>
                            <p:childTnLst>
                              <p:par>
                                <p:cTn id="1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3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3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14100"/>
                            </p:stCondLst>
                            <p:childTnLst>
                              <p:par>
                                <p:cTn id="11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500"/>
                                        <p:tgtEl>
                                          <p:spTgt spid="33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21" grpId="0" autoUpdateAnimBg="0"/>
      <p:bldP spid="33822" grpId="0" autoUpdateAnimBg="0"/>
      <p:bldP spid="33824" grpId="0" autoUpdateAnimBg="0"/>
      <p:bldP spid="33825" grpId="0" autoUpdateAnimBg="0"/>
      <p:bldP spid="33827" grpId="0" autoUpdateAnimBg="0"/>
      <p:bldP spid="33828" grpId="0" autoUpdateAnimBg="0"/>
      <p:bldP spid="33830" grpId="0" autoUpdateAnimBg="0"/>
      <p:bldP spid="33831" grpId="0" autoUpdateAnimBg="0"/>
      <p:bldP spid="33833" grpId="0" autoUpdateAnimBg="0"/>
      <p:bldP spid="33834" grpId="0" autoUpdateAnimBg="0"/>
      <p:bldP spid="33836" grpId="0" autoUpdateAnimBg="0"/>
      <p:bldP spid="33837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260657" y="3287010"/>
            <a:ext cx="3969793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095788" y="130465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1568923" y="1837388"/>
            <a:ext cx="317818" cy="230285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2623185" y="2163713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3190373" y="1552453"/>
            <a:ext cx="318347" cy="230814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3677444" y="187983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1951786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1432879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2478651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3003393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3533442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4177250" y="1550330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4049254" y="3486479"/>
            <a:ext cx="596095" cy="127959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1589086" y="2137183"/>
            <a:ext cx="275371" cy="124958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116481" y="1531759"/>
            <a:ext cx="275371" cy="185500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2643877" y="2462977"/>
            <a:ext cx="275371" cy="92378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3171272" y="1834206"/>
            <a:ext cx="275371" cy="155256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3699199" y="2137183"/>
            <a:ext cx="274840" cy="1249582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4200066" y="1826247"/>
            <a:ext cx="274840" cy="155256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4777866" y="2137183"/>
            <a:ext cx="274840" cy="124958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4755581" y="187983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4626524" y="3486479"/>
            <a:ext cx="596095" cy="127959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5675605" y="1788574"/>
            <a:ext cx="2219943" cy="6647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5675605" y="1608165"/>
            <a:ext cx="1041483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244209" y="4020840"/>
            <a:ext cx="6655584" cy="415997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3576698" y="3715020"/>
            <a:ext cx="1313648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519267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U-Turn Arrow 64"/>
          <p:cNvSpPr/>
          <p:nvPr/>
        </p:nvSpPr>
        <p:spPr>
          <a:xfrm rot="10800000">
            <a:off x="1581322" y="3652461"/>
            <a:ext cx="1402787" cy="396997"/>
          </a:xfrm>
          <a:prstGeom prst="uturnArrow">
            <a:avLst>
              <a:gd name="adj1" fmla="val 9670"/>
              <a:gd name="adj2" fmla="val 25000"/>
              <a:gd name="adj3" fmla="val 0"/>
              <a:gd name="adj4" fmla="val 0"/>
              <a:gd name="adj5" fmla="val 100000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3" name="U-Turn Arrow 92"/>
          <p:cNvSpPr/>
          <p:nvPr/>
        </p:nvSpPr>
        <p:spPr>
          <a:xfrm rot="10800000">
            <a:off x="3139444" y="3652461"/>
            <a:ext cx="1373013" cy="396997"/>
          </a:xfrm>
          <a:prstGeom prst="uturnArrow">
            <a:avLst>
              <a:gd name="adj1" fmla="val 9670"/>
              <a:gd name="adj2" fmla="val 25000"/>
              <a:gd name="adj3" fmla="val 0"/>
              <a:gd name="adj4" fmla="val 0"/>
              <a:gd name="adj5" fmla="val 100000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U-Turn Arrow 94"/>
          <p:cNvSpPr/>
          <p:nvPr/>
        </p:nvSpPr>
        <p:spPr>
          <a:xfrm rot="10800000">
            <a:off x="4606521" y="3652461"/>
            <a:ext cx="1301960" cy="396997"/>
          </a:xfrm>
          <a:prstGeom prst="uturnArrow">
            <a:avLst>
              <a:gd name="adj1" fmla="val 9670"/>
              <a:gd name="adj2" fmla="val 25000"/>
              <a:gd name="adj3" fmla="val 0"/>
              <a:gd name="adj4" fmla="val 0"/>
              <a:gd name="adj5" fmla="val 100000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6" name="U-Turn Arrow 95"/>
          <p:cNvSpPr/>
          <p:nvPr/>
        </p:nvSpPr>
        <p:spPr>
          <a:xfrm rot="10800000">
            <a:off x="5977810" y="3652461"/>
            <a:ext cx="1497067" cy="396997"/>
          </a:xfrm>
          <a:prstGeom prst="uturnArrow">
            <a:avLst>
              <a:gd name="adj1" fmla="val 9670"/>
              <a:gd name="adj2" fmla="val 25000"/>
              <a:gd name="adj3" fmla="val 0"/>
              <a:gd name="adj4" fmla="val 0"/>
              <a:gd name="adj5" fmla="val 100000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47"/>
          <p:cNvGrpSpPr/>
          <p:nvPr/>
        </p:nvGrpSpPr>
        <p:grpSpPr>
          <a:xfrm>
            <a:off x="1093937" y="2452847"/>
            <a:ext cx="1420448" cy="1190987"/>
            <a:chOff x="836612" y="1047750"/>
            <a:chExt cx="1635947" cy="1371600"/>
          </a:xfrm>
        </p:grpSpPr>
        <p:sp>
          <p:nvSpPr>
            <p:cNvPr id="44" name="Rounded Rectangle 43"/>
            <p:cNvSpPr/>
            <p:nvPr/>
          </p:nvSpPr>
          <p:spPr>
            <a:xfrm>
              <a:off x="836612" y="1047750"/>
              <a:ext cx="1371600" cy="1371600"/>
            </a:xfrm>
            <a:prstGeom prst="roundRect">
              <a:avLst>
                <a:gd name="adj" fmla="val 6945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 Placeholder 3"/>
            <p:cNvSpPr txBox="1">
              <a:spLocks/>
            </p:cNvSpPr>
            <p:nvPr/>
          </p:nvSpPr>
          <p:spPr>
            <a:xfrm>
              <a:off x="1010063" y="1310076"/>
              <a:ext cx="1024697" cy="638012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79393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Isosceles Triangle 46"/>
            <p:cNvSpPr/>
            <p:nvPr/>
          </p:nvSpPr>
          <p:spPr>
            <a:xfrm rot="5400000">
              <a:off x="2188780" y="1602171"/>
              <a:ext cx="304800" cy="262759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48"/>
          <p:cNvGrpSpPr/>
          <p:nvPr/>
        </p:nvGrpSpPr>
        <p:grpSpPr>
          <a:xfrm>
            <a:off x="2534345" y="2452847"/>
            <a:ext cx="1420448" cy="1190987"/>
            <a:chOff x="836612" y="1047750"/>
            <a:chExt cx="1635947" cy="1371600"/>
          </a:xfrm>
        </p:grpSpPr>
        <p:sp>
          <p:nvSpPr>
            <p:cNvPr id="52" name="Isosceles Triangle 51"/>
            <p:cNvSpPr/>
            <p:nvPr/>
          </p:nvSpPr>
          <p:spPr>
            <a:xfrm rot="5400000">
              <a:off x="2188780" y="1602171"/>
              <a:ext cx="304800" cy="26275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Rounded Rectangle 49"/>
            <p:cNvSpPr/>
            <p:nvPr/>
          </p:nvSpPr>
          <p:spPr>
            <a:xfrm>
              <a:off x="836612" y="1047750"/>
              <a:ext cx="1371600" cy="1371600"/>
            </a:xfrm>
            <a:prstGeom prst="roundRect">
              <a:avLst>
                <a:gd name="adj" fmla="val 694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Text Placeholder 3"/>
            <p:cNvSpPr txBox="1">
              <a:spLocks/>
            </p:cNvSpPr>
            <p:nvPr/>
          </p:nvSpPr>
          <p:spPr>
            <a:xfrm>
              <a:off x="986322" y="1310075"/>
              <a:ext cx="1072178" cy="638012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79393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52"/>
          <p:cNvGrpSpPr/>
          <p:nvPr/>
        </p:nvGrpSpPr>
        <p:grpSpPr>
          <a:xfrm>
            <a:off x="3979604" y="2452847"/>
            <a:ext cx="1420448" cy="1190987"/>
            <a:chOff x="836612" y="1047750"/>
            <a:chExt cx="1635947" cy="1371600"/>
          </a:xfrm>
        </p:grpSpPr>
        <p:sp>
          <p:nvSpPr>
            <p:cNvPr id="54" name="Isosceles Triangle 53"/>
            <p:cNvSpPr/>
            <p:nvPr/>
          </p:nvSpPr>
          <p:spPr>
            <a:xfrm rot="5400000">
              <a:off x="2188780" y="1602171"/>
              <a:ext cx="304800" cy="262759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Rounded Rectangle 54"/>
            <p:cNvSpPr/>
            <p:nvPr/>
          </p:nvSpPr>
          <p:spPr>
            <a:xfrm>
              <a:off x="836612" y="1047750"/>
              <a:ext cx="1371600" cy="1371600"/>
            </a:xfrm>
            <a:prstGeom prst="roundRect">
              <a:avLst>
                <a:gd name="adj" fmla="val 694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Text Placeholder 3"/>
            <p:cNvSpPr txBox="1">
              <a:spLocks/>
            </p:cNvSpPr>
            <p:nvPr/>
          </p:nvSpPr>
          <p:spPr>
            <a:xfrm>
              <a:off x="999136" y="1337156"/>
              <a:ext cx="1046551" cy="638012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79393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56"/>
          <p:cNvGrpSpPr/>
          <p:nvPr/>
        </p:nvGrpSpPr>
        <p:grpSpPr>
          <a:xfrm>
            <a:off x="5417614" y="2452847"/>
            <a:ext cx="1420448" cy="1190987"/>
            <a:chOff x="836612" y="1047750"/>
            <a:chExt cx="1635947" cy="1371600"/>
          </a:xfrm>
        </p:grpSpPr>
        <p:sp>
          <p:nvSpPr>
            <p:cNvPr id="58" name="Isosceles Triangle 57"/>
            <p:cNvSpPr/>
            <p:nvPr/>
          </p:nvSpPr>
          <p:spPr>
            <a:xfrm rot="5400000">
              <a:off x="2188780" y="1602171"/>
              <a:ext cx="304800" cy="262759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ounded Rectangle 58"/>
            <p:cNvSpPr/>
            <p:nvPr/>
          </p:nvSpPr>
          <p:spPr>
            <a:xfrm>
              <a:off x="836612" y="1047750"/>
              <a:ext cx="1371600" cy="1371600"/>
            </a:xfrm>
            <a:prstGeom prst="roundRect">
              <a:avLst>
                <a:gd name="adj" fmla="val 694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Text Placeholder 3"/>
            <p:cNvSpPr txBox="1">
              <a:spLocks/>
            </p:cNvSpPr>
            <p:nvPr/>
          </p:nvSpPr>
          <p:spPr>
            <a:xfrm>
              <a:off x="993277" y="1337156"/>
              <a:ext cx="1058269" cy="638012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79393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60"/>
          <p:cNvGrpSpPr/>
          <p:nvPr/>
        </p:nvGrpSpPr>
        <p:grpSpPr>
          <a:xfrm>
            <a:off x="6838062" y="2452847"/>
            <a:ext cx="1190923" cy="1190987"/>
            <a:chOff x="836612" y="1047750"/>
            <a:chExt cx="1371600" cy="1371600"/>
          </a:xfrm>
        </p:grpSpPr>
        <p:sp>
          <p:nvSpPr>
            <p:cNvPr id="63" name="Rounded Rectangle 62"/>
            <p:cNvSpPr/>
            <p:nvPr/>
          </p:nvSpPr>
          <p:spPr>
            <a:xfrm>
              <a:off x="836612" y="1047750"/>
              <a:ext cx="1371600" cy="1371600"/>
            </a:xfrm>
            <a:prstGeom prst="roundRect">
              <a:avLst>
                <a:gd name="adj" fmla="val 6945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Text Placeholder 3"/>
            <p:cNvSpPr txBox="1">
              <a:spLocks/>
            </p:cNvSpPr>
            <p:nvPr/>
          </p:nvSpPr>
          <p:spPr>
            <a:xfrm>
              <a:off x="998167" y="1337156"/>
              <a:ext cx="1048492" cy="638012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79393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1373184" y="1606697"/>
            <a:ext cx="673130" cy="673163"/>
            <a:chOff x="846989" y="1401020"/>
            <a:chExt cx="877416" cy="877416"/>
          </a:xfrm>
          <a:effectLst/>
        </p:grpSpPr>
        <p:sp>
          <p:nvSpPr>
            <p:cNvPr id="69" name="Teardrop 6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Oval 69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8" name="Group 279"/>
          <p:cNvGrpSpPr/>
          <p:nvPr/>
        </p:nvGrpSpPr>
        <p:grpSpPr>
          <a:xfrm>
            <a:off x="2801432" y="1606697"/>
            <a:ext cx="673130" cy="673163"/>
            <a:chOff x="846989" y="1401020"/>
            <a:chExt cx="877416" cy="877416"/>
          </a:xfrm>
          <a:effectLst/>
        </p:grpSpPr>
        <p:sp>
          <p:nvSpPr>
            <p:cNvPr id="74" name="Teardrop 73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9" name="Group 279"/>
          <p:cNvGrpSpPr/>
          <p:nvPr/>
        </p:nvGrpSpPr>
        <p:grpSpPr>
          <a:xfrm>
            <a:off x="4229678" y="1606697"/>
            <a:ext cx="673130" cy="673163"/>
            <a:chOff x="846989" y="1401020"/>
            <a:chExt cx="877416" cy="877416"/>
          </a:xfrm>
          <a:effectLst/>
        </p:grpSpPr>
        <p:sp>
          <p:nvSpPr>
            <p:cNvPr id="81" name="Teardrop 8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Oval 83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0" name="Group 279"/>
          <p:cNvGrpSpPr/>
          <p:nvPr/>
        </p:nvGrpSpPr>
        <p:grpSpPr>
          <a:xfrm>
            <a:off x="5657925" y="1606697"/>
            <a:ext cx="673130" cy="673163"/>
            <a:chOff x="846989" y="1401020"/>
            <a:chExt cx="877416" cy="877416"/>
          </a:xfrm>
          <a:effectLst/>
        </p:grpSpPr>
        <p:sp>
          <p:nvSpPr>
            <p:cNvPr id="88" name="Teardrop 8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9" name="Oval 88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95%</a:t>
              </a:r>
            </a:p>
          </p:txBody>
        </p:sp>
      </p:grpSp>
      <p:grpSp>
        <p:nvGrpSpPr>
          <p:cNvPr id="11" name="Group 279"/>
          <p:cNvGrpSpPr/>
          <p:nvPr/>
        </p:nvGrpSpPr>
        <p:grpSpPr>
          <a:xfrm>
            <a:off x="7086175" y="1606697"/>
            <a:ext cx="673130" cy="673163"/>
            <a:chOff x="846989" y="1401020"/>
            <a:chExt cx="877416" cy="877416"/>
          </a:xfrm>
          <a:effectLst/>
        </p:grpSpPr>
        <p:sp>
          <p:nvSpPr>
            <p:cNvPr id="91" name="Teardrop 9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Oval 9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70%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41731258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93" grpId="0" animBg="1"/>
      <p:bldP spid="95" grpId="0" animBg="1"/>
      <p:bldP spid="9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74577" y="2111539"/>
            <a:ext cx="754718" cy="754759"/>
            <a:chOff x="362669" y="3620029"/>
            <a:chExt cx="1061322" cy="1061322"/>
          </a:xfrm>
        </p:grpSpPr>
        <p:sp>
          <p:nvSpPr>
            <p:cNvPr id="14" name="椭圆 13"/>
            <p:cNvSpPr/>
            <p:nvPr/>
          </p:nvSpPr>
          <p:spPr>
            <a:xfrm>
              <a:off x="362669" y="3620029"/>
              <a:ext cx="1061322" cy="1061322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" name="组合 15"/>
            <p:cNvGrpSpPr/>
            <p:nvPr/>
          </p:nvGrpSpPr>
          <p:grpSpPr>
            <a:xfrm>
              <a:off x="483718" y="3741563"/>
              <a:ext cx="819223" cy="818254"/>
              <a:chOff x="4602162" y="361950"/>
              <a:chExt cx="1343026" cy="1341438"/>
            </a:xfrm>
          </p:grpSpPr>
          <p:sp>
            <p:nvSpPr>
              <p:cNvPr id="17" name="Freeform 23"/>
              <p:cNvSpPr>
                <a:spLocks noEditPoints="1"/>
              </p:cNvSpPr>
              <p:nvPr/>
            </p:nvSpPr>
            <p:spPr bwMode="auto">
              <a:xfrm>
                <a:off x="4602162" y="361950"/>
                <a:ext cx="1343026" cy="1341438"/>
              </a:xfrm>
              <a:custGeom>
                <a:avLst/>
                <a:gdLst>
                  <a:gd name="T0" fmla="*/ 0 w 355"/>
                  <a:gd name="T1" fmla="*/ 178 h 355"/>
                  <a:gd name="T2" fmla="*/ 355 w 355"/>
                  <a:gd name="T3" fmla="*/ 178 h 355"/>
                  <a:gd name="T4" fmla="*/ 177 w 355"/>
                  <a:gd name="T5" fmla="*/ 331 h 355"/>
                  <a:gd name="T6" fmla="*/ 24 w 355"/>
                  <a:gd name="T7" fmla="*/ 175 h 355"/>
                  <a:gd name="T8" fmla="*/ 58 w 355"/>
                  <a:gd name="T9" fmla="*/ 192 h 355"/>
                  <a:gd name="T10" fmla="*/ 71 w 355"/>
                  <a:gd name="T11" fmla="*/ 232 h 355"/>
                  <a:gd name="T12" fmla="*/ 95 w 355"/>
                  <a:gd name="T13" fmla="*/ 243 h 355"/>
                  <a:gd name="T14" fmla="*/ 112 w 355"/>
                  <a:gd name="T15" fmla="*/ 315 h 355"/>
                  <a:gd name="T16" fmla="*/ 118 w 355"/>
                  <a:gd name="T17" fmla="*/ 305 h 355"/>
                  <a:gd name="T18" fmla="*/ 146 w 355"/>
                  <a:gd name="T19" fmla="*/ 265 h 355"/>
                  <a:gd name="T20" fmla="*/ 162 w 355"/>
                  <a:gd name="T21" fmla="*/ 222 h 355"/>
                  <a:gd name="T22" fmla="*/ 112 w 355"/>
                  <a:gd name="T23" fmla="*/ 189 h 355"/>
                  <a:gd name="T24" fmla="*/ 66 w 355"/>
                  <a:gd name="T25" fmla="*/ 165 h 355"/>
                  <a:gd name="T26" fmla="*/ 102 w 355"/>
                  <a:gd name="T27" fmla="*/ 154 h 355"/>
                  <a:gd name="T28" fmla="*/ 138 w 355"/>
                  <a:gd name="T29" fmla="*/ 140 h 355"/>
                  <a:gd name="T30" fmla="*/ 119 w 355"/>
                  <a:gd name="T31" fmla="*/ 97 h 355"/>
                  <a:gd name="T32" fmla="*/ 95 w 355"/>
                  <a:gd name="T33" fmla="*/ 109 h 355"/>
                  <a:gd name="T34" fmla="*/ 70 w 355"/>
                  <a:gd name="T35" fmla="*/ 93 h 355"/>
                  <a:gd name="T36" fmla="*/ 85 w 355"/>
                  <a:gd name="T37" fmla="*/ 68 h 355"/>
                  <a:gd name="T38" fmla="*/ 177 w 355"/>
                  <a:gd name="T39" fmla="*/ 25 h 355"/>
                  <a:gd name="T40" fmla="*/ 244 w 355"/>
                  <a:gd name="T41" fmla="*/ 63 h 355"/>
                  <a:gd name="T42" fmla="*/ 236 w 355"/>
                  <a:gd name="T43" fmla="*/ 104 h 355"/>
                  <a:gd name="T44" fmla="*/ 220 w 355"/>
                  <a:gd name="T45" fmla="*/ 110 h 355"/>
                  <a:gd name="T46" fmla="*/ 223 w 355"/>
                  <a:gd name="T47" fmla="*/ 104 h 355"/>
                  <a:gd name="T48" fmla="*/ 215 w 355"/>
                  <a:gd name="T49" fmla="*/ 96 h 355"/>
                  <a:gd name="T50" fmla="*/ 213 w 355"/>
                  <a:gd name="T51" fmla="*/ 94 h 355"/>
                  <a:gd name="T52" fmla="*/ 215 w 355"/>
                  <a:gd name="T53" fmla="*/ 126 h 355"/>
                  <a:gd name="T54" fmla="*/ 192 w 355"/>
                  <a:gd name="T55" fmla="*/ 155 h 355"/>
                  <a:gd name="T56" fmla="*/ 219 w 355"/>
                  <a:gd name="T57" fmla="*/ 138 h 355"/>
                  <a:gd name="T58" fmla="*/ 239 w 355"/>
                  <a:gd name="T59" fmla="*/ 150 h 355"/>
                  <a:gd name="T60" fmla="*/ 261 w 355"/>
                  <a:gd name="T61" fmla="*/ 160 h 355"/>
                  <a:gd name="T62" fmla="*/ 262 w 355"/>
                  <a:gd name="T63" fmla="*/ 159 h 355"/>
                  <a:gd name="T64" fmla="*/ 320 w 355"/>
                  <a:gd name="T65" fmla="*/ 175 h 355"/>
                  <a:gd name="T66" fmla="*/ 330 w 355"/>
                  <a:gd name="T67" fmla="*/ 178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55" h="355">
                    <a:moveTo>
                      <a:pt x="177" y="0"/>
                    </a:moveTo>
                    <a:cubicBezTo>
                      <a:pt x="79" y="0"/>
                      <a:pt x="0" y="80"/>
                      <a:pt x="0" y="178"/>
                    </a:cubicBezTo>
                    <a:cubicBezTo>
                      <a:pt x="0" y="275"/>
                      <a:pt x="79" y="355"/>
                      <a:pt x="177" y="355"/>
                    </a:cubicBezTo>
                    <a:cubicBezTo>
                      <a:pt x="275" y="355"/>
                      <a:pt x="355" y="275"/>
                      <a:pt x="355" y="178"/>
                    </a:cubicBezTo>
                    <a:cubicBezTo>
                      <a:pt x="355" y="80"/>
                      <a:pt x="275" y="0"/>
                      <a:pt x="177" y="0"/>
                    </a:cubicBezTo>
                    <a:close/>
                    <a:moveTo>
                      <a:pt x="177" y="331"/>
                    </a:moveTo>
                    <a:cubicBezTo>
                      <a:pt x="93" y="331"/>
                      <a:pt x="24" y="262"/>
                      <a:pt x="24" y="178"/>
                    </a:cubicBezTo>
                    <a:cubicBezTo>
                      <a:pt x="24" y="177"/>
                      <a:pt x="24" y="176"/>
                      <a:pt x="24" y="175"/>
                    </a:cubicBezTo>
                    <a:cubicBezTo>
                      <a:pt x="46" y="192"/>
                      <a:pt x="46" y="192"/>
                      <a:pt x="46" y="192"/>
                    </a:cubicBezTo>
                    <a:cubicBezTo>
                      <a:pt x="58" y="192"/>
                      <a:pt x="58" y="192"/>
                      <a:pt x="58" y="192"/>
                    </a:cubicBezTo>
                    <a:cubicBezTo>
                      <a:pt x="71" y="205"/>
                      <a:pt x="71" y="205"/>
                      <a:pt x="71" y="205"/>
                    </a:cubicBezTo>
                    <a:cubicBezTo>
                      <a:pt x="71" y="232"/>
                      <a:pt x="71" y="232"/>
                      <a:pt x="71" y="232"/>
                    </a:cubicBezTo>
                    <a:cubicBezTo>
                      <a:pt x="82" y="243"/>
                      <a:pt x="82" y="243"/>
                      <a:pt x="82" y="243"/>
                    </a:cubicBezTo>
                    <a:cubicBezTo>
                      <a:pt x="95" y="243"/>
                      <a:pt x="95" y="243"/>
                      <a:pt x="95" y="243"/>
                    </a:cubicBezTo>
                    <a:cubicBezTo>
                      <a:pt x="95" y="298"/>
                      <a:pt x="95" y="298"/>
                      <a:pt x="95" y="298"/>
                    </a:cubicBezTo>
                    <a:cubicBezTo>
                      <a:pt x="112" y="315"/>
                      <a:pt x="112" y="315"/>
                      <a:pt x="112" y="315"/>
                    </a:cubicBezTo>
                    <a:cubicBezTo>
                      <a:pt x="118" y="315"/>
                      <a:pt x="118" y="315"/>
                      <a:pt x="118" y="315"/>
                    </a:cubicBezTo>
                    <a:cubicBezTo>
                      <a:pt x="118" y="305"/>
                      <a:pt x="118" y="305"/>
                      <a:pt x="118" y="305"/>
                    </a:cubicBezTo>
                    <a:cubicBezTo>
                      <a:pt x="146" y="276"/>
                      <a:pt x="146" y="276"/>
                      <a:pt x="146" y="276"/>
                    </a:cubicBezTo>
                    <a:cubicBezTo>
                      <a:pt x="146" y="265"/>
                      <a:pt x="146" y="265"/>
                      <a:pt x="146" y="265"/>
                    </a:cubicBezTo>
                    <a:cubicBezTo>
                      <a:pt x="162" y="249"/>
                      <a:pt x="162" y="249"/>
                      <a:pt x="162" y="249"/>
                    </a:cubicBezTo>
                    <a:cubicBezTo>
                      <a:pt x="162" y="222"/>
                      <a:pt x="162" y="222"/>
                      <a:pt x="162" y="222"/>
                    </a:cubicBezTo>
                    <a:cubicBezTo>
                      <a:pt x="145" y="222"/>
                      <a:pt x="145" y="222"/>
                      <a:pt x="145" y="222"/>
                    </a:cubicBezTo>
                    <a:cubicBezTo>
                      <a:pt x="112" y="189"/>
                      <a:pt x="112" y="189"/>
                      <a:pt x="112" y="189"/>
                    </a:cubicBezTo>
                    <a:cubicBezTo>
                      <a:pt x="66" y="189"/>
                      <a:pt x="66" y="189"/>
                      <a:pt x="66" y="189"/>
                    </a:cubicBezTo>
                    <a:cubicBezTo>
                      <a:pt x="66" y="165"/>
                      <a:pt x="66" y="165"/>
                      <a:pt x="66" y="165"/>
                    </a:cubicBezTo>
                    <a:cubicBezTo>
                      <a:pt x="102" y="165"/>
                      <a:pt x="102" y="165"/>
                      <a:pt x="102" y="165"/>
                    </a:cubicBezTo>
                    <a:cubicBezTo>
                      <a:pt x="102" y="154"/>
                      <a:pt x="102" y="154"/>
                      <a:pt x="102" y="154"/>
                    </a:cubicBezTo>
                    <a:cubicBezTo>
                      <a:pt x="124" y="154"/>
                      <a:pt x="124" y="154"/>
                      <a:pt x="124" y="154"/>
                    </a:cubicBezTo>
                    <a:cubicBezTo>
                      <a:pt x="138" y="140"/>
                      <a:pt x="138" y="140"/>
                      <a:pt x="138" y="140"/>
                    </a:cubicBezTo>
                    <a:cubicBezTo>
                      <a:pt x="138" y="116"/>
                      <a:pt x="138" y="116"/>
                      <a:pt x="138" y="116"/>
                    </a:cubicBezTo>
                    <a:cubicBezTo>
                      <a:pt x="119" y="97"/>
                      <a:pt x="119" y="97"/>
                      <a:pt x="119" y="97"/>
                    </a:cubicBezTo>
                    <a:cubicBezTo>
                      <a:pt x="95" y="97"/>
                      <a:pt x="95" y="97"/>
                      <a:pt x="95" y="97"/>
                    </a:cubicBezTo>
                    <a:cubicBezTo>
                      <a:pt x="95" y="109"/>
                      <a:pt x="95" y="109"/>
                      <a:pt x="95" y="109"/>
                    </a:cubicBezTo>
                    <a:cubicBezTo>
                      <a:pt x="70" y="109"/>
                      <a:pt x="70" y="109"/>
                      <a:pt x="70" y="109"/>
                    </a:cubicBezTo>
                    <a:cubicBezTo>
                      <a:pt x="70" y="93"/>
                      <a:pt x="70" y="93"/>
                      <a:pt x="70" y="93"/>
                    </a:cubicBezTo>
                    <a:cubicBezTo>
                      <a:pt x="85" y="78"/>
                      <a:pt x="85" y="78"/>
                      <a:pt x="85" y="78"/>
                    </a:cubicBezTo>
                    <a:cubicBezTo>
                      <a:pt x="85" y="68"/>
                      <a:pt x="85" y="68"/>
                      <a:pt x="85" y="68"/>
                    </a:cubicBezTo>
                    <a:cubicBezTo>
                      <a:pt x="71" y="68"/>
                      <a:pt x="71" y="68"/>
                      <a:pt x="71" y="68"/>
                    </a:cubicBezTo>
                    <a:cubicBezTo>
                      <a:pt x="98" y="41"/>
                      <a:pt x="136" y="25"/>
                      <a:pt x="177" y="25"/>
                    </a:cubicBezTo>
                    <a:cubicBezTo>
                      <a:pt x="216" y="25"/>
                      <a:pt x="251" y="39"/>
                      <a:pt x="278" y="63"/>
                    </a:cubicBezTo>
                    <a:cubicBezTo>
                      <a:pt x="244" y="63"/>
                      <a:pt x="244" y="63"/>
                      <a:pt x="244" y="63"/>
                    </a:cubicBezTo>
                    <a:cubicBezTo>
                      <a:pt x="219" y="87"/>
                      <a:pt x="219" y="87"/>
                      <a:pt x="219" y="87"/>
                    </a:cubicBezTo>
                    <a:cubicBezTo>
                      <a:pt x="236" y="104"/>
                      <a:pt x="236" y="104"/>
                      <a:pt x="236" y="104"/>
                    </a:cubicBezTo>
                    <a:cubicBezTo>
                      <a:pt x="225" y="115"/>
                      <a:pt x="225" y="115"/>
                      <a:pt x="225" y="115"/>
                    </a:cubicBezTo>
                    <a:cubicBezTo>
                      <a:pt x="220" y="110"/>
                      <a:pt x="220" y="110"/>
                      <a:pt x="220" y="110"/>
                    </a:cubicBezTo>
                    <a:cubicBezTo>
                      <a:pt x="225" y="106"/>
                      <a:pt x="225" y="106"/>
                      <a:pt x="225" y="106"/>
                    </a:cubicBezTo>
                    <a:cubicBezTo>
                      <a:pt x="223" y="104"/>
                      <a:pt x="223" y="104"/>
                      <a:pt x="223" y="104"/>
                    </a:cubicBezTo>
                    <a:cubicBezTo>
                      <a:pt x="223" y="104"/>
                      <a:pt x="223" y="104"/>
                      <a:pt x="223" y="104"/>
                    </a:cubicBezTo>
                    <a:cubicBezTo>
                      <a:pt x="215" y="96"/>
                      <a:pt x="215" y="96"/>
                      <a:pt x="215" y="96"/>
                    </a:cubicBezTo>
                    <a:cubicBezTo>
                      <a:pt x="215" y="96"/>
                      <a:pt x="215" y="96"/>
                      <a:pt x="215" y="96"/>
                    </a:cubicBezTo>
                    <a:cubicBezTo>
                      <a:pt x="213" y="94"/>
                      <a:pt x="213" y="94"/>
                      <a:pt x="213" y="94"/>
                    </a:cubicBezTo>
                    <a:cubicBezTo>
                      <a:pt x="198" y="109"/>
                      <a:pt x="198" y="109"/>
                      <a:pt x="198" y="109"/>
                    </a:cubicBezTo>
                    <a:cubicBezTo>
                      <a:pt x="215" y="126"/>
                      <a:pt x="215" y="126"/>
                      <a:pt x="215" y="126"/>
                    </a:cubicBezTo>
                    <a:cubicBezTo>
                      <a:pt x="192" y="126"/>
                      <a:pt x="192" y="126"/>
                      <a:pt x="192" y="126"/>
                    </a:cubicBezTo>
                    <a:cubicBezTo>
                      <a:pt x="192" y="155"/>
                      <a:pt x="192" y="155"/>
                      <a:pt x="192" y="155"/>
                    </a:cubicBezTo>
                    <a:cubicBezTo>
                      <a:pt x="219" y="155"/>
                      <a:pt x="219" y="155"/>
                      <a:pt x="219" y="155"/>
                    </a:cubicBezTo>
                    <a:cubicBezTo>
                      <a:pt x="219" y="138"/>
                      <a:pt x="219" y="138"/>
                      <a:pt x="219" y="138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39" y="150"/>
                      <a:pt x="239" y="150"/>
                      <a:pt x="239" y="150"/>
                    </a:cubicBezTo>
                    <a:cubicBezTo>
                      <a:pt x="239" y="160"/>
                      <a:pt x="239" y="160"/>
                      <a:pt x="239" y="160"/>
                    </a:cubicBezTo>
                    <a:cubicBezTo>
                      <a:pt x="261" y="160"/>
                      <a:pt x="261" y="160"/>
                      <a:pt x="261" y="160"/>
                    </a:cubicBezTo>
                    <a:cubicBezTo>
                      <a:pt x="262" y="159"/>
                      <a:pt x="262" y="159"/>
                      <a:pt x="262" y="159"/>
                    </a:cubicBezTo>
                    <a:cubicBezTo>
                      <a:pt x="262" y="159"/>
                      <a:pt x="262" y="159"/>
                      <a:pt x="262" y="159"/>
                    </a:cubicBezTo>
                    <a:cubicBezTo>
                      <a:pt x="298" y="196"/>
                      <a:pt x="298" y="196"/>
                      <a:pt x="298" y="196"/>
                    </a:cubicBezTo>
                    <a:cubicBezTo>
                      <a:pt x="320" y="175"/>
                      <a:pt x="320" y="175"/>
                      <a:pt x="320" y="175"/>
                    </a:cubicBezTo>
                    <a:cubicBezTo>
                      <a:pt x="330" y="175"/>
                      <a:pt x="330" y="175"/>
                      <a:pt x="330" y="175"/>
                    </a:cubicBezTo>
                    <a:cubicBezTo>
                      <a:pt x="330" y="176"/>
                      <a:pt x="330" y="177"/>
                      <a:pt x="330" y="178"/>
                    </a:cubicBezTo>
                    <a:cubicBezTo>
                      <a:pt x="330" y="262"/>
                      <a:pt x="262" y="331"/>
                      <a:pt x="177" y="33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4"/>
              <p:cNvSpPr/>
              <p:nvPr/>
            </p:nvSpPr>
            <p:spPr bwMode="auto">
              <a:xfrm>
                <a:off x="5056188" y="512763"/>
                <a:ext cx="234950" cy="257175"/>
              </a:xfrm>
              <a:custGeom>
                <a:avLst/>
                <a:gdLst>
                  <a:gd name="T0" fmla="*/ 148 w 148"/>
                  <a:gd name="T1" fmla="*/ 0 h 162"/>
                  <a:gd name="T2" fmla="*/ 0 w 148"/>
                  <a:gd name="T3" fmla="*/ 0 h 162"/>
                  <a:gd name="T4" fmla="*/ 0 w 148"/>
                  <a:gd name="T5" fmla="*/ 100 h 162"/>
                  <a:gd name="T6" fmla="*/ 62 w 148"/>
                  <a:gd name="T7" fmla="*/ 162 h 162"/>
                  <a:gd name="T8" fmla="*/ 88 w 148"/>
                  <a:gd name="T9" fmla="*/ 162 h 162"/>
                  <a:gd name="T10" fmla="*/ 88 w 148"/>
                  <a:gd name="T11" fmla="*/ 119 h 162"/>
                  <a:gd name="T12" fmla="*/ 148 w 148"/>
                  <a:gd name="T13" fmla="*/ 59 h 162"/>
                  <a:gd name="T14" fmla="*/ 148 w 148"/>
                  <a:gd name="T15" fmla="*/ 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8" h="162">
                    <a:moveTo>
                      <a:pt x="148" y="0"/>
                    </a:moveTo>
                    <a:lnTo>
                      <a:pt x="0" y="0"/>
                    </a:lnTo>
                    <a:lnTo>
                      <a:pt x="0" y="100"/>
                    </a:lnTo>
                    <a:lnTo>
                      <a:pt x="62" y="162"/>
                    </a:lnTo>
                    <a:lnTo>
                      <a:pt x="88" y="162"/>
                    </a:lnTo>
                    <a:lnTo>
                      <a:pt x="88" y="119"/>
                    </a:lnTo>
                    <a:lnTo>
                      <a:pt x="148" y="59"/>
                    </a:lnTo>
                    <a:lnTo>
                      <a:pt x="148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25"/>
              <p:cNvSpPr/>
              <p:nvPr/>
            </p:nvSpPr>
            <p:spPr bwMode="auto">
              <a:xfrm>
                <a:off x="5272088" y="985838"/>
                <a:ext cx="457200" cy="476250"/>
              </a:xfrm>
              <a:custGeom>
                <a:avLst/>
                <a:gdLst>
                  <a:gd name="T0" fmla="*/ 245 w 288"/>
                  <a:gd name="T1" fmla="*/ 97 h 300"/>
                  <a:gd name="T2" fmla="*/ 145 w 288"/>
                  <a:gd name="T3" fmla="*/ 0 h 300"/>
                  <a:gd name="T4" fmla="*/ 145 w 288"/>
                  <a:gd name="T5" fmla="*/ 0 h 300"/>
                  <a:gd name="T6" fmla="*/ 33 w 288"/>
                  <a:gd name="T7" fmla="*/ 0 h 300"/>
                  <a:gd name="T8" fmla="*/ 0 w 288"/>
                  <a:gd name="T9" fmla="*/ 33 h 300"/>
                  <a:gd name="T10" fmla="*/ 0 w 288"/>
                  <a:gd name="T11" fmla="*/ 104 h 300"/>
                  <a:gd name="T12" fmla="*/ 48 w 288"/>
                  <a:gd name="T13" fmla="*/ 152 h 300"/>
                  <a:gd name="T14" fmla="*/ 133 w 288"/>
                  <a:gd name="T15" fmla="*/ 152 h 300"/>
                  <a:gd name="T16" fmla="*/ 133 w 288"/>
                  <a:gd name="T17" fmla="*/ 235 h 300"/>
                  <a:gd name="T18" fmla="*/ 200 w 288"/>
                  <a:gd name="T19" fmla="*/ 300 h 300"/>
                  <a:gd name="T20" fmla="*/ 214 w 288"/>
                  <a:gd name="T21" fmla="*/ 300 h 300"/>
                  <a:gd name="T22" fmla="*/ 214 w 288"/>
                  <a:gd name="T23" fmla="*/ 219 h 300"/>
                  <a:gd name="T24" fmla="*/ 248 w 288"/>
                  <a:gd name="T25" fmla="*/ 188 h 300"/>
                  <a:gd name="T26" fmla="*/ 248 w 288"/>
                  <a:gd name="T27" fmla="*/ 131 h 300"/>
                  <a:gd name="T28" fmla="*/ 264 w 288"/>
                  <a:gd name="T29" fmla="*/ 131 h 300"/>
                  <a:gd name="T30" fmla="*/ 288 w 288"/>
                  <a:gd name="T31" fmla="*/ 107 h 300"/>
                  <a:gd name="T32" fmla="*/ 279 w 288"/>
                  <a:gd name="T33" fmla="*/ 97 h 300"/>
                  <a:gd name="T34" fmla="*/ 245 w 288"/>
                  <a:gd name="T35" fmla="*/ 97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88" h="300">
                    <a:moveTo>
                      <a:pt x="245" y="97"/>
                    </a:moveTo>
                    <a:lnTo>
                      <a:pt x="145" y="0"/>
                    </a:lnTo>
                    <a:lnTo>
                      <a:pt x="145" y="0"/>
                    </a:lnTo>
                    <a:lnTo>
                      <a:pt x="33" y="0"/>
                    </a:lnTo>
                    <a:lnTo>
                      <a:pt x="0" y="33"/>
                    </a:lnTo>
                    <a:lnTo>
                      <a:pt x="0" y="104"/>
                    </a:lnTo>
                    <a:lnTo>
                      <a:pt x="48" y="152"/>
                    </a:lnTo>
                    <a:lnTo>
                      <a:pt x="133" y="152"/>
                    </a:lnTo>
                    <a:lnTo>
                      <a:pt x="133" y="235"/>
                    </a:lnTo>
                    <a:lnTo>
                      <a:pt x="200" y="300"/>
                    </a:lnTo>
                    <a:lnTo>
                      <a:pt x="214" y="300"/>
                    </a:lnTo>
                    <a:lnTo>
                      <a:pt x="214" y="219"/>
                    </a:lnTo>
                    <a:lnTo>
                      <a:pt x="248" y="188"/>
                    </a:lnTo>
                    <a:lnTo>
                      <a:pt x="248" y="131"/>
                    </a:lnTo>
                    <a:lnTo>
                      <a:pt x="264" y="131"/>
                    </a:lnTo>
                    <a:lnTo>
                      <a:pt x="288" y="107"/>
                    </a:lnTo>
                    <a:lnTo>
                      <a:pt x="279" y="97"/>
                    </a:lnTo>
                    <a:lnTo>
                      <a:pt x="245" y="97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26"/>
              <p:cNvSpPr/>
              <p:nvPr/>
            </p:nvSpPr>
            <p:spPr bwMode="auto">
              <a:xfrm>
                <a:off x="5646738" y="1341438"/>
                <a:ext cx="44450" cy="101600"/>
              </a:xfrm>
              <a:custGeom>
                <a:avLst/>
                <a:gdLst>
                  <a:gd name="T0" fmla="*/ 0 w 28"/>
                  <a:gd name="T1" fmla="*/ 64 h 64"/>
                  <a:gd name="T2" fmla="*/ 28 w 28"/>
                  <a:gd name="T3" fmla="*/ 40 h 64"/>
                  <a:gd name="T4" fmla="*/ 28 w 28"/>
                  <a:gd name="T5" fmla="*/ 0 h 64"/>
                  <a:gd name="T6" fmla="*/ 0 w 28"/>
                  <a:gd name="T7" fmla="*/ 0 h 64"/>
                  <a:gd name="T8" fmla="*/ 0 w 28"/>
                  <a:gd name="T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64">
                    <a:moveTo>
                      <a:pt x="0" y="64"/>
                    </a:moveTo>
                    <a:lnTo>
                      <a:pt x="28" y="40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0" y="64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" name="组合 4"/>
          <p:cNvGrpSpPr/>
          <p:nvPr/>
        </p:nvGrpSpPr>
        <p:grpSpPr>
          <a:xfrm>
            <a:off x="1053533" y="3370097"/>
            <a:ext cx="754718" cy="754759"/>
            <a:chOff x="362669" y="5389779"/>
            <a:chExt cx="1061322" cy="1061322"/>
          </a:xfrm>
        </p:grpSpPr>
        <p:sp>
          <p:nvSpPr>
            <p:cNvPr id="15" name="椭圆 14"/>
            <p:cNvSpPr/>
            <p:nvPr/>
          </p:nvSpPr>
          <p:spPr>
            <a:xfrm>
              <a:off x="362669" y="5389779"/>
              <a:ext cx="1061322" cy="1061322"/>
            </a:xfrm>
            <a:prstGeom prst="ellipse">
              <a:avLst/>
            </a:prstGeom>
            <a:noFill/>
            <a:ln w="190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5" name="组合 29"/>
            <p:cNvGrpSpPr/>
            <p:nvPr/>
          </p:nvGrpSpPr>
          <p:grpSpPr>
            <a:xfrm>
              <a:off x="560765" y="5583971"/>
              <a:ext cx="689373" cy="625287"/>
              <a:chOff x="3468688" y="460375"/>
              <a:chExt cx="631825" cy="573088"/>
            </a:xfrm>
            <a:solidFill>
              <a:srgbClr val="282828"/>
            </a:solidFill>
          </p:grpSpPr>
          <p:sp>
            <p:nvSpPr>
              <p:cNvPr id="31" name="Freeform 19"/>
              <p:cNvSpPr/>
              <p:nvPr/>
            </p:nvSpPr>
            <p:spPr bwMode="auto">
              <a:xfrm>
                <a:off x="3468688" y="460375"/>
                <a:ext cx="271463" cy="422275"/>
              </a:xfrm>
              <a:custGeom>
                <a:avLst/>
                <a:gdLst>
                  <a:gd name="T0" fmla="*/ 150 w 169"/>
                  <a:gd name="T1" fmla="*/ 150 h 263"/>
                  <a:gd name="T2" fmla="*/ 169 w 169"/>
                  <a:gd name="T3" fmla="*/ 0 h 263"/>
                  <a:gd name="T4" fmla="*/ 56 w 169"/>
                  <a:gd name="T5" fmla="*/ 103 h 263"/>
                  <a:gd name="T6" fmla="*/ 0 w 169"/>
                  <a:gd name="T7" fmla="*/ 263 h 263"/>
                  <a:gd name="T8" fmla="*/ 169 w 169"/>
                  <a:gd name="T9" fmla="*/ 263 h 263"/>
                  <a:gd name="T10" fmla="*/ 150 w 169"/>
                  <a:gd name="T11" fmla="*/ 150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9" h="263">
                    <a:moveTo>
                      <a:pt x="150" y="150"/>
                    </a:moveTo>
                    <a:cubicBezTo>
                      <a:pt x="150" y="66"/>
                      <a:pt x="169" y="0"/>
                      <a:pt x="169" y="0"/>
                    </a:cubicBezTo>
                    <a:cubicBezTo>
                      <a:pt x="169" y="0"/>
                      <a:pt x="113" y="10"/>
                      <a:pt x="56" y="103"/>
                    </a:cubicBezTo>
                    <a:cubicBezTo>
                      <a:pt x="0" y="197"/>
                      <a:pt x="0" y="263"/>
                      <a:pt x="0" y="263"/>
                    </a:cubicBezTo>
                    <a:cubicBezTo>
                      <a:pt x="169" y="263"/>
                      <a:pt x="169" y="263"/>
                      <a:pt x="169" y="263"/>
                    </a:cubicBezTo>
                    <a:cubicBezTo>
                      <a:pt x="169" y="263"/>
                      <a:pt x="150" y="235"/>
                      <a:pt x="150" y="15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20"/>
              <p:cNvSpPr/>
              <p:nvPr/>
            </p:nvSpPr>
            <p:spPr bwMode="auto">
              <a:xfrm>
                <a:off x="3829050" y="611188"/>
                <a:ext cx="271463" cy="271463"/>
              </a:xfrm>
              <a:custGeom>
                <a:avLst/>
                <a:gdLst>
                  <a:gd name="T0" fmla="*/ 0 w 171"/>
                  <a:gd name="T1" fmla="*/ 0 h 171"/>
                  <a:gd name="T2" fmla="*/ 0 w 171"/>
                  <a:gd name="T3" fmla="*/ 171 h 171"/>
                  <a:gd name="T4" fmla="*/ 171 w 171"/>
                  <a:gd name="T5" fmla="*/ 171 h 171"/>
                  <a:gd name="T6" fmla="*/ 0 w 171"/>
                  <a:gd name="T7" fmla="*/ 0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1" h="171">
                    <a:moveTo>
                      <a:pt x="0" y="0"/>
                    </a:moveTo>
                    <a:lnTo>
                      <a:pt x="0" y="171"/>
                    </a:lnTo>
                    <a:lnTo>
                      <a:pt x="171" y="17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21"/>
              <p:cNvSpPr/>
              <p:nvPr/>
            </p:nvSpPr>
            <p:spPr bwMode="auto">
              <a:xfrm>
                <a:off x="3468688" y="460375"/>
                <a:ext cx="631825" cy="573088"/>
              </a:xfrm>
              <a:custGeom>
                <a:avLst/>
                <a:gdLst>
                  <a:gd name="T0" fmla="*/ 207 w 394"/>
                  <a:gd name="T1" fmla="*/ 282 h 357"/>
                  <a:gd name="T2" fmla="*/ 207 w 394"/>
                  <a:gd name="T3" fmla="*/ 0 h 357"/>
                  <a:gd name="T4" fmla="*/ 188 w 394"/>
                  <a:gd name="T5" fmla="*/ 0 h 357"/>
                  <a:gd name="T6" fmla="*/ 188 w 394"/>
                  <a:gd name="T7" fmla="*/ 282 h 357"/>
                  <a:gd name="T8" fmla="*/ 2 w 394"/>
                  <a:gd name="T9" fmla="*/ 282 h 357"/>
                  <a:gd name="T10" fmla="*/ 0 w 394"/>
                  <a:gd name="T11" fmla="*/ 282 h 357"/>
                  <a:gd name="T12" fmla="*/ 75 w 394"/>
                  <a:gd name="T13" fmla="*/ 357 h 357"/>
                  <a:gd name="T14" fmla="*/ 319 w 394"/>
                  <a:gd name="T15" fmla="*/ 357 h 357"/>
                  <a:gd name="T16" fmla="*/ 394 w 394"/>
                  <a:gd name="T17" fmla="*/ 282 h 357"/>
                  <a:gd name="T18" fmla="*/ 392 w 394"/>
                  <a:gd name="T19" fmla="*/ 282 h 357"/>
                  <a:gd name="T20" fmla="*/ 207 w 394"/>
                  <a:gd name="T21" fmla="*/ 282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4" h="357">
                    <a:moveTo>
                      <a:pt x="207" y="282"/>
                    </a:moveTo>
                    <a:cubicBezTo>
                      <a:pt x="207" y="0"/>
                      <a:pt x="207" y="0"/>
                      <a:pt x="207" y="0"/>
                    </a:cubicBezTo>
                    <a:cubicBezTo>
                      <a:pt x="188" y="0"/>
                      <a:pt x="188" y="0"/>
                      <a:pt x="188" y="0"/>
                    </a:cubicBezTo>
                    <a:cubicBezTo>
                      <a:pt x="188" y="282"/>
                      <a:pt x="188" y="282"/>
                      <a:pt x="188" y="282"/>
                    </a:cubicBezTo>
                    <a:cubicBezTo>
                      <a:pt x="2" y="282"/>
                      <a:pt x="2" y="282"/>
                      <a:pt x="2" y="282"/>
                    </a:cubicBezTo>
                    <a:cubicBezTo>
                      <a:pt x="0" y="282"/>
                      <a:pt x="0" y="282"/>
                      <a:pt x="0" y="282"/>
                    </a:cubicBezTo>
                    <a:cubicBezTo>
                      <a:pt x="0" y="323"/>
                      <a:pt x="34" y="357"/>
                      <a:pt x="75" y="357"/>
                    </a:cubicBezTo>
                    <a:cubicBezTo>
                      <a:pt x="319" y="357"/>
                      <a:pt x="319" y="357"/>
                      <a:pt x="319" y="357"/>
                    </a:cubicBezTo>
                    <a:cubicBezTo>
                      <a:pt x="361" y="357"/>
                      <a:pt x="394" y="323"/>
                      <a:pt x="394" y="282"/>
                    </a:cubicBezTo>
                    <a:cubicBezTo>
                      <a:pt x="392" y="282"/>
                      <a:pt x="392" y="282"/>
                      <a:pt x="392" y="282"/>
                    </a:cubicBezTo>
                    <a:lnTo>
                      <a:pt x="207" y="28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6" name="TextBox 39"/>
          <p:cNvSpPr txBox="1"/>
          <p:nvPr/>
        </p:nvSpPr>
        <p:spPr>
          <a:xfrm>
            <a:off x="1964220" y="2135865"/>
            <a:ext cx="3039828" cy="7078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</a:t>
            </a: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9"/>
          <p:cNvSpPr txBox="1"/>
          <p:nvPr/>
        </p:nvSpPr>
        <p:spPr>
          <a:xfrm>
            <a:off x="1964220" y="3394679"/>
            <a:ext cx="3039828" cy="7078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</a:t>
            </a: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964220" y="1635646"/>
            <a:ext cx="1622849" cy="26265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sz="1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220072" y="1774421"/>
            <a:ext cx="3384376" cy="2403969"/>
          </a:xfrm>
          <a:prstGeom prst="rect">
            <a:avLst/>
          </a:prstGeom>
          <a:blipFill dpi="0" rotWithShape="1">
            <a:blip r:embed="rId3" cstate="screen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zh-CN" altLang="en-US" sz="11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7909378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9" grpId="0"/>
      <p:bldP spid="40" grpId="0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0"/>
          <p:cNvGrpSpPr/>
          <p:nvPr/>
        </p:nvGrpSpPr>
        <p:grpSpPr>
          <a:xfrm>
            <a:off x="1" y="3003799"/>
            <a:ext cx="9504040" cy="3719578"/>
            <a:chOff x="1" y="3003799"/>
            <a:chExt cx="9504040" cy="3719578"/>
          </a:xfrm>
        </p:grpSpPr>
        <p:pic>
          <p:nvPicPr>
            <p:cNvPr id="20" name="Picture 3" descr="C:\Users\Administrator\Desktop\新建文件夹 (3)\1357d39a269cfd4.jpg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322247" y="2541583"/>
              <a:ext cx="3503555" cy="4860033"/>
            </a:xfrm>
            <a:prstGeom prst="rect">
              <a:avLst/>
            </a:prstGeom>
            <a:noFill/>
          </p:spPr>
        </p:pic>
        <p:pic>
          <p:nvPicPr>
            <p:cNvPr id="19" name="Picture 3" descr="C:\Users\Administrator\Desktop\新建文件夹 (3)\1357d39a269cfd4.jpg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678240" y="2325560"/>
              <a:ext cx="3503555" cy="4860033"/>
            </a:xfrm>
            <a:prstGeom prst="rect">
              <a:avLst/>
            </a:prstGeom>
            <a:noFill/>
          </p:spPr>
        </p:pic>
      </p:grpSp>
      <p:sp>
        <p:nvSpPr>
          <p:cNvPr id="13" name="矩形 12"/>
          <p:cNvSpPr/>
          <p:nvPr/>
        </p:nvSpPr>
        <p:spPr>
          <a:xfrm>
            <a:off x="3055603" y="1964141"/>
            <a:ext cx="396466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36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单击输入标题</a:t>
            </a:r>
            <a:endParaRPr lang="zh-CN" altLang="en-US" sz="3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2922268" y="2711683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/>
          <p:cNvSpPr txBox="1"/>
          <p:nvPr/>
        </p:nvSpPr>
        <p:spPr>
          <a:xfrm>
            <a:off x="4609288" y="2711683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/>
          <p:cNvSpPr txBox="1"/>
          <p:nvPr/>
        </p:nvSpPr>
        <p:spPr>
          <a:xfrm>
            <a:off x="2922268" y="2981309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09288" y="2981309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2555776" y="771550"/>
            <a:ext cx="3744416" cy="3744416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9143" y="1503363"/>
            <a:ext cx="2514462" cy="2133600"/>
          </a:xfrm>
          <a:prstGeom prst="rect">
            <a:avLst/>
          </a:prstGeom>
          <a:blipFill dpi="0" rotWithShape="1">
            <a:blip r:embed="rId3" cstate="screen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3314769" y="1503363"/>
            <a:ext cx="2514462" cy="2133600"/>
          </a:xfrm>
          <a:prstGeom prst="rect">
            <a:avLst/>
          </a:prstGeom>
          <a:blipFill dpi="0" rotWithShape="1">
            <a:blip r:embed="rId4" cstate="screen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6000396" y="1503363"/>
            <a:ext cx="2514462" cy="2133600"/>
          </a:xfrm>
          <a:prstGeom prst="rect">
            <a:avLst/>
          </a:prstGeom>
          <a:blipFill dpi="0" rotWithShape="1">
            <a:blip r:embed="rId5" cstate="screen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5"/>
          <p:cNvSpPr txBox="1"/>
          <p:nvPr/>
        </p:nvSpPr>
        <p:spPr>
          <a:xfrm>
            <a:off x="1038807" y="4140105"/>
            <a:ext cx="1927063" cy="625243"/>
          </a:xfrm>
          <a:prstGeom prst="rect">
            <a:avLst/>
          </a:prstGeom>
          <a:noFill/>
        </p:spPr>
        <p:txBody>
          <a:bodyPr wrap="square" lIns="70555" tIns="35278" rIns="70555" bIns="35278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038808" y="3912017"/>
            <a:ext cx="1291524" cy="224462"/>
          </a:xfrm>
          <a:prstGeom prst="rect">
            <a:avLst/>
          </a:prstGeom>
          <a:noFill/>
        </p:spPr>
        <p:txBody>
          <a:bodyPr wrap="none" lIns="70555" tIns="35278" rIns="70555" bIns="35278" rtlCol="0">
            <a:spAutoFit/>
          </a:bodyPr>
          <a:lstStyle/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3714274" y="4140105"/>
            <a:ext cx="1927063" cy="625243"/>
          </a:xfrm>
          <a:prstGeom prst="rect">
            <a:avLst/>
          </a:prstGeom>
          <a:noFill/>
        </p:spPr>
        <p:txBody>
          <a:bodyPr wrap="square" lIns="70555" tIns="35278" rIns="70555" bIns="35278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3714274" y="3912017"/>
            <a:ext cx="1291524" cy="224462"/>
          </a:xfrm>
          <a:prstGeom prst="rect">
            <a:avLst/>
          </a:prstGeom>
          <a:noFill/>
        </p:spPr>
        <p:txBody>
          <a:bodyPr wrap="none" lIns="70555" tIns="35278" rIns="70555" bIns="35278" rtlCol="0">
            <a:spAutoFit/>
          </a:bodyPr>
          <a:lstStyle/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6450701" y="4140105"/>
            <a:ext cx="1927063" cy="625243"/>
          </a:xfrm>
          <a:prstGeom prst="rect">
            <a:avLst/>
          </a:prstGeom>
          <a:noFill/>
        </p:spPr>
        <p:txBody>
          <a:bodyPr wrap="square" lIns="70555" tIns="35278" rIns="70555" bIns="35278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6450701" y="3912017"/>
            <a:ext cx="1291524" cy="224462"/>
          </a:xfrm>
          <a:prstGeom prst="rect">
            <a:avLst/>
          </a:prstGeom>
          <a:noFill/>
        </p:spPr>
        <p:txBody>
          <a:bodyPr wrap="none" lIns="70555" tIns="35278" rIns="70555" bIns="35278" rtlCol="0">
            <a:spAutoFit/>
          </a:bodyPr>
          <a:lstStyle/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964837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1025565" y="1665453"/>
          <a:ext cx="4494870" cy="18254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6386057" y="2062971"/>
            <a:ext cx="201990" cy="202001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705502" y="2037085"/>
            <a:ext cx="1396982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386057" y="2494914"/>
            <a:ext cx="201990" cy="202001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713640" y="2477062"/>
            <a:ext cx="1388557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386057" y="2926858"/>
            <a:ext cx="201990" cy="202001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713640" y="2917039"/>
            <a:ext cx="1388557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053527" y="3853163"/>
            <a:ext cx="7064909" cy="3323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1053527" y="3683529"/>
            <a:ext cx="7064909" cy="0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8487822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3963582" y="1496372"/>
          <a:ext cx="4549978" cy="26660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300886" y="1763968"/>
            <a:ext cx="2256963" cy="2215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289665" y="2391120"/>
            <a:ext cx="2256963" cy="2215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289665" y="3018272"/>
            <a:ext cx="2256963" cy="2215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300886" y="3645425"/>
            <a:ext cx="2256963" cy="2215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1344532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010723" y="1048692"/>
            <a:ext cx="1970682" cy="1932726"/>
          </a:xfrm>
          <a:prstGeom prst="rect">
            <a:avLst/>
          </a:prstGeom>
          <a:blipFill dpi="0" rotWithShape="1">
            <a:blip r:embed="rId3" cstate="screen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 flipH="1">
            <a:off x="919797" y="975428"/>
            <a:ext cx="2133486" cy="2978952"/>
          </a:xfrm>
          <a:prstGeom prst="rect">
            <a:avLst/>
          </a:prstGeom>
          <a:noFill/>
          <a:ln w="508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77991" y="4183006"/>
            <a:ext cx="7988018" cy="415498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26"/>
          <p:cNvGrpSpPr>
            <a:grpSpLocks/>
          </p:cNvGrpSpPr>
          <p:nvPr/>
        </p:nvGrpSpPr>
        <p:grpSpPr bwMode="auto">
          <a:xfrm>
            <a:off x="1052716" y="3099737"/>
            <a:ext cx="1858278" cy="637239"/>
            <a:chOff x="680210" y="1949615"/>
            <a:chExt cx="1718591" cy="637702"/>
          </a:xfrm>
        </p:grpSpPr>
        <p:sp>
          <p:nvSpPr>
            <p:cNvPr id="28" name="Content Placeholder 2"/>
            <p:cNvSpPr txBox="1">
              <a:spLocks/>
            </p:cNvSpPr>
            <p:nvPr/>
          </p:nvSpPr>
          <p:spPr>
            <a:xfrm>
              <a:off x="680210" y="2171517"/>
              <a:ext cx="1718591" cy="41580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6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6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680210" y="1949615"/>
              <a:ext cx="1330361" cy="153324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just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30" name="矩形 29"/>
          <p:cNvSpPr/>
          <p:nvPr/>
        </p:nvSpPr>
        <p:spPr>
          <a:xfrm>
            <a:off x="3604910" y="1048692"/>
            <a:ext cx="1970682" cy="1932726"/>
          </a:xfrm>
          <a:prstGeom prst="rect">
            <a:avLst/>
          </a:prstGeom>
          <a:blipFill dpi="0" rotWithShape="1">
            <a:blip r:embed="rId4" cstate="screen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 flipH="1">
            <a:off x="3513984" y="975428"/>
            <a:ext cx="2133486" cy="2978952"/>
          </a:xfrm>
          <a:prstGeom prst="rect">
            <a:avLst/>
          </a:prstGeom>
          <a:noFill/>
          <a:ln w="508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31"/>
          <p:cNvGrpSpPr>
            <a:grpSpLocks/>
          </p:cNvGrpSpPr>
          <p:nvPr/>
        </p:nvGrpSpPr>
        <p:grpSpPr bwMode="auto">
          <a:xfrm>
            <a:off x="3679103" y="3099734"/>
            <a:ext cx="1827494" cy="775742"/>
            <a:chOff x="578159" y="1949614"/>
            <a:chExt cx="1777231" cy="776305"/>
          </a:xfrm>
        </p:grpSpPr>
        <p:sp>
          <p:nvSpPr>
            <p:cNvPr id="33" name="Content Placeholder 2"/>
            <p:cNvSpPr txBox="1">
              <a:spLocks/>
            </p:cNvSpPr>
            <p:nvPr/>
          </p:nvSpPr>
          <p:spPr>
            <a:xfrm>
              <a:off x="578159" y="2171519"/>
              <a:ext cx="1777231" cy="55440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6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6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579173" y="1949614"/>
              <a:ext cx="1525803" cy="153324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35" name="矩形 34"/>
          <p:cNvSpPr/>
          <p:nvPr/>
        </p:nvSpPr>
        <p:spPr>
          <a:xfrm>
            <a:off x="6199096" y="1048692"/>
            <a:ext cx="1970682" cy="1932726"/>
          </a:xfrm>
          <a:prstGeom prst="rect">
            <a:avLst/>
          </a:prstGeom>
          <a:blipFill dpi="0" rotWithShape="1">
            <a:blip r:embed="rId5" cstate="screen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 flipH="1">
            <a:off x="6108170" y="975428"/>
            <a:ext cx="2133486" cy="2978952"/>
          </a:xfrm>
          <a:prstGeom prst="rect">
            <a:avLst/>
          </a:prstGeom>
          <a:noFill/>
          <a:ln w="50800"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" name="组合 36"/>
          <p:cNvGrpSpPr>
            <a:grpSpLocks/>
          </p:cNvGrpSpPr>
          <p:nvPr/>
        </p:nvGrpSpPr>
        <p:grpSpPr bwMode="auto">
          <a:xfrm>
            <a:off x="6274705" y="3099734"/>
            <a:ext cx="1827492" cy="775742"/>
            <a:chOff x="578159" y="1949614"/>
            <a:chExt cx="1971069" cy="776305"/>
          </a:xfrm>
        </p:grpSpPr>
        <p:sp>
          <p:nvSpPr>
            <p:cNvPr id="38" name="Content Placeholder 2"/>
            <p:cNvSpPr txBox="1">
              <a:spLocks/>
            </p:cNvSpPr>
            <p:nvPr/>
          </p:nvSpPr>
          <p:spPr>
            <a:xfrm>
              <a:off x="578159" y="2171519"/>
              <a:ext cx="1971069" cy="554400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6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6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579173" y="1949614"/>
              <a:ext cx="1525803" cy="153324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2225598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9" grpId="0" animBg="1"/>
      <p:bldP spid="20" grpId="0"/>
      <p:bldP spid="30" grpId="0" animBg="1"/>
      <p:bldP spid="31" grpId="0" animBg="1"/>
      <p:bldP spid="35" grpId="0" animBg="1"/>
      <p:bldP spid="3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0"/>
          <p:cNvGrpSpPr/>
          <p:nvPr/>
        </p:nvGrpSpPr>
        <p:grpSpPr>
          <a:xfrm>
            <a:off x="1" y="3003799"/>
            <a:ext cx="9504040" cy="3719578"/>
            <a:chOff x="1" y="3003799"/>
            <a:chExt cx="9504040" cy="3719578"/>
          </a:xfrm>
        </p:grpSpPr>
        <p:pic>
          <p:nvPicPr>
            <p:cNvPr id="20" name="Picture 3" descr="C:\Users\Administrator\Desktop\新建文件夹 (3)\1357d39a269cfd4.jpg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322247" y="2541583"/>
              <a:ext cx="3503555" cy="4860033"/>
            </a:xfrm>
            <a:prstGeom prst="rect">
              <a:avLst/>
            </a:prstGeom>
            <a:noFill/>
          </p:spPr>
        </p:pic>
        <p:pic>
          <p:nvPicPr>
            <p:cNvPr id="19" name="Picture 3" descr="C:\Users\Administrator\Desktop\新建文件夹 (3)\1357d39a269cfd4.jpg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678240" y="2325560"/>
              <a:ext cx="3503555" cy="4860033"/>
            </a:xfrm>
            <a:prstGeom prst="rect">
              <a:avLst/>
            </a:prstGeom>
            <a:noFill/>
          </p:spPr>
        </p:pic>
      </p:grpSp>
      <p:sp>
        <p:nvSpPr>
          <p:cNvPr id="13" name="矩形 12"/>
          <p:cNvSpPr/>
          <p:nvPr/>
        </p:nvSpPr>
        <p:spPr>
          <a:xfrm>
            <a:off x="3055603" y="1964141"/>
            <a:ext cx="396466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36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单击输入标题</a:t>
            </a:r>
            <a:endParaRPr lang="zh-CN" altLang="en-US" sz="3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2922268" y="2711683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/>
          <p:cNvSpPr txBox="1"/>
          <p:nvPr/>
        </p:nvSpPr>
        <p:spPr>
          <a:xfrm>
            <a:off x="4609288" y="2711683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/>
          <p:cNvSpPr txBox="1"/>
          <p:nvPr/>
        </p:nvSpPr>
        <p:spPr>
          <a:xfrm>
            <a:off x="2922268" y="2981309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09288" y="2981309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2555776" y="771550"/>
            <a:ext cx="3744416" cy="3744416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338108" y="1606965"/>
            <a:ext cx="2462446" cy="2400776"/>
            <a:chOff x="0" y="0"/>
            <a:chExt cx="7716441" cy="7523163"/>
          </a:xfrm>
        </p:grpSpPr>
        <p:sp>
          <p:nvSpPr>
            <p:cNvPr id="30726" name="AutoShape 6"/>
            <p:cNvSpPr>
              <a:spLocks/>
            </p:cNvSpPr>
            <p:nvPr/>
          </p:nvSpPr>
          <p:spPr bwMode="auto">
            <a:xfrm>
              <a:off x="3855839" y="0"/>
              <a:ext cx="3117690" cy="2341563"/>
            </a:xfrm>
            <a:custGeom>
              <a:avLst/>
              <a:gdLst>
                <a:gd name="T0" fmla="*/ 1558845 w 21600"/>
                <a:gd name="T1" fmla="*/ 1170782 h 21600"/>
                <a:gd name="T2" fmla="*/ 1558845 w 21600"/>
                <a:gd name="T3" fmla="*/ 1170782 h 21600"/>
                <a:gd name="T4" fmla="*/ 1558845 w 21600"/>
                <a:gd name="T5" fmla="*/ 1170782 h 21600"/>
                <a:gd name="T6" fmla="*/ 1558845 w 21600"/>
                <a:gd name="T7" fmla="*/ 11707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" y="0"/>
                  </a:moveTo>
                  <a:lnTo>
                    <a:pt x="0" y="10"/>
                  </a:lnTo>
                  <a:lnTo>
                    <a:pt x="181" y="11854"/>
                  </a:lnTo>
                  <a:lnTo>
                    <a:pt x="14811" y="21599"/>
                  </a:lnTo>
                  <a:lnTo>
                    <a:pt x="21599" y="1389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7" name="AutoShape 7"/>
            <p:cNvSpPr>
              <a:spLocks/>
            </p:cNvSpPr>
            <p:nvPr/>
          </p:nvSpPr>
          <p:spPr bwMode="auto">
            <a:xfrm>
              <a:off x="5994092" y="1504950"/>
              <a:ext cx="1719174" cy="3317875"/>
            </a:xfrm>
            <a:custGeom>
              <a:avLst/>
              <a:gdLst>
                <a:gd name="T0" fmla="*/ 859587 w 21600"/>
                <a:gd name="T1" fmla="*/ 1658938 h 21600"/>
                <a:gd name="T2" fmla="*/ 859587 w 21600"/>
                <a:gd name="T3" fmla="*/ 1658938 h 21600"/>
                <a:gd name="T4" fmla="*/ 859587 w 21600"/>
                <a:gd name="T5" fmla="*/ 1658938 h 21600"/>
                <a:gd name="T6" fmla="*/ 859587 w 21600"/>
                <a:gd name="T7" fmla="*/ 16589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159" y="0"/>
                  </a:moveTo>
                  <a:lnTo>
                    <a:pt x="0" y="5438"/>
                  </a:lnTo>
                  <a:lnTo>
                    <a:pt x="6423" y="20020"/>
                  </a:lnTo>
                  <a:lnTo>
                    <a:pt x="6234" y="20144"/>
                  </a:lnTo>
                  <a:lnTo>
                    <a:pt x="21600" y="21599"/>
                  </a:lnTo>
                  <a:lnTo>
                    <a:pt x="1215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8" name="AutoShape 8"/>
            <p:cNvSpPr>
              <a:spLocks/>
            </p:cNvSpPr>
            <p:nvPr/>
          </p:nvSpPr>
          <p:spPr bwMode="auto">
            <a:xfrm>
              <a:off x="5049578" y="4598988"/>
              <a:ext cx="2666863" cy="2924175"/>
            </a:xfrm>
            <a:custGeom>
              <a:avLst/>
              <a:gdLst>
                <a:gd name="T0" fmla="*/ 1333432 w 21600"/>
                <a:gd name="T1" fmla="*/ 1462088 h 21600"/>
                <a:gd name="T2" fmla="*/ 1333432 w 21600"/>
                <a:gd name="T3" fmla="*/ 1462088 h 21600"/>
                <a:gd name="T4" fmla="*/ 1333432 w 21600"/>
                <a:gd name="T5" fmla="*/ 1462088 h 21600"/>
                <a:gd name="T6" fmla="*/ 1333432 w 21600"/>
                <a:gd name="T7" fmla="*/ 146208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664" y="0"/>
                  </a:moveTo>
                  <a:lnTo>
                    <a:pt x="0" y="13332"/>
                  </a:lnTo>
                  <a:lnTo>
                    <a:pt x="4256" y="21599"/>
                  </a:lnTo>
                  <a:lnTo>
                    <a:pt x="21599" y="1770"/>
                  </a:lnTo>
                  <a:lnTo>
                    <a:pt x="21571" y="1650"/>
                  </a:lnTo>
                  <a:lnTo>
                    <a:pt x="116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9" name="AutoShape 9"/>
            <p:cNvSpPr>
              <a:spLocks/>
            </p:cNvSpPr>
            <p:nvPr/>
          </p:nvSpPr>
          <p:spPr bwMode="auto">
            <a:xfrm>
              <a:off x="2128728" y="6403975"/>
              <a:ext cx="3446286" cy="1119188"/>
            </a:xfrm>
            <a:custGeom>
              <a:avLst/>
              <a:gdLst>
                <a:gd name="T0" fmla="*/ 1723143 w 21600"/>
                <a:gd name="T1" fmla="*/ 559594 h 21600"/>
                <a:gd name="T2" fmla="*/ 1723143 w 21600"/>
                <a:gd name="T3" fmla="*/ 559594 h 21600"/>
                <a:gd name="T4" fmla="*/ 1723143 w 21600"/>
                <a:gd name="T5" fmla="*/ 559594 h 21600"/>
                <a:gd name="T6" fmla="*/ 1723143 w 21600"/>
                <a:gd name="T7" fmla="*/ 5595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306" y="0"/>
                  </a:moveTo>
                  <a:lnTo>
                    <a:pt x="18276" y="122"/>
                  </a:lnTo>
                  <a:lnTo>
                    <a:pt x="3798" y="122"/>
                  </a:lnTo>
                  <a:lnTo>
                    <a:pt x="0" y="21316"/>
                  </a:lnTo>
                  <a:lnTo>
                    <a:pt x="74" y="21600"/>
                  </a:lnTo>
                  <a:lnTo>
                    <a:pt x="21597" y="21600"/>
                  </a:lnTo>
                  <a:lnTo>
                    <a:pt x="21600" y="21592"/>
                  </a:lnTo>
                  <a:lnTo>
                    <a:pt x="1830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0" name="AutoShape 10"/>
            <p:cNvSpPr>
              <a:spLocks/>
            </p:cNvSpPr>
            <p:nvPr/>
          </p:nvSpPr>
          <p:spPr bwMode="auto">
            <a:xfrm>
              <a:off x="0" y="4597400"/>
              <a:ext cx="2735122" cy="2911475"/>
            </a:xfrm>
            <a:custGeom>
              <a:avLst/>
              <a:gdLst>
                <a:gd name="T0" fmla="*/ 1367561 w 21600"/>
                <a:gd name="T1" fmla="*/ 1455738 h 21600"/>
                <a:gd name="T2" fmla="*/ 1367561 w 21600"/>
                <a:gd name="T3" fmla="*/ 1455738 h 21600"/>
                <a:gd name="T4" fmla="*/ 1367561 w 21600"/>
                <a:gd name="T5" fmla="*/ 1455738 h 21600"/>
                <a:gd name="T6" fmla="*/ 1367561 w 21600"/>
                <a:gd name="T7" fmla="*/ 14557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941" y="0"/>
                  </a:moveTo>
                  <a:lnTo>
                    <a:pt x="3" y="1781"/>
                  </a:lnTo>
                  <a:lnTo>
                    <a:pt x="0" y="1790"/>
                  </a:lnTo>
                  <a:lnTo>
                    <a:pt x="16814" y="21599"/>
                  </a:lnTo>
                  <a:lnTo>
                    <a:pt x="21600" y="13449"/>
                  </a:lnTo>
                  <a:lnTo>
                    <a:pt x="21358" y="13449"/>
                  </a:lnTo>
                  <a:lnTo>
                    <a:pt x="994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1" name="AutoShape 11"/>
            <p:cNvSpPr>
              <a:spLocks/>
            </p:cNvSpPr>
            <p:nvPr/>
          </p:nvSpPr>
          <p:spPr bwMode="auto">
            <a:xfrm>
              <a:off x="0" y="1477963"/>
              <a:ext cx="1776321" cy="3359150"/>
            </a:xfrm>
            <a:custGeom>
              <a:avLst/>
              <a:gdLst>
                <a:gd name="T0" fmla="*/ 888161 w 21600"/>
                <a:gd name="T1" fmla="*/ 1679575 h 21600"/>
                <a:gd name="T2" fmla="*/ 888161 w 21600"/>
                <a:gd name="T3" fmla="*/ 1679575 h 21600"/>
                <a:gd name="T4" fmla="*/ 888161 w 21600"/>
                <a:gd name="T5" fmla="*/ 1679575 h 21600"/>
                <a:gd name="T6" fmla="*/ 888161 w 21600"/>
                <a:gd name="T7" fmla="*/ 16795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445" y="0"/>
                  </a:moveTo>
                  <a:lnTo>
                    <a:pt x="0" y="21600"/>
                  </a:lnTo>
                  <a:lnTo>
                    <a:pt x="15312" y="20056"/>
                  </a:lnTo>
                  <a:lnTo>
                    <a:pt x="15143" y="19943"/>
                  </a:lnTo>
                  <a:lnTo>
                    <a:pt x="21484" y="5269"/>
                  </a:lnTo>
                  <a:lnTo>
                    <a:pt x="21599" y="5238"/>
                  </a:lnTo>
                  <a:lnTo>
                    <a:pt x="944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2" name="AutoShape 12"/>
            <p:cNvSpPr>
              <a:spLocks/>
            </p:cNvSpPr>
            <p:nvPr/>
          </p:nvSpPr>
          <p:spPr bwMode="auto">
            <a:xfrm>
              <a:off x="769897" y="1588"/>
              <a:ext cx="3122453" cy="2292350"/>
            </a:xfrm>
            <a:custGeom>
              <a:avLst/>
              <a:gdLst>
                <a:gd name="T0" fmla="*/ 1561227 w 21600"/>
                <a:gd name="T1" fmla="*/ 1146175 h 21600"/>
                <a:gd name="T2" fmla="*/ 1561227 w 21600"/>
                <a:gd name="T3" fmla="*/ 1146175 h 21600"/>
                <a:gd name="T4" fmla="*/ 1561227 w 21600"/>
                <a:gd name="T5" fmla="*/ 1146175 h 21600"/>
                <a:gd name="T6" fmla="*/ 1561227 w 21600"/>
                <a:gd name="T7" fmla="*/ 11461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41" y="0"/>
                  </a:moveTo>
                  <a:lnTo>
                    <a:pt x="0" y="13938"/>
                  </a:lnTo>
                  <a:lnTo>
                    <a:pt x="6966" y="21599"/>
                  </a:lnTo>
                  <a:lnTo>
                    <a:pt x="21599" y="12067"/>
                  </a:lnTo>
                  <a:lnTo>
                    <a:pt x="21523" y="12033"/>
                  </a:lnTo>
                  <a:lnTo>
                    <a:pt x="2134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749" name="AutoShape 29"/>
          <p:cNvSpPr>
            <a:spLocks/>
          </p:cNvSpPr>
          <p:nvPr/>
        </p:nvSpPr>
        <p:spPr bwMode="auto">
          <a:xfrm>
            <a:off x="5166748" y="3426775"/>
            <a:ext cx="248827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0" name="AutoShape 30"/>
          <p:cNvSpPr>
            <a:spLocks/>
          </p:cNvSpPr>
          <p:nvPr/>
        </p:nvSpPr>
        <p:spPr bwMode="auto">
          <a:xfrm>
            <a:off x="4005951" y="1885350"/>
            <a:ext cx="221444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1" name="AutoShape 31"/>
          <p:cNvSpPr>
            <a:spLocks/>
          </p:cNvSpPr>
          <p:nvPr/>
        </p:nvSpPr>
        <p:spPr bwMode="auto">
          <a:xfrm>
            <a:off x="4932695" y="1885149"/>
            <a:ext cx="235135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2" name="AutoShape 32"/>
          <p:cNvSpPr>
            <a:spLocks/>
          </p:cNvSpPr>
          <p:nvPr/>
        </p:nvSpPr>
        <p:spPr bwMode="auto">
          <a:xfrm>
            <a:off x="3737986" y="3375578"/>
            <a:ext cx="221444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3" name="AutoShape 33"/>
          <p:cNvSpPr>
            <a:spLocks/>
          </p:cNvSpPr>
          <p:nvPr/>
        </p:nvSpPr>
        <p:spPr bwMode="auto">
          <a:xfrm>
            <a:off x="4414856" y="3743482"/>
            <a:ext cx="338714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4" name="AutoShape 34"/>
          <p:cNvSpPr>
            <a:spLocks/>
          </p:cNvSpPr>
          <p:nvPr/>
        </p:nvSpPr>
        <p:spPr bwMode="auto">
          <a:xfrm>
            <a:off x="5376287" y="2511780"/>
            <a:ext cx="248827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5" name="AutoShape 35"/>
          <p:cNvSpPr>
            <a:spLocks/>
          </p:cNvSpPr>
          <p:nvPr/>
        </p:nvSpPr>
        <p:spPr bwMode="auto">
          <a:xfrm>
            <a:off x="3489159" y="2497492"/>
            <a:ext cx="248827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6" name="AutoShape 36"/>
          <p:cNvSpPr>
            <a:spLocks/>
          </p:cNvSpPr>
          <p:nvPr/>
        </p:nvSpPr>
        <p:spPr bwMode="auto">
          <a:xfrm>
            <a:off x="1600880" y="1921825"/>
            <a:ext cx="1307748" cy="3905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637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7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7" name="AutoShape 37"/>
          <p:cNvSpPr>
            <a:spLocks/>
          </p:cNvSpPr>
          <p:nvPr/>
        </p:nvSpPr>
        <p:spPr bwMode="auto">
          <a:xfrm>
            <a:off x="1920521" y="1708703"/>
            <a:ext cx="989296" cy="1714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4287" tIns="14287" rIns="14287" bIns="1428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8" name="AutoShape 38"/>
          <p:cNvSpPr>
            <a:spLocks/>
          </p:cNvSpPr>
          <p:nvPr/>
        </p:nvSpPr>
        <p:spPr bwMode="auto">
          <a:xfrm>
            <a:off x="2988395" y="1739065"/>
            <a:ext cx="161916" cy="16192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19054">
              <a:lnSpc>
                <a:spcPct val="120000"/>
              </a:lnSpc>
              <a:defRPr/>
            </a:pPr>
            <a:endParaRPr lang="es-ES" sz="15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59" name="AutoShape 39"/>
          <p:cNvSpPr>
            <a:spLocks/>
          </p:cNvSpPr>
          <p:nvPr/>
        </p:nvSpPr>
        <p:spPr bwMode="auto">
          <a:xfrm>
            <a:off x="6238941" y="1921825"/>
            <a:ext cx="1272547" cy="3905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637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7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0" name="AutoShape 40"/>
          <p:cNvSpPr>
            <a:spLocks/>
          </p:cNvSpPr>
          <p:nvPr/>
        </p:nvSpPr>
        <p:spPr bwMode="auto">
          <a:xfrm>
            <a:off x="6234179" y="1708703"/>
            <a:ext cx="1016793" cy="19169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4287" tIns="14287" rIns="14287" bIns="1428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1" name="AutoShape 41"/>
          <p:cNvSpPr>
            <a:spLocks/>
          </p:cNvSpPr>
          <p:nvPr/>
        </p:nvSpPr>
        <p:spPr bwMode="auto">
          <a:xfrm>
            <a:off x="6030593" y="1739065"/>
            <a:ext cx="161916" cy="16192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19054">
              <a:lnSpc>
                <a:spcPct val="120000"/>
              </a:lnSpc>
              <a:defRPr/>
            </a:pPr>
            <a:endParaRPr lang="es-ES" sz="15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2" name="AutoShape 42"/>
          <p:cNvSpPr>
            <a:spLocks/>
          </p:cNvSpPr>
          <p:nvPr/>
        </p:nvSpPr>
        <p:spPr bwMode="auto">
          <a:xfrm>
            <a:off x="1602071" y="2804674"/>
            <a:ext cx="1307748" cy="3905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637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7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3" name="AutoShape 43"/>
          <p:cNvSpPr>
            <a:spLocks/>
          </p:cNvSpPr>
          <p:nvPr/>
        </p:nvSpPr>
        <p:spPr bwMode="auto">
          <a:xfrm>
            <a:off x="1923255" y="2591552"/>
            <a:ext cx="991324" cy="1714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4287" tIns="14287" rIns="14287" bIns="1428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4" name="AutoShape 44"/>
          <p:cNvSpPr>
            <a:spLocks/>
          </p:cNvSpPr>
          <p:nvPr/>
        </p:nvSpPr>
        <p:spPr bwMode="auto">
          <a:xfrm>
            <a:off x="2989585" y="2621913"/>
            <a:ext cx="161916" cy="16192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19054">
              <a:lnSpc>
                <a:spcPct val="120000"/>
              </a:lnSpc>
              <a:defRPr/>
            </a:pPr>
            <a:endParaRPr lang="es-ES" sz="15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5" name="AutoShape 45"/>
          <p:cNvSpPr>
            <a:spLocks/>
          </p:cNvSpPr>
          <p:nvPr/>
        </p:nvSpPr>
        <p:spPr bwMode="auto">
          <a:xfrm>
            <a:off x="6218701" y="2804674"/>
            <a:ext cx="1272023" cy="3905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637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7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6" name="AutoShape 46"/>
          <p:cNvSpPr>
            <a:spLocks/>
          </p:cNvSpPr>
          <p:nvPr/>
        </p:nvSpPr>
        <p:spPr bwMode="auto">
          <a:xfrm>
            <a:off x="6213344" y="2591552"/>
            <a:ext cx="1016792" cy="19169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4287" tIns="14287" rIns="14287" bIns="1428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7" name="AutoShape 47"/>
          <p:cNvSpPr>
            <a:spLocks/>
          </p:cNvSpPr>
          <p:nvPr/>
        </p:nvSpPr>
        <p:spPr bwMode="auto">
          <a:xfrm>
            <a:off x="6009758" y="2621913"/>
            <a:ext cx="161916" cy="16192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19054">
              <a:lnSpc>
                <a:spcPct val="120000"/>
              </a:lnSpc>
              <a:defRPr/>
            </a:pPr>
            <a:endParaRPr lang="es-ES" sz="15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8" name="AutoShape 48"/>
          <p:cNvSpPr>
            <a:spLocks/>
          </p:cNvSpPr>
          <p:nvPr/>
        </p:nvSpPr>
        <p:spPr bwMode="auto">
          <a:xfrm>
            <a:off x="1602071" y="3680378"/>
            <a:ext cx="1307748" cy="3905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637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7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9" name="AutoShape 49"/>
          <p:cNvSpPr>
            <a:spLocks/>
          </p:cNvSpPr>
          <p:nvPr/>
        </p:nvSpPr>
        <p:spPr bwMode="auto">
          <a:xfrm>
            <a:off x="1921738" y="3467852"/>
            <a:ext cx="988079" cy="1714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4287" tIns="14287" rIns="14287" bIns="1428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0" name="AutoShape 50"/>
          <p:cNvSpPr>
            <a:spLocks/>
          </p:cNvSpPr>
          <p:nvPr/>
        </p:nvSpPr>
        <p:spPr bwMode="auto">
          <a:xfrm>
            <a:off x="2989585" y="3497618"/>
            <a:ext cx="161916" cy="16192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19054">
              <a:lnSpc>
                <a:spcPct val="120000"/>
              </a:lnSpc>
              <a:defRPr/>
            </a:pPr>
            <a:endParaRPr lang="es-ES" sz="15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71" name="AutoShape 51"/>
          <p:cNvSpPr>
            <a:spLocks/>
          </p:cNvSpPr>
          <p:nvPr/>
        </p:nvSpPr>
        <p:spPr bwMode="auto">
          <a:xfrm>
            <a:off x="6218701" y="3680378"/>
            <a:ext cx="1272023" cy="3905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637"/>
              </a:spcBef>
            </a:pPr>
            <a:r>
              <a:rPr lang="en-US" altLang="zh-CN" sz="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7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2" name="AutoShape 52"/>
          <p:cNvSpPr>
            <a:spLocks/>
          </p:cNvSpPr>
          <p:nvPr/>
        </p:nvSpPr>
        <p:spPr bwMode="auto">
          <a:xfrm>
            <a:off x="6213344" y="3467852"/>
            <a:ext cx="1016792" cy="19169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4287" tIns="14287" rIns="14287" bIns="1428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3" name="AutoShape 53"/>
          <p:cNvSpPr>
            <a:spLocks/>
          </p:cNvSpPr>
          <p:nvPr/>
        </p:nvSpPr>
        <p:spPr bwMode="auto">
          <a:xfrm>
            <a:off x="6009758" y="3497618"/>
            <a:ext cx="161916" cy="16192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19054">
              <a:lnSpc>
                <a:spcPct val="120000"/>
              </a:lnSpc>
              <a:defRPr/>
            </a:pPr>
            <a:endParaRPr lang="es-ES" sz="15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534172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8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4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57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30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1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98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30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8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9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30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4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2800"/>
                            </p:stCondLst>
                            <p:childTnLst>
                              <p:par>
                                <p:cTn id="9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10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30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1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1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3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9" grpId="0" autoUpdateAnimBg="0"/>
      <p:bldP spid="30750" grpId="0" autoUpdateAnimBg="0"/>
      <p:bldP spid="30751" grpId="0" autoUpdateAnimBg="0"/>
      <p:bldP spid="30752" grpId="0" autoUpdateAnimBg="0"/>
      <p:bldP spid="30753" grpId="0" autoUpdateAnimBg="0"/>
      <p:bldP spid="30754" grpId="0" autoUpdateAnimBg="0"/>
      <p:bldP spid="30755" grpId="0" autoUpdateAnimBg="0"/>
      <p:bldP spid="30756" grpId="0" autoUpdateAnimBg="0"/>
      <p:bldP spid="30757" grpId="0" autoUpdateAnimBg="0"/>
      <p:bldP spid="30759" grpId="0" autoUpdateAnimBg="0"/>
      <p:bldP spid="30760" grpId="0" autoUpdateAnimBg="0"/>
      <p:bldP spid="30762" grpId="0" autoUpdateAnimBg="0"/>
      <p:bldP spid="30763" grpId="0" autoUpdateAnimBg="0"/>
      <p:bldP spid="30765" grpId="0" autoUpdateAnimBg="0"/>
      <p:bldP spid="30766" grpId="0" autoUpdateAnimBg="0"/>
      <p:bldP spid="30768" grpId="0" autoUpdateAnimBg="0"/>
      <p:bldP spid="30769" grpId="0" autoUpdateAnimBg="0"/>
      <p:bldP spid="30771" grpId="0" autoUpdateAnimBg="0"/>
      <p:bldP spid="30772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787"/>
          <p:cNvSpPr/>
          <p:nvPr/>
        </p:nvSpPr>
        <p:spPr>
          <a:xfrm>
            <a:off x="4596246" y="1685718"/>
            <a:ext cx="1" cy="1022604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171418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785"/>
          <p:cNvSpPr/>
          <p:nvPr/>
        </p:nvSpPr>
        <p:spPr>
          <a:xfrm>
            <a:off x="4596244" y="1685720"/>
            <a:ext cx="3103473" cy="1017083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171418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786"/>
          <p:cNvSpPr/>
          <p:nvPr/>
        </p:nvSpPr>
        <p:spPr>
          <a:xfrm>
            <a:off x="4600695" y="1685718"/>
            <a:ext cx="1561084" cy="101708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171418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788"/>
          <p:cNvSpPr/>
          <p:nvPr/>
        </p:nvSpPr>
        <p:spPr>
          <a:xfrm flipH="1">
            <a:off x="3041748" y="1685718"/>
            <a:ext cx="1555067" cy="101156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171418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789"/>
          <p:cNvSpPr/>
          <p:nvPr/>
        </p:nvSpPr>
        <p:spPr>
          <a:xfrm flipH="1">
            <a:off x="1487253" y="1685718"/>
            <a:ext cx="3108992" cy="1022604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171418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794"/>
          <p:cNvSpPr/>
          <p:nvPr/>
        </p:nvSpPr>
        <p:spPr>
          <a:xfrm>
            <a:off x="786853" y="2516519"/>
            <a:ext cx="1418945" cy="441728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14286" tIns="14286" rIns="14286" bIns="14286" anchor="ctr"/>
          <a:lstStyle/>
          <a:p>
            <a:pPr lvl="0">
              <a:lnSpc>
                <a:spcPct val="120000"/>
              </a:lnSpc>
            </a:pPr>
            <a:endParaRPr sz="11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796"/>
          <p:cNvSpPr/>
          <p:nvPr/>
        </p:nvSpPr>
        <p:spPr>
          <a:xfrm>
            <a:off x="2333569" y="2516519"/>
            <a:ext cx="1418945" cy="44172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>
            <a:miter lim="400000"/>
          </a:ln>
        </p:spPr>
        <p:txBody>
          <a:bodyPr lIns="14286" tIns="14286" rIns="14286" bIns="14286" anchor="ctr"/>
          <a:lstStyle/>
          <a:p>
            <a:pPr lvl="0">
              <a:lnSpc>
                <a:spcPct val="120000"/>
              </a:lnSpc>
            </a:pPr>
            <a:endParaRPr sz="11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798"/>
          <p:cNvSpPr/>
          <p:nvPr/>
        </p:nvSpPr>
        <p:spPr>
          <a:xfrm>
            <a:off x="3869410" y="2516519"/>
            <a:ext cx="1418945" cy="4417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14286" tIns="14286" rIns="14286" bIns="14286" anchor="ctr"/>
          <a:lstStyle/>
          <a:p>
            <a:pPr lvl="0">
              <a:lnSpc>
                <a:spcPct val="120000"/>
              </a:lnSpc>
            </a:pPr>
            <a:endParaRPr sz="11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800"/>
          <p:cNvSpPr/>
          <p:nvPr/>
        </p:nvSpPr>
        <p:spPr>
          <a:xfrm>
            <a:off x="5385783" y="2516519"/>
            <a:ext cx="1418945" cy="44172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14286" tIns="14286" rIns="14286" bIns="14286" anchor="ctr"/>
          <a:lstStyle/>
          <a:p>
            <a:pPr lvl="0">
              <a:lnSpc>
                <a:spcPct val="120000"/>
              </a:lnSpc>
            </a:pPr>
            <a:endParaRPr sz="11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802"/>
          <p:cNvSpPr/>
          <p:nvPr/>
        </p:nvSpPr>
        <p:spPr>
          <a:xfrm>
            <a:off x="6920452" y="2516519"/>
            <a:ext cx="1418945" cy="44172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12700">
            <a:miter lim="400000"/>
          </a:ln>
        </p:spPr>
        <p:txBody>
          <a:bodyPr lIns="14286" tIns="14286" rIns="14286" bIns="14286" anchor="ctr"/>
          <a:lstStyle/>
          <a:p>
            <a:pPr lvl="0">
              <a:lnSpc>
                <a:spcPct val="120000"/>
              </a:lnSpc>
            </a:pPr>
            <a:endParaRPr sz="11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805"/>
          <p:cNvSpPr/>
          <p:nvPr/>
        </p:nvSpPr>
        <p:spPr>
          <a:xfrm>
            <a:off x="1688785" y="3272382"/>
            <a:ext cx="5805395" cy="101308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rgbClr val="A6AAA9"/>
            </a:solidFill>
            <a:miter lim="400000"/>
          </a:ln>
        </p:spPr>
        <p:txBody>
          <a:bodyPr lIns="14286" tIns="14286" rIns="14286" bIns="14286" anchor="ctr"/>
          <a:lstStyle/>
          <a:p>
            <a:pPr lvl="0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33"/>
          <p:cNvGrpSpPr/>
          <p:nvPr/>
        </p:nvGrpSpPr>
        <p:grpSpPr>
          <a:xfrm>
            <a:off x="4144853" y="1272684"/>
            <a:ext cx="893258" cy="893307"/>
            <a:chOff x="5526407" y="1696816"/>
            <a:chExt cx="1191141" cy="1191141"/>
          </a:xfrm>
        </p:grpSpPr>
        <p:sp>
          <p:nvSpPr>
            <p:cNvPr id="14" name="Shape 1790"/>
            <p:cNvSpPr/>
            <p:nvPr/>
          </p:nvSpPr>
          <p:spPr>
            <a:xfrm>
              <a:off x="5526407" y="1696816"/>
              <a:ext cx="1191141" cy="1191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6787" tIns="26787" rIns="26787" bIns="26787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Shape 1804"/>
            <p:cNvSpPr/>
            <p:nvPr/>
          </p:nvSpPr>
          <p:spPr>
            <a:xfrm>
              <a:off x="5902228" y="2068264"/>
              <a:ext cx="448246" cy="4482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Text Placeholder 3"/>
          <p:cNvSpPr txBox="1">
            <a:spLocks/>
          </p:cNvSpPr>
          <p:nvPr/>
        </p:nvSpPr>
        <p:spPr>
          <a:xfrm>
            <a:off x="2166741" y="3495129"/>
            <a:ext cx="4796453" cy="56758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Placeholder 3"/>
          <p:cNvSpPr txBox="1">
            <a:spLocks/>
          </p:cNvSpPr>
          <p:nvPr/>
        </p:nvSpPr>
        <p:spPr>
          <a:xfrm>
            <a:off x="2339382" y="2584113"/>
            <a:ext cx="1407316" cy="306542"/>
          </a:xfrm>
          <a:prstGeom prst="rect">
            <a:avLst/>
          </a:prstGeom>
        </p:spPr>
        <p:txBody>
          <a:bodyPr lIns="65023" tIns="32511" rIns="65023" bIns="32511"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875222" y="2584113"/>
            <a:ext cx="1407316" cy="30654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Placeholder 3"/>
          <p:cNvSpPr txBox="1">
            <a:spLocks/>
          </p:cNvSpPr>
          <p:nvPr/>
        </p:nvSpPr>
        <p:spPr>
          <a:xfrm>
            <a:off x="5391595" y="2584113"/>
            <a:ext cx="1407316" cy="30654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04442" y="2584113"/>
            <a:ext cx="1407316" cy="30654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6931026" y="2583393"/>
            <a:ext cx="1407316" cy="30654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20555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/>
      <p:bldP spid="17" grpId="0" build="p"/>
      <p:bldP spid="18" grpId="0"/>
      <p:bldP spid="19" grpId="0"/>
      <p:bldP spid="22" grpId="0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1429654" y="1094151"/>
            <a:ext cx="2340929" cy="3451341"/>
            <a:chOff x="1904856" y="1458758"/>
            <a:chExt cx="3518629" cy="5187394"/>
          </a:xfrm>
        </p:grpSpPr>
        <p:grpSp>
          <p:nvGrpSpPr>
            <p:cNvPr id="3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0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0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0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0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0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416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04856" y="2478964"/>
              <a:ext cx="383586" cy="416332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04856" y="3381429"/>
              <a:ext cx="383586" cy="416332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04856" y="4283895"/>
              <a:ext cx="383586" cy="416332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04856" y="5186363"/>
              <a:ext cx="383586" cy="416332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416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416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416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0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4171497" y="1430741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4173491" y="1674418"/>
            <a:ext cx="3113065" cy="287256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4222032" y="2348058"/>
            <a:ext cx="515196" cy="51522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GB" sz="7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4368349" y="2488469"/>
            <a:ext cx="222562" cy="234403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70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4348187" y="3573074"/>
            <a:ext cx="252666" cy="204296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70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6296314" y="3571282"/>
            <a:ext cx="168804" cy="247305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70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6289110" y="2497609"/>
            <a:ext cx="178480" cy="216123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70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6123119" y="3426900"/>
            <a:ext cx="515196" cy="51522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GB" sz="7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4218178" y="3427009"/>
            <a:ext cx="515196" cy="51522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GB" sz="7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6119062" y="2348058"/>
            <a:ext cx="515196" cy="51522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GB" sz="7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732078" y="2567095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691274" y="2375636"/>
            <a:ext cx="386194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601557" y="2567095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600824" y="2375636"/>
            <a:ext cx="386194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0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0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732078" y="3652273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691274" y="3449026"/>
            <a:ext cx="386194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0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000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642449" y="3652273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602469" y="3449026"/>
            <a:ext cx="386194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0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000" b="1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4184259" y="2870614"/>
            <a:ext cx="1706862" cy="398056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4184259" y="3954084"/>
            <a:ext cx="1706862" cy="398056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6078880" y="2870614"/>
            <a:ext cx="1706862" cy="398056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6074522" y="3954084"/>
            <a:ext cx="1706862" cy="398056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4669521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19517" y="1038397"/>
            <a:ext cx="4864540" cy="3261428"/>
          </a:xfrm>
          <a:prstGeom prst="rect">
            <a:avLst/>
          </a:prstGeom>
          <a:blipFill dpi="0" rotWithShape="1">
            <a:blip r:embed="rId3" cstate="screen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5341147" y="3815077"/>
            <a:ext cx="1642972" cy="484748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 sz="1400" dirty="0"/>
          </a:p>
        </p:txBody>
      </p:sp>
      <p:sp>
        <p:nvSpPr>
          <p:cNvPr id="13" name="圆角矩形 12"/>
          <p:cNvSpPr/>
          <p:nvPr/>
        </p:nvSpPr>
        <p:spPr>
          <a:xfrm>
            <a:off x="6984119" y="3815077"/>
            <a:ext cx="1981046" cy="484748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 sz="1400" dirty="0"/>
          </a:p>
        </p:txBody>
      </p:sp>
      <p:sp>
        <p:nvSpPr>
          <p:cNvPr id="14" name="矩形 13"/>
          <p:cNvSpPr/>
          <p:nvPr/>
        </p:nvSpPr>
        <p:spPr>
          <a:xfrm>
            <a:off x="5914872" y="3918952"/>
            <a:ext cx="667135" cy="284767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7727069" y="3918952"/>
            <a:ext cx="666628" cy="284767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276938" y="1240329"/>
            <a:ext cx="1305069" cy="254410"/>
          </a:xfrm>
          <a:prstGeom prst="rect">
            <a:avLst/>
          </a:prstGeom>
        </p:spPr>
        <p:txBody>
          <a:bodyPr vert="horz" lIns="68575" tIns="34288" rIns="68575" bIns="3428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276938" y="1457703"/>
            <a:ext cx="3236084" cy="539620"/>
          </a:xfrm>
          <a:prstGeom prst="rect">
            <a:avLst/>
          </a:prstGeom>
        </p:spPr>
        <p:txBody>
          <a:bodyPr vert="horz" lIns="68575" tIns="34288" rIns="68575" bIns="3428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5276938" y="2242275"/>
            <a:ext cx="3236084" cy="539620"/>
          </a:xfrm>
          <a:prstGeom prst="rect">
            <a:avLst/>
          </a:prstGeom>
        </p:spPr>
        <p:txBody>
          <a:bodyPr vert="horz" lIns="68575" tIns="34288" rIns="68575" bIns="3428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2964839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0"/>
          <p:cNvGrpSpPr/>
          <p:nvPr/>
        </p:nvGrpSpPr>
        <p:grpSpPr>
          <a:xfrm>
            <a:off x="1" y="3003799"/>
            <a:ext cx="9504040" cy="3719578"/>
            <a:chOff x="1" y="3003799"/>
            <a:chExt cx="9504040" cy="3719578"/>
          </a:xfrm>
        </p:grpSpPr>
        <p:pic>
          <p:nvPicPr>
            <p:cNvPr id="20" name="Picture 3" descr="C:\Users\Administrator\Desktop\新建文件夹 (3)\1357d39a269cfd4.jpg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322247" y="2541583"/>
              <a:ext cx="3503555" cy="4860033"/>
            </a:xfrm>
            <a:prstGeom prst="rect">
              <a:avLst/>
            </a:prstGeom>
            <a:noFill/>
          </p:spPr>
        </p:pic>
        <p:pic>
          <p:nvPicPr>
            <p:cNvPr id="19" name="Picture 3" descr="C:\Users\Administrator\Desktop\新建文件夹 (3)\1357d39a269cfd4.jpg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678240" y="2325560"/>
              <a:ext cx="3503555" cy="4860033"/>
            </a:xfrm>
            <a:prstGeom prst="rect">
              <a:avLst/>
            </a:prstGeom>
            <a:noFill/>
          </p:spPr>
        </p:pic>
      </p:grpSp>
      <p:sp>
        <p:nvSpPr>
          <p:cNvPr id="13" name="矩形 12"/>
          <p:cNvSpPr/>
          <p:nvPr/>
        </p:nvSpPr>
        <p:spPr>
          <a:xfrm>
            <a:off x="3055603" y="1964141"/>
            <a:ext cx="396466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36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单击输入标题</a:t>
            </a:r>
            <a:endParaRPr lang="zh-CN" altLang="en-US" sz="3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2922268" y="2711683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/>
          <p:cNvSpPr txBox="1"/>
          <p:nvPr/>
        </p:nvSpPr>
        <p:spPr>
          <a:xfrm>
            <a:off x="4609288" y="2711683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/>
          <p:cNvSpPr txBox="1"/>
          <p:nvPr/>
        </p:nvSpPr>
        <p:spPr>
          <a:xfrm>
            <a:off x="2922268" y="2981309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09288" y="2981309"/>
            <a:ext cx="1404231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2555776" y="771550"/>
            <a:ext cx="3744416" cy="3744416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4"/>
          <p:cNvSpPr>
            <a:spLocks/>
          </p:cNvSpPr>
          <p:nvPr/>
        </p:nvSpPr>
        <p:spPr bwMode="auto">
          <a:xfrm rot="10800000">
            <a:off x="1168872" y="1625762"/>
            <a:ext cx="1038057" cy="1408278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5023" tIns="32511" rIns="65023" bIns="32511"/>
          <a:lstStyle/>
          <a:p>
            <a:pPr algn="just">
              <a:lnSpc>
                <a:spcPct val="120000"/>
              </a:lnSpc>
              <a:defRPr/>
            </a:pPr>
            <a:endParaRPr lang="da-DK" sz="600" kern="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24"/>
          <p:cNvSpPr>
            <a:spLocks/>
          </p:cNvSpPr>
          <p:nvPr/>
        </p:nvSpPr>
        <p:spPr bwMode="auto">
          <a:xfrm rot="5400000" flipH="1">
            <a:off x="1353915" y="2848997"/>
            <a:ext cx="1038115" cy="1408201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5023" tIns="32511" rIns="65023" bIns="32511"/>
          <a:lstStyle/>
          <a:p>
            <a:pPr algn="just">
              <a:lnSpc>
                <a:spcPct val="120000"/>
              </a:lnSpc>
              <a:defRPr/>
            </a:pPr>
            <a:endParaRPr lang="da-DK" sz="600" kern="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24"/>
          <p:cNvSpPr>
            <a:spLocks/>
          </p:cNvSpPr>
          <p:nvPr/>
        </p:nvSpPr>
        <p:spPr bwMode="auto">
          <a:xfrm flipH="1">
            <a:off x="2577073" y="2663878"/>
            <a:ext cx="1038058" cy="1408278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5023" tIns="32511" rIns="65023" bIns="32511"/>
          <a:lstStyle/>
          <a:p>
            <a:pPr algn="just">
              <a:lnSpc>
                <a:spcPct val="120000"/>
              </a:lnSpc>
              <a:defRPr/>
            </a:pPr>
            <a:endParaRPr lang="da-DK" sz="600" kern="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24"/>
          <p:cNvSpPr>
            <a:spLocks/>
          </p:cNvSpPr>
          <p:nvPr/>
        </p:nvSpPr>
        <p:spPr bwMode="auto">
          <a:xfrm rot="5400000">
            <a:off x="2762117" y="1440718"/>
            <a:ext cx="1038114" cy="1408201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5023" tIns="32511" rIns="65023" bIns="32511"/>
          <a:lstStyle/>
          <a:p>
            <a:pPr algn="just">
              <a:lnSpc>
                <a:spcPct val="120000"/>
              </a:lnSpc>
              <a:defRPr/>
            </a:pPr>
            <a:endParaRPr lang="da-DK" sz="600" kern="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Freeform 24"/>
          <p:cNvSpPr>
            <a:spLocks/>
          </p:cNvSpPr>
          <p:nvPr/>
        </p:nvSpPr>
        <p:spPr bwMode="auto">
          <a:xfrm rot="10800000">
            <a:off x="3985275" y="1625762"/>
            <a:ext cx="1038057" cy="1408278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5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5023" tIns="32511" rIns="65023" bIns="32511"/>
          <a:lstStyle/>
          <a:p>
            <a:pPr algn="just">
              <a:lnSpc>
                <a:spcPct val="120000"/>
              </a:lnSpc>
              <a:defRPr/>
            </a:pPr>
            <a:endParaRPr lang="da-DK" sz="600" kern="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24"/>
          <p:cNvSpPr>
            <a:spLocks/>
          </p:cNvSpPr>
          <p:nvPr/>
        </p:nvSpPr>
        <p:spPr bwMode="auto">
          <a:xfrm rot="5400000" flipH="1">
            <a:off x="4170318" y="2848996"/>
            <a:ext cx="1038115" cy="1408201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6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5023" tIns="32511" rIns="65023" bIns="32511"/>
          <a:lstStyle/>
          <a:p>
            <a:pPr algn="just">
              <a:lnSpc>
                <a:spcPct val="120000"/>
              </a:lnSpc>
              <a:defRPr/>
            </a:pPr>
            <a:endParaRPr lang="da-DK" sz="600" kern="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33"/>
          <p:cNvGrpSpPr>
            <a:grpSpLocks noChangeAspect="1"/>
          </p:cNvGrpSpPr>
          <p:nvPr/>
        </p:nvGrpSpPr>
        <p:grpSpPr>
          <a:xfrm>
            <a:off x="1350755" y="2064594"/>
            <a:ext cx="188260" cy="164134"/>
            <a:chOff x="7540014" y="4306907"/>
            <a:chExt cx="389342" cy="339426"/>
          </a:xfrm>
          <a:solidFill>
            <a:schemeClr val="accent1"/>
          </a:solidFill>
        </p:grpSpPr>
        <p:sp>
          <p:nvSpPr>
            <p:cNvPr id="35" name="Freeform 110"/>
            <p:cNvSpPr>
              <a:spLocks/>
            </p:cNvSpPr>
            <p:nvPr/>
          </p:nvSpPr>
          <p:spPr bwMode="auto">
            <a:xfrm>
              <a:off x="7799575" y="4409234"/>
              <a:ext cx="102328" cy="102328"/>
            </a:xfrm>
            <a:custGeom>
              <a:avLst/>
              <a:gdLst>
                <a:gd name="T0" fmla="*/ 0 w 41"/>
                <a:gd name="T1" fmla="*/ 39 h 41"/>
                <a:gd name="T2" fmla="*/ 3 w 41"/>
                <a:gd name="T3" fmla="*/ 41 h 41"/>
                <a:gd name="T4" fmla="*/ 41 w 41"/>
                <a:gd name="T5" fmla="*/ 3 h 41"/>
                <a:gd name="T6" fmla="*/ 39 w 41"/>
                <a:gd name="T7" fmla="*/ 0 h 41"/>
                <a:gd name="T8" fmla="*/ 0 w 41"/>
                <a:gd name="T9" fmla="*/ 3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41">
                  <a:moveTo>
                    <a:pt x="0" y="39"/>
                  </a:moveTo>
                  <a:lnTo>
                    <a:pt x="3" y="41"/>
                  </a:lnTo>
                  <a:lnTo>
                    <a:pt x="41" y="3"/>
                  </a:lnTo>
                  <a:lnTo>
                    <a:pt x="39" y="0"/>
                  </a:lnTo>
                  <a:lnTo>
                    <a:pt x="0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11"/>
            <p:cNvSpPr>
              <a:spLocks/>
            </p:cNvSpPr>
            <p:nvPr/>
          </p:nvSpPr>
          <p:spPr bwMode="auto">
            <a:xfrm>
              <a:off x="7777112" y="4381780"/>
              <a:ext cx="109814" cy="114806"/>
            </a:xfrm>
            <a:custGeom>
              <a:avLst/>
              <a:gdLst>
                <a:gd name="T0" fmla="*/ 37 w 44"/>
                <a:gd name="T1" fmla="*/ 0 h 46"/>
                <a:gd name="T2" fmla="*/ 0 w 44"/>
                <a:gd name="T3" fmla="*/ 39 h 46"/>
                <a:gd name="T4" fmla="*/ 6 w 44"/>
                <a:gd name="T5" fmla="*/ 46 h 46"/>
                <a:gd name="T6" fmla="*/ 44 w 44"/>
                <a:gd name="T7" fmla="*/ 8 h 46"/>
                <a:gd name="T8" fmla="*/ 37 w 44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6">
                  <a:moveTo>
                    <a:pt x="37" y="0"/>
                  </a:moveTo>
                  <a:lnTo>
                    <a:pt x="0" y="39"/>
                  </a:lnTo>
                  <a:lnTo>
                    <a:pt x="6" y="46"/>
                  </a:lnTo>
                  <a:lnTo>
                    <a:pt x="44" y="8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12"/>
            <p:cNvSpPr>
              <a:spLocks/>
            </p:cNvSpPr>
            <p:nvPr/>
          </p:nvSpPr>
          <p:spPr bwMode="auto">
            <a:xfrm>
              <a:off x="7757146" y="4366805"/>
              <a:ext cx="104823" cy="104823"/>
            </a:xfrm>
            <a:custGeom>
              <a:avLst/>
              <a:gdLst>
                <a:gd name="T0" fmla="*/ 0 w 42"/>
                <a:gd name="T1" fmla="*/ 38 h 42"/>
                <a:gd name="T2" fmla="*/ 4 w 42"/>
                <a:gd name="T3" fmla="*/ 42 h 42"/>
                <a:gd name="T4" fmla="*/ 42 w 42"/>
                <a:gd name="T5" fmla="*/ 4 h 42"/>
                <a:gd name="T6" fmla="*/ 38 w 42"/>
                <a:gd name="T7" fmla="*/ 0 h 42"/>
                <a:gd name="T8" fmla="*/ 0 w 42"/>
                <a:gd name="T9" fmla="*/ 3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0" y="38"/>
                  </a:moveTo>
                  <a:lnTo>
                    <a:pt x="4" y="42"/>
                  </a:lnTo>
                  <a:lnTo>
                    <a:pt x="42" y="4"/>
                  </a:lnTo>
                  <a:lnTo>
                    <a:pt x="38" y="0"/>
                  </a:lnTo>
                  <a:lnTo>
                    <a:pt x="0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13"/>
            <p:cNvSpPr>
              <a:spLocks/>
            </p:cNvSpPr>
            <p:nvPr/>
          </p:nvSpPr>
          <p:spPr bwMode="auto">
            <a:xfrm>
              <a:off x="7729693" y="4469133"/>
              <a:ext cx="69882" cy="69882"/>
            </a:xfrm>
            <a:custGeom>
              <a:avLst/>
              <a:gdLst>
                <a:gd name="T0" fmla="*/ 28 w 28"/>
                <a:gd name="T1" fmla="*/ 20 h 28"/>
                <a:gd name="T2" fmla="*/ 8 w 28"/>
                <a:gd name="T3" fmla="*/ 0 h 28"/>
                <a:gd name="T4" fmla="*/ 0 w 28"/>
                <a:gd name="T5" fmla="*/ 20 h 28"/>
                <a:gd name="T6" fmla="*/ 9 w 28"/>
                <a:gd name="T7" fmla="*/ 28 h 28"/>
                <a:gd name="T8" fmla="*/ 28 w 28"/>
                <a:gd name="T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28" y="20"/>
                  </a:moveTo>
                  <a:lnTo>
                    <a:pt x="8" y="0"/>
                  </a:lnTo>
                  <a:lnTo>
                    <a:pt x="0" y="20"/>
                  </a:lnTo>
                  <a:lnTo>
                    <a:pt x="9" y="28"/>
                  </a:lnTo>
                  <a:lnTo>
                    <a:pt x="2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14"/>
            <p:cNvSpPr>
              <a:spLocks/>
            </p:cNvSpPr>
            <p:nvPr/>
          </p:nvSpPr>
          <p:spPr bwMode="auto">
            <a:xfrm>
              <a:off x="7712222" y="4526535"/>
              <a:ext cx="34941" cy="32446"/>
            </a:xfrm>
            <a:custGeom>
              <a:avLst/>
              <a:gdLst>
                <a:gd name="T0" fmla="*/ 0 w 14"/>
                <a:gd name="T1" fmla="*/ 13 h 13"/>
                <a:gd name="T2" fmla="*/ 14 w 14"/>
                <a:gd name="T3" fmla="*/ 6 h 13"/>
                <a:gd name="T4" fmla="*/ 6 w 14"/>
                <a:gd name="T5" fmla="*/ 0 h 13"/>
                <a:gd name="T6" fmla="*/ 0 w 14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3">
                  <a:moveTo>
                    <a:pt x="0" y="13"/>
                  </a:moveTo>
                  <a:lnTo>
                    <a:pt x="14" y="6"/>
                  </a:lnTo>
                  <a:lnTo>
                    <a:pt x="6" y="0"/>
                  </a:lnTo>
                  <a:lnTo>
                    <a:pt x="0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15"/>
            <p:cNvSpPr>
              <a:spLocks/>
            </p:cNvSpPr>
            <p:nvPr/>
          </p:nvSpPr>
          <p:spPr bwMode="auto">
            <a:xfrm>
              <a:off x="7859474" y="4341848"/>
              <a:ext cx="69882" cy="69882"/>
            </a:xfrm>
            <a:custGeom>
              <a:avLst/>
              <a:gdLst>
                <a:gd name="T0" fmla="*/ 7 w 28"/>
                <a:gd name="T1" fmla="*/ 0 h 28"/>
                <a:gd name="T2" fmla="*/ 0 w 28"/>
                <a:gd name="T3" fmla="*/ 8 h 28"/>
                <a:gd name="T4" fmla="*/ 20 w 28"/>
                <a:gd name="T5" fmla="*/ 28 h 28"/>
                <a:gd name="T6" fmla="*/ 28 w 28"/>
                <a:gd name="T7" fmla="*/ 20 h 28"/>
                <a:gd name="T8" fmla="*/ 7 w 28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7" y="0"/>
                  </a:moveTo>
                  <a:lnTo>
                    <a:pt x="0" y="8"/>
                  </a:lnTo>
                  <a:lnTo>
                    <a:pt x="20" y="28"/>
                  </a:lnTo>
                  <a:lnTo>
                    <a:pt x="28" y="2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16"/>
            <p:cNvSpPr>
              <a:spLocks/>
            </p:cNvSpPr>
            <p:nvPr/>
          </p:nvSpPr>
          <p:spPr bwMode="auto">
            <a:xfrm>
              <a:off x="7540014" y="4306907"/>
              <a:ext cx="279527" cy="339426"/>
            </a:xfrm>
            <a:custGeom>
              <a:avLst/>
              <a:gdLst>
                <a:gd name="T0" fmla="*/ 104 w 112"/>
                <a:gd name="T1" fmla="*/ 101 h 136"/>
                <a:gd name="T2" fmla="*/ 83 w 112"/>
                <a:gd name="T3" fmla="*/ 101 h 136"/>
                <a:gd name="T4" fmla="*/ 83 w 112"/>
                <a:gd name="T5" fmla="*/ 129 h 136"/>
                <a:gd name="T6" fmla="*/ 7 w 112"/>
                <a:gd name="T7" fmla="*/ 129 h 136"/>
                <a:gd name="T8" fmla="*/ 7 w 112"/>
                <a:gd name="T9" fmla="*/ 32 h 136"/>
                <a:gd name="T10" fmla="*/ 104 w 112"/>
                <a:gd name="T11" fmla="*/ 32 h 136"/>
                <a:gd name="T12" fmla="*/ 104 w 112"/>
                <a:gd name="T13" fmla="*/ 40 h 136"/>
                <a:gd name="T14" fmla="*/ 112 w 112"/>
                <a:gd name="T15" fmla="*/ 32 h 136"/>
                <a:gd name="T16" fmla="*/ 112 w 112"/>
                <a:gd name="T17" fmla="*/ 6 h 136"/>
                <a:gd name="T18" fmla="*/ 97 w 112"/>
                <a:gd name="T19" fmla="*/ 6 h 136"/>
                <a:gd name="T20" fmla="*/ 97 w 112"/>
                <a:gd name="T21" fmla="*/ 20 h 136"/>
                <a:gd name="T22" fmla="*/ 95 w 112"/>
                <a:gd name="T23" fmla="*/ 20 h 136"/>
                <a:gd name="T24" fmla="*/ 95 w 112"/>
                <a:gd name="T25" fmla="*/ 0 h 136"/>
                <a:gd name="T26" fmla="*/ 89 w 112"/>
                <a:gd name="T27" fmla="*/ 0 h 136"/>
                <a:gd name="T28" fmla="*/ 89 w 112"/>
                <a:gd name="T29" fmla="*/ 20 h 136"/>
                <a:gd name="T30" fmla="*/ 87 w 112"/>
                <a:gd name="T31" fmla="*/ 20 h 136"/>
                <a:gd name="T32" fmla="*/ 87 w 112"/>
                <a:gd name="T33" fmla="*/ 6 h 136"/>
                <a:gd name="T34" fmla="*/ 79 w 112"/>
                <a:gd name="T35" fmla="*/ 6 h 136"/>
                <a:gd name="T36" fmla="*/ 79 w 112"/>
                <a:gd name="T37" fmla="*/ 20 h 136"/>
                <a:gd name="T38" fmla="*/ 76 w 112"/>
                <a:gd name="T39" fmla="*/ 20 h 136"/>
                <a:gd name="T40" fmla="*/ 76 w 112"/>
                <a:gd name="T41" fmla="*/ 0 h 136"/>
                <a:gd name="T42" fmla="*/ 72 w 112"/>
                <a:gd name="T43" fmla="*/ 0 h 136"/>
                <a:gd name="T44" fmla="*/ 72 w 112"/>
                <a:gd name="T45" fmla="*/ 20 h 136"/>
                <a:gd name="T46" fmla="*/ 68 w 112"/>
                <a:gd name="T47" fmla="*/ 20 h 136"/>
                <a:gd name="T48" fmla="*/ 68 w 112"/>
                <a:gd name="T49" fmla="*/ 6 h 136"/>
                <a:gd name="T50" fmla="*/ 60 w 112"/>
                <a:gd name="T51" fmla="*/ 6 h 136"/>
                <a:gd name="T52" fmla="*/ 60 w 112"/>
                <a:gd name="T53" fmla="*/ 20 h 136"/>
                <a:gd name="T54" fmla="*/ 57 w 112"/>
                <a:gd name="T55" fmla="*/ 20 h 136"/>
                <a:gd name="T56" fmla="*/ 57 w 112"/>
                <a:gd name="T57" fmla="*/ 0 h 136"/>
                <a:gd name="T58" fmla="*/ 53 w 112"/>
                <a:gd name="T59" fmla="*/ 0 h 136"/>
                <a:gd name="T60" fmla="*/ 53 w 112"/>
                <a:gd name="T61" fmla="*/ 20 h 136"/>
                <a:gd name="T62" fmla="*/ 51 w 112"/>
                <a:gd name="T63" fmla="*/ 20 h 136"/>
                <a:gd name="T64" fmla="*/ 51 w 112"/>
                <a:gd name="T65" fmla="*/ 6 h 136"/>
                <a:gd name="T66" fmla="*/ 43 w 112"/>
                <a:gd name="T67" fmla="*/ 6 h 136"/>
                <a:gd name="T68" fmla="*/ 43 w 112"/>
                <a:gd name="T69" fmla="*/ 20 h 136"/>
                <a:gd name="T70" fmla="*/ 40 w 112"/>
                <a:gd name="T71" fmla="*/ 20 h 136"/>
                <a:gd name="T72" fmla="*/ 40 w 112"/>
                <a:gd name="T73" fmla="*/ 0 h 136"/>
                <a:gd name="T74" fmla="*/ 35 w 112"/>
                <a:gd name="T75" fmla="*/ 0 h 136"/>
                <a:gd name="T76" fmla="*/ 35 w 112"/>
                <a:gd name="T77" fmla="*/ 20 h 136"/>
                <a:gd name="T78" fmla="*/ 32 w 112"/>
                <a:gd name="T79" fmla="*/ 20 h 136"/>
                <a:gd name="T80" fmla="*/ 32 w 112"/>
                <a:gd name="T81" fmla="*/ 6 h 136"/>
                <a:gd name="T82" fmla="*/ 25 w 112"/>
                <a:gd name="T83" fmla="*/ 6 h 136"/>
                <a:gd name="T84" fmla="*/ 25 w 112"/>
                <a:gd name="T85" fmla="*/ 20 h 136"/>
                <a:gd name="T86" fmla="*/ 23 w 112"/>
                <a:gd name="T87" fmla="*/ 20 h 136"/>
                <a:gd name="T88" fmla="*/ 23 w 112"/>
                <a:gd name="T89" fmla="*/ 0 h 136"/>
                <a:gd name="T90" fmla="*/ 17 w 112"/>
                <a:gd name="T91" fmla="*/ 0 h 136"/>
                <a:gd name="T92" fmla="*/ 17 w 112"/>
                <a:gd name="T93" fmla="*/ 20 h 136"/>
                <a:gd name="T94" fmla="*/ 15 w 112"/>
                <a:gd name="T95" fmla="*/ 20 h 136"/>
                <a:gd name="T96" fmla="*/ 15 w 112"/>
                <a:gd name="T97" fmla="*/ 6 h 136"/>
                <a:gd name="T98" fmla="*/ 0 w 112"/>
                <a:gd name="T99" fmla="*/ 6 h 136"/>
                <a:gd name="T100" fmla="*/ 0 w 112"/>
                <a:gd name="T101" fmla="*/ 24 h 136"/>
                <a:gd name="T102" fmla="*/ 0 w 112"/>
                <a:gd name="T103" fmla="*/ 28 h 136"/>
                <a:gd name="T104" fmla="*/ 0 w 112"/>
                <a:gd name="T105" fmla="*/ 136 h 136"/>
                <a:gd name="T106" fmla="*/ 89 w 112"/>
                <a:gd name="T107" fmla="*/ 136 h 136"/>
                <a:gd name="T108" fmla="*/ 112 w 112"/>
                <a:gd name="T109" fmla="*/ 110 h 136"/>
                <a:gd name="T110" fmla="*/ 112 w 112"/>
                <a:gd name="T111" fmla="*/ 84 h 136"/>
                <a:gd name="T112" fmla="*/ 104 w 112"/>
                <a:gd name="T113" fmla="*/ 92 h 136"/>
                <a:gd name="T114" fmla="*/ 104 w 112"/>
                <a:gd name="T115" fmla="*/ 10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2" h="136">
                  <a:moveTo>
                    <a:pt x="104" y="101"/>
                  </a:moveTo>
                  <a:lnTo>
                    <a:pt x="83" y="101"/>
                  </a:lnTo>
                  <a:lnTo>
                    <a:pt x="83" y="129"/>
                  </a:lnTo>
                  <a:lnTo>
                    <a:pt x="7" y="129"/>
                  </a:lnTo>
                  <a:lnTo>
                    <a:pt x="7" y="32"/>
                  </a:lnTo>
                  <a:lnTo>
                    <a:pt x="104" y="32"/>
                  </a:lnTo>
                  <a:lnTo>
                    <a:pt x="104" y="40"/>
                  </a:lnTo>
                  <a:lnTo>
                    <a:pt x="112" y="32"/>
                  </a:lnTo>
                  <a:lnTo>
                    <a:pt x="112" y="6"/>
                  </a:lnTo>
                  <a:lnTo>
                    <a:pt x="97" y="6"/>
                  </a:lnTo>
                  <a:lnTo>
                    <a:pt x="97" y="20"/>
                  </a:lnTo>
                  <a:lnTo>
                    <a:pt x="95" y="2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9" y="20"/>
                  </a:lnTo>
                  <a:lnTo>
                    <a:pt x="87" y="20"/>
                  </a:lnTo>
                  <a:lnTo>
                    <a:pt x="87" y="6"/>
                  </a:lnTo>
                  <a:lnTo>
                    <a:pt x="79" y="6"/>
                  </a:lnTo>
                  <a:lnTo>
                    <a:pt x="79" y="20"/>
                  </a:lnTo>
                  <a:lnTo>
                    <a:pt x="76" y="20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72" y="20"/>
                  </a:lnTo>
                  <a:lnTo>
                    <a:pt x="68" y="20"/>
                  </a:lnTo>
                  <a:lnTo>
                    <a:pt x="68" y="6"/>
                  </a:lnTo>
                  <a:lnTo>
                    <a:pt x="60" y="6"/>
                  </a:lnTo>
                  <a:lnTo>
                    <a:pt x="60" y="20"/>
                  </a:lnTo>
                  <a:lnTo>
                    <a:pt x="57" y="2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20"/>
                  </a:lnTo>
                  <a:lnTo>
                    <a:pt x="51" y="20"/>
                  </a:lnTo>
                  <a:lnTo>
                    <a:pt x="51" y="6"/>
                  </a:lnTo>
                  <a:lnTo>
                    <a:pt x="43" y="6"/>
                  </a:lnTo>
                  <a:lnTo>
                    <a:pt x="43" y="20"/>
                  </a:lnTo>
                  <a:lnTo>
                    <a:pt x="40" y="20"/>
                  </a:lnTo>
                  <a:lnTo>
                    <a:pt x="40" y="0"/>
                  </a:lnTo>
                  <a:lnTo>
                    <a:pt x="35" y="0"/>
                  </a:lnTo>
                  <a:lnTo>
                    <a:pt x="35" y="20"/>
                  </a:lnTo>
                  <a:lnTo>
                    <a:pt x="32" y="20"/>
                  </a:lnTo>
                  <a:lnTo>
                    <a:pt x="32" y="6"/>
                  </a:lnTo>
                  <a:lnTo>
                    <a:pt x="25" y="6"/>
                  </a:lnTo>
                  <a:lnTo>
                    <a:pt x="25" y="20"/>
                  </a:lnTo>
                  <a:lnTo>
                    <a:pt x="23" y="20"/>
                  </a:lnTo>
                  <a:lnTo>
                    <a:pt x="23" y="0"/>
                  </a:lnTo>
                  <a:lnTo>
                    <a:pt x="17" y="0"/>
                  </a:lnTo>
                  <a:lnTo>
                    <a:pt x="17" y="20"/>
                  </a:lnTo>
                  <a:lnTo>
                    <a:pt x="15" y="20"/>
                  </a:lnTo>
                  <a:lnTo>
                    <a:pt x="15" y="6"/>
                  </a:lnTo>
                  <a:lnTo>
                    <a:pt x="0" y="6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136"/>
                  </a:lnTo>
                  <a:lnTo>
                    <a:pt x="89" y="136"/>
                  </a:lnTo>
                  <a:lnTo>
                    <a:pt x="112" y="110"/>
                  </a:lnTo>
                  <a:lnTo>
                    <a:pt x="112" y="84"/>
                  </a:lnTo>
                  <a:lnTo>
                    <a:pt x="104" y="92"/>
                  </a:lnTo>
                  <a:lnTo>
                    <a:pt x="104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Rectangle 117"/>
            <p:cNvSpPr>
              <a:spLocks noChangeArrowheads="1"/>
            </p:cNvSpPr>
            <p:nvPr/>
          </p:nvSpPr>
          <p:spPr bwMode="auto">
            <a:xfrm>
              <a:off x="7589930" y="4421713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Rectangle 118"/>
            <p:cNvSpPr>
              <a:spLocks noChangeArrowheads="1"/>
            </p:cNvSpPr>
            <p:nvPr/>
          </p:nvSpPr>
          <p:spPr bwMode="auto">
            <a:xfrm>
              <a:off x="7589930" y="4461645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Rectangle 119"/>
            <p:cNvSpPr>
              <a:spLocks noChangeArrowheads="1"/>
            </p:cNvSpPr>
            <p:nvPr/>
          </p:nvSpPr>
          <p:spPr bwMode="auto">
            <a:xfrm>
              <a:off x="7589930" y="4506569"/>
              <a:ext cx="109814" cy="149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120"/>
            <p:cNvSpPr>
              <a:spLocks noChangeArrowheads="1"/>
            </p:cNvSpPr>
            <p:nvPr/>
          </p:nvSpPr>
          <p:spPr bwMode="auto">
            <a:xfrm>
              <a:off x="7589930" y="4548998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45"/>
          <p:cNvGrpSpPr>
            <a:grpSpLocks noChangeAspect="1"/>
          </p:cNvGrpSpPr>
          <p:nvPr/>
        </p:nvGrpSpPr>
        <p:grpSpPr>
          <a:xfrm>
            <a:off x="2755594" y="3471030"/>
            <a:ext cx="160948" cy="164134"/>
            <a:chOff x="7160655" y="2178006"/>
            <a:chExt cx="379359" cy="386846"/>
          </a:xfrm>
          <a:solidFill>
            <a:schemeClr val="accent3"/>
          </a:solidFill>
        </p:grpSpPr>
        <p:sp>
          <p:nvSpPr>
            <p:cNvPr id="47" name="Freeform 36"/>
            <p:cNvSpPr>
              <a:spLocks noEditPoints="1"/>
            </p:cNvSpPr>
            <p:nvPr/>
          </p:nvSpPr>
          <p:spPr bwMode="auto">
            <a:xfrm>
              <a:off x="7277956" y="2178006"/>
              <a:ext cx="262058" cy="262058"/>
            </a:xfrm>
            <a:custGeom>
              <a:avLst/>
              <a:gdLst>
                <a:gd name="T0" fmla="*/ 65 w 79"/>
                <a:gd name="T1" fmla="*/ 14 h 79"/>
                <a:gd name="T2" fmla="*/ 14 w 79"/>
                <a:gd name="T3" fmla="*/ 14 h 79"/>
                <a:gd name="T4" fmla="*/ 11 w 79"/>
                <a:gd name="T5" fmla="*/ 63 h 79"/>
                <a:gd name="T6" fmla="*/ 11 w 79"/>
                <a:gd name="T7" fmla="*/ 63 h 79"/>
                <a:gd name="T8" fmla="*/ 17 w 79"/>
                <a:gd name="T9" fmla="*/ 68 h 79"/>
                <a:gd name="T10" fmla="*/ 64 w 79"/>
                <a:gd name="T11" fmla="*/ 65 h 79"/>
                <a:gd name="T12" fmla="*/ 65 w 79"/>
                <a:gd name="T13" fmla="*/ 14 h 79"/>
                <a:gd name="T14" fmla="*/ 58 w 79"/>
                <a:gd name="T15" fmla="*/ 59 h 79"/>
                <a:gd name="T16" fmla="*/ 20 w 79"/>
                <a:gd name="T17" fmla="*/ 59 h 79"/>
                <a:gd name="T18" fmla="*/ 20 w 79"/>
                <a:gd name="T19" fmla="*/ 21 h 79"/>
                <a:gd name="T20" fmla="*/ 58 w 79"/>
                <a:gd name="T21" fmla="*/ 21 h 79"/>
                <a:gd name="T22" fmla="*/ 58 w 79"/>
                <a:gd name="T23" fmla="*/ 5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" h="79">
                  <a:moveTo>
                    <a:pt x="65" y="14"/>
                  </a:moveTo>
                  <a:cubicBezTo>
                    <a:pt x="51" y="0"/>
                    <a:pt x="28" y="0"/>
                    <a:pt x="14" y="14"/>
                  </a:cubicBezTo>
                  <a:cubicBezTo>
                    <a:pt x="0" y="28"/>
                    <a:pt x="0" y="49"/>
                    <a:pt x="11" y="63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4" y="66"/>
                    <a:pt x="15" y="67"/>
                    <a:pt x="17" y="68"/>
                  </a:cubicBezTo>
                  <a:cubicBezTo>
                    <a:pt x="31" y="79"/>
                    <a:pt x="51" y="78"/>
                    <a:pt x="64" y="65"/>
                  </a:cubicBezTo>
                  <a:cubicBezTo>
                    <a:pt x="78" y="51"/>
                    <a:pt x="79" y="29"/>
                    <a:pt x="65" y="14"/>
                  </a:cubicBezTo>
                  <a:close/>
                  <a:moveTo>
                    <a:pt x="58" y="59"/>
                  </a:moveTo>
                  <a:cubicBezTo>
                    <a:pt x="47" y="69"/>
                    <a:pt x="30" y="69"/>
                    <a:pt x="20" y="59"/>
                  </a:cubicBezTo>
                  <a:cubicBezTo>
                    <a:pt x="9" y="48"/>
                    <a:pt x="9" y="31"/>
                    <a:pt x="20" y="21"/>
                  </a:cubicBezTo>
                  <a:cubicBezTo>
                    <a:pt x="31" y="10"/>
                    <a:pt x="48" y="10"/>
                    <a:pt x="58" y="21"/>
                  </a:cubicBezTo>
                  <a:cubicBezTo>
                    <a:pt x="69" y="31"/>
                    <a:pt x="69" y="48"/>
                    <a:pt x="58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37"/>
            <p:cNvSpPr>
              <a:spLocks/>
            </p:cNvSpPr>
            <p:nvPr/>
          </p:nvSpPr>
          <p:spPr bwMode="auto">
            <a:xfrm>
              <a:off x="7160655" y="2400130"/>
              <a:ext cx="159730" cy="164722"/>
            </a:xfrm>
            <a:custGeom>
              <a:avLst/>
              <a:gdLst>
                <a:gd name="T0" fmla="*/ 0 w 64"/>
                <a:gd name="T1" fmla="*/ 52 h 66"/>
                <a:gd name="T2" fmla="*/ 12 w 64"/>
                <a:gd name="T3" fmla="*/ 66 h 66"/>
                <a:gd name="T4" fmla="*/ 64 w 64"/>
                <a:gd name="T5" fmla="*/ 8 h 66"/>
                <a:gd name="T6" fmla="*/ 55 w 64"/>
                <a:gd name="T7" fmla="*/ 0 h 66"/>
                <a:gd name="T8" fmla="*/ 0 w 64"/>
                <a:gd name="T9" fmla="*/ 52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66">
                  <a:moveTo>
                    <a:pt x="0" y="52"/>
                  </a:moveTo>
                  <a:lnTo>
                    <a:pt x="12" y="66"/>
                  </a:lnTo>
                  <a:lnTo>
                    <a:pt x="64" y="8"/>
                  </a:lnTo>
                  <a:lnTo>
                    <a:pt x="55" y="0"/>
                  </a:lnTo>
                  <a:lnTo>
                    <a:pt x="0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38"/>
            <p:cNvSpPr>
              <a:spLocks/>
            </p:cNvSpPr>
            <p:nvPr/>
          </p:nvSpPr>
          <p:spPr bwMode="auto">
            <a:xfrm>
              <a:off x="7412728" y="2265358"/>
              <a:ext cx="99831" cy="119797"/>
            </a:xfrm>
            <a:custGeom>
              <a:avLst/>
              <a:gdLst>
                <a:gd name="T0" fmla="*/ 16 w 30"/>
                <a:gd name="T1" fmla="*/ 0 h 36"/>
                <a:gd name="T2" fmla="*/ 0 w 30"/>
                <a:gd name="T3" fmla="*/ 34 h 36"/>
                <a:gd name="T4" fmla="*/ 6 w 30"/>
                <a:gd name="T5" fmla="*/ 36 h 36"/>
                <a:gd name="T6" fmla="*/ 16 w 30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36">
                  <a:moveTo>
                    <a:pt x="16" y="0"/>
                  </a:moveTo>
                  <a:cubicBezTo>
                    <a:pt x="20" y="26"/>
                    <a:pt x="0" y="34"/>
                    <a:pt x="0" y="34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0" y="21"/>
                    <a:pt x="16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9"/>
          <p:cNvGrpSpPr>
            <a:grpSpLocks noChangeAspect="1"/>
          </p:cNvGrpSpPr>
          <p:nvPr/>
        </p:nvGrpSpPr>
        <p:grpSpPr>
          <a:xfrm>
            <a:off x="1594799" y="3203883"/>
            <a:ext cx="186424" cy="164134"/>
            <a:chOff x="6040049" y="4182118"/>
            <a:chExt cx="521619" cy="459224"/>
          </a:xfrm>
          <a:solidFill>
            <a:schemeClr val="accent2"/>
          </a:solidFill>
        </p:grpSpPr>
        <p:sp>
          <p:nvSpPr>
            <p:cNvPr id="51" name="Freeform 84"/>
            <p:cNvSpPr>
              <a:spLocks/>
            </p:cNvSpPr>
            <p:nvPr/>
          </p:nvSpPr>
          <p:spPr bwMode="auto">
            <a:xfrm>
              <a:off x="6087469" y="4202084"/>
              <a:ext cx="194671" cy="419291"/>
            </a:xfrm>
            <a:custGeom>
              <a:avLst/>
              <a:gdLst>
                <a:gd name="T0" fmla="*/ 52 w 59"/>
                <a:gd name="T1" fmla="*/ 5 h 126"/>
                <a:gd name="T2" fmla="*/ 9 w 59"/>
                <a:gd name="T3" fmla="*/ 38 h 126"/>
                <a:gd name="T4" fmla="*/ 0 w 59"/>
                <a:gd name="T5" fmla="*/ 39 h 126"/>
                <a:gd name="T6" fmla="*/ 0 w 59"/>
                <a:gd name="T7" fmla="*/ 86 h 126"/>
                <a:gd name="T8" fmla="*/ 9 w 59"/>
                <a:gd name="T9" fmla="*/ 88 h 126"/>
                <a:gd name="T10" fmla="*/ 51 w 59"/>
                <a:gd name="T11" fmla="*/ 119 h 126"/>
                <a:gd name="T12" fmla="*/ 59 w 59"/>
                <a:gd name="T13" fmla="*/ 119 h 126"/>
                <a:gd name="T14" fmla="*/ 59 w 59"/>
                <a:gd name="T15" fmla="*/ 5 h 126"/>
                <a:gd name="T16" fmla="*/ 52 w 59"/>
                <a:gd name="T17" fmla="*/ 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9" h="126">
                  <a:moveTo>
                    <a:pt x="52" y="5"/>
                  </a:moveTo>
                  <a:cubicBezTo>
                    <a:pt x="9" y="38"/>
                    <a:pt x="9" y="38"/>
                    <a:pt x="9" y="38"/>
                  </a:cubicBezTo>
                  <a:cubicBezTo>
                    <a:pt x="9" y="38"/>
                    <a:pt x="5" y="38"/>
                    <a:pt x="0" y="39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5" y="87"/>
                    <a:pt x="9" y="88"/>
                    <a:pt x="9" y="88"/>
                  </a:cubicBezTo>
                  <a:cubicBezTo>
                    <a:pt x="51" y="119"/>
                    <a:pt x="51" y="119"/>
                    <a:pt x="51" y="119"/>
                  </a:cubicBezTo>
                  <a:cubicBezTo>
                    <a:pt x="51" y="119"/>
                    <a:pt x="59" y="126"/>
                    <a:pt x="59" y="119"/>
                  </a:cubicBezTo>
                  <a:cubicBezTo>
                    <a:pt x="59" y="112"/>
                    <a:pt x="59" y="11"/>
                    <a:pt x="59" y="5"/>
                  </a:cubicBezTo>
                  <a:cubicBezTo>
                    <a:pt x="59" y="0"/>
                    <a:pt x="52" y="5"/>
                    <a:pt x="5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85"/>
            <p:cNvSpPr>
              <a:spLocks/>
            </p:cNvSpPr>
            <p:nvPr/>
          </p:nvSpPr>
          <p:spPr bwMode="auto">
            <a:xfrm>
              <a:off x="6040049" y="4339353"/>
              <a:ext cx="27454" cy="147252"/>
            </a:xfrm>
            <a:custGeom>
              <a:avLst/>
              <a:gdLst>
                <a:gd name="T0" fmla="*/ 0 w 8"/>
                <a:gd name="T1" fmla="*/ 8 h 44"/>
                <a:gd name="T2" fmla="*/ 0 w 8"/>
                <a:gd name="T3" fmla="*/ 38 h 44"/>
                <a:gd name="T4" fmla="*/ 8 w 8"/>
                <a:gd name="T5" fmla="*/ 44 h 44"/>
                <a:gd name="T6" fmla="*/ 8 w 8"/>
                <a:gd name="T7" fmla="*/ 0 h 44"/>
                <a:gd name="T8" fmla="*/ 0 w 8"/>
                <a:gd name="T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4">
                  <a:moveTo>
                    <a:pt x="0" y="8"/>
                  </a:moveTo>
                  <a:cubicBezTo>
                    <a:pt x="0" y="16"/>
                    <a:pt x="0" y="32"/>
                    <a:pt x="0" y="38"/>
                  </a:cubicBezTo>
                  <a:cubicBezTo>
                    <a:pt x="0" y="40"/>
                    <a:pt x="4" y="42"/>
                    <a:pt x="8" y="44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2"/>
                    <a:pt x="0" y="4"/>
                    <a:pt x="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86"/>
            <p:cNvSpPr>
              <a:spLocks/>
            </p:cNvSpPr>
            <p:nvPr/>
          </p:nvSpPr>
          <p:spPr bwMode="auto">
            <a:xfrm>
              <a:off x="6329559" y="4296924"/>
              <a:ext cx="77370" cy="229612"/>
            </a:xfrm>
            <a:custGeom>
              <a:avLst/>
              <a:gdLst>
                <a:gd name="T0" fmla="*/ 10 w 23"/>
                <a:gd name="T1" fmla="*/ 2 h 69"/>
                <a:gd name="T2" fmla="*/ 2 w 23"/>
                <a:gd name="T3" fmla="*/ 2 h 69"/>
                <a:gd name="T4" fmla="*/ 2 w 23"/>
                <a:gd name="T5" fmla="*/ 10 h 69"/>
                <a:gd name="T6" fmla="*/ 12 w 23"/>
                <a:gd name="T7" fmla="*/ 35 h 69"/>
                <a:gd name="T8" fmla="*/ 2 w 23"/>
                <a:gd name="T9" fmla="*/ 60 h 69"/>
                <a:gd name="T10" fmla="*/ 2 w 23"/>
                <a:gd name="T11" fmla="*/ 67 h 69"/>
                <a:gd name="T12" fmla="*/ 6 w 23"/>
                <a:gd name="T13" fmla="*/ 69 h 69"/>
                <a:gd name="T14" fmla="*/ 10 w 23"/>
                <a:gd name="T15" fmla="*/ 67 h 69"/>
                <a:gd name="T16" fmla="*/ 23 w 23"/>
                <a:gd name="T17" fmla="*/ 35 h 69"/>
                <a:gd name="T18" fmla="*/ 10 w 23"/>
                <a:gd name="T19" fmla="*/ 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69">
                  <a:moveTo>
                    <a:pt x="10" y="2"/>
                  </a:moveTo>
                  <a:cubicBezTo>
                    <a:pt x="7" y="0"/>
                    <a:pt x="4" y="0"/>
                    <a:pt x="2" y="2"/>
                  </a:cubicBezTo>
                  <a:cubicBezTo>
                    <a:pt x="0" y="4"/>
                    <a:pt x="0" y="8"/>
                    <a:pt x="2" y="10"/>
                  </a:cubicBezTo>
                  <a:cubicBezTo>
                    <a:pt x="9" y="17"/>
                    <a:pt x="12" y="26"/>
                    <a:pt x="12" y="35"/>
                  </a:cubicBezTo>
                  <a:cubicBezTo>
                    <a:pt x="12" y="44"/>
                    <a:pt x="9" y="53"/>
                    <a:pt x="2" y="60"/>
                  </a:cubicBezTo>
                  <a:cubicBezTo>
                    <a:pt x="0" y="62"/>
                    <a:pt x="0" y="65"/>
                    <a:pt x="2" y="67"/>
                  </a:cubicBezTo>
                  <a:cubicBezTo>
                    <a:pt x="3" y="68"/>
                    <a:pt x="4" y="69"/>
                    <a:pt x="6" y="69"/>
                  </a:cubicBezTo>
                  <a:cubicBezTo>
                    <a:pt x="7" y="69"/>
                    <a:pt x="9" y="68"/>
                    <a:pt x="10" y="67"/>
                  </a:cubicBezTo>
                  <a:cubicBezTo>
                    <a:pt x="19" y="58"/>
                    <a:pt x="23" y="47"/>
                    <a:pt x="23" y="35"/>
                  </a:cubicBezTo>
                  <a:cubicBezTo>
                    <a:pt x="23" y="23"/>
                    <a:pt x="19" y="11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87"/>
            <p:cNvSpPr>
              <a:spLocks/>
            </p:cNvSpPr>
            <p:nvPr/>
          </p:nvSpPr>
          <p:spPr bwMode="auto">
            <a:xfrm>
              <a:off x="6376980" y="4239521"/>
              <a:ext cx="102328" cy="341923"/>
            </a:xfrm>
            <a:custGeom>
              <a:avLst/>
              <a:gdLst>
                <a:gd name="T0" fmla="*/ 10 w 31"/>
                <a:gd name="T1" fmla="*/ 2 h 103"/>
                <a:gd name="T2" fmla="*/ 3 w 31"/>
                <a:gd name="T3" fmla="*/ 2 h 103"/>
                <a:gd name="T4" fmla="*/ 3 w 31"/>
                <a:gd name="T5" fmla="*/ 10 h 103"/>
                <a:gd name="T6" fmla="*/ 20 w 31"/>
                <a:gd name="T7" fmla="*/ 52 h 103"/>
                <a:gd name="T8" fmla="*/ 3 w 31"/>
                <a:gd name="T9" fmla="*/ 94 h 103"/>
                <a:gd name="T10" fmla="*/ 3 w 31"/>
                <a:gd name="T11" fmla="*/ 102 h 103"/>
                <a:gd name="T12" fmla="*/ 6 w 31"/>
                <a:gd name="T13" fmla="*/ 103 h 103"/>
                <a:gd name="T14" fmla="*/ 10 w 31"/>
                <a:gd name="T15" fmla="*/ 102 h 103"/>
                <a:gd name="T16" fmla="*/ 31 w 31"/>
                <a:gd name="T17" fmla="*/ 52 h 103"/>
                <a:gd name="T18" fmla="*/ 10 w 31"/>
                <a:gd name="T19" fmla="*/ 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103">
                  <a:moveTo>
                    <a:pt x="10" y="2"/>
                  </a:moveTo>
                  <a:cubicBezTo>
                    <a:pt x="8" y="0"/>
                    <a:pt x="5" y="0"/>
                    <a:pt x="3" y="2"/>
                  </a:cubicBezTo>
                  <a:cubicBezTo>
                    <a:pt x="0" y="4"/>
                    <a:pt x="0" y="8"/>
                    <a:pt x="3" y="10"/>
                  </a:cubicBezTo>
                  <a:cubicBezTo>
                    <a:pt x="14" y="21"/>
                    <a:pt x="20" y="37"/>
                    <a:pt x="20" y="52"/>
                  </a:cubicBezTo>
                  <a:cubicBezTo>
                    <a:pt x="20" y="67"/>
                    <a:pt x="14" y="82"/>
                    <a:pt x="3" y="94"/>
                  </a:cubicBezTo>
                  <a:cubicBezTo>
                    <a:pt x="0" y="96"/>
                    <a:pt x="0" y="100"/>
                    <a:pt x="3" y="102"/>
                  </a:cubicBezTo>
                  <a:cubicBezTo>
                    <a:pt x="4" y="103"/>
                    <a:pt x="5" y="103"/>
                    <a:pt x="6" y="103"/>
                  </a:cubicBezTo>
                  <a:cubicBezTo>
                    <a:pt x="8" y="103"/>
                    <a:pt x="9" y="103"/>
                    <a:pt x="10" y="102"/>
                  </a:cubicBezTo>
                  <a:cubicBezTo>
                    <a:pt x="24" y="88"/>
                    <a:pt x="31" y="70"/>
                    <a:pt x="31" y="52"/>
                  </a:cubicBezTo>
                  <a:cubicBezTo>
                    <a:pt x="31" y="34"/>
                    <a:pt x="24" y="16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88"/>
            <p:cNvSpPr>
              <a:spLocks/>
            </p:cNvSpPr>
            <p:nvPr/>
          </p:nvSpPr>
          <p:spPr bwMode="auto">
            <a:xfrm>
              <a:off x="6436879" y="4182118"/>
              <a:ext cx="124789" cy="459224"/>
            </a:xfrm>
            <a:custGeom>
              <a:avLst/>
              <a:gdLst>
                <a:gd name="T0" fmla="*/ 10 w 38"/>
                <a:gd name="T1" fmla="*/ 2 h 138"/>
                <a:gd name="T2" fmla="*/ 2 w 38"/>
                <a:gd name="T3" fmla="*/ 2 h 138"/>
                <a:gd name="T4" fmla="*/ 2 w 38"/>
                <a:gd name="T5" fmla="*/ 9 h 138"/>
                <a:gd name="T6" fmla="*/ 27 w 38"/>
                <a:gd name="T7" fmla="*/ 69 h 138"/>
                <a:gd name="T8" fmla="*/ 2 w 38"/>
                <a:gd name="T9" fmla="*/ 128 h 138"/>
                <a:gd name="T10" fmla="*/ 2 w 38"/>
                <a:gd name="T11" fmla="*/ 136 h 138"/>
                <a:gd name="T12" fmla="*/ 6 w 38"/>
                <a:gd name="T13" fmla="*/ 138 h 138"/>
                <a:gd name="T14" fmla="*/ 10 w 38"/>
                <a:gd name="T15" fmla="*/ 136 h 138"/>
                <a:gd name="T16" fmla="*/ 38 w 38"/>
                <a:gd name="T17" fmla="*/ 69 h 138"/>
                <a:gd name="T18" fmla="*/ 10 w 38"/>
                <a:gd name="T19" fmla="*/ 2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138">
                  <a:moveTo>
                    <a:pt x="10" y="2"/>
                  </a:moveTo>
                  <a:cubicBezTo>
                    <a:pt x="8" y="0"/>
                    <a:pt x="5" y="0"/>
                    <a:pt x="2" y="2"/>
                  </a:cubicBezTo>
                  <a:cubicBezTo>
                    <a:pt x="0" y="4"/>
                    <a:pt x="0" y="7"/>
                    <a:pt x="2" y="9"/>
                  </a:cubicBezTo>
                  <a:cubicBezTo>
                    <a:pt x="19" y="26"/>
                    <a:pt x="27" y="47"/>
                    <a:pt x="27" y="69"/>
                  </a:cubicBezTo>
                  <a:cubicBezTo>
                    <a:pt x="27" y="90"/>
                    <a:pt x="19" y="112"/>
                    <a:pt x="2" y="128"/>
                  </a:cubicBezTo>
                  <a:cubicBezTo>
                    <a:pt x="0" y="130"/>
                    <a:pt x="0" y="134"/>
                    <a:pt x="2" y="136"/>
                  </a:cubicBezTo>
                  <a:cubicBezTo>
                    <a:pt x="4" y="137"/>
                    <a:pt x="5" y="138"/>
                    <a:pt x="6" y="138"/>
                  </a:cubicBezTo>
                  <a:cubicBezTo>
                    <a:pt x="8" y="138"/>
                    <a:pt x="9" y="137"/>
                    <a:pt x="10" y="136"/>
                  </a:cubicBezTo>
                  <a:cubicBezTo>
                    <a:pt x="29" y="117"/>
                    <a:pt x="38" y="93"/>
                    <a:pt x="38" y="69"/>
                  </a:cubicBezTo>
                  <a:cubicBezTo>
                    <a:pt x="38" y="45"/>
                    <a:pt x="29" y="20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6" name="Freeform 21"/>
          <p:cNvSpPr>
            <a:spLocks noChangeAspect="1" noEditPoints="1"/>
          </p:cNvSpPr>
          <p:nvPr/>
        </p:nvSpPr>
        <p:spPr bwMode="auto">
          <a:xfrm>
            <a:off x="3000733" y="2316674"/>
            <a:ext cx="184372" cy="164134"/>
          </a:xfrm>
          <a:custGeom>
            <a:avLst/>
            <a:gdLst>
              <a:gd name="T0" fmla="*/ 62 w 401"/>
              <a:gd name="T1" fmla="*/ 116 h 357"/>
              <a:gd name="T2" fmla="*/ 117 w 401"/>
              <a:gd name="T3" fmla="*/ 135 h 357"/>
              <a:gd name="T4" fmla="*/ 124 w 401"/>
              <a:gd name="T5" fmla="*/ 133 h 357"/>
              <a:gd name="T6" fmla="*/ 155 w 401"/>
              <a:gd name="T7" fmla="*/ 106 h 357"/>
              <a:gd name="T8" fmla="*/ 156 w 401"/>
              <a:gd name="T9" fmla="*/ 100 h 357"/>
              <a:gd name="T10" fmla="*/ 141 w 401"/>
              <a:gd name="T11" fmla="*/ 81 h 357"/>
              <a:gd name="T12" fmla="*/ 219 w 401"/>
              <a:gd name="T13" fmla="*/ 1 h 357"/>
              <a:gd name="T14" fmla="*/ 160 w 401"/>
              <a:gd name="T15" fmla="*/ 1 h 357"/>
              <a:gd name="T16" fmla="*/ 86 w 401"/>
              <a:gd name="T17" fmla="*/ 39 h 357"/>
              <a:gd name="T18" fmla="*/ 55 w 401"/>
              <a:gd name="T19" fmla="*/ 63 h 357"/>
              <a:gd name="T20" fmla="*/ 43 w 401"/>
              <a:gd name="T21" fmla="*/ 90 h 357"/>
              <a:gd name="T22" fmla="*/ 18 w 401"/>
              <a:gd name="T23" fmla="*/ 98 h 357"/>
              <a:gd name="T24" fmla="*/ 3 w 401"/>
              <a:gd name="T25" fmla="*/ 110 h 357"/>
              <a:gd name="T26" fmla="*/ 2 w 401"/>
              <a:gd name="T27" fmla="*/ 120 h 357"/>
              <a:gd name="T28" fmla="*/ 30 w 401"/>
              <a:gd name="T29" fmla="*/ 150 h 357"/>
              <a:gd name="T30" fmla="*/ 41 w 401"/>
              <a:gd name="T31" fmla="*/ 152 h 357"/>
              <a:gd name="T32" fmla="*/ 55 w 401"/>
              <a:gd name="T33" fmla="*/ 139 h 357"/>
              <a:gd name="T34" fmla="*/ 62 w 401"/>
              <a:gd name="T35" fmla="*/ 116 h 357"/>
              <a:gd name="T36" fmla="*/ 177 w 401"/>
              <a:gd name="T37" fmla="*/ 126 h 357"/>
              <a:gd name="T38" fmla="*/ 169 w 401"/>
              <a:gd name="T39" fmla="*/ 125 h 357"/>
              <a:gd name="T40" fmla="*/ 140 w 401"/>
              <a:gd name="T41" fmla="*/ 150 h 357"/>
              <a:gd name="T42" fmla="*/ 139 w 401"/>
              <a:gd name="T43" fmla="*/ 158 h 357"/>
              <a:gd name="T44" fmla="*/ 305 w 401"/>
              <a:gd name="T45" fmla="*/ 347 h 357"/>
              <a:gd name="T46" fmla="*/ 320 w 401"/>
              <a:gd name="T47" fmla="*/ 348 h 357"/>
              <a:gd name="T48" fmla="*/ 340 w 401"/>
              <a:gd name="T49" fmla="*/ 332 h 357"/>
              <a:gd name="T50" fmla="*/ 341 w 401"/>
              <a:gd name="T51" fmla="*/ 317 h 357"/>
              <a:gd name="T52" fmla="*/ 177 w 401"/>
              <a:gd name="T53" fmla="*/ 126 h 357"/>
              <a:gd name="T54" fmla="*/ 398 w 401"/>
              <a:gd name="T55" fmla="*/ 46 h 357"/>
              <a:gd name="T56" fmla="*/ 389 w 401"/>
              <a:gd name="T57" fmla="*/ 42 h 357"/>
              <a:gd name="T58" fmla="*/ 369 w 401"/>
              <a:gd name="T59" fmla="*/ 72 h 357"/>
              <a:gd name="T60" fmla="*/ 331 w 401"/>
              <a:gd name="T61" fmla="*/ 80 h 357"/>
              <a:gd name="T62" fmla="*/ 320 w 401"/>
              <a:gd name="T63" fmla="*/ 45 h 357"/>
              <a:gd name="T64" fmla="*/ 338 w 401"/>
              <a:gd name="T65" fmla="*/ 13 h 357"/>
              <a:gd name="T66" fmla="*/ 330 w 401"/>
              <a:gd name="T67" fmla="*/ 6 h 357"/>
              <a:gd name="T68" fmla="*/ 274 w 401"/>
              <a:gd name="T69" fmla="*/ 51 h 357"/>
              <a:gd name="T70" fmla="*/ 257 w 401"/>
              <a:gd name="T71" fmla="*/ 121 h 357"/>
              <a:gd name="T72" fmla="*/ 230 w 401"/>
              <a:gd name="T73" fmla="*/ 149 h 357"/>
              <a:gd name="T74" fmla="*/ 257 w 401"/>
              <a:gd name="T75" fmla="*/ 181 h 357"/>
              <a:gd name="T76" fmla="*/ 290 w 401"/>
              <a:gd name="T77" fmla="*/ 149 h 357"/>
              <a:gd name="T78" fmla="*/ 330 w 401"/>
              <a:gd name="T79" fmla="*/ 137 h 357"/>
              <a:gd name="T80" fmla="*/ 391 w 401"/>
              <a:gd name="T81" fmla="*/ 112 h 357"/>
              <a:gd name="T82" fmla="*/ 398 w 401"/>
              <a:gd name="T83" fmla="*/ 46 h 357"/>
              <a:gd name="T84" fmla="*/ 55 w 401"/>
              <a:gd name="T85" fmla="*/ 319 h 357"/>
              <a:gd name="T86" fmla="*/ 55 w 401"/>
              <a:gd name="T87" fmla="*/ 334 h 357"/>
              <a:gd name="T88" fmla="*/ 74 w 401"/>
              <a:gd name="T89" fmla="*/ 353 h 357"/>
              <a:gd name="T90" fmla="*/ 89 w 401"/>
              <a:gd name="T91" fmla="*/ 351 h 357"/>
              <a:gd name="T92" fmla="*/ 187 w 401"/>
              <a:gd name="T93" fmla="*/ 254 h 357"/>
              <a:gd name="T94" fmla="*/ 157 w 401"/>
              <a:gd name="T95" fmla="*/ 220 h 357"/>
              <a:gd name="T96" fmla="*/ 55 w 401"/>
              <a:gd name="T97" fmla="*/ 319 h 3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01" h="357">
                <a:moveTo>
                  <a:pt x="62" y="116"/>
                </a:moveTo>
                <a:cubicBezTo>
                  <a:pt x="81" y="101"/>
                  <a:pt x="97" y="111"/>
                  <a:pt x="117" y="135"/>
                </a:cubicBezTo>
                <a:cubicBezTo>
                  <a:pt x="120" y="138"/>
                  <a:pt x="123" y="135"/>
                  <a:pt x="124" y="133"/>
                </a:cubicBezTo>
                <a:cubicBezTo>
                  <a:pt x="126" y="132"/>
                  <a:pt x="154" y="107"/>
                  <a:pt x="155" y="106"/>
                </a:cubicBezTo>
                <a:cubicBezTo>
                  <a:pt x="156" y="105"/>
                  <a:pt x="158" y="102"/>
                  <a:pt x="156" y="100"/>
                </a:cubicBezTo>
                <a:cubicBezTo>
                  <a:pt x="154" y="98"/>
                  <a:pt x="146" y="88"/>
                  <a:pt x="141" y="81"/>
                </a:cubicBezTo>
                <a:cubicBezTo>
                  <a:pt x="105" y="34"/>
                  <a:pt x="240" y="2"/>
                  <a:pt x="219" y="1"/>
                </a:cubicBezTo>
                <a:cubicBezTo>
                  <a:pt x="208" y="1"/>
                  <a:pt x="166" y="0"/>
                  <a:pt x="160" y="1"/>
                </a:cubicBezTo>
                <a:cubicBezTo>
                  <a:pt x="134" y="4"/>
                  <a:pt x="102" y="28"/>
                  <a:pt x="86" y="39"/>
                </a:cubicBezTo>
                <a:cubicBezTo>
                  <a:pt x="64" y="53"/>
                  <a:pt x="57" y="62"/>
                  <a:pt x="55" y="63"/>
                </a:cubicBezTo>
                <a:cubicBezTo>
                  <a:pt x="49" y="68"/>
                  <a:pt x="54" y="80"/>
                  <a:pt x="43" y="90"/>
                </a:cubicBezTo>
                <a:cubicBezTo>
                  <a:pt x="32" y="100"/>
                  <a:pt x="25" y="92"/>
                  <a:pt x="18" y="98"/>
                </a:cubicBezTo>
                <a:cubicBezTo>
                  <a:pt x="15" y="101"/>
                  <a:pt x="5" y="108"/>
                  <a:pt x="3" y="110"/>
                </a:cubicBezTo>
                <a:cubicBezTo>
                  <a:pt x="0" y="113"/>
                  <a:pt x="0" y="117"/>
                  <a:pt x="2" y="120"/>
                </a:cubicBezTo>
                <a:cubicBezTo>
                  <a:pt x="2" y="120"/>
                  <a:pt x="28" y="148"/>
                  <a:pt x="30" y="150"/>
                </a:cubicBezTo>
                <a:cubicBezTo>
                  <a:pt x="32" y="153"/>
                  <a:pt x="38" y="155"/>
                  <a:pt x="41" y="152"/>
                </a:cubicBezTo>
                <a:cubicBezTo>
                  <a:pt x="45" y="149"/>
                  <a:pt x="54" y="141"/>
                  <a:pt x="55" y="139"/>
                </a:cubicBezTo>
                <a:cubicBezTo>
                  <a:pt x="57" y="138"/>
                  <a:pt x="54" y="122"/>
                  <a:pt x="62" y="116"/>
                </a:cubicBezTo>
                <a:close/>
                <a:moveTo>
                  <a:pt x="177" y="126"/>
                </a:moveTo>
                <a:cubicBezTo>
                  <a:pt x="174" y="123"/>
                  <a:pt x="171" y="123"/>
                  <a:pt x="169" y="125"/>
                </a:cubicBezTo>
                <a:cubicBezTo>
                  <a:pt x="140" y="150"/>
                  <a:pt x="140" y="150"/>
                  <a:pt x="140" y="150"/>
                </a:cubicBezTo>
                <a:cubicBezTo>
                  <a:pt x="138" y="152"/>
                  <a:pt x="137" y="156"/>
                  <a:pt x="139" y="158"/>
                </a:cubicBezTo>
                <a:cubicBezTo>
                  <a:pt x="305" y="347"/>
                  <a:pt x="305" y="347"/>
                  <a:pt x="305" y="347"/>
                </a:cubicBezTo>
                <a:cubicBezTo>
                  <a:pt x="309" y="352"/>
                  <a:pt x="316" y="352"/>
                  <a:pt x="320" y="348"/>
                </a:cubicBezTo>
                <a:cubicBezTo>
                  <a:pt x="340" y="332"/>
                  <a:pt x="340" y="332"/>
                  <a:pt x="340" y="332"/>
                </a:cubicBezTo>
                <a:cubicBezTo>
                  <a:pt x="344" y="328"/>
                  <a:pt x="345" y="321"/>
                  <a:pt x="341" y="317"/>
                </a:cubicBezTo>
                <a:lnTo>
                  <a:pt x="177" y="126"/>
                </a:lnTo>
                <a:close/>
                <a:moveTo>
                  <a:pt x="398" y="46"/>
                </a:moveTo>
                <a:cubicBezTo>
                  <a:pt x="396" y="36"/>
                  <a:pt x="391" y="38"/>
                  <a:pt x="389" y="42"/>
                </a:cubicBezTo>
                <a:cubicBezTo>
                  <a:pt x="386" y="46"/>
                  <a:pt x="374" y="64"/>
                  <a:pt x="369" y="72"/>
                </a:cubicBezTo>
                <a:cubicBezTo>
                  <a:pt x="364" y="80"/>
                  <a:pt x="353" y="96"/>
                  <a:pt x="331" y="80"/>
                </a:cubicBezTo>
                <a:cubicBezTo>
                  <a:pt x="308" y="64"/>
                  <a:pt x="316" y="53"/>
                  <a:pt x="320" y="45"/>
                </a:cubicBezTo>
                <a:cubicBezTo>
                  <a:pt x="324" y="38"/>
                  <a:pt x="336" y="16"/>
                  <a:pt x="338" y="13"/>
                </a:cubicBezTo>
                <a:cubicBezTo>
                  <a:pt x="340" y="11"/>
                  <a:pt x="338" y="3"/>
                  <a:pt x="330" y="6"/>
                </a:cubicBezTo>
                <a:cubicBezTo>
                  <a:pt x="323" y="9"/>
                  <a:pt x="280" y="27"/>
                  <a:pt x="274" y="51"/>
                </a:cubicBezTo>
                <a:cubicBezTo>
                  <a:pt x="268" y="76"/>
                  <a:pt x="279" y="99"/>
                  <a:pt x="257" y="121"/>
                </a:cubicBezTo>
                <a:cubicBezTo>
                  <a:pt x="230" y="149"/>
                  <a:pt x="230" y="149"/>
                  <a:pt x="230" y="149"/>
                </a:cubicBezTo>
                <a:cubicBezTo>
                  <a:pt x="257" y="181"/>
                  <a:pt x="257" y="181"/>
                  <a:pt x="257" y="181"/>
                </a:cubicBezTo>
                <a:cubicBezTo>
                  <a:pt x="290" y="149"/>
                  <a:pt x="290" y="149"/>
                  <a:pt x="290" y="149"/>
                </a:cubicBezTo>
                <a:cubicBezTo>
                  <a:pt x="298" y="141"/>
                  <a:pt x="315" y="134"/>
                  <a:pt x="330" y="137"/>
                </a:cubicBezTo>
                <a:cubicBezTo>
                  <a:pt x="363" y="144"/>
                  <a:pt x="381" y="132"/>
                  <a:pt x="391" y="112"/>
                </a:cubicBezTo>
                <a:cubicBezTo>
                  <a:pt x="401" y="94"/>
                  <a:pt x="399" y="56"/>
                  <a:pt x="398" y="46"/>
                </a:cubicBezTo>
                <a:close/>
                <a:moveTo>
                  <a:pt x="55" y="319"/>
                </a:moveTo>
                <a:cubicBezTo>
                  <a:pt x="50" y="323"/>
                  <a:pt x="50" y="330"/>
                  <a:pt x="55" y="334"/>
                </a:cubicBezTo>
                <a:cubicBezTo>
                  <a:pt x="74" y="353"/>
                  <a:pt x="74" y="353"/>
                  <a:pt x="74" y="353"/>
                </a:cubicBezTo>
                <a:cubicBezTo>
                  <a:pt x="78" y="357"/>
                  <a:pt x="84" y="355"/>
                  <a:pt x="89" y="351"/>
                </a:cubicBezTo>
                <a:cubicBezTo>
                  <a:pt x="187" y="254"/>
                  <a:pt x="187" y="254"/>
                  <a:pt x="187" y="254"/>
                </a:cubicBezTo>
                <a:cubicBezTo>
                  <a:pt x="157" y="220"/>
                  <a:pt x="157" y="220"/>
                  <a:pt x="157" y="220"/>
                </a:cubicBezTo>
                <a:lnTo>
                  <a:pt x="55" y="31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Freeform 49"/>
          <p:cNvSpPr>
            <a:spLocks noChangeAspect="1" noEditPoints="1"/>
          </p:cNvSpPr>
          <p:nvPr/>
        </p:nvSpPr>
        <p:spPr bwMode="auto">
          <a:xfrm>
            <a:off x="4407952" y="3201037"/>
            <a:ext cx="192703" cy="164134"/>
          </a:xfrm>
          <a:custGeom>
            <a:avLst/>
            <a:gdLst>
              <a:gd name="T0" fmla="*/ 182 w 400"/>
              <a:gd name="T1" fmla="*/ 180 h 340"/>
              <a:gd name="T2" fmla="*/ 218 w 400"/>
              <a:gd name="T3" fmla="*/ 180 h 340"/>
              <a:gd name="T4" fmla="*/ 218 w 400"/>
              <a:gd name="T5" fmla="*/ 220 h 340"/>
              <a:gd name="T6" fmla="*/ 400 w 400"/>
              <a:gd name="T7" fmla="*/ 220 h 340"/>
              <a:gd name="T8" fmla="*/ 396 w 400"/>
              <a:gd name="T9" fmla="*/ 103 h 340"/>
              <a:gd name="T10" fmla="*/ 356 w 400"/>
              <a:gd name="T11" fmla="*/ 60 h 340"/>
              <a:gd name="T12" fmla="*/ 292 w 400"/>
              <a:gd name="T13" fmla="*/ 60 h 340"/>
              <a:gd name="T14" fmla="*/ 268 w 400"/>
              <a:gd name="T15" fmla="*/ 15 h 340"/>
              <a:gd name="T16" fmla="*/ 244 w 400"/>
              <a:gd name="T17" fmla="*/ 0 h 340"/>
              <a:gd name="T18" fmla="*/ 155 w 400"/>
              <a:gd name="T19" fmla="*/ 0 h 340"/>
              <a:gd name="T20" fmla="*/ 132 w 400"/>
              <a:gd name="T21" fmla="*/ 15 h 340"/>
              <a:gd name="T22" fmla="*/ 108 w 400"/>
              <a:gd name="T23" fmla="*/ 60 h 340"/>
              <a:gd name="T24" fmla="*/ 44 w 400"/>
              <a:gd name="T25" fmla="*/ 60 h 340"/>
              <a:gd name="T26" fmla="*/ 4 w 400"/>
              <a:gd name="T27" fmla="*/ 103 h 340"/>
              <a:gd name="T28" fmla="*/ 0 w 400"/>
              <a:gd name="T29" fmla="*/ 220 h 340"/>
              <a:gd name="T30" fmla="*/ 182 w 400"/>
              <a:gd name="T31" fmla="*/ 220 h 340"/>
              <a:gd name="T32" fmla="*/ 182 w 400"/>
              <a:gd name="T33" fmla="*/ 180 h 340"/>
              <a:gd name="T34" fmla="*/ 153 w 400"/>
              <a:gd name="T35" fmla="*/ 38 h 340"/>
              <a:gd name="T36" fmla="*/ 169 w 400"/>
              <a:gd name="T37" fmla="*/ 28 h 340"/>
              <a:gd name="T38" fmla="*/ 230 w 400"/>
              <a:gd name="T39" fmla="*/ 28 h 340"/>
              <a:gd name="T40" fmla="*/ 247 w 400"/>
              <a:gd name="T41" fmla="*/ 38 h 340"/>
              <a:gd name="T42" fmla="*/ 258 w 400"/>
              <a:gd name="T43" fmla="*/ 60 h 340"/>
              <a:gd name="T44" fmla="*/ 141 w 400"/>
              <a:gd name="T45" fmla="*/ 60 h 340"/>
              <a:gd name="T46" fmla="*/ 153 w 400"/>
              <a:gd name="T47" fmla="*/ 38 h 340"/>
              <a:gd name="T48" fmla="*/ 218 w 400"/>
              <a:gd name="T49" fmla="*/ 280 h 340"/>
              <a:gd name="T50" fmla="*/ 182 w 400"/>
              <a:gd name="T51" fmla="*/ 280 h 340"/>
              <a:gd name="T52" fmla="*/ 182 w 400"/>
              <a:gd name="T53" fmla="*/ 240 h 340"/>
              <a:gd name="T54" fmla="*/ 10 w 400"/>
              <a:gd name="T55" fmla="*/ 240 h 340"/>
              <a:gd name="T56" fmla="*/ 14 w 400"/>
              <a:gd name="T57" fmla="*/ 306 h 340"/>
              <a:gd name="T58" fmla="*/ 50 w 400"/>
              <a:gd name="T59" fmla="*/ 340 h 340"/>
              <a:gd name="T60" fmla="*/ 350 w 400"/>
              <a:gd name="T61" fmla="*/ 340 h 340"/>
              <a:gd name="T62" fmla="*/ 386 w 400"/>
              <a:gd name="T63" fmla="*/ 306 h 340"/>
              <a:gd name="T64" fmla="*/ 390 w 400"/>
              <a:gd name="T65" fmla="*/ 240 h 340"/>
              <a:gd name="T66" fmla="*/ 218 w 400"/>
              <a:gd name="T67" fmla="*/ 240 h 340"/>
              <a:gd name="T68" fmla="*/ 218 w 400"/>
              <a:gd name="T69" fmla="*/ 280 h 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00" h="340">
                <a:moveTo>
                  <a:pt x="182" y="180"/>
                </a:moveTo>
                <a:cubicBezTo>
                  <a:pt x="218" y="180"/>
                  <a:pt x="218" y="180"/>
                  <a:pt x="218" y="180"/>
                </a:cubicBezTo>
                <a:cubicBezTo>
                  <a:pt x="218" y="220"/>
                  <a:pt x="218" y="220"/>
                  <a:pt x="218" y="220"/>
                </a:cubicBezTo>
                <a:cubicBezTo>
                  <a:pt x="400" y="220"/>
                  <a:pt x="400" y="220"/>
                  <a:pt x="400" y="220"/>
                </a:cubicBezTo>
                <a:cubicBezTo>
                  <a:pt x="400" y="220"/>
                  <a:pt x="397" y="131"/>
                  <a:pt x="396" y="103"/>
                </a:cubicBezTo>
                <a:cubicBezTo>
                  <a:pt x="395" y="76"/>
                  <a:pt x="385" y="60"/>
                  <a:pt x="356" y="60"/>
                </a:cubicBezTo>
                <a:cubicBezTo>
                  <a:pt x="292" y="60"/>
                  <a:pt x="292" y="60"/>
                  <a:pt x="292" y="60"/>
                </a:cubicBezTo>
                <a:cubicBezTo>
                  <a:pt x="282" y="41"/>
                  <a:pt x="271" y="21"/>
                  <a:pt x="268" y="15"/>
                </a:cubicBezTo>
                <a:cubicBezTo>
                  <a:pt x="261" y="2"/>
                  <a:pt x="259" y="0"/>
                  <a:pt x="244" y="0"/>
                </a:cubicBezTo>
                <a:cubicBezTo>
                  <a:pt x="155" y="0"/>
                  <a:pt x="155" y="0"/>
                  <a:pt x="155" y="0"/>
                </a:cubicBezTo>
                <a:cubicBezTo>
                  <a:pt x="141" y="0"/>
                  <a:pt x="138" y="2"/>
                  <a:pt x="132" y="15"/>
                </a:cubicBezTo>
                <a:cubicBezTo>
                  <a:pt x="129" y="21"/>
                  <a:pt x="118" y="41"/>
                  <a:pt x="108" y="60"/>
                </a:cubicBezTo>
                <a:cubicBezTo>
                  <a:pt x="44" y="60"/>
                  <a:pt x="44" y="60"/>
                  <a:pt x="44" y="60"/>
                </a:cubicBezTo>
                <a:cubicBezTo>
                  <a:pt x="14" y="60"/>
                  <a:pt x="5" y="76"/>
                  <a:pt x="4" y="103"/>
                </a:cubicBezTo>
                <a:cubicBezTo>
                  <a:pt x="3" y="129"/>
                  <a:pt x="0" y="220"/>
                  <a:pt x="0" y="220"/>
                </a:cubicBezTo>
                <a:cubicBezTo>
                  <a:pt x="182" y="220"/>
                  <a:pt x="182" y="220"/>
                  <a:pt x="182" y="220"/>
                </a:cubicBezTo>
                <a:lnTo>
                  <a:pt x="182" y="180"/>
                </a:lnTo>
                <a:close/>
                <a:moveTo>
                  <a:pt x="153" y="38"/>
                </a:moveTo>
                <a:cubicBezTo>
                  <a:pt x="157" y="30"/>
                  <a:pt x="159" y="28"/>
                  <a:pt x="169" y="28"/>
                </a:cubicBezTo>
                <a:cubicBezTo>
                  <a:pt x="230" y="28"/>
                  <a:pt x="230" y="28"/>
                  <a:pt x="230" y="28"/>
                </a:cubicBezTo>
                <a:cubicBezTo>
                  <a:pt x="241" y="28"/>
                  <a:pt x="242" y="30"/>
                  <a:pt x="247" y="38"/>
                </a:cubicBezTo>
                <a:cubicBezTo>
                  <a:pt x="248" y="41"/>
                  <a:pt x="253" y="50"/>
                  <a:pt x="258" y="60"/>
                </a:cubicBezTo>
                <a:cubicBezTo>
                  <a:pt x="141" y="60"/>
                  <a:pt x="141" y="60"/>
                  <a:pt x="141" y="60"/>
                </a:cubicBezTo>
                <a:cubicBezTo>
                  <a:pt x="146" y="50"/>
                  <a:pt x="151" y="41"/>
                  <a:pt x="153" y="38"/>
                </a:cubicBezTo>
                <a:close/>
                <a:moveTo>
                  <a:pt x="218" y="280"/>
                </a:moveTo>
                <a:cubicBezTo>
                  <a:pt x="182" y="280"/>
                  <a:pt x="182" y="280"/>
                  <a:pt x="182" y="280"/>
                </a:cubicBezTo>
                <a:cubicBezTo>
                  <a:pt x="182" y="240"/>
                  <a:pt x="182" y="240"/>
                  <a:pt x="182" y="240"/>
                </a:cubicBezTo>
                <a:cubicBezTo>
                  <a:pt x="10" y="240"/>
                  <a:pt x="10" y="240"/>
                  <a:pt x="10" y="240"/>
                </a:cubicBezTo>
                <a:cubicBezTo>
                  <a:pt x="10" y="240"/>
                  <a:pt x="12" y="276"/>
                  <a:pt x="14" y="306"/>
                </a:cubicBezTo>
                <a:cubicBezTo>
                  <a:pt x="14" y="319"/>
                  <a:pt x="18" y="340"/>
                  <a:pt x="50" y="340"/>
                </a:cubicBezTo>
                <a:cubicBezTo>
                  <a:pt x="350" y="340"/>
                  <a:pt x="350" y="340"/>
                  <a:pt x="350" y="340"/>
                </a:cubicBezTo>
                <a:cubicBezTo>
                  <a:pt x="381" y="340"/>
                  <a:pt x="385" y="319"/>
                  <a:pt x="386" y="306"/>
                </a:cubicBezTo>
                <a:cubicBezTo>
                  <a:pt x="388" y="275"/>
                  <a:pt x="390" y="240"/>
                  <a:pt x="390" y="240"/>
                </a:cubicBezTo>
                <a:cubicBezTo>
                  <a:pt x="218" y="240"/>
                  <a:pt x="218" y="240"/>
                  <a:pt x="218" y="240"/>
                </a:cubicBezTo>
                <a:lnTo>
                  <a:pt x="218" y="28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Freeform 16"/>
          <p:cNvSpPr>
            <a:spLocks noChangeAspect="1" noEditPoints="1"/>
          </p:cNvSpPr>
          <p:nvPr/>
        </p:nvSpPr>
        <p:spPr bwMode="auto">
          <a:xfrm>
            <a:off x="4152763" y="2065801"/>
            <a:ext cx="163740" cy="164134"/>
          </a:xfrm>
          <a:custGeom>
            <a:avLst/>
            <a:gdLst>
              <a:gd name="T0" fmla="*/ 136 w 360"/>
              <a:gd name="T1" fmla="*/ 226 h 361"/>
              <a:gd name="T2" fmla="*/ 56 w 360"/>
              <a:gd name="T3" fmla="*/ 194 h 361"/>
              <a:gd name="T4" fmla="*/ 56 w 360"/>
              <a:gd name="T5" fmla="*/ 221 h 361"/>
              <a:gd name="T6" fmla="*/ 136 w 360"/>
              <a:gd name="T7" fmla="*/ 253 h 361"/>
              <a:gd name="T8" fmla="*/ 136 w 360"/>
              <a:gd name="T9" fmla="*/ 226 h 361"/>
              <a:gd name="T10" fmla="*/ 136 w 360"/>
              <a:gd name="T11" fmla="*/ 143 h 361"/>
              <a:gd name="T12" fmla="*/ 56 w 360"/>
              <a:gd name="T13" fmla="*/ 111 h 361"/>
              <a:gd name="T14" fmla="*/ 56 w 360"/>
              <a:gd name="T15" fmla="*/ 138 h 361"/>
              <a:gd name="T16" fmla="*/ 136 w 360"/>
              <a:gd name="T17" fmla="*/ 170 h 361"/>
              <a:gd name="T18" fmla="*/ 136 w 360"/>
              <a:gd name="T19" fmla="*/ 143 h 361"/>
              <a:gd name="T20" fmla="*/ 351 w 360"/>
              <a:gd name="T21" fmla="*/ 4 h 361"/>
              <a:gd name="T22" fmla="*/ 332 w 360"/>
              <a:gd name="T23" fmla="*/ 2 h 361"/>
              <a:gd name="T24" fmla="*/ 180 w 360"/>
              <a:gd name="T25" fmla="*/ 63 h 361"/>
              <a:gd name="T26" fmla="*/ 27 w 360"/>
              <a:gd name="T27" fmla="*/ 2 h 361"/>
              <a:gd name="T28" fmla="*/ 8 w 360"/>
              <a:gd name="T29" fmla="*/ 4 h 361"/>
              <a:gd name="T30" fmla="*/ 0 w 360"/>
              <a:gd name="T31" fmla="*/ 21 h 361"/>
              <a:gd name="T32" fmla="*/ 0 w 360"/>
              <a:gd name="T33" fmla="*/ 277 h 361"/>
              <a:gd name="T34" fmla="*/ 12 w 360"/>
              <a:gd name="T35" fmla="*/ 295 h 361"/>
              <a:gd name="T36" fmla="*/ 172 w 360"/>
              <a:gd name="T37" fmla="*/ 359 h 361"/>
              <a:gd name="T38" fmla="*/ 176 w 360"/>
              <a:gd name="T39" fmla="*/ 361 h 361"/>
              <a:gd name="T40" fmla="*/ 180 w 360"/>
              <a:gd name="T41" fmla="*/ 361 h 361"/>
              <a:gd name="T42" fmla="*/ 184 w 360"/>
              <a:gd name="T43" fmla="*/ 361 h 361"/>
              <a:gd name="T44" fmla="*/ 187 w 360"/>
              <a:gd name="T45" fmla="*/ 359 h 361"/>
              <a:gd name="T46" fmla="*/ 347 w 360"/>
              <a:gd name="T47" fmla="*/ 295 h 361"/>
              <a:gd name="T48" fmla="*/ 360 w 360"/>
              <a:gd name="T49" fmla="*/ 277 h 361"/>
              <a:gd name="T50" fmla="*/ 360 w 360"/>
              <a:gd name="T51" fmla="*/ 21 h 361"/>
              <a:gd name="T52" fmla="*/ 351 w 360"/>
              <a:gd name="T53" fmla="*/ 4 h 361"/>
              <a:gd name="T54" fmla="*/ 160 w 360"/>
              <a:gd name="T55" fmla="*/ 320 h 361"/>
              <a:gd name="T56" fmla="*/ 32 w 360"/>
              <a:gd name="T57" fmla="*/ 269 h 361"/>
              <a:gd name="T58" fmla="*/ 32 w 360"/>
              <a:gd name="T59" fmla="*/ 45 h 361"/>
              <a:gd name="T60" fmla="*/ 160 w 360"/>
              <a:gd name="T61" fmla="*/ 96 h 361"/>
              <a:gd name="T62" fmla="*/ 160 w 360"/>
              <a:gd name="T63" fmla="*/ 320 h 361"/>
              <a:gd name="T64" fmla="*/ 328 w 360"/>
              <a:gd name="T65" fmla="*/ 269 h 361"/>
              <a:gd name="T66" fmla="*/ 200 w 360"/>
              <a:gd name="T67" fmla="*/ 320 h 361"/>
              <a:gd name="T68" fmla="*/ 200 w 360"/>
              <a:gd name="T69" fmla="*/ 96 h 361"/>
              <a:gd name="T70" fmla="*/ 328 w 360"/>
              <a:gd name="T71" fmla="*/ 45 h 361"/>
              <a:gd name="T72" fmla="*/ 328 w 360"/>
              <a:gd name="T73" fmla="*/ 269 h 361"/>
              <a:gd name="T74" fmla="*/ 304 w 360"/>
              <a:gd name="T75" fmla="*/ 194 h 361"/>
              <a:gd name="T76" fmla="*/ 224 w 360"/>
              <a:gd name="T77" fmla="*/ 226 h 361"/>
              <a:gd name="T78" fmla="*/ 224 w 360"/>
              <a:gd name="T79" fmla="*/ 253 h 361"/>
              <a:gd name="T80" fmla="*/ 304 w 360"/>
              <a:gd name="T81" fmla="*/ 221 h 361"/>
              <a:gd name="T82" fmla="*/ 304 w 360"/>
              <a:gd name="T83" fmla="*/ 194 h 361"/>
              <a:gd name="T84" fmla="*/ 304 w 360"/>
              <a:gd name="T85" fmla="*/ 111 h 361"/>
              <a:gd name="T86" fmla="*/ 224 w 360"/>
              <a:gd name="T87" fmla="*/ 143 h 361"/>
              <a:gd name="T88" fmla="*/ 224 w 360"/>
              <a:gd name="T89" fmla="*/ 170 h 361"/>
              <a:gd name="T90" fmla="*/ 304 w 360"/>
              <a:gd name="T91" fmla="*/ 138 h 361"/>
              <a:gd name="T92" fmla="*/ 304 w 360"/>
              <a:gd name="T93" fmla="*/ 111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60" h="361">
                <a:moveTo>
                  <a:pt x="136" y="226"/>
                </a:moveTo>
                <a:cubicBezTo>
                  <a:pt x="56" y="194"/>
                  <a:pt x="56" y="194"/>
                  <a:pt x="56" y="194"/>
                </a:cubicBezTo>
                <a:cubicBezTo>
                  <a:pt x="56" y="221"/>
                  <a:pt x="56" y="221"/>
                  <a:pt x="56" y="221"/>
                </a:cubicBezTo>
                <a:cubicBezTo>
                  <a:pt x="136" y="253"/>
                  <a:pt x="136" y="253"/>
                  <a:pt x="136" y="253"/>
                </a:cubicBezTo>
                <a:lnTo>
                  <a:pt x="136" y="226"/>
                </a:lnTo>
                <a:close/>
                <a:moveTo>
                  <a:pt x="136" y="143"/>
                </a:moveTo>
                <a:cubicBezTo>
                  <a:pt x="56" y="111"/>
                  <a:pt x="56" y="111"/>
                  <a:pt x="56" y="111"/>
                </a:cubicBezTo>
                <a:cubicBezTo>
                  <a:pt x="56" y="138"/>
                  <a:pt x="56" y="138"/>
                  <a:pt x="56" y="138"/>
                </a:cubicBezTo>
                <a:cubicBezTo>
                  <a:pt x="136" y="170"/>
                  <a:pt x="136" y="170"/>
                  <a:pt x="136" y="170"/>
                </a:cubicBezTo>
                <a:lnTo>
                  <a:pt x="136" y="143"/>
                </a:lnTo>
                <a:close/>
                <a:moveTo>
                  <a:pt x="351" y="4"/>
                </a:moveTo>
                <a:cubicBezTo>
                  <a:pt x="345" y="1"/>
                  <a:pt x="338" y="0"/>
                  <a:pt x="332" y="2"/>
                </a:cubicBezTo>
                <a:cubicBezTo>
                  <a:pt x="180" y="63"/>
                  <a:pt x="180" y="63"/>
                  <a:pt x="180" y="63"/>
                </a:cubicBezTo>
                <a:cubicBezTo>
                  <a:pt x="27" y="2"/>
                  <a:pt x="27" y="2"/>
                  <a:pt x="27" y="2"/>
                </a:cubicBezTo>
                <a:cubicBezTo>
                  <a:pt x="21" y="0"/>
                  <a:pt x="14" y="1"/>
                  <a:pt x="8" y="4"/>
                </a:cubicBezTo>
                <a:cubicBezTo>
                  <a:pt x="3" y="8"/>
                  <a:pt x="0" y="14"/>
                  <a:pt x="0" y="21"/>
                </a:cubicBezTo>
                <a:cubicBezTo>
                  <a:pt x="0" y="277"/>
                  <a:pt x="0" y="277"/>
                  <a:pt x="0" y="277"/>
                </a:cubicBezTo>
                <a:cubicBezTo>
                  <a:pt x="0" y="285"/>
                  <a:pt x="5" y="292"/>
                  <a:pt x="12" y="295"/>
                </a:cubicBezTo>
                <a:cubicBezTo>
                  <a:pt x="172" y="359"/>
                  <a:pt x="172" y="359"/>
                  <a:pt x="172" y="359"/>
                </a:cubicBezTo>
                <a:cubicBezTo>
                  <a:pt x="172" y="359"/>
                  <a:pt x="175" y="360"/>
                  <a:pt x="176" y="361"/>
                </a:cubicBezTo>
                <a:cubicBezTo>
                  <a:pt x="177" y="361"/>
                  <a:pt x="178" y="361"/>
                  <a:pt x="180" y="361"/>
                </a:cubicBezTo>
                <a:cubicBezTo>
                  <a:pt x="181" y="361"/>
                  <a:pt x="182" y="361"/>
                  <a:pt x="184" y="361"/>
                </a:cubicBezTo>
                <a:cubicBezTo>
                  <a:pt x="184" y="360"/>
                  <a:pt x="187" y="359"/>
                  <a:pt x="187" y="359"/>
                </a:cubicBezTo>
                <a:cubicBezTo>
                  <a:pt x="347" y="295"/>
                  <a:pt x="347" y="295"/>
                  <a:pt x="347" y="295"/>
                </a:cubicBezTo>
                <a:cubicBezTo>
                  <a:pt x="355" y="292"/>
                  <a:pt x="360" y="285"/>
                  <a:pt x="360" y="277"/>
                </a:cubicBezTo>
                <a:cubicBezTo>
                  <a:pt x="360" y="21"/>
                  <a:pt x="360" y="21"/>
                  <a:pt x="360" y="21"/>
                </a:cubicBezTo>
                <a:cubicBezTo>
                  <a:pt x="360" y="14"/>
                  <a:pt x="356" y="8"/>
                  <a:pt x="351" y="4"/>
                </a:cubicBezTo>
                <a:close/>
                <a:moveTo>
                  <a:pt x="160" y="320"/>
                </a:moveTo>
                <a:cubicBezTo>
                  <a:pt x="32" y="269"/>
                  <a:pt x="32" y="269"/>
                  <a:pt x="32" y="269"/>
                </a:cubicBezTo>
                <a:cubicBezTo>
                  <a:pt x="32" y="45"/>
                  <a:pt x="32" y="45"/>
                  <a:pt x="32" y="45"/>
                </a:cubicBezTo>
                <a:cubicBezTo>
                  <a:pt x="160" y="96"/>
                  <a:pt x="160" y="96"/>
                  <a:pt x="160" y="96"/>
                </a:cubicBezTo>
                <a:lnTo>
                  <a:pt x="160" y="320"/>
                </a:lnTo>
                <a:close/>
                <a:moveTo>
                  <a:pt x="328" y="269"/>
                </a:moveTo>
                <a:cubicBezTo>
                  <a:pt x="200" y="320"/>
                  <a:pt x="200" y="320"/>
                  <a:pt x="200" y="320"/>
                </a:cubicBezTo>
                <a:cubicBezTo>
                  <a:pt x="200" y="96"/>
                  <a:pt x="200" y="96"/>
                  <a:pt x="200" y="96"/>
                </a:cubicBezTo>
                <a:cubicBezTo>
                  <a:pt x="328" y="45"/>
                  <a:pt x="328" y="45"/>
                  <a:pt x="328" y="45"/>
                </a:cubicBezTo>
                <a:lnTo>
                  <a:pt x="328" y="269"/>
                </a:lnTo>
                <a:close/>
                <a:moveTo>
                  <a:pt x="304" y="194"/>
                </a:moveTo>
                <a:cubicBezTo>
                  <a:pt x="224" y="226"/>
                  <a:pt x="224" y="226"/>
                  <a:pt x="224" y="226"/>
                </a:cubicBezTo>
                <a:cubicBezTo>
                  <a:pt x="224" y="253"/>
                  <a:pt x="224" y="253"/>
                  <a:pt x="224" y="253"/>
                </a:cubicBezTo>
                <a:cubicBezTo>
                  <a:pt x="304" y="221"/>
                  <a:pt x="304" y="221"/>
                  <a:pt x="304" y="221"/>
                </a:cubicBezTo>
                <a:lnTo>
                  <a:pt x="304" y="194"/>
                </a:lnTo>
                <a:close/>
                <a:moveTo>
                  <a:pt x="304" y="111"/>
                </a:moveTo>
                <a:cubicBezTo>
                  <a:pt x="224" y="143"/>
                  <a:pt x="224" y="143"/>
                  <a:pt x="224" y="143"/>
                </a:cubicBezTo>
                <a:cubicBezTo>
                  <a:pt x="224" y="170"/>
                  <a:pt x="224" y="170"/>
                  <a:pt x="224" y="170"/>
                </a:cubicBezTo>
                <a:cubicBezTo>
                  <a:pt x="304" y="138"/>
                  <a:pt x="304" y="138"/>
                  <a:pt x="304" y="138"/>
                </a:cubicBezTo>
                <a:lnTo>
                  <a:pt x="304" y="11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Content Placeholder 2"/>
          <p:cNvSpPr txBox="1">
            <a:spLocks/>
          </p:cNvSpPr>
          <p:nvPr/>
        </p:nvSpPr>
        <p:spPr>
          <a:xfrm>
            <a:off x="1576500" y="2054339"/>
            <a:ext cx="630430" cy="51706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Content Placeholder 2"/>
          <p:cNvSpPr txBox="1">
            <a:spLocks/>
          </p:cNvSpPr>
          <p:nvPr/>
        </p:nvSpPr>
        <p:spPr>
          <a:xfrm>
            <a:off x="1372686" y="3467333"/>
            <a:ext cx="630430" cy="51706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Content Placeholder 2"/>
          <p:cNvSpPr txBox="1">
            <a:spLocks/>
          </p:cNvSpPr>
          <p:nvPr/>
        </p:nvSpPr>
        <p:spPr>
          <a:xfrm>
            <a:off x="2945709" y="3467333"/>
            <a:ext cx="630430" cy="51706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Content Placeholder 2"/>
          <p:cNvSpPr txBox="1">
            <a:spLocks/>
          </p:cNvSpPr>
          <p:nvPr/>
        </p:nvSpPr>
        <p:spPr>
          <a:xfrm>
            <a:off x="2737603" y="2057990"/>
            <a:ext cx="756758" cy="2585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Content Placeholder 2"/>
          <p:cNvSpPr txBox="1">
            <a:spLocks/>
          </p:cNvSpPr>
          <p:nvPr/>
        </p:nvSpPr>
        <p:spPr>
          <a:xfrm>
            <a:off x="4348086" y="2055946"/>
            <a:ext cx="630430" cy="51706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Content Placeholder 2"/>
          <p:cNvSpPr txBox="1">
            <a:spLocks/>
          </p:cNvSpPr>
          <p:nvPr/>
        </p:nvSpPr>
        <p:spPr>
          <a:xfrm>
            <a:off x="4189088" y="3467333"/>
            <a:ext cx="630430" cy="51706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Content Placeholder 2"/>
          <p:cNvSpPr txBox="1">
            <a:spLocks/>
          </p:cNvSpPr>
          <p:nvPr/>
        </p:nvSpPr>
        <p:spPr>
          <a:xfrm>
            <a:off x="5361054" y="1586934"/>
            <a:ext cx="1133365" cy="184666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Content Placeholder 2"/>
          <p:cNvSpPr txBox="1">
            <a:spLocks/>
          </p:cNvSpPr>
          <p:nvPr/>
        </p:nvSpPr>
        <p:spPr>
          <a:xfrm>
            <a:off x="5361055" y="1775709"/>
            <a:ext cx="2546099" cy="4431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361053" y="2346254"/>
            <a:ext cx="2546100" cy="1808530"/>
          </a:xfrm>
          <a:prstGeom prst="rect">
            <a:avLst/>
          </a:prstGeom>
          <a:blipFill dpi="0" rotWithShape="1">
            <a:blip r:embed="rId3" cstate="screen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zh-CN" altLang="en-US" sz="11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884679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75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25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75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75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25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  <p:bldP spid="12" grpId="0" animBg="1"/>
      <p:bldP spid="13" grpId="0" animBg="1"/>
      <p:bldP spid="14" grpId="0" animBg="1"/>
      <p:bldP spid="56" grpId="0" animBg="1"/>
      <p:bldP spid="57" grpId="0" animBg="1"/>
      <p:bldP spid="58" grpId="0" animBg="1"/>
      <p:bldP spid="59" grpId="0"/>
      <p:bldP spid="60" grpId="0"/>
      <p:bldP spid="61" grpId="0"/>
      <p:bldP spid="62" grpId="0"/>
      <p:bldP spid="63" grpId="0"/>
      <p:bldP spid="64" grpId="0"/>
      <p:bldP spid="66" grpId="0"/>
      <p:bldP spid="67" grpId="0"/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290"/>
          <p:cNvGrpSpPr/>
          <p:nvPr/>
        </p:nvGrpSpPr>
        <p:grpSpPr>
          <a:xfrm>
            <a:off x="0" y="972689"/>
            <a:ext cx="4542262" cy="3751254"/>
            <a:chOff x="-1646303" y="0"/>
            <a:chExt cx="12113363" cy="10003343"/>
          </a:xfrm>
        </p:grpSpPr>
        <p:sp>
          <p:nvSpPr>
            <p:cNvPr id="3271" name="Shape 3271"/>
            <p:cNvSpPr/>
            <p:nvPr/>
          </p:nvSpPr>
          <p:spPr>
            <a:xfrm>
              <a:off x="-1636724" y="1991671"/>
              <a:ext cx="3756471" cy="120572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2" name="Shape 3272"/>
            <p:cNvSpPr/>
            <p:nvPr/>
          </p:nvSpPr>
          <p:spPr>
            <a:xfrm>
              <a:off x="-1646303" y="3188891"/>
              <a:ext cx="3778204" cy="120572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3" name="Shape 3273"/>
            <p:cNvSpPr/>
            <p:nvPr/>
          </p:nvSpPr>
          <p:spPr>
            <a:xfrm>
              <a:off x="-1646303" y="4386111"/>
              <a:ext cx="3778204" cy="1205720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4" name="Shape 3274"/>
            <p:cNvSpPr/>
            <p:nvPr/>
          </p:nvSpPr>
          <p:spPr>
            <a:xfrm>
              <a:off x="-1646303" y="5555779"/>
              <a:ext cx="3778204" cy="1205720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5" name="Shape 3275"/>
            <p:cNvSpPr/>
            <p:nvPr/>
          </p:nvSpPr>
          <p:spPr>
            <a:xfrm>
              <a:off x="-1636724" y="6764597"/>
              <a:ext cx="3756471" cy="1205720"/>
            </a:xfrm>
            <a:prstGeom prst="rect">
              <a:avLst/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59" name="Shape 3259"/>
            <p:cNvSpPr/>
            <p:nvPr/>
          </p:nvSpPr>
          <p:spPr>
            <a:xfrm>
              <a:off x="6065230" y="6821586"/>
              <a:ext cx="4381730" cy="1143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" y="0"/>
                  </a:moveTo>
                  <a:lnTo>
                    <a:pt x="17063" y="0"/>
                  </a:lnTo>
                  <a:lnTo>
                    <a:pt x="21600" y="10796"/>
                  </a:lnTo>
                  <a:lnTo>
                    <a:pt x="17174" y="21600"/>
                  </a:lnTo>
                  <a:lnTo>
                    <a:pt x="0" y="2160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ECAE7E"/>
            </a:solidFill>
            <a:ln w="25400" cap="flat">
              <a:noFill/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60" name="Shape 3260"/>
            <p:cNvSpPr/>
            <p:nvPr/>
          </p:nvSpPr>
          <p:spPr>
            <a:xfrm>
              <a:off x="6085331" y="5620846"/>
              <a:ext cx="4381729" cy="1209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" y="0"/>
                  </a:moveTo>
                  <a:lnTo>
                    <a:pt x="17063" y="0"/>
                  </a:lnTo>
                  <a:lnTo>
                    <a:pt x="21600" y="10796"/>
                  </a:lnTo>
                  <a:lnTo>
                    <a:pt x="17174" y="21600"/>
                  </a:lnTo>
                  <a:lnTo>
                    <a:pt x="0" y="2160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ECAE7E"/>
            </a:solidFill>
            <a:ln w="25400" cap="flat">
              <a:noFill/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61" name="Shape 3261"/>
            <p:cNvSpPr/>
            <p:nvPr/>
          </p:nvSpPr>
          <p:spPr>
            <a:xfrm>
              <a:off x="6085325" y="4401350"/>
              <a:ext cx="4381729" cy="12090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" y="0"/>
                  </a:moveTo>
                  <a:lnTo>
                    <a:pt x="17063" y="0"/>
                  </a:lnTo>
                  <a:lnTo>
                    <a:pt x="21600" y="10796"/>
                  </a:lnTo>
                  <a:lnTo>
                    <a:pt x="17174" y="21600"/>
                  </a:lnTo>
                  <a:lnTo>
                    <a:pt x="0" y="2160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ECAE7E"/>
            </a:solidFill>
            <a:ln w="25400" cap="flat">
              <a:noFill/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62" name="Shape 3262"/>
            <p:cNvSpPr/>
            <p:nvPr/>
          </p:nvSpPr>
          <p:spPr>
            <a:xfrm>
              <a:off x="6067213" y="4386181"/>
              <a:ext cx="3478230" cy="1205720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63" name="Shape 3263"/>
            <p:cNvSpPr/>
            <p:nvPr/>
          </p:nvSpPr>
          <p:spPr>
            <a:xfrm>
              <a:off x="6085325" y="3173320"/>
              <a:ext cx="4381729" cy="1209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" y="0"/>
                  </a:moveTo>
                  <a:lnTo>
                    <a:pt x="17063" y="0"/>
                  </a:lnTo>
                  <a:lnTo>
                    <a:pt x="21600" y="10796"/>
                  </a:lnTo>
                  <a:lnTo>
                    <a:pt x="17174" y="21600"/>
                  </a:lnTo>
                  <a:lnTo>
                    <a:pt x="0" y="2160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ECAE7E"/>
            </a:solidFill>
            <a:ln w="25400" cap="flat">
              <a:noFill/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64" name="Shape 3264"/>
            <p:cNvSpPr/>
            <p:nvPr/>
          </p:nvSpPr>
          <p:spPr>
            <a:xfrm>
              <a:off x="6082670" y="1951919"/>
              <a:ext cx="4381729" cy="1209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" y="0"/>
                  </a:moveTo>
                  <a:lnTo>
                    <a:pt x="17063" y="0"/>
                  </a:lnTo>
                  <a:lnTo>
                    <a:pt x="21600" y="10796"/>
                  </a:lnTo>
                  <a:lnTo>
                    <a:pt x="17174" y="21600"/>
                  </a:lnTo>
                  <a:lnTo>
                    <a:pt x="0" y="2160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ECAE7E"/>
            </a:solidFill>
            <a:ln w="25400" cap="flat">
              <a:noFill/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3265" name="image2.png"/>
            <p:cNvPicPr/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991742" cy="100033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266" name="Shape 3266"/>
            <p:cNvSpPr/>
            <p:nvPr/>
          </p:nvSpPr>
          <p:spPr>
            <a:xfrm>
              <a:off x="2387685" y="1991672"/>
              <a:ext cx="3377551" cy="120571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67" name="Shape 3267"/>
            <p:cNvSpPr/>
            <p:nvPr/>
          </p:nvSpPr>
          <p:spPr>
            <a:xfrm>
              <a:off x="2382945" y="3187673"/>
              <a:ext cx="3389692" cy="120572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68" name="Shape 3268"/>
            <p:cNvSpPr/>
            <p:nvPr/>
          </p:nvSpPr>
          <p:spPr>
            <a:xfrm>
              <a:off x="2370245" y="4386112"/>
              <a:ext cx="3412431" cy="1205720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69" name="Shape 3269"/>
            <p:cNvSpPr/>
            <p:nvPr/>
          </p:nvSpPr>
          <p:spPr>
            <a:xfrm>
              <a:off x="2374985" y="5555778"/>
              <a:ext cx="3402951" cy="1205720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0" name="Shape 3270"/>
            <p:cNvSpPr/>
            <p:nvPr/>
          </p:nvSpPr>
          <p:spPr>
            <a:xfrm>
              <a:off x="2374985" y="6759738"/>
              <a:ext cx="3397652" cy="1205720"/>
            </a:xfrm>
            <a:prstGeom prst="rect">
              <a:avLst/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6" name="Shape 3276"/>
            <p:cNvSpPr/>
            <p:nvPr/>
          </p:nvSpPr>
          <p:spPr>
            <a:xfrm>
              <a:off x="6064558" y="1940941"/>
              <a:ext cx="3478231" cy="120572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7" name="Shape 3277"/>
            <p:cNvSpPr/>
            <p:nvPr/>
          </p:nvSpPr>
          <p:spPr>
            <a:xfrm>
              <a:off x="6067213" y="3162342"/>
              <a:ext cx="3478230" cy="120572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" name="Shape 3278"/>
            <p:cNvSpPr/>
            <p:nvPr/>
          </p:nvSpPr>
          <p:spPr>
            <a:xfrm>
              <a:off x="6067219" y="5609868"/>
              <a:ext cx="3478230" cy="1205720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9" name="Shape 3279"/>
            <p:cNvSpPr/>
            <p:nvPr/>
          </p:nvSpPr>
          <p:spPr>
            <a:xfrm>
              <a:off x="6072518" y="6810608"/>
              <a:ext cx="3478229" cy="1205720"/>
            </a:xfrm>
            <a:prstGeom prst="rect">
              <a:avLst/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0" name="Shape 3280"/>
            <p:cNvSpPr/>
            <p:nvPr/>
          </p:nvSpPr>
          <p:spPr>
            <a:xfrm>
              <a:off x="10181681" y="2385692"/>
              <a:ext cx="256817" cy="3416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11118"/>
                  </a:lnTo>
                  <a:lnTo>
                    <a:pt x="563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1" name="Shape 3281"/>
            <p:cNvSpPr/>
            <p:nvPr/>
          </p:nvSpPr>
          <p:spPr>
            <a:xfrm>
              <a:off x="10194381" y="3608243"/>
              <a:ext cx="256817" cy="3416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11118"/>
                  </a:lnTo>
                  <a:lnTo>
                    <a:pt x="563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2" name="Shape 3282"/>
            <p:cNvSpPr/>
            <p:nvPr/>
          </p:nvSpPr>
          <p:spPr>
            <a:xfrm>
              <a:off x="10181681" y="4833156"/>
              <a:ext cx="256817" cy="3416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11118"/>
                  </a:lnTo>
                  <a:lnTo>
                    <a:pt x="563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3" name="Shape 3283"/>
            <p:cNvSpPr/>
            <p:nvPr/>
          </p:nvSpPr>
          <p:spPr>
            <a:xfrm>
              <a:off x="10181681" y="6049166"/>
              <a:ext cx="256817" cy="3416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11118"/>
                  </a:lnTo>
                  <a:lnTo>
                    <a:pt x="563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4" name="Shape 3284"/>
            <p:cNvSpPr/>
            <p:nvPr/>
          </p:nvSpPr>
          <p:spPr>
            <a:xfrm>
              <a:off x="10168982" y="7199887"/>
              <a:ext cx="256816" cy="3416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11118"/>
                  </a:lnTo>
                  <a:lnTo>
                    <a:pt x="563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5" name="Shape 3285"/>
            <p:cNvSpPr/>
            <p:nvPr/>
          </p:nvSpPr>
          <p:spPr>
            <a:xfrm>
              <a:off x="2891591" y="2357072"/>
              <a:ext cx="2393950" cy="49244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6" name="Shape 3286"/>
            <p:cNvSpPr/>
            <p:nvPr/>
          </p:nvSpPr>
          <p:spPr>
            <a:xfrm>
              <a:off x="2891591" y="4755450"/>
              <a:ext cx="2393950" cy="49244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7" name="Shape 3287"/>
            <p:cNvSpPr/>
            <p:nvPr/>
          </p:nvSpPr>
          <p:spPr>
            <a:xfrm>
              <a:off x="2921273" y="3510677"/>
              <a:ext cx="2393950" cy="49244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8" name="Shape 3288"/>
            <p:cNvSpPr/>
            <p:nvPr/>
          </p:nvSpPr>
          <p:spPr>
            <a:xfrm>
              <a:off x="2890060" y="7174221"/>
              <a:ext cx="2393950" cy="49244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89" name="Shape 3289"/>
            <p:cNvSpPr/>
            <p:nvPr/>
          </p:nvSpPr>
          <p:spPr>
            <a:xfrm>
              <a:off x="2838487" y="6000223"/>
              <a:ext cx="2393950" cy="49244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3295"/>
          <p:cNvGrpSpPr/>
          <p:nvPr/>
        </p:nvGrpSpPr>
        <p:grpSpPr>
          <a:xfrm>
            <a:off x="5284860" y="1581101"/>
            <a:ext cx="2369808" cy="755731"/>
            <a:chOff x="0" y="0"/>
            <a:chExt cx="6319834" cy="2015277"/>
          </a:xfrm>
        </p:grpSpPr>
        <p:sp>
          <p:nvSpPr>
            <p:cNvPr id="3291" name="Shape 3291"/>
            <p:cNvSpPr/>
            <p:nvPr/>
          </p:nvSpPr>
          <p:spPr>
            <a:xfrm>
              <a:off x="0" y="242490"/>
              <a:ext cx="864618" cy="1772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 anchorCtr="0">
              <a:sp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92" name="Shape 3292"/>
            <p:cNvSpPr/>
            <p:nvPr/>
          </p:nvSpPr>
          <p:spPr>
            <a:xfrm>
              <a:off x="211870" y="348548"/>
              <a:ext cx="760935" cy="98488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>
                <a:defRPr sz="3000">
                  <a:solidFill>
                    <a:srgbClr val="828589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93" name="Shape 3293"/>
            <p:cNvSpPr/>
            <p:nvPr/>
          </p:nvSpPr>
          <p:spPr>
            <a:xfrm>
              <a:off x="1231281" y="0"/>
              <a:ext cx="2393950" cy="4924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 algn="l">
                <a:defRPr sz="2800">
                  <a:solidFill>
                    <a:srgbClr val="4A5E6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94" name="Shape 3294"/>
            <p:cNvSpPr/>
            <p:nvPr/>
          </p:nvSpPr>
          <p:spPr>
            <a:xfrm>
              <a:off x="1269381" y="539889"/>
              <a:ext cx="5050453" cy="88639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 anchorCtr="0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300"/>
          <p:cNvGrpSpPr/>
          <p:nvPr/>
        </p:nvGrpSpPr>
        <p:grpSpPr>
          <a:xfrm>
            <a:off x="5284859" y="2091971"/>
            <a:ext cx="2376951" cy="753812"/>
            <a:chOff x="0" y="0"/>
            <a:chExt cx="6338884" cy="2010163"/>
          </a:xfrm>
        </p:grpSpPr>
        <p:sp>
          <p:nvSpPr>
            <p:cNvPr id="3296" name="Shape 3296"/>
            <p:cNvSpPr/>
            <p:nvPr/>
          </p:nvSpPr>
          <p:spPr>
            <a:xfrm>
              <a:off x="0" y="237373"/>
              <a:ext cx="864618" cy="177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 anchorCtr="0">
              <a:sp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97" name="Shape 3297"/>
            <p:cNvSpPr/>
            <p:nvPr/>
          </p:nvSpPr>
          <p:spPr>
            <a:xfrm>
              <a:off x="211873" y="310448"/>
              <a:ext cx="760935" cy="98488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>
                <a:defRPr sz="3000">
                  <a:solidFill>
                    <a:srgbClr val="828589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98" name="Shape 3298"/>
            <p:cNvSpPr/>
            <p:nvPr/>
          </p:nvSpPr>
          <p:spPr>
            <a:xfrm>
              <a:off x="1250330" y="0"/>
              <a:ext cx="2393950" cy="49244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 algn="l">
                <a:defRPr sz="28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99" name="Shape 3299"/>
            <p:cNvSpPr/>
            <p:nvPr/>
          </p:nvSpPr>
          <p:spPr>
            <a:xfrm>
              <a:off x="1288431" y="539890"/>
              <a:ext cx="5050453" cy="8863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 anchorCtr="0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305"/>
          <p:cNvGrpSpPr/>
          <p:nvPr/>
        </p:nvGrpSpPr>
        <p:grpSpPr>
          <a:xfrm>
            <a:off x="5284859" y="2593315"/>
            <a:ext cx="2376951" cy="764012"/>
            <a:chOff x="0" y="0"/>
            <a:chExt cx="6338884" cy="2037361"/>
          </a:xfrm>
        </p:grpSpPr>
        <p:sp>
          <p:nvSpPr>
            <p:cNvPr id="3301" name="Shape 3301"/>
            <p:cNvSpPr/>
            <p:nvPr/>
          </p:nvSpPr>
          <p:spPr>
            <a:xfrm>
              <a:off x="0" y="264573"/>
              <a:ext cx="864618" cy="17727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 anchorCtr="0">
              <a:sp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02" name="Shape 3302"/>
            <p:cNvSpPr/>
            <p:nvPr/>
          </p:nvSpPr>
          <p:spPr>
            <a:xfrm>
              <a:off x="211873" y="297749"/>
              <a:ext cx="760935" cy="98488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>
                <a:defRPr sz="3000">
                  <a:solidFill>
                    <a:srgbClr val="828589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03" name="Shape 3303"/>
            <p:cNvSpPr/>
            <p:nvPr/>
          </p:nvSpPr>
          <p:spPr>
            <a:xfrm>
              <a:off x="1250330" y="0"/>
              <a:ext cx="2393950" cy="49244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 algn="l">
                <a:defRPr sz="2800">
                  <a:solidFill>
                    <a:srgbClr val="FBBE48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04" name="Shape 3304"/>
            <p:cNvSpPr/>
            <p:nvPr/>
          </p:nvSpPr>
          <p:spPr>
            <a:xfrm>
              <a:off x="1288431" y="539892"/>
              <a:ext cx="5050453" cy="88639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 anchorCtr="0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3310"/>
          <p:cNvGrpSpPr/>
          <p:nvPr/>
        </p:nvGrpSpPr>
        <p:grpSpPr>
          <a:xfrm>
            <a:off x="5284859" y="3105558"/>
            <a:ext cx="2359876" cy="755087"/>
            <a:chOff x="0" y="0"/>
            <a:chExt cx="6293347" cy="2013563"/>
          </a:xfrm>
        </p:grpSpPr>
        <p:sp>
          <p:nvSpPr>
            <p:cNvPr id="3306" name="Shape 3306"/>
            <p:cNvSpPr/>
            <p:nvPr/>
          </p:nvSpPr>
          <p:spPr>
            <a:xfrm>
              <a:off x="0" y="240773"/>
              <a:ext cx="864618" cy="1772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 anchorCtr="0">
              <a:sp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07" name="Shape 3307"/>
            <p:cNvSpPr/>
            <p:nvPr/>
          </p:nvSpPr>
          <p:spPr>
            <a:xfrm>
              <a:off x="211870" y="310904"/>
              <a:ext cx="760935" cy="98488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>
                <a:defRPr sz="3000">
                  <a:solidFill>
                    <a:srgbClr val="828589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08" name="Shape 3308"/>
            <p:cNvSpPr/>
            <p:nvPr/>
          </p:nvSpPr>
          <p:spPr>
            <a:xfrm>
              <a:off x="1204794" y="0"/>
              <a:ext cx="2393950" cy="49244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 algn="l">
                <a:defRPr sz="28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09" name="Shape 3309"/>
            <p:cNvSpPr/>
            <p:nvPr/>
          </p:nvSpPr>
          <p:spPr>
            <a:xfrm>
              <a:off x="1242895" y="539890"/>
              <a:ext cx="5050452" cy="8863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 anchorCtr="0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315"/>
          <p:cNvGrpSpPr/>
          <p:nvPr/>
        </p:nvGrpSpPr>
        <p:grpSpPr>
          <a:xfrm>
            <a:off x="5284859" y="3617798"/>
            <a:ext cx="2369808" cy="740409"/>
            <a:chOff x="0" y="0"/>
            <a:chExt cx="6319833" cy="1974421"/>
          </a:xfrm>
        </p:grpSpPr>
        <p:sp>
          <p:nvSpPr>
            <p:cNvPr id="3311" name="Shape 3311"/>
            <p:cNvSpPr/>
            <p:nvPr/>
          </p:nvSpPr>
          <p:spPr>
            <a:xfrm>
              <a:off x="0" y="201632"/>
              <a:ext cx="864618" cy="17727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 anchorCtr="0">
              <a:sp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12" name="Shape 3312"/>
            <p:cNvSpPr/>
            <p:nvPr/>
          </p:nvSpPr>
          <p:spPr>
            <a:xfrm>
              <a:off x="211873" y="256957"/>
              <a:ext cx="760935" cy="98488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>
                <a:defRPr sz="3000">
                  <a:solidFill>
                    <a:srgbClr val="828589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05</a:t>
              </a:r>
              <a:endParaRPr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13" name="Shape 3313"/>
            <p:cNvSpPr/>
            <p:nvPr/>
          </p:nvSpPr>
          <p:spPr>
            <a:xfrm>
              <a:off x="1231278" y="0"/>
              <a:ext cx="2393949" cy="49244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 anchorCtr="0">
              <a:spAutoFit/>
            </a:bodyPr>
            <a:lstStyle>
              <a:lvl1pPr algn="l">
                <a:defRPr sz="28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314" name="Shape 3314"/>
            <p:cNvSpPr/>
            <p:nvPr/>
          </p:nvSpPr>
          <p:spPr>
            <a:xfrm>
              <a:off x="1269381" y="539893"/>
              <a:ext cx="5050452" cy="8863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 anchorCtr="0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8421414"/>
      </p:ext>
    </p:extLst>
  </p:cSld>
  <p:clrMapOvr>
    <a:masterClrMapping/>
  </p:clrMapOvr>
  <p:transition spd="med">
    <p:random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8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8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8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8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3" grpId="0" advAuto="0"/>
      <p:bldP spid="4" grpId="0" advAuto="0"/>
      <p:bldP spid="5" grpId="0" advAuto="0"/>
      <p:bldP spid="6" grpId="0" advAuto="0"/>
      <p:bldP spid="7" grpId="0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9"/>
          <p:cNvGrpSpPr/>
          <p:nvPr/>
        </p:nvGrpSpPr>
        <p:grpSpPr>
          <a:xfrm>
            <a:off x="2609216" y="1574887"/>
            <a:ext cx="2981157" cy="4108378"/>
            <a:chOff x="1079500" y="969962"/>
            <a:chExt cx="8877301" cy="12233276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079500" y="4344988"/>
              <a:ext cx="5178425" cy="7847013"/>
            </a:xfrm>
            <a:custGeom>
              <a:avLst/>
              <a:gdLst>
                <a:gd name="T0" fmla="*/ 245 w 245"/>
                <a:gd name="T1" fmla="*/ 0 h 372"/>
                <a:gd name="T2" fmla="*/ 5 w 245"/>
                <a:gd name="T3" fmla="*/ 353 h 372"/>
                <a:gd name="T4" fmla="*/ 14 w 245"/>
                <a:gd name="T5" fmla="*/ 371 h 372"/>
                <a:gd name="T6" fmla="*/ 15 w 245"/>
                <a:gd name="T7" fmla="*/ 372 h 372"/>
                <a:gd name="T8" fmla="*/ 245 w 245"/>
                <a:gd name="T9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2">
                  <a:moveTo>
                    <a:pt x="245" y="0"/>
                  </a:moveTo>
                  <a:cubicBezTo>
                    <a:pt x="97" y="179"/>
                    <a:pt x="1" y="321"/>
                    <a:pt x="5" y="353"/>
                  </a:cubicBezTo>
                  <a:cubicBezTo>
                    <a:pt x="7" y="358"/>
                    <a:pt x="11" y="366"/>
                    <a:pt x="14" y="371"/>
                  </a:cubicBezTo>
                  <a:cubicBezTo>
                    <a:pt x="15" y="372"/>
                    <a:pt x="15" y="372"/>
                    <a:pt x="15" y="372"/>
                  </a:cubicBezTo>
                  <a:cubicBezTo>
                    <a:pt x="0" y="335"/>
                    <a:pt x="129" y="148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565275" y="5335588"/>
              <a:ext cx="5178425" cy="7867650"/>
            </a:xfrm>
            <a:custGeom>
              <a:avLst/>
              <a:gdLst>
                <a:gd name="T0" fmla="*/ 245 w 245"/>
                <a:gd name="T1" fmla="*/ 0 h 373"/>
                <a:gd name="T2" fmla="*/ 5 w 245"/>
                <a:gd name="T3" fmla="*/ 353 h 373"/>
                <a:gd name="T4" fmla="*/ 14 w 245"/>
                <a:gd name="T5" fmla="*/ 372 h 373"/>
                <a:gd name="T6" fmla="*/ 15 w 245"/>
                <a:gd name="T7" fmla="*/ 373 h 373"/>
                <a:gd name="T8" fmla="*/ 245 w 245"/>
                <a:gd name="T9" fmla="*/ 0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3">
                  <a:moveTo>
                    <a:pt x="245" y="0"/>
                  </a:moveTo>
                  <a:cubicBezTo>
                    <a:pt x="97" y="180"/>
                    <a:pt x="1" y="322"/>
                    <a:pt x="5" y="353"/>
                  </a:cubicBezTo>
                  <a:cubicBezTo>
                    <a:pt x="7" y="359"/>
                    <a:pt x="11" y="367"/>
                    <a:pt x="14" y="372"/>
                  </a:cubicBezTo>
                  <a:cubicBezTo>
                    <a:pt x="15" y="373"/>
                    <a:pt x="15" y="373"/>
                    <a:pt x="15" y="373"/>
                  </a:cubicBezTo>
                  <a:cubicBezTo>
                    <a:pt x="0" y="335"/>
                    <a:pt x="130" y="149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3954463" y="1011237"/>
              <a:ext cx="5283199" cy="6391276"/>
            </a:xfrm>
            <a:custGeom>
              <a:avLst/>
              <a:gdLst>
                <a:gd name="T0" fmla="*/ 84 w 250"/>
                <a:gd name="T1" fmla="*/ 232 h 303"/>
                <a:gd name="T2" fmla="*/ 79 w 250"/>
                <a:gd name="T3" fmla="*/ 226 h 303"/>
                <a:gd name="T4" fmla="*/ 66 w 250"/>
                <a:gd name="T5" fmla="*/ 218 h 303"/>
                <a:gd name="T6" fmla="*/ 66 w 250"/>
                <a:gd name="T7" fmla="*/ 218 h 303"/>
                <a:gd name="T8" fmla="*/ 132 w 250"/>
                <a:gd name="T9" fmla="*/ 225 h 303"/>
                <a:gd name="T10" fmla="*/ 177 w 250"/>
                <a:gd name="T11" fmla="*/ 217 h 303"/>
                <a:gd name="T12" fmla="*/ 65 w 250"/>
                <a:gd name="T13" fmla="*/ 192 h 303"/>
                <a:gd name="T14" fmla="*/ 65 w 250"/>
                <a:gd name="T15" fmla="*/ 192 h 303"/>
                <a:gd name="T16" fmla="*/ 65 w 250"/>
                <a:gd name="T17" fmla="*/ 190 h 303"/>
                <a:gd name="T18" fmla="*/ 65 w 250"/>
                <a:gd name="T19" fmla="*/ 191 h 303"/>
                <a:gd name="T20" fmla="*/ 67 w 250"/>
                <a:gd name="T21" fmla="*/ 186 h 303"/>
                <a:gd name="T22" fmla="*/ 66 w 250"/>
                <a:gd name="T23" fmla="*/ 187 h 303"/>
                <a:gd name="T24" fmla="*/ 68 w 250"/>
                <a:gd name="T25" fmla="*/ 185 h 303"/>
                <a:gd name="T26" fmla="*/ 68 w 250"/>
                <a:gd name="T27" fmla="*/ 185 h 303"/>
                <a:gd name="T28" fmla="*/ 68 w 250"/>
                <a:gd name="T29" fmla="*/ 184 h 303"/>
                <a:gd name="T30" fmla="*/ 68 w 250"/>
                <a:gd name="T31" fmla="*/ 184 h 303"/>
                <a:gd name="T32" fmla="*/ 69 w 250"/>
                <a:gd name="T33" fmla="*/ 182 h 303"/>
                <a:gd name="T34" fmla="*/ 70 w 250"/>
                <a:gd name="T35" fmla="*/ 180 h 303"/>
                <a:gd name="T36" fmla="*/ 69 w 250"/>
                <a:gd name="T37" fmla="*/ 182 h 303"/>
                <a:gd name="T38" fmla="*/ 70 w 250"/>
                <a:gd name="T39" fmla="*/ 179 h 303"/>
                <a:gd name="T40" fmla="*/ 72 w 250"/>
                <a:gd name="T41" fmla="*/ 177 h 303"/>
                <a:gd name="T42" fmla="*/ 73 w 250"/>
                <a:gd name="T43" fmla="*/ 174 h 303"/>
                <a:gd name="T44" fmla="*/ 73 w 250"/>
                <a:gd name="T45" fmla="*/ 173 h 303"/>
                <a:gd name="T46" fmla="*/ 73 w 250"/>
                <a:gd name="T47" fmla="*/ 173 h 303"/>
                <a:gd name="T48" fmla="*/ 47 w 250"/>
                <a:gd name="T49" fmla="*/ 146 h 303"/>
                <a:gd name="T50" fmla="*/ 47 w 250"/>
                <a:gd name="T51" fmla="*/ 146 h 303"/>
                <a:gd name="T52" fmla="*/ 62 w 250"/>
                <a:gd name="T53" fmla="*/ 133 h 303"/>
                <a:gd name="T54" fmla="*/ 80 w 250"/>
                <a:gd name="T55" fmla="*/ 126 h 303"/>
                <a:gd name="T56" fmla="*/ 80 w 250"/>
                <a:gd name="T57" fmla="*/ 126 h 303"/>
                <a:gd name="T58" fmla="*/ 97 w 250"/>
                <a:gd name="T59" fmla="*/ 128 h 303"/>
                <a:gd name="T60" fmla="*/ 103 w 250"/>
                <a:gd name="T61" fmla="*/ 119 h 303"/>
                <a:gd name="T62" fmla="*/ 103 w 250"/>
                <a:gd name="T63" fmla="*/ 119 h 303"/>
                <a:gd name="T64" fmla="*/ 108 w 250"/>
                <a:gd name="T65" fmla="*/ 110 h 303"/>
                <a:gd name="T66" fmla="*/ 103 w 250"/>
                <a:gd name="T67" fmla="*/ 118 h 303"/>
                <a:gd name="T68" fmla="*/ 128 w 250"/>
                <a:gd name="T69" fmla="*/ 79 h 303"/>
                <a:gd name="T70" fmla="*/ 123 w 250"/>
                <a:gd name="T71" fmla="*/ 87 h 303"/>
                <a:gd name="T72" fmla="*/ 113 w 250"/>
                <a:gd name="T73" fmla="*/ 102 h 303"/>
                <a:gd name="T74" fmla="*/ 133 w 250"/>
                <a:gd name="T75" fmla="*/ 72 h 303"/>
                <a:gd name="T76" fmla="*/ 140 w 250"/>
                <a:gd name="T77" fmla="*/ 62 h 303"/>
                <a:gd name="T78" fmla="*/ 140 w 250"/>
                <a:gd name="T79" fmla="*/ 62 h 303"/>
                <a:gd name="T80" fmla="*/ 161 w 250"/>
                <a:gd name="T81" fmla="*/ 37 h 303"/>
                <a:gd name="T82" fmla="*/ 178 w 250"/>
                <a:gd name="T83" fmla="*/ 22 h 303"/>
                <a:gd name="T84" fmla="*/ 178 w 250"/>
                <a:gd name="T85" fmla="*/ 22 h 303"/>
                <a:gd name="T86" fmla="*/ 181 w 250"/>
                <a:gd name="T87" fmla="*/ 19 h 303"/>
                <a:gd name="T88" fmla="*/ 183 w 250"/>
                <a:gd name="T89" fmla="*/ 18 h 303"/>
                <a:gd name="T90" fmla="*/ 189 w 250"/>
                <a:gd name="T91" fmla="*/ 15 h 303"/>
                <a:gd name="T92" fmla="*/ 207 w 250"/>
                <a:gd name="T93" fmla="*/ 8 h 303"/>
                <a:gd name="T94" fmla="*/ 229 w 250"/>
                <a:gd name="T95" fmla="*/ 3 h 303"/>
                <a:gd name="T96" fmla="*/ 219 w 250"/>
                <a:gd name="T97" fmla="*/ 5 h 303"/>
                <a:gd name="T98" fmla="*/ 228 w 250"/>
                <a:gd name="T99" fmla="*/ 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0" h="303">
                  <a:moveTo>
                    <a:pt x="79" y="226"/>
                  </a:moveTo>
                  <a:cubicBezTo>
                    <a:pt x="77" y="227"/>
                    <a:pt x="77" y="227"/>
                    <a:pt x="77" y="227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92" y="239"/>
                    <a:pt x="92" y="239"/>
                    <a:pt x="92" y="239"/>
                  </a:cubicBezTo>
                  <a:cubicBezTo>
                    <a:pt x="94" y="239"/>
                    <a:pt x="94" y="239"/>
                    <a:pt x="94" y="239"/>
                  </a:cubicBezTo>
                  <a:cubicBezTo>
                    <a:pt x="79" y="226"/>
                    <a:pt x="79" y="226"/>
                    <a:pt x="79" y="226"/>
                  </a:cubicBezTo>
                  <a:moveTo>
                    <a:pt x="66" y="214"/>
                  </a:moveTo>
                  <a:cubicBezTo>
                    <a:pt x="66" y="214"/>
                    <a:pt x="66" y="214"/>
                    <a:pt x="66" y="214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6" y="214"/>
                    <a:pt x="66" y="214"/>
                    <a:pt x="66" y="214"/>
                  </a:cubicBezTo>
                  <a:moveTo>
                    <a:pt x="171" y="194"/>
                  </a:moveTo>
                  <a:cubicBezTo>
                    <a:pt x="156" y="207"/>
                    <a:pt x="142" y="217"/>
                    <a:pt x="132" y="225"/>
                  </a:cubicBezTo>
                  <a:cubicBezTo>
                    <a:pt x="133" y="238"/>
                    <a:pt x="98" y="287"/>
                    <a:pt x="98" y="287"/>
                  </a:cubicBezTo>
                  <a:cubicBezTo>
                    <a:pt x="98" y="303"/>
                    <a:pt x="98" y="303"/>
                    <a:pt x="98" y="303"/>
                  </a:cubicBezTo>
                  <a:cubicBezTo>
                    <a:pt x="129" y="271"/>
                    <a:pt x="171" y="249"/>
                    <a:pt x="177" y="217"/>
                  </a:cubicBezTo>
                  <a:cubicBezTo>
                    <a:pt x="179" y="205"/>
                    <a:pt x="176" y="198"/>
                    <a:pt x="171" y="194"/>
                  </a:cubicBezTo>
                  <a:moveTo>
                    <a:pt x="65" y="192"/>
                  </a:moveTo>
                  <a:cubicBezTo>
                    <a:pt x="65" y="192"/>
                    <a:pt x="65" y="192"/>
                    <a:pt x="65" y="192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5" y="192"/>
                    <a:pt x="65" y="192"/>
                    <a:pt x="65" y="192"/>
                  </a:cubicBezTo>
                  <a:moveTo>
                    <a:pt x="66" y="188"/>
                  </a:moveTo>
                  <a:cubicBezTo>
                    <a:pt x="66" y="188"/>
                    <a:pt x="66" y="188"/>
                    <a:pt x="66" y="188"/>
                  </a:cubicBezTo>
                  <a:cubicBezTo>
                    <a:pt x="66" y="189"/>
                    <a:pt x="65" y="190"/>
                    <a:pt x="65" y="190"/>
                  </a:cubicBezTo>
                  <a:cubicBezTo>
                    <a:pt x="65" y="190"/>
                    <a:pt x="65" y="190"/>
                    <a:pt x="65" y="190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0"/>
                    <a:pt x="65" y="189"/>
                    <a:pt x="66" y="188"/>
                  </a:cubicBezTo>
                  <a:moveTo>
                    <a:pt x="67" y="186"/>
                  </a:moveTo>
                  <a:cubicBezTo>
                    <a:pt x="67" y="186"/>
                    <a:pt x="67" y="186"/>
                    <a:pt x="67" y="186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7"/>
                    <a:pt x="66" y="187"/>
                    <a:pt x="66" y="187"/>
                  </a:cubicBezTo>
                  <a:cubicBezTo>
                    <a:pt x="67" y="187"/>
                    <a:pt x="67" y="186"/>
                    <a:pt x="67" y="186"/>
                  </a:cubicBezTo>
                  <a:moveTo>
                    <a:pt x="68" y="185"/>
                  </a:moveTo>
                  <a:cubicBezTo>
                    <a:pt x="68" y="185"/>
                    <a:pt x="68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7" y="185"/>
                    <a:pt x="67" y="185"/>
                    <a:pt x="67" y="185"/>
                  </a:cubicBezTo>
                  <a:cubicBezTo>
                    <a:pt x="67" y="185"/>
                    <a:pt x="67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moveTo>
                    <a:pt x="68" y="184"/>
                  </a:move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moveTo>
                    <a:pt x="69" y="182"/>
                  </a:move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moveTo>
                    <a:pt x="70" y="180"/>
                  </a:moveTo>
                  <a:cubicBezTo>
                    <a:pt x="70" y="180"/>
                    <a:pt x="70" y="180"/>
                    <a:pt x="70" y="180"/>
                  </a:cubicBezTo>
                  <a:cubicBezTo>
                    <a:pt x="70" y="180"/>
                    <a:pt x="70" y="181"/>
                    <a:pt x="69" y="181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70" y="181"/>
                    <a:pt x="70" y="180"/>
                    <a:pt x="70" y="180"/>
                  </a:cubicBezTo>
                  <a:moveTo>
                    <a:pt x="71" y="179"/>
                  </a:moveTo>
                  <a:cubicBezTo>
                    <a:pt x="70" y="179"/>
                    <a:pt x="70" y="179"/>
                    <a:pt x="70" y="179"/>
                  </a:cubicBezTo>
                  <a:cubicBezTo>
                    <a:pt x="70" y="180"/>
                    <a:pt x="70" y="180"/>
                    <a:pt x="70" y="180"/>
                  </a:cubicBezTo>
                  <a:cubicBezTo>
                    <a:pt x="71" y="179"/>
                    <a:pt x="71" y="179"/>
                    <a:pt x="71" y="179"/>
                  </a:cubicBezTo>
                  <a:moveTo>
                    <a:pt x="72" y="177"/>
                  </a:moveTo>
                  <a:cubicBezTo>
                    <a:pt x="71" y="177"/>
                    <a:pt x="71" y="178"/>
                    <a:pt x="71" y="178"/>
                  </a:cubicBezTo>
                  <a:cubicBezTo>
                    <a:pt x="71" y="178"/>
                    <a:pt x="71" y="177"/>
                    <a:pt x="72" y="177"/>
                  </a:cubicBezTo>
                  <a:moveTo>
                    <a:pt x="73" y="174"/>
                  </a:moveTo>
                  <a:cubicBezTo>
                    <a:pt x="73" y="174"/>
                    <a:pt x="73" y="175"/>
                    <a:pt x="72" y="175"/>
                  </a:cubicBezTo>
                  <a:cubicBezTo>
                    <a:pt x="73" y="175"/>
                    <a:pt x="73" y="174"/>
                    <a:pt x="73" y="174"/>
                  </a:cubicBezTo>
                  <a:moveTo>
                    <a:pt x="73" y="173"/>
                  </a:move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moveTo>
                    <a:pt x="47" y="146"/>
                  </a:moveTo>
                  <a:cubicBezTo>
                    <a:pt x="31" y="166"/>
                    <a:pt x="18" y="195"/>
                    <a:pt x="0" y="220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18" y="195"/>
                    <a:pt x="31" y="166"/>
                    <a:pt x="47" y="146"/>
                  </a:cubicBezTo>
                  <a:moveTo>
                    <a:pt x="73" y="128"/>
                  </a:moveTo>
                  <a:cubicBezTo>
                    <a:pt x="72" y="128"/>
                    <a:pt x="72" y="128"/>
                    <a:pt x="72" y="128"/>
                  </a:cubicBezTo>
                  <a:cubicBezTo>
                    <a:pt x="68" y="129"/>
                    <a:pt x="65" y="131"/>
                    <a:pt x="62" y="133"/>
                  </a:cubicBezTo>
                  <a:cubicBezTo>
                    <a:pt x="65" y="131"/>
                    <a:pt x="68" y="129"/>
                    <a:pt x="72" y="128"/>
                  </a:cubicBezTo>
                  <a:cubicBezTo>
                    <a:pt x="72" y="128"/>
                    <a:pt x="72" y="128"/>
                    <a:pt x="73" y="128"/>
                  </a:cubicBezTo>
                  <a:moveTo>
                    <a:pt x="80" y="126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80" y="126"/>
                    <a:pt x="79" y="126"/>
                    <a:pt x="79" y="126"/>
                  </a:cubicBezTo>
                  <a:cubicBezTo>
                    <a:pt x="79" y="126"/>
                    <a:pt x="80" y="126"/>
                    <a:pt x="80" y="126"/>
                  </a:cubicBezTo>
                  <a:moveTo>
                    <a:pt x="100" y="123"/>
                  </a:moveTo>
                  <a:cubicBezTo>
                    <a:pt x="100" y="124"/>
                    <a:pt x="100" y="124"/>
                    <a:pt x="100" y="124"/>
                  </a:cubicBezTo>
                  <a:cubicBezTo>
                    <a:pt x="99" y="126"/>
                    <a:pt x="98" y="127"/>
                    <a:pt x="97" y="128"/>
                  </a:cubicBezTo>
                  <a:cubicBezTo>
                    <a:pt x="98" y="127"/>
                    <a:pt x="99" y="126"/>
                    <a:pt x="100" y="124"/>
                  </a:cubicBezTo>
                  <a:cubicBezTo>
                    <a:pt x="100" y="124"/>
                    <a:pt x="100" y="124"/>
                    <a:pt x="100" y="123"/>
                  </a:cubicBezTo>
                  <a:moveTo>
                    <a:pt x="103" y="119"/>
                  </a:moveTo>
                  <a:cubicBezTo>
                    <a:pt x="102" y="120"/>
                    <a:pt x="101" y="122"/>
                    <a:pt x="101" y="123"/>
                  </a:cubicBezTo>
                  <a:cubicBezTo>
                    <a:pt x="101" y="123"/>
                    <a:pt x="101" y="123"/>
                    <a:pt x="101" y="123"/>
                  </a:cubicBezTo>
                  <a:cubicBezTo>
                    <a:pt x="101" y="122"/>
                    <a:pt x="102" y="121"/>
                    <a:pt x="103" y="119"/>
                  </a:cubicBezTo>
                  <a:moveTo>
                    <a:pt x="111" y="106"/>
                  </a:moveTo>
                  <a:cubicBezTo>
                    <a:pt x="110" y="107"/>
                    <a:pt x="109" y="108"/>
                    <a:pt x="108" y="110"/>
                  </a:cubicBezTo>
                  <a:cubicBezTo>
                    <a:pt x="108" y="110"/>
                    <a:pt x="108" y="110"/>
                    <a:pt x="108" y="110"/>
                  </a:cubicBezTo>
                  <a:cubicBezTo>
                    <a:pt x="107" y="113"/>
                    <a:pt x="105" y="115"/>
                    <a:pt x="104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6" y="114"/>
                    <a:pt x="108" y="110"/>
                    <a:pt x="111" y="106"/>
                  </a:cubicBezTo>
                  <a:moveTo>
                    <a:pt x="128" y="79"/>
                  </a:moveTo>
                  <a:cubicBezTo>
                    <a:pt x="128" y="79"/>
                    <a:pt x="128" y="79"/>
                    <a:pt x="128" y="79"/>
                  </a:cubicBezTo>
                  <a:cubicBezTo>
                    <a:pt x="127" y="81"/>
                    <a:pt x="125" y="83"/>
                    <a:pt x="123" y="86"/>
                  </a:cubicBezTo>
                  <a:cubicBezTo>
                    <a:pt x="123" y="87"/>
                    <a:pt x="123" y="87"/>
                    <a:pt x="123" y="87"/>
                  </a:cubicBezTo>
                  <a:cubicBezTo>
                    <a:pt x="121" y="89"/>
                    <a:pt x="120" y="91"/>
                    <a:pt x="118" y="94"/>
                  </a:cubicBezTo>
                  <a:cubicBezTo>
                    <a:pt x="118" y="94"/>
                    <a:pt x="118" y="94"/>
                    <a:pt x="118" y="94"/>
                  </a:cubicBezTo>
                  <a:cubicBezTo>
                    <a:pt x="116" y="97"/>
                    <a:pt x="115" y="99"/>
                    <a:pt x="113" y="102"/>
                  </a:cubicBezTo>
                  <a:cubicBezTo>
                    <a:pt x="113" y="102"/>
                    <a:pt x="113" y="102"/>
                    <a:pt x="113" y="102"/>
                  </a:cubicBezTo>
                  <a:cubicBezTo>
                    <a:pt x="118" y="94"/>
                    <a:pt x="123" y="86"/>
                    <a:pt x="128" y="79"/>
                  </a:cubicBezTo>
                  <a:moveTo>
                    <a:pt x="133" y="72"/>
                  </a:moveTo>
                  <a:cubicBezTo>
                    <a:pt x="132" y="73"/>
                    <a:pt x="132" y="74"/>
                    <a:pt x="131" y="75"/>
                  </a:cubicBezTo>
                  <a:cubicBezTo>
                    <a:pt x="132" y="74"/>
                    <a:pt x="132" y="73"/>
                    <a:pt x="133" y="72"/>
                  </a:cubicBezTo>
                  <a:moveTo>
                    <a:pt x="140" y="62"/>
                  </a:moveTo>
                  <a:cubicBezTo>
                    <a:pt x="140" y="62"/>
                    <a:pt x="140" y="63"/>
                    <a:pt x="139" y="63"/>
                  </a:cubicBezTo>
                  <a:cubicBezTo>
                    <a:pt x="139" y="63"/>
                    <a:pt x="139" y="63"/>
                    <a:pt x="139" y="63"/>
                  </a:cubicBezTo>
                  <a:cubicBezTo>
                    <a:pt x="139" y="63"/>
                    <a:pt x="140" y="63"/>
                    <a:pt x="140" y="62"/>
                  </a:cubicBezTo>
                  <a:moveTo>
                    <a:pt x="161" y="37"/>
                  </a:move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moveTo>
                    <a:pt x="178" y="22"/>
                  </a:moveTo>
                  <a:cubicBezTo>
                    <a:pt x="178" y="22"/>
                    <a:pt x="178" y="22"/>
                    <a:pt x="178" y="22"/>
                  </a:cubicBezTo>
                  <a:cubicBezTo>
                    <a:pt x="176" y="23"/>
                    <a:pt x="174" y="25"/>
                    <a:pt x="172" y="26"/>
                  </a:cubicBezTo>
                  <a:cubicBezTo>
                    <a:pt x="172" y="26"/>
                    <a:pt x="172" y="26"/>
                    <a:pt x="172" y="26"/>
                  </a:cubicBezTo>
                  <a:cubicBezTo>
                    <a:pt x="174" y="25"/>
                    <a:pt x="176" y="23"/>
                    <a:pt x="178" y="22"/>
                  </a:cubicBezTo>
                  <a:moveTo>
                    <a:pt x="181" y="19"/>
                  </a:moveTo>
                  <a:cubicBezTo>
                    <a:pt x="180" y="20"/>
                    <a:pt x="179" y="21"/>
                    <a:pt x="178" y="22"/>
                  </a:cubicBezTo>
                  <a:cubicBezTo>
                    <a:pt x="179" y="21"/>
                    <a:pt x="180" y="20"/>
                    <a:pt x="181" y="19"/>
                  </a:cubicBezTo>
                  <a:moveTo>
                    <a:pt x="189" y="15"/>
                  </a:moveTo>
                  <a:cubicBezTo>
                    <a:pt x="189" y="15"/>
                    <a:pt x="189" y="15"/>
                    <a:pt x="189" y="15"/>
                  </a:cubicBezTo>
                  <a:cubicBezTo>
                    <a:pt x="187" y="16"/>
                    <a:pt x="185" y="17"/>
                    <a:pt x="183" y="18"/>
                  </a:cubicBezTo>
                  <a:cubicBezTo>
                    <a:pt x="183" y="18"/>
                    <a:pt x="183" y="18"/>
                    <a:pt x="183" y="18"/>
                  </a:cubicBezTo>
                  <a:cubicBezTo>
                    <a:pt x="185" y="17"/>
                    <a:pt x="187" y="16"/>
                    <a:pt x="189" y="15"/>
                  </a:cubicBezTo>
                  <a:cubicBezTo>
                    <a:pt x="189" y="15"/>
                    <a:pt x="189" y="15"/>
                    <a:pt x="189" y="15"/>
                  </a:cubicBezTo>
                  <a:moveTo>
                    <a:pt x="208" y="8"/>
                  </a:moveTo>
                  <a:cubicBezTo>
                    <a:pt x="208" y="8"/>
                    <a:pt x="208" y="8"/>
                    <a:pt x="208" y="8"/>
                  </a:cubicBezTo>
                  <a:cubicBezTo>
                    <a:pt x="208" y="8"/>
                    <a:pt x="208" y="8"/>
                    <a:pt x="207" y="8"/>
                  </a:cubicBezTo>
                  <a:cubicBezTo>
                    <a:pt x="208" y="8"/>
                    <a:pt x="208" y="8"/>
                    <a:pt x="208" y="8"/>
                  </a:cubicBezTo>
                  <a:moveTo>
                    <a:pt x="229" y="3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227" y="3"/>
                    <a:pt x="226" y="4"/>
                    <a:pt x="224" y="4"/>
                  </a:cubicBezTo>
                  <a:cubicBezTo>
                    <a:pt x="223" y="4"/>
                    <a:pt x="223" y="4"/>
                    <a:pt x="223" y="4"/>
                  </a:cubicBezTo>
                  <a:cubicBezTo>
                    <a:pt x="222" y="4"/>
                    <a:pt x="221" y="4"/>
                    <a:pt x="219" y="5"/>
                  </a:cubicBezTo>
                  <a:cubicBezTo>
                    <a:pt x="222" y="4"/>
                    <a:pt x="226" y="3"/>
                    <a:pt x="229" y="3"/>
                  </a:cubicBezTo>
                  <a:moveTo>
                    <a:pt x="250" y="0"/>
                  </a:moveTo>
                  <a:cubicBezTo>
                    <a:pt x="244" y="0"/>
                    <a:pt x="236" y="1"/>
                    <a:pt x="228" y="2"/>
                  </a:cubicBezTo>
                  <a:cubicBezTo>
                    <a:pt x="236" y="1"/>
                    <a:pt x="243" y="0"/>
                    <a:pt x="250" y="0"/>
                  </a:cubicBezTo>
                  <a:cubicBezTo>
                    <a:pt x="250" y="0"/>
                    <a:pt x="250" y="0"/>
                    <a:pt x="250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348288" y="5462588"/>
              <a:ext cx="0" cy="63500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481513" y="5630863"/>
              <a:ext cx="866775" cy="1455738"/>
            </a:xfrm>
            <a:custGeom>
              <a:avLst/>
              <a:gdLst>
                <a:gd name="T0" fmla="*/ 39 w 41"/>
                <a:gd name="T1" fmla="*/ 0 h 69"/>
                <a:gd name="T2" fmla="*/ 31 w 41"/>
                <a:gd name="T3" fmla="*/ 8 h 69"/>
                <a:gd name="T4" fmla="*/ 13 w 41"/>
                <a:gd name="T5" fmla="*/ 33 h 69"/>
                <a:gd name="T6" fmla="*/ 3 w 41"/>
                <a:gd name="T7" fmla="*/ 69 h 69"/>
                <a:gd name="T8" fmla="*/ 5 w 41"/>
                <a:gd name="T9" fmla="*/ 69 h 69"/>
                <a:gd name="T10" fmla="*/ 41 w 41"/>
                <a:gd name="T11" fmla="*/ 1 h 69"/>
                <a:gd name="T12" fmla="*/ 39 w 41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9">
                  <a:moveTo>
                    <a:pt x="39" y="0"/>
                  </a:moveTo>
                  <a:cubicBezTo>
                    <a:pt x="36" y="2"/>
                    <a:pt x="34" y="5"/>
                    <a:pt x="31" y="8"/>
                  </a:cubicBezTo>
                  <a:cubicBezTo>
                    <a:pt x="25" y="16"/>
                    <a:pt x="19" y="24"/>
                    <a:pt x="13" y="33"/>
                  </a:cubicBezTo>
                  <a:cubicBezTo>
                    <a:pt x="0" y="55"/>
                    <a:pt x="3" y="69"/>
                    <a:pt x="3" y="69"/>
                  </a:cubicBezTo>
                  <a:cubicBezTo>
                    <a:pt x="3" y="69"/>
                    <a:pt x="3" y="69"/>
                    <a:pt x="5" y="69"/>
                  </a:cubicBezTo>
                  <a:cubicBezTo>
                    <a:pt x="5" y="66"/>
                    <a:pt x="3" y="37"/>
                    <a:pt x="41" y="1"/>
                  </a:cubicBezTo>
                  <a:cubicBezTo>
                    <a:pt x="39" y="0"/>
                    <a:pt x="39" y="0"/>
                    <a:pt x="39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4756150" y="5800725"/>
              <a:ext cx="381000" cy="527050"/>
            </a:xfrm>
            <a:custGeom>
              <a:avLst/>
              <a:gdLst>
                <a:gd name="T0" fmla="*/ 18 w 18"/>
                <a:gd name="T1" fmla="*/ 0 h 25"/>
                <a:gd name="T2" fmla="*/ 0 w 18"/>
                <a:gd name="T3" fmla="*/ 25 h 25"/>
                <a:gd name="T4" fmla="*/ 18 w 18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25">
                  <a:moveTo>
                    <a:pt x="18" y="0"/>
                  </a:moveTo>
                  <a:cubicBezTo>
                    <a:pt x="10" y="9"/>
                    <a:pt x="4" y="17"/>
                    <a:pt x="0" y="25"/>
                  </a:cubicBezTo>
                  <a:cubicBezTo>
                    <a:pt x="6" y="16"/>
                    <a:pt x="12" y="8"/>
                    <a:pt x="18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370514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370513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370513" y="969962"/>
              <a:ext cx="4586288" cy="4999038"/>
            </a:xfrm>
            <a:custGeom>
              <a:avLst/>
              <a:gdLst>
                <a:gd name="T0" fmla="*/ 51 w 217"/>
                <a:gd name="T1" fmla="*/ 237 h 237"/>
                <a:gd name="T2" fmla="*/ 0 w 217"/>
                <a:gd name="T3" fmla="*/ 194 h 237"/>
                <a:gd name="T4" fmla="*/ 124 w 217"/>
                <a:gd name="T5" fmla="*/ 17 h 237"/>
                <a:gd name="T6" fmla="*/ 207 w 217"/>
                <a:gd name="T7" fmla="*/ 1 h 237"/>
                <a:gd name="T8" fmla="*/ 206 w 217"/>
                <a:gd name="T9" fmla="*/ 86 h 237"/>
                <a:gd name="T10" fmla="*/ 51 w 217"/>
                <a:gd name="T11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7" h="237">
                  <a:moveTo>
                    <a:pt x="51" y="237"/>
                  </a:move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69" y="45"/>
                    <a:pt x="124" y="17"/>
                  </a:cubicBezTo>
                  <a:cubicBezTo>
                    <a:pt x="156" y="0"/>
                    <a:pt x="207" y="1"/>
                    <a:pt x="207" y="1"/>
                  </a:cubicBezTo>
                  <a:cubicBezTo>
                    <a:pt x="207" y="1"/>
                    <a:pt x="217" y="53"/>
                    <a:pt x="206" y="86"/>
                  </a:cubicBezTo>
                  <a:cubicBezTo>
                    <a:pt x="187" y="138"/>
                    <a:pt x="51" y="237"/>
                    <a:pt x="51" y="23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7483475" y="1960563"/>
              <a:ext cx="1543050" cy="1519238"/>
            </a:xfrm>
            <a:custGeom>
              <a:avLst/>
              <a:gdLst>
                <a:gd name="T0" fmla="*/ 61 w 73"/>
                <a:gd name="T1" fmla="*/ 57 h 72"/>
                <a:gd name="T2" fmla="*/ 16 w 73"/>
                <a:gd name="T3" fmla="*/ 61 h 72"/>
                <a:gd name="T4" fmla="*/ 12 w 73"/>
                <a:gd name="T5" fmla="*/ 16 h 72"/>
                <a:gd name="T6" fmla="*/ 57 w 73"/>
                <a:gd name="T7" fmla="*/ 12 h 72"/>
                <a:gd name="T8" fmla="*/ 61 w 73"/>
                <a:gd name="T9" fmla="*/ 57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72">
                  <a:moveTo>
                    <a:pt x="61" y="57"/>
                  </a:moveTo>
                  <a:cubicBezTo>
                    <a:pt x="50" y="71"/>
                    <a:pt x="29" y="72"/>
                    <a:pt x="16" y="61"/>
                  </a:cubicBezTo>
                  <a:cubicBezTo>
                    <a:pt x="2" y="49"/>
                    <a:pt x="0" y="29"/>
                    <a:pt x="12" y="16"/>
                  </a:cubicBezTo>
                  <a:cubicBezTo>
                    <a:pt x="23" y="2"/>
                    <a:pt x="44" y="0"/>
                    <a:pt x="57" y="12"/>
                  </a:cubicBezTo>
                  <a:cubicBezTo>
                    <a:pt x="71" y="23"/>
                    <a:pt x="73" y="44"/>
                    <a:pt x="61" y="57"/>
                  </a:cubicBezTo>
                </a:path>
              </a:pathLst>
            </a:custGeom>
            <a:solidFill>
              <a:srgbClr val="113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7631113" y="2108200"/>
              <a:ext cx="1247775" cy="1244600"/>
            </a:xfrm>
            <a:custGeom>
              <a:avLst/>
              <a:gdLst>
                <a:gd name="T0" fmla="*/ 49 w 59"/>
                <a:gd name="T1" fmla="*/ 46 h 59"/>
                <a:gd name="T2" fmla="*/ 13 w 59"/>
                <a:gd name="T3" fmla="*/ 49 h 59"/>
                <a:gd name="T4" fmla="*/ 10 w 59"/>
                <a:gd name="T5" fmla="*/ 13 h 59"/>
                <a:gd name="T6" fmla="*/ 46 w 59"/>
                <a:gd name="T7" fmla="*/ 10 h 59"/>
                <a:gd name="T8" fmla="*/ 49 w 59"/>
                <a:gd name="T9" fmla="*/ 4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49" y="46"/>
                  </a:moveTo>
                  <a:cubicBezTo>
                    <a:pt x="40" y="57"/>
                    <a:pt x="24" y="59"/>
                    <a:pt x="13" y="49"/>
                  </a:cubicBezTo>
                  <a:cubicBezTo>
                    <a:pt x="2" y="40"/>
                    <a:pt x="0" y="24"/>
                    <a:pt x="10" y="13"/>
                  </a:cubicBezTo>
                  <a:cubicBezTo>
                    <a:pt x="19" y="2"/>
                    <a:pt x="35" y="0"/>
                    <a:pt x="46" y="10"/>
                  </a:cubicBezTo>
                  <a:cubicBezTo>
                    <a:pt x="57" y="19"/>
                    <a:pt x="59" y="35"/>
                    <a:pt x="49" y="46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8836025" y="969962"/>
              <a:ext cx="973138" cy="927100"/>
            </a:xfrm>
            <a:custGeom>
              <a:avLst/>
              <a:gdLst>
                <a:gd name="T0" fmla="*/ 46 w 46"/>
                <a:gd name="T1" fmla="*/ 44 h 44"/>
                <a:gd name="T2" fmla="*/ 42 w 46"/>
                <a:gd name="T3" fmla="*/ 1 h 44"/>
                <a:gd name="T4" fmla="*/ 0 w 46"/>
                <a:gd name="T5" fmla="*/ 4 h 44"/>
                <a:gd name="T6" fmla="*/ 46 w 46"/>
                <a:gd name="T7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4">
                  <a:moveTo>
                    <a:pt x="46" y="44"/>
                  </a:moveTo>
                  <a:cubicBezTo>
                    <a:pt x="46" y="21"/>
                    <a:pt x="42" y="1"/>
                    <a:pt x="42" y="1"/>
                  </a:cubicBezTo>
                  <a:cubicBezTo>
                    <a:pt x="42" y="1"/>
                    <a:pt x="22" y="0"/>
                    <a:pt x="0" y="4"/>
                  </a:cubicBezTo>
                  <a:cubicBezTo>
                    <a:pt x="46" y="44"/>
                    <a:pt x="46" y="44"/>
                    <a:pt x="46" y="44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411788" y="3500438"/>
              <a:ext cx="2430463" cy="2405063"/>
            </a:xfrm>
            <a:custGeom>
              <a:avLst/>
              <a:gdLst>
                <a:gd name="T0" fmla="*/ 0 w 115"/>
                <a:gd name="T1" fmla="*/ 69 h 114"/>
                <a:gd name="T2" fmla="*/ 54 w 115"/>
                <a:gd name="T3" fmla="*/ 114 h 114"/>
                <a:gd name="T4" fmla="*/ 115 w 115"/>
                <a:gd name="T5" fmla="*/ 65 h 114"/>
                <a:gd name="T6" fmla="*/ 37 w 115"/>
                <a:gd name="T7" fmla="*/ 0 h 114"/>
                <a:gd name="T8" fmla="*/ 0 w 115"/>
                <a:gd name="T9" fmla="*/ 6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14">
                  <a:moveTo>
                    <a:pt x="0" y="69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63" y="107"/>
                    <a:pt x="88" y="88"/>
                    <a:pt x="115" y="65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9" y="30"/>
                    <a:pt x="6" y="58"/>
                    <a:pt x="0" y="69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4016375" y="3479800"/>
              <a:ext cx="2198688" cy="2171700"/>
            </a:xfrm>
            <a:custGeom>
              <a:avLst/>
              <a:gdLst>
                <a:gd name="T0" fmla="*/ 72 w 104"/>
                <a:gd name="T1" fmla="*/ 71 h 103"/>
                <a:gd name="T2" fmla="*/ 16 w 104"/>
                <a:gd name="T3" fmla="*/ 100 h 103"/>
                <a:gd name="T4" fmla="*/ 0 w 104"/>
                <a:gd name="T5" fmla="*/ 103 h 103"/>
                <a:gd name="T6" fmla="*/ 71 w 104"/>
                <a:gd name="T7" fmla="*/ 11 h 103"/>
                <a:gd name="T8" fmla="*/ 104 w 104"/>
                <a:gd name="T9" fmla="*/ 33 h 103"/>
                <a:gd name="T10" fmla="*/ 72 w 104"/>
                <a:gd name="T11" fmla="*/ 7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4" h="103">
                  <a:moveTo>
                    <a:pt x="72" y="71"/>
                  </a:moveTo>
                  <a:cubicBezTo>
                    <a:pt x="92" y="25"/>
                    <a:pt x="16" y="100"/>
                    <a:pt x="16" y="100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26" y="67"/>
                    <a:pt x="41" y="22"/>
                    <a:pt x="71" y="11"/>
                  </a:cubicBezTo>
                  <a:cubicBezTo>
                    <a:pt x="103" y="0"/>
                    <a:pt x="104" y="33"/>
                    <a:pt x="104" y="33"/>
                  </a:cubicBezTo>
                  <a:cubicBezTo>
                    <a:pt x="72" y="71"/>
                    <a:pt x="72" y="71"/>
                    <a:pt x="72" y="7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6067425" y="4913313"/>
              <a:ext cx="1797050" cy="2489200"/>
            </a:xfrm>
            <a:custGeom>
              <a:avLst/>
              <a:gdLst>
                <a:gd name="T0" fmla="*/ 20 w 85"/>
                <a:gd name="T1" fmla="*/ 42 h 118"/>
                <a:gd name="T2" fmla="*/ 1 w 85"/>
                <a:gd name="T3" fmla="*/ 101 h 118"/>
                <a:gd name="T4" fmla="*/ 0 w 85"/>
                <a:gd name="T5" fmla="*/ 118 h 118"/>
                <a:gd name="T6" fmla="*/ 80 w 85"/>
                <a:gd name="T7" fmla="*/ 32 h 118"/>
                <a:gd name="T8" fmla="*/ 52 w 85"/>
                <a:gd name="T9" fmla="*/ 4 h 118"/>
                <a:gd name="T10" fmla="*/ 20 w 85"/>
                <a:gd name="T11" fmla="*/ 4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118">
                  <a:moveTo>
                    <a:pt x="20" y="42"/>
                  </a:moveTo>
                  <a:cubicBezTo>
                    <a:pt x="63" y="14"/>
                    <a:pt x="1" y="101"/>
                    <a:pt x="1" y="10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2" y="86"/>
                    <a:pt x="74" y="64"/>
                    <a:pt x="80" y="32"/>
                  </a:cubicBezTo>
                  <a:cubicBezTo>
                    <a:pt x="85" y="0"/>
                    <a:pt x="52" y="4"/>
                    <a:pt x="52" y="4"/>
                  </a:cubicBezTo>
                  <a:lnTo>
                    <a:pt x="20" y="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503738" y="5610225"/>
              <a:ext cx="1416050" cy="1476375"/>
            </a:xfrm>
            <a:custGeom>
              <a:avLst/>
              <a:gdLst>
                <a:gd name="T0" fmla="*/ 41 w 67"/>
                <a:gd name="T1" fmla="*/ 0 h 70"/>
                <a:gd name="T2" fmla="*/ 67 w 67"/>
                <a:gd name="T3" fmla="*/ 22 h 70"/>
                <a:gd name="T4" fmla="*/ 4 w 67"/>
                <a:gd name="T5" fmla="*/ 70 h 70"/>
                <a:gd name="T6" fmla="*/ 41 w 67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70">
                  <a:moveTo>
                    <a:pt x="41" y="0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33" y="67"/>
                    <a:pt x="4" y="70"/>
                    <a:pt x="4" y="70"/>
                  </a:cubicBezTo>
                  <a:cubicBezTo>
                    <a:pt x="4" y="70"/>
                    <a:pt x="0" y="40"/>
                    <a:pt x="41" y="0"/>
                  </a:cubicBezTo>
                </a:path>
              </a:pathLst>
            </a:custGeom>
            <a:solidFill>
              <a:srgbClr val="FFD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926013" y="5651500"/>
              <a:ext cx="950913" cy="1055688"/>
            </a:xfrm>
            <a:custGeom>
              <a:avLst/>
              <a:gdLst>
                <a:gd name="T0" fmla="*/ 23 w 45"/>
                <a:gd name="T1" fmla="*/ 0 h 50"/>
                <a:gd name="T2" fmla="*/ 45 w 45"/>
                <a:gd name="T3" fmla="*/ 19 h 50"/>
                <a:gd name="T4" fmla="*/ 0 w 45"/>
                <a:gd name="T5" fmla="*/ 50 h 50"/>
                <a:gd name="T6" fmla="*/ 23 w 45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50">
                  <a:moveTo>
                    <a:pt x="23" y="0"/>
                  </a:moveTo>
                  <a:cubicBezTo>
                    <a:pt x="45" y="19"/>
                    <a:pt x="45" y="19"/>
                    <a:pt x="45" y="19"/>
                  </a:cubicBezTo>
                  <a:cubicBezTo>
                    <a:pt x="29" y="38"/>
                    <a:pt x="0" y="50"/>
                    <a:pt x="0" y="50"/>
                  </a:cubicBezTo>
                  <a:cubicBezTo>
                    <a:pt x="0" y="50"/>
                    <a:pt x="7" y="16"/>
                    <a:pt x="23" y="0"/>
                  </a:cubicBezTo>
                </a:path>
              </a:pathLst>
            </a:custGeom>
            <a:solidFill>
              <a:srgbClr val="FFAC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5116513" y="5694363"/>
              <a:ext cx="719138" cy="781050"/>
            </a:xfrm>
            <a:custGeom>
              <a:avLst/>
              <a:gdLst>
                <a:gd name="T0" fmla="*/ 16 w 34"/>
                <a:gd name="T1" fmla="*/ 0 h 37"/>
                <a:gd name="T2" fmla="*/ 34 w 34"/>
                <a:gd name="T3" fmla="*/ 15 h 37"/>
                <a:gd name="T4" fmla="*/ 0 w 34"/>
                <a:gd name="T5" fmla="*/ 37 h 37"/>
                <a:gd name="T6" fmla="*/ 16 w 34"/>
                <a:gd name="T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37">
                  <a:moveTo>
                    <a:pt x="16" y="0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18" y="34"/>
                    <a:pt x="0" y="37"/>
                    <a:pt x="0" y="37"/>
                  </a:cubicBezTo>
                  <a:cubicBezTo>
                    <a:pt x="0" y="37"/>
                    <a:pt x="1" y="16"/>
                    <a:pt x="16" y="0"/>
                  </a:cubicBezTo>
                </a:path>
              </a:pathLst>
            </a:custGeom>
            <a:solidFill>
              <a:srgbClr val="E061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5307013" y="1117600"/>
              <a:ext cx="3275013" cy="3943350"/>
            </a:xfrm>
            <a:custGeom>
              <a:avLst/>
              <a:gdLst>
                <a:gd name="T0" fmla="*/ 0 w 155"/>
                <a:gd name="T1" fmla="*/ 187 h 187"/>
                <a:gd name="T2" fmla="*/ 0 w 155"/>
                <a:gd name="T3" fmla="*/ 187 h 187"/>
                <a:gd name="T4" fmla="*/ 1 w 155"/>
                <a:gd name="T5" fmla="*/ 186 h 187"/>
                <a:gd name="T6" fmla="*/ 2 w 155"/>
                <a:gd name="T7" fmla="*/ 183 h 187"/>
                <a:gd name="T8" fmla="*/ 2 w 155"/>
                <a:gd name="T9" fmla="*/ 182 h 187"/>
                <a:gd name="T10" fmla="*/ 3 w 155"/>
                <a:gd name="T11" fmla="*/ 181 h 187"/>
                <a:gd name="T12" fmla="*/ 3 w 155"/>
                <a:gd name="T13" fmla="*/ 180 h 187"/>
                <a:gd name="T14" fmla="*/ 4 w 155"/>
                <a:gd name="T15" fmla="*/ 180 h 187"/>
                <a:gd name="T16" fmla="*/ 4 w 155"/>
                <a:gd name="T17" fmla="*/ 180 h 187"/>
                <a:gd name="T18" fmla="*/ 5 w 155"/>
                <a:gd name="T19" fmla="*/ 177 h 187"/>
                <a:gd name="T20" fmla="*/ 5 w 155"/>
                <a:gd name="T21" fmla="*/ 177 h 187"/>
                <a:gd name="T22" fmla="*/ 5 w 155"/>
                <a:gd name="T23" fmla="*/ 177 h 187"/>
                <a:gd name="T24" fmla="*/ 5 w 155"/>
                <a:gd name="T25" fmla="*/ 177 h 187"/>
                <a:gd name="T26" fmla="*/ 5 w 155"/>
                <a:gd name="T27" fmla="*/ 177 h 187"/>
                <a:gd name="T28" fmla="*/ 7 w 155"/>
                <a:gd name="T29" fmla="*/ 174 h 187"/>
                <a:gd name="T30" fmla="*/ 7 w 155"/>
                <a:gd name="T31" fmla="*/ 173 h 187"/>
                <a:gd name="T32" fmla="*/ 8 w 155"/>
                <a:gd name="T33" fmla="*/ 170 h 187"/>
                <a:gd name="T34" fmla="*/ 8 w 155"/>
                <a:gd name="T35" fmla="*/ 172 h 187"/>
                <a:gd name="T36" fmla="*/ 8 w 155"/>
                <a:gd name="T37" fmla="*/ 171 h 187"/>
                <a:gd name="T38" fmla="*/ 8 w 155"/>
                <a:gd name="T39" fmla="*/ 170 h 187"/>
                <a:gd name="T40" fmla="*/ 9 w 155"/>
                <a:gd name="T41" fmla="*/ 169 h 187"/>
                <a:gd name="T42" fmla="*/ 9 w 155"/>
                <a:gd name="T43" fmla="*/ 169 h 187"/>
                <a:gd name="T44" fmla="*/ 33 w 155"/>
                <a:gd name="T45" fmla="*/ 123 h 187"/>
                <a:gd name="T46" fmla="*/ 33 w 155"/>
                <a:gd name="T47" fmla="*/ 124 h 187"/>
                <a:gd name="T48" fmla="*/ 33 w 155"/>
                <a:gd name="T49" fmla="*/ 123 h 187"/>
                <a:gd name="T50" fmla="*/ 37 w 155"/>
                <a:gd name="T51" fmla="*/ 118 h 187"/>
                <a:gd name="T52" fmla="*/ 36 w 155"/>
                <a:gd name="T53" fmla="*/ 118 h 187"/>
                <a:gd name="T54" fmla="*/ 37 w 155"/>
                <a:gd name="T55" fmla="*/ 118 h 187"/>
                <a:gd name="T56" fmla="*/ 39 w 155"/>
                <a:gd name="T57" fmla="*/ 113 h 187"/>
                <a:gd name="T58" fmla="*/ 39 w 155"/>
                <a:gd name="T59" fmla="*/ 114 h 187"/>
                <a:gd name="T60" fmla="*/ 39 w 155"/>
                <a:gd name="T61" fmla="*/ 113 h 187"/>
                <a:gd name="T62" fmla="*/ 47 w 155"/>
                <a:gd name="T63" fmla="*/ 101 h 187"/>
                <a:gd name="T64" fmla="*/ 49 w 155"/>
                <a:gd name="T65" fmla="*/ 97 h 187"/>
                <a:gd name="T66" fmla="*/ 64 w 155"/>
                <a:gd name="T67" fmla="*/ 74 h 187"/>
                <a:gd name="T68" fmla="*/ 67 w 155"/>
                <a:gd name="T69" fmla="*/ 70 h 187"/>
                <a:gd name="T70" fmla="*/ 69 w 155"/>
                <a:gd name="T71" fmla="*/ 67 h 187"/>
                <a:gd name="T72" fmla="*/ 70 w 155"/>
                <a:gd name="T73" fmla="*/ 65 h 187"/>
                <a:gd name="T74" fmla="*/ 75 w 155"/>
                <a:gd name="T75" fmla="*/ 58 h 187"/>
                <a:gd name="T76" fmla="*/ 76 w 155"/>
                <a:gd name="T77" fmla="*/ 57 h 187"/>
                <a:gd name="T78" fmla="*/ 81 w 155"/>
                <a:gd name="T79" fmla="*/ 51 h 187"/>
                <a:gd name="T80" fmla="*/ 86 w 155"/>
                <a:gd name="T81" fmla="*/ 44 h 187"/>
                <a:gd name="T82" fmla="*/ 92 w 155"/>
                <a:gd name="T83" fmla="*/ 38 h 187"/>
                <a:gd name="T84" fmla="*/ 108 w 155"/>
                <a:gd name="T85" fmla="*/ 21 h 187"/>
                <a:gd name="T86" fmla="*/ 97 w 155"/>
                <a:gd name="T87" fmla="*/ 32 h 187"/>
                <a:gd name="T88" fmla="*/ 103 w 155"/>
                <a:gd name="T89" fmla="*/ 26 h 187"/>
                <a:gd name="T90" fmla="*/ 108 w 155"/>
                <a:gd name="T91" fmla="*/ 21 h 187"/>
                <a:gd name="T92" fmla="*/ 114 w 155"/>
                <a:gd name="T93" fmla="*/ 17 h 187"/>
                <a:gd name="T94" fmla="*/ 114 w 155"/>
                <a:gd name="T95" fmla="*/ 17 h 187"/>
                <a:gd name="T96" fmla="*/ 117 w 155"/>
                <a:gd name="T97" fmla="*/ 14 h 187"/>
                <a:gd name="T98" fmla="*/ 119 w 155"/>
                <a:gd name="T99" fmla="*/ 13 h 187"/>
                <a:gd name="T100" fmla="*/ 125 w 155"/>
                <a:gd name="T101" fmla="*/ 10 h 187"/>
                <a:gd name="T102" fmla="*/ 130 w 155"/>
                <a:gd name="T103" fmla="*/ 8 h 187"/>
                <a:gd name="T104" fmla="*/ 134 w 155"/>
                <a:gd name="T105" fmla="*/ 6 h 187"/>
                <a:gd name="T106" fmla="*/ 139 w 155"/>
                <a:gd name="T107" fmla="*/ 4 h 187"/>
                <a:gd name="T108" fmla="*/ 155 w 155"/>
                <a:gd name="T109" fmla="*/ 0 h 187"/>
                <a:gd name="T110" fmla="*/ 144 w 155"/>
                <a:gd name="T111" fmla="*/ 3 h 187"/>
                <a:gd name="T112" fmla="*/ 150 w 155"/>
                <a:gd name="T113" fmla="*/ 1 h 187"/>
                <a:gd name="T114" fmla="*/ 154 w 155"/>
                <a:gd name="T11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5" h="187">
                  <a:moveTo>
                    <a:pt x="1" y="186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1" y="187"/>
                    <a:pt x="1" y="187"/>
                    <a:pt x="1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1" y="186"/>
                    <a:pt x="1" y="186"/>
                    <a:pt x="1" y="186"/>
                  </a:cubicBezTo>
                  <a:moveTo>
                    <a:pt x="2" y="182"/>
                  </a:move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2"/>
                  </a:cubicBezTo>
                  <a:moveTo>
                    <a:pt x="3" y="180"/>
                  </a:moveTo>
                  <a:cubicBezTo>
                    <a:pt x="3" y="180"/>
                    <a:pt x="3" y="181"/>
                    <a:pt x="3" y="181"/>
                  </a:cubicBezTo>
                  <a:cubicBezTo>
                    <a:pt x="3" y="180"/>
                    <a:pt x="3" y="180"/>
                    <a:pt x="3" y="180"/>
                  </a:cubicBezTo>
                  <a:cubicBezTo>
                    <a:pt x="3" y="180"/>
                    <a:pt x="3" y="180"/>
                    <a:pt x="3" y="180"/>
                  </a:cubicBezTo>
                  <a:moveTo>
                    <a:pt x="4" y="180"/>
                  </a:move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8"/>
                    <a:pt x="4" y="178"/>
                    <a:pt x="4" y="179"/>
                  </a:cubicBezTo>
                  <a:cubicBezTo>
                    <a:pt x="4" y="178"/>
                    <a:pt x="5" y="178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7" y="173"/>
                  </a:moveTo>
                  <a:cubicBezTo>
                    <a:pt x="7" y="173"/>
                    <a:pt x="7" y="174"/>
                    <a:pt x="7" y="174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7" y="174"/>
                    <a:pt x="7" y="173"/>
                    <a:pt x="7" y="173"/>
                  </a:cubicBezTo>
                  <a:moveTo>
                    <a:pt x="8" y="170"/>
                  </a:moveTo>
                  <a:cubicBezTo>
                    <a:pt x="8" y="170"/>
                    <a:pt x="8" y="170"/>
                    <a:pt x="8" y="170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1"/>
                    <a:pt x="8" y="172"/>
                    <a:pt x="8" y="172"/>
                  </a:cubicBezTo>
                  <a:cubicBezTo>
                    <a:pt x="8" y="172"/>
                    <a:pt x="8" y="172"/>
                    <a:pt x="8" y="171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0"/>
                    <a:pt x="8" y="170"/>
                    <a:pt x="8" y="170"/>
                  </a:cubicBezTo>
                  <a:cubicBezTo>
                    <a:pt x="8" y="170"/>
                    <a:pt x="8" y="170"/>
                    <a:pt x="8" y="170"/>
                  </a:cubicBezTo>
                  <a:moveTo>
                    <a:pt x="9" y="168"/>
                  </a:move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8"/>
                    <a:pt x="9" y="168"/>
                    <a:pt x="9" y="168"/>
                  </a:cubicBezTo>
                  <a:moveTo>
                    <a:pt x="33" y="123"/>
                  </a:moveTo>
                  <a:cubicBezTo>
                    <a:pt x="33" y="123"/>
                    <a:pt x="33" y="123"/>
                    <a:pt x="33" y="123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3" y="123"/>
                    <a:pt x="33" y="123"/>
                    <a:pt x="33" y="123"/>
                  </a:cubicBezTo>
                  <a:moveTo>
                    <a:pt x="37" y="118"/>
                  </a:move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6" y="118"/>
                    <a:pt x="36" y="118"/>
                  </a:cubicBezTo>
                  <a:cubicBezTo>
                    <a:pt x="36" y="118"/>
                    <a:pt x="36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moveTo>
                    <a:pt x="39" y="113"/>
                  </a:moveTo>
                  <a:cubicBezTo>
                    <a:pt x="39" y="113"/>
                    <a:pt x="39" y="113"/>
                    <a:pt x="39" y="113"/>
                  </a:cubicBezTo>
                  <a:cubicBezTo>
                    <a:pt x="39" y="113"/>
                    <a:pt x="39" y="114"/>
                    <a:pt x="39" y="114"/>
                  </a:cubicBezTo>
                  <a:cubicBezTo>
                    <a:pt x="39" y="114"/>
                    <a:pt x="39" y="114"/>
                    <a:pt x="39" y="113"/>
                  </a:cubicBezTo>
                  <a:cubicBezTo>
                    <a:pt x="39" y="113"/>
                    <a:pt x="39" y="113"/>
                    <a:pt x="39" y="113"/>
                  </a:cubicBezTo>
                  <a:moveTo>
                    <a:pt x="49" y="97"/>
                  </a:moveTo>
                  <a:cubicBezTo>
                    <a:pt x="48" y="98"/>
                    <a:pt x="47" y="100"/>
                    <a:pt x="47" y="101"/>
                  </a:cubicBezTo>
                  <a:cubicBezTo>
                    <a:pt x="47" y="100"/>
                    <a:pt x="48" y="99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moveTo>
                    <a:pt x="67" y="70"/>
                  </a:moveTo>
                  <a:cubicBezTo>
                    <a:pt x="66" y="71"/>
                    <a:pt x="65" y="72"/>
                    <a:pt x="64" y="74"/>
                  </a:cubicBezTo>
                  <a:cubicBezTo>
                    <a:pt x="65" y="73"/>
                    <a:pt x="65" y="73"/>
                    <a:pt x="65" y="73"/>
                  </a:cubicBezTo>
                  <a:cubicBezTo>
                    <a:pt x="65" y="72"/>
                    <a:pt x="66" y="71"/>
                    <a:pt x="67" y="70"/>
                  </a:cubicBezTo>
                  <a:moveTo>
                    <a:pt x="75" y="58"/>
                  </a:moveTo>
                  <a:cubicBezTo>
                    <a:pt x="73" y="61"/>
                    <a:pt x="71" y="64"/>
                    <a:pt x="69" y="67"/>
                  </a:cubicBezTo>
                  <a:cubicBezTo>
                    <a:pt x="69" y="67"/>
                    <a:pt x="69" y="67"/>
                    <a:pt x="69" y="66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2" y="63"/>
                    <a:pt x="73" y="61"/>
                    <a:pt x="75" y="59"/>
                  </a:cubicBezTo>
                  <a:cubicBezTo>
                    <a:pt x="75" y="58"/>
                    <a:pt x="75" y="58"/>
                    <a:pt x="75" y="58"/>
                  </a:cubicBezTo>
                  <a:moveTo>
                    <a:pt x="97" y="32"/>
                  </a:moveTo>
                  <a:cubicBezTo>
                    <a:pt x="90" y="40"/>
                    <a:pt x="83" y="48"/>
                    <a:pt x="76" y="57"/>
                  </a:cubicBezTo>
                  <a:cubicBezTo>
                    <a:pt x="77" y="55"/>
                    <a:pt x="79" y="54"/>
                    <a:pt x="80" y="52"/>
                  </a:cubicBezTo>
                  <a:cubicBezTo>
                    <a:pt x="81" y="51"/>
                    <a:pt x="81" y="51"/>
                    <a:pt x="81" y="51"/>
                  </a:cubicBezTo>
                  <a:cubicBezTo>
                    <a:pt x="82" y="49"/>
                    <a:pt x="84" y="47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8" y="42"/>
                    <a:pt x="90" y="40"/>
                    <a:pt x="91" y="38"/>
                  </a:cubicBezTo>
                  <a:cubicBezTo>
                    <a:pt x="92" y="38"/>
                    <a:pt x="92" y="38"/>
                    <a:pt x="92" y="38"/>
                  </a:cubicBezTo>
                  <a:cubicBezTo>
                    <a:pt x="93" y="36"/>
                    <a:pt x="95" y="34"/>
                    <a:pt x="97" y="32"/>
                  </a:cubicBezTo>
                  <a:moveTo>
                    <a:pt x="108" y="21"/>
                  </a:moveTo>
                  <a:cubicBezTo>
                    <a:pt x="104" y="25"/>
                    <a:pt x="101" y="28"/>
                    <a:pt x="97" y="32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9" y="30"/>
                    <a:pt x="101" y="28"/>
                    <a:pt x="102" y="27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5" y="25"/>
                    <a:pt x="106" y="23"/>
                    <a:pt x="108" y="22"/>
                  </a:cubicBezTo>
                  <a:cubicBezTo>
                    <a:pt x="108" y="21"/>
                    <a:pt x="108" y="21"/>
                    <a:pt x="108" y="21"/>
                  </a:cubicBezTo>
                  <a:moveTo>
                    <a:pt x="114" y="17"/>
                  </a:move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moveTo>
                    <a:pt x="119" y="13"/>
                  </a:moveTo>
                  <a:cubicBezTo>
                    <a:pt x="119" y="14"/>
                    <a:pt x="118" y="14"/>
                    <a:pt x="117" y="14"/>
                  </a:cubicBezTo>
                  <a:cubicBezTo>
                    <a:pt x="118" y="14"/>
                    <a:pt x="119" y="14"/>
                    <a:pt x="119" y="13"/>
                  </a:cubicBezTo>
                  <a:cubicBezTo>
                    <a:pt x="119" y="13"/>
                    <a:pt x="119" y="13"/>
                    <a:pt x="119" y="13"/>
                  </a:cubicBezTo>
                  <a:moveTo>
                    <a:pt x="143" y="3"/>
                  </a:moveTo>
                  <a:cubicBezTo>
                    <a:pt x="137" y="5"/>
                    <a:pt x="131" y="7"/>
                    <a:pt x="125" y="10"/>
                  </a:cubicBezTo>
                  <a:cubicBezTo>
                    <a:pt x="126" y="9"/>
                    <a:pt x="128" y="9"/>
                    <a:pt x="129" y="8"/>
                  </a:cubicBezTo>
                  <a:cubicBezTo>
                    <a:pt x="129" y="8"/>
                    <a:pt x="129" y="8"/>
                    <a:pt x="130" y="8"/>
                  </a:cubicBezTo>
                  <a:cubicBezTo>
                    <a:pt x="131" y="7"/>
                    <a:pt x="132" y="6"/>
                    <a:pt x="134" y="6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5" y="5"/>
                    <a:pt x="137" y="5"/>
                    <a:pt x="138" y="4"/>
                  </a:cubicBezTo>
                  <a:cubicBezTo>
                    <a:pt x="139" y="4"/>
                    <a:pt x="139" y="4"/>
                    <a:pt x="139" y="4"/>
                  </a:cubicBezTo>
                  <a:cubicBezTo>
                    <a:pt x="141" y="3"/>
                    <a:pt x="142" y="3"/>
                    <a:pt x="143" y="3"/>
                  </a:cubicBezTo>
                  <a:moveTo>
                    <a:pt x="155" y="0"/>
                  </a:moveTo>
                  <a:cubicBezTo>
                    <a:pt x="152" y="1"/>
                    <a:pt x="148" y="1"/>
                    <a:pt x="144" y="3"/>
                  </a:cubicBezTo>
                  <a:cubicBezTo>
                    <a:pt x="144" y="3"/>
                    <a:pt x="144" y="3"/>
                    <a:pt x="144" y="3"/>
                  </a:cubicBezTo>
                  <a:cubicBezTo>
                    <a:pt x="145" y="2"/>
                    <a:pt x="147" y="2"/>
                    <a:pt x="149" y="1"/>
                  </a:cubicBezTo>
                  <a:cubicBezTo>
                    <a:pt x="149" y="1"/>
                    <a:pt x="149" y="1"/>
                    <a:pt x="150" y="1"/>
                  </a:cubicBezTo>
                  <a:cubicBezTo>
                    <a:pt x="151" y="1"/>
                    <a:pt x="153" y="0"/>
                    <a:pt x="154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5" y="0"/>
                    <a:pt x="155" y="0"/>
                    <a:pt x="155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5307013" y="1011238"/>
              <a:ext cx="3930650" cy="4789488"/>
            </a:xfrm>
            <a:custGeom>
              <a:avLst/>
              <a:gdLst>
                <a:gd name="T0" fmla="*/ 2 w 186"/>
                <a:gd name="T1" fmla="*/ 218 h 227"/>
                <a:gd name="T2" fmla="*/ 7 w 186"/>
                <a:gd name="T3" fmla="*/ 222 h 227"/>
                <a:gd name="T4" fmla="*/ 15 w 186"/>
                <a:gd name="T5" fmla="*/ 226 h 227"/>
                <a:gd name="T6" fmla="*/ 12 w 186"/>
                <a:gd name="T7" fmla="*/ 200 h 227"/>
                <a:gd name="T8" fmla="*/ 12 w 186"/>
                <a:gd name="T9" fmla="*/ 200 h 227"/>
                <a:gd name="T10" fmla="*/ 9 w 186"/>
                <a:gd name="T11" fmla="*/ 173 h 227"/>
                <a:gd name="T12" fmla="*/ 9 w 186"/>
                <a:gd name="T13" fmla="*/ 174 h 227"/>
                <a:gd name="T14" fmla="*/ 8 w 186"/>
                <a:gd name="T15" fmla="*/ 175 h 227"/>
                <a:gd name="T16" fmla="*/ 8 w 186"/>
                <a:gd name="T17" fmla="*/ 177 h 227"/>
                <a:gd name="T18" fmla="*/ 7 w 186"/>
                <a:gd name="T19" fmla="*/ 179 h 227"/>
                <a:gd name="T20" fmla="*/ 5 w 186"/>
                <a:gd name="T21" fmla="*/ 182 h 227"/>
                <a:gd name="T22" fmla="*/ 5 w 186"/>
                <a:gd name="T23" fmla="*/ 182 h 227"/>
                <a:gd name="T24" fmla="*/ 4 w 186"/>
                <a:gd name="T25" fmla="*/ 185 h 227"/>
                <a:gd name="T26" fmla="*/ 4 w 186"/>
                <a:gd name="T27" fmla="*/ 185 h 227"/>
                <a:gd name="T28" fmla="*/ 3 w 186"/>
                <a:gd name="T29" fmla="*/ 186 h 227"/>
                <a:gd name="T30" fmla="*/ 2 w 186"/>
                <a:gd name="T31" fmla="*/ 188 h 227"/>
                <a:gd name="T32" fmla="*/ 0 w 186"/>
                <a:gd name="T33" fmla="*/ 192 h 227"/>
                <a:gd name="T34" fmla="*/ 4 w 186"/>
                <a:gd name="T35" fmla="*/ 208 h 227"/>
                <a:gd name="T36" fmla="*/ 11 w 186"/>
                <a:gd name="T37" fmla="*/ 199 h 227"/>
                <a:gd name="T38" fmla="*/ 11 w 186"/>
                <a:gd name="T39" fmla="*/ 173 h 227"/>
                <a:gd name="T40" fmla="*/ 164 w 186"/>
                <a:gd name="T41" fmla="*/ 2 h 227"/>
                <a:gd name="T42" fmla="*/ 155 w 186"/>
                <a:gd name="T43" fmla="*/ 5 h 227"/>
                <a:gd name="T44" fmla="*/ 150 w 186"/>
                <a:gd name="T45" fmla="*/ 6 h 227"/>
                <a:gd name="T46" fmla="*/ 144 w 186"/>
                <a:gd name="T47" fmla="*/ 8 h 227"/>
                <a:gd name="T48" fmla="*/ 138 w 186"/>
                <a:gd name="T49" fmla="*/ 9 h 227"/>
                <a:gd name="T50" fmla="*/ 130 w 186"/>
                <a:gd name="T51" fmla="*/ 13 h 227"/>
                <a:gd name="T52" fmla="*/ 125 w 186"/>
                <a:gd name="T53" fmla="*/ 15 h 227"/>
                <a:gd name="T54" fmla="*/ 117 w 186"/>
                <a:gd name="T55" fmla="*/ 19 h 227"/>
                <a:gd name="T56" fmla="*/ 114 w 186"/>
                <a:gd name="T57" fmla="*/ 22 h 227"/>
                <a:gd name="T58" fmla="*/ 103 w 186"/>
                <a:gd name="T59" fmla="*/ 31 h 227"/>
                <a:gd name="T60" fmla="*/ 97 w 186"/>
                <a:gd name="T61" fmla="*/ 37 h 227"/>
                <a:gd name="T62" fmla="*/ 91 w 186"/>
                <a:gd name="T63" fmla="*/ 43 h 227"/>
                <a:gd name="T64" fmla="*/ 81 w 186"/>
                <a:gd name="T65" fmla="*/ 56 h 227"/>
                <a:gd name="T66" fmla="*/ 75 w 186"/>
                <a:gd name="T67" fmla="*/ 63 h 227"/>
                <a:gd name="T68" fmla="*/ 69 w 186"/>
                <a:gd name="T69" fmla="*/ 71 h 227"/>
                <a:gd name="T70" fmla="*/ 65 w 186"/>
                <a:gd name="T71" fmla="*/ 78 h 227"/>
                <a:gd name="T72" fmla="*/ 49 w 186"/>
                <a:gd name="T73" fmla="*/ 102 h 227"/>
                <a:gd name="T74" fmla="*/ 39 w 186"/>
                <a:gd name="T75" fmla="*/ 118 h 227"/>
                <a:gd name="T76" fmla="*/ 37 w 186"/>
                <a:gd name="T77" fmla="*/ 123 h 227"/>
                <a:gd name="T78" fmla="*/ 36 w 186"/>
                <a:gd name="T79" fmla="*/ 123 h 227"/>
                <a:gd name="T80" fmla="*/ 33 w 186"/>
                <a:gd name="T81" fmla="*/ 128 h 227"/>
                <a:gd name="T82" fmla="*/ 127 w 186"/>
                <a:gd name="T83" fmla="*/ 15 h 227"/>
                <a:gd name="T84" fmla="*/ 186 w 186"/>
                <a:gd name="T85" fmla="*/ 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6" h="227">
                  <a:moveTo>
                    <a:pt x="4" y="211"/>
                  </a:moveTo>
                  <a:cubicBezTo>
                    <a:pt x="3" y="212"/>
                    <a:pt x="3" y="213"/>
                    <a:pt x="2" y="214"/>
                  </a:cubicBezTo>
                  <a:cubicBezTo>
                    <a:pt x="2" y="218"/>
                    <a:pt x="2" y="218"/>
                    <a:pt x="2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13" y="227"/>
                    <a:pt x="13" y="227"/>
                    <a:pt x="13" y="227"/>
                  </a:cubicBezTo>
                  <a:cubicBezTo>
                    <a:pt x="15" y="226"/>
                    <a:pt x="15" y="226"/>
                    <a:pt x="15" y="226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4" y="211"/>
                    <a:pt x="4" y="211"/>
                    <a:pt x="4" y="211"/>
                  </a:cubicBezTo>
                  <a:moveTo>
                    <a:pt x="12" y="200"/>
                  </a:moveTo>
                  <a:cubicBezTo>
                    <a:pt x="12" y="200"/>
                    <a:pt x="12" y="200"/>
                    <a:pt x="12" y="200"/>
                  </a:cubicBezTo>
                  <a:cubicBezTo>
                    <a:pt x="26" y="211"/>
                    <a:pt x="26" y="211"/>
                    <a:pt x="26" y="211"/>
                  </a:cubicBezTo>
                  <a:cubicBezTo>
                    <a:pt x="12" y="200"/>
                    <a:pt x="12" y="200"/>
                    <a:pt x="12" y="200"/>
                  </a:cubicBezTo>
                  <a:moveTo>
                    <a:pt x="11" y="173"/>
                  </a:moveTo>
                  <a:cubicBezTo>
                    <a:pt x="11" y="173"/>
                    <a:pt x="10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5"/>
                    <a:pt x="8" y="175"/>
                  </a:cubicBezTo>
                  <a:cubicBezTo>
                    <a:pt x="8" y="175"/>
                    <a:pt x="8" y="175"/>
                    <a:pt x="8" y="175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7"/>
                    <a:pt x="8" y="177"/>
                    <a:pt x="8" y="177"/>
                  </a:cubicBezTo>
                  <a:cubicBezTo>
                    <a:pt x="7" y="177"/>
                    <a:pt x="7" y="178"/>
                    <a:pt x="7" y="178"/>
                  </a:cubicBezTo>
                  <a:cubicBezTo>
                    <a:pt x="7" y="178"/>
                    <a:pt x="7" y="179"/>
                    <a:pt x="7" y="179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6" y="180"/>
                    <a:pt x="6" y="180"/>
                    <a:pt x="6" y="180"/>
                  </a:cubicBezTo>
                  <a:cubicBezTo>
                    <a:pt x="6" y="180"/>
                    <a:pt x="6" y="181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3"/>
                    <a:pt x="4" y="183"/>
                    <a:pt x="4" y="184"/>
                  </a:cubicBezTo>
                  <a:cubicBezTo>
                    <a:pt x="4" y="184"/>
                    <a:pt x="4" y="184"/>
                    <a:pt x="4" y="184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6"/>
                    <a:pt x="3" y="186"/>
                    <a:pt x="3" y="186"/>
                  </a:cubicBezTo>
                  <a:cubicBezTo>
                    <a:pt x="3" y="186"/>
                    <a:pt x="3" y="187"/>
                    <a:pt x="2" y="187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1" y="189"/>
                    <a:pt x="1" y="190"/>
                    <a:pt x="1" y="191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1" y="192"/>
                    <a:pt x="1" y="192"/>
                    <a:pt x="1" y="192"/>
                  </a:cubicBezTo>
                  <a:cubicBezTo>
                    <a:pt x="2" y="211"/>
                    <a:pt x="2" y="211"/>
                    <a:pt x="2" y="211"/>
                  </a:cubicBezTo>
                  <a:cubicBezTo>
                    <a:pt x="2" y="210"/>
                    <a:pt x="3" y="209"/>
                    <a:pt x="4" y="208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3" y="192"/>
                    <a:pt x="6" y="185"/>
                    <a:pt x="12" y="173"/>
                  </a:cubicBezTo>
                  <a:cubicBezTo>
                    <a:pt x="12" y="173"/>
                    <a:pt x="12" y="173"/>
                    <a:pt x="11" y="173"/>
                  </a:cubicBezTo>
                  <a:moveTo>
                    <a:pt x="186" y="0"/>
                  </a:moveTo>
                  <a:cubicBezTo>
                    <a:pt x="179" y="0"/>
                    <a:pt x="172" y="1"/>
                    <a:pt x="164" y="2"/>
                  </a:cubicBezTo>
                  <a:cubicBezTo>
                    <a:pt x="164" y="2"/>
                    <a:pt x="164" y="2"/>
                    <a:pt x="164" y="2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2" y="3"/>
                    <a:pt x="158" y="4"/>
                    <a:pt x="155" y="5"/>
                  </a:cubicBezTo>
                  <a:cubicBezTo>
                    <a:pt x="155" y="5"/>
                    <a:pt x="155" y="5"/>
                    <a:pt x="154" y="5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3" y="5"/>
                    <a:pt x="151" y="6"/>
                    <a:pt x="150" y="6"/>
                  </a:cubicBezTo>
                  <a:cubicBezTo>
                    <a:pt x="149" y="6"/>
                    <a:pt x="149" y="6"/>
                    <a:pt x="149" y="6"/>
                  </a:cubicBezTo>
                  <a:cubicBezTo>
                    <a:pt x="147" y="7"/>
                    <a:pt x="145" y="7"/>
                    <a:pt x="144" y="8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144" y="8"/>
                    <a:pt x="144" y="8"/>
                    <a:pt x="143" y="8"/>
                  </a:cubicBezTo>
                  <a:cubicBezTo>
                    <a:pt x="142" y="8"/>
                    <a:pt x="141" y="8"/>
                    <a:pt x="139" y="9"/>
                  </a:cubicBezTo>
                  <a:cubicBezTo>
                    <a:pt x="139" y="9"/>
                    <a:pt x="139" y="9"/>
                    <a:pt x="138" y="9"/>
                  </a:cubicBezTo>
                  <a:cubicBezTo>
                    <a:pt x="137" y="10"/>
                    <a:pt x="135" y="10"/>
                    <a:pt x="134" y="11"/>
                  </a:cubicBezTo>
                  <a:cubicBezTo>
                    <a:pt x="134" y="11"/>
                    <a:pt x="134" y="11"/>
                    <a:pt x="134" y="11"/>
                  </a:cubicBezTo>
                  <a:cubicBezTo>
                    <a:pt x="132" y="11"/>
                    <a:pt x="131" y="12"/>
                    <a:pt x="130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8" y="14"/>
                    <a:pt x="126" y="14"/>
                    <a:pt x="125" y="15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3" y="16"/>
                    <a:pt x="121" y="17"/>
                    <a:pt x="119" y="18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9" y="19"/>
                    <a:pt x="118" y="19"/>
                    <a:pt x="117" y="19"/>
                  </a:cubicBezTo>
                  <a:cubicBezTo>
                    <a:pt x="116" y="20"/>
                    <a:pt x="115" y="21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2" y="23"/>
                    <a:pt x="110" y="25"/>
                    <a:pt x="108" y="26"/>
                  </a:cubicBezTo>
                  <a:cubicBezTo>
                    <a:pt x="108" y="27"/>
                    <a:pt x="108" y="27"/>
                    <a:pt x="108" y="27"/>
                  </a:cubicBezTo>
                  <a:cubicBezTo>
                    <a:pt x="106" y="28"/>
                    <a:pt x="105" y="30"/>
                    <a:pt x="103" y="31"/>
                  </a:cubicBezTo>
                  <a:cubicBezTo>
                    <a:pt x="102" y="32"/>
                    <a:pt x="102" y="32"/>
                    <a:pt x="102" y="32"/>
                  </a:cubicBezTo>
                  <a:cubicBezTo>
                    <a:pt x="101" y="33"/>
                    <a:pt x="99" y="35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5" y="39"/>
                    <a:pt x="93" y="41"/>
                    <a:pt x="92" y="43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90" y="45"/>
                    <a:pt x="88" y="47"/>
                    <a:pt x="86" y="49"/>
                  </a:cubicBezTo>
                  <a:cubicBezTo>
                    <a:pt x="86" y="50"/>
                    <a:pt x="86" y="50"/>
                    <a:pt x="86" y="50"/>
                  </a:cubicBezTo>
                  <a:cubicBezTo>
                    <a:pt x="84" y="52"/>
                    <a:pt x="82" y="54"/>
                    <a:pt x="81" y="56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79" y="59"/>
                    <a:pt x="77" y="60"/>
                    <a:pt x="76" y="62"/>
                  </a:cubicBezTo>
                  <a:cubicBezTo>
                    <a:pt x="76" y="63"/>
                    <a:pt x="75" y="63"/>
                    <a:pt x="75" y="63"/>
                  </a:cubicBezTo>
                  <a:cubicBezTo>
                    <a:pt x="75" y="64"/>
                    <a:pt x="75" y="64"/>
                    <a:pt x="75" y="64"/>
                  </a:cubicBezTo>
                  <a:cubicBezTo>
                    <a:pt x="73" y="66"/>
                    <a:pt x="72" y="68"/>
                    <a:pt x="70" y="70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2"/>
                    <a:pt x="69" y="72"/>
                    <a:pt x="69" y="72"/>
                  </a:cubicBezTo>
                  <a:cubicBezTo>
                    <a:pt x="68" y="73"/>
                    <a:pt x="68" y="74"/>
                    <a:pt x="67" y="75"/>
                  </a:cubicBezTo>
                  <a:cubicBezTo>
                    <a:pt x="66" y="76"/>
                    <a:pt x="65" y="77"/>
                    <a:pt x="65" y="78"/>
                  </a:cubicBezTo>
                  <a:cubicBezTo>
                    <a:pt x="64" y="79"/>
                    <a:pt x="64" y="79"/>
                    <a:pt x="64" y="79"/>
                  </a:cubicBezTo>
                  <a:cubicBezTo>
                    <a:pt x="59" y="86"/>
                    <a:pt x="54" y="94"/>
                    <a:pt x="49" y="102"/>
                  </a:cubicBezTo>
                  <a:cubicBezTo>
                    <a:pt x="49" y="102"/>
                    <a:pt x="49" y="102"/>
                    <a:pt x="49" y="102"/>
                  </a:cubicBezTo>
                  <a:cubicBezTo>
                    <a:pt x="48" y="104"/>
                    <a:pt x="47" y="105"/>
                    <a:pt x="47" y="106"/>
                  </a:cubicBezTo>
                  <a:cubicBezTo>
                    <a:pt x="44" y="110"/>
                    <a:pt x="42" y="114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8" y="121"/>
                    <a:pt x="37" y="122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4"/>
                    <a:pt x="36" y="124"/>
                    <a:pt x="36" y="124"/>
                  </a:cubicBezTo>
                  <a:cubicBezTo>
                    <a:pt x="35" y="126"/>
                    <a:pt x="34" y="127"/>
                    <a:pt x="33" y="128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4" y="130"/>
                    <a:pt x="34" y="130"/>
                    <a:pt x="35" y="131"/>
                  </a:cubicBezTo>
                  <a:cubicBezTo>
                    <a:pt x="60" y="86"/>
                    <a:pt x="96" y="31"/>
                    <a:pt x="127" y="15"/>
                  </a:cubicBezTo>
                  <a:cubicBezTo>
                    <a:pt x="139" y="9"/>
                    <a:pt x="154" y="5"/>
                    <a:pt x="167" y="3"/>
                  </a:cubicBezTo>
                  <a:cubicBezTo>
                    <a:pt x="167" y="2"/>
                    <a:pt x="167" y="2"/>
                    <a:pt x="167" y="2"/>
                  </a:cubicBezTo>
                  <a:cubicBezTo>
                    <a:pt x="173" y="1"/>
                    <a:pt x="180" y="0"/>
                    <a:pt x="186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348288" y="5208588"/>
              <a:ext cx="211138" cy="317500"/>
            </a:xfrm>
            <a:custGeom>
              <a:avLst/>
              <a:gdLst>
                <a:gd name="T0" fmla="*/ 2 w 10"/>
                <a:gd name="T1" fmla="*/ 9 h 15"/>
                <a:gd name="T2" fmla="*/ 0 w 10"/>
                <a:gd name="T3" fmla="*/ 12 h 15"/>
                <a:gd name="T4" fmla="*/ 0 w 10"/>
                <a:gd name="T5" fmla="*/ 15 h 15"/>
                <a:gd name="T6" fmla="*/ 2 w 10"/>
                <a:gd name="T7" fmla="*/ 12 h 15"/>
                <a:gd name="T8" fmla="*/ 2 w 10"/>
                <a:gd name="T9" fmla="*/ 9 h 15"/>
                <a:gd name="T10" fmla="*/ 9 w 10"/>
                <a:gd name="T11" fmla="*/ 0 h 15"/>
                <a:gd name="T12" fmla="*/ 9 w 10"/>
                <a:gd name="T13" fmla="*/ 0 h 15"/>
                <a:gd name="T14" fmla="*/ 10 w 10"/>
                <a:gd name="T15" fmla="*/ 1 h 15"/>
                <a:gd name="T16" fmla="*/ 10 w 10"/>
                <a:gd name="T17" fmla="*/ 1 h 15"/>
                <a:gd name="T18" fmla="*/ 9 w 10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5">
                  <a:moveTo>
                    <a:pt x="2" y="9"/>
                  </a:moveTo>
                  <a:cubicBezTo>
                    <a:pt x="1" y="10"/>
                    <a:pt x="0" y="11"/>
                    <a:pt x="0" y="1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4"/>
                    <a:pt x="1" y="13"/>
                    <a:pt x="2" y="12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5944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5370513" y="1074738"/>
              <a:ext cx="3910013" cy="4408489"/>
            </a:xfrm>
            <a:custGeom>
              <a:avLst/>
              <a:gdLst>
                <a:gd name="T0" fmla="*/ 9 w 185"/>
                <a:gd name="T1" fmla="*/ 170 h 209"/>
                <a:gd name="T2" fmla="*/ 0 w 185"/>
                <a:gd name="T3" fmla="*/ 189 h 209"/>
                <a:gd name="T4" fmla="*/ 8 w 185"/>
                <a:gd name="T5" fmla="*/ 196 h 209"/>
                <a:gd name="T6" fmla="*/ 9 w 185"/>
                <a:gd name="T7" fmla="*/ 197 h 209"/>
                <a:gd name="T8" fmla="*/ 23 w 185"/>
                <a:gd name="T9" fmla="*/ 208 h 209"/>
                <a:gd name="T10" fmla="*/ 23 w 185"/>
                <a:gd name="T11" fmla="*/ 209 h 209"/>
                <a:gd name="T12" fmla="*/ 27 w 185"/>
                <a:gd name="T13" fmla="*/ 205 h 209"/>
                <a:gd name="T14" fmla="*/ 2 w 185"/>
                <a:gd name="T15" fmla="*/ 184 h 209"/>
                <a:gd name="T16" fmla="*/ 9 w 185"/>
                <a:gd name="T17" fmla="*/ 170 h 209"/>
                <a:gd name="T18" fmla="*/ 9 w 185"/>
                <a:gd name="T19" fmla="*/ 170 h 209"/>
                <a:gd name="T20" fmla="*/ 164 w 185"/>
                <a:gd name="T21" fmla="*/ 0 h 209"/>
                <a:gd name="T22" fmla="*/ 124 w 185"/>
                <a:gd name="T23" fmla="*/ 12 h 209"/>
                <a:gd name="T24" fmla="*/ 32 w 185"/>
                <a:gd name="T25" fmla="*/ 128 h 209"/>
                <a:gd name="T26" fmla="*/ 32 w 185"/>
                <a:gd name="T27" fmla="*/ 128 h 209"/>
                <a:gd name="T28" fmla="*/ 39 w 185"/>
                <a:gd name="T29" fmla="*/ 115 h 209"/>
                <a:gd name="T30" fmla="*/ 76 w 185"/>
                <a:gd name="T31" fmla="*/ 146 h 209"/>
                <a:gd name="T32" fmla="*/ 114 w 185"/>
                <a:gd name="T33" fmla="*/ 102 h 209"/>
                <a:gd name="T34" fmla="*/ 112 w 185"/>
                <a:gd name="T35" fmla="*/ 58 h 209"/>
                <a:gd name="T36" fmla="*/ 137 w 185"/>
                <a:gd name="T37" fmla="*/ 46 h 209"/>
                <a:gd name="T38" fmla="*/ 156 w 185"/>
                <a:gd name="T39" fmla="*/ 53 h 209"/>
                <a:gd name="T40" fmla="*/ 185 w 185"/>
                <a:gd name="T41" fmla="*/ 18 h 209"/>
                <a:gd name="T42" fmla="*/ 164 w 185"/>
                <a:gd name="T43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5" h="209">
                  <a:moveTo>
                    <a:pt x="9" y="170"/>
                  </a:moveTo>
                  <a:cubicBezTo>
                    <a:pt x="3" y="182"/>
                    <a:pt x="0" y="189"/>
                    <a:pt x="0" y="189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9" y="197"/>
                    <a:pt x="9" y="197"/>
                    <a:pt x="9" y="197"/>
                  </a:cubicBezTo>
                  <a:cubicBezTo>
                    <a:pt x="23" y="208"/>
                    <a:pt x="23" y="208"/>
                    <a:pt x="23" y="208"/>
                  </a:cubicBezTo>
                  <a:cubicBezTo>
                    <a:pt x="23" y="209"/>
                    <a:pt x="23" y="209"/>
                    <a:pt x="23" y="209"/>
                  </a:cubicBezTo>
                  <a:cubicBezTo>
                    <a:pt x="27" y="205"/>
                    <a:pt x="27" y="205"/>
                    <a:pt x="27" y="205"/>
                  </a:cubicBezTo>
                  <a:cubicBezTo>
                    <a:pt x="2" y="184"/>
                    <a:pt x="2" y="184"/>
                    <a:pt x="2" y="184"/>
                  </a:cubicBezTo>
                  <a:cubicBezTo>
                    <a:pt x="4" y="181"/>
                    <a:pt x="6" y="176"/>
                    <a:pt x="9" y="170"/>
                  </a:cubicBezTo>
                  <a:cubicBezTo>
                    <a:pt x="9" y="170"/>
                    <a:pt x="9" y="170"/>
                    <a:pt x="9" y="170"/>
                  </a:cubicBezTo>
                  <a:moveTo>
                    <a:pt x="164" y="0"/>
                  </a:moveTo>
                  <a:cubicBezTo>
                    <a:pt x="151" y="2"/>
                    <a:pt x="136" y="6"/>
                    <a:pt x="124" y="12"/>
                  </a:cubicBezTo>
                  <a:cubicBezTo>
                    <a:pt x="93" y="28"/>
                    <a:pt x="57" y="83"/>
                    <a:pt x="32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4" y="123"/>
                    <a:pt x="37" y="119"/>
                    <a:pt x="39" y="115"/>
                  </a:cubicBezTo>
                  <a:cubicBezTo>
                    <a:pt x="76" y="146"/>
                    <a:pt x="76" y="146"/>
                    <a:pt x="76" y="146"/>
                  </a:cubicBezTo>
                  <a:cubicBezTo>
                    <a:pt x="114" y="102"/>
                    <a:pt x="114" y="102"/>
                    <a:pt x="114" y="102"/>
                  </a:cubicBezTo>
                  <a:cubicBezTo>
                    <a:pt x="102" y="90"/>
                    <a:pt x="101" y="71"/>
                    <a:pt x="112" y="58"/>
                  </a:cubicBezTo>
                  <a:cubicBezTo>
                    <a:pt x="118" y="50"/>
                    <a:pt x="127" y="46"/>
                    <a:pt x="137" y="46"/>
                  </a:cubicBezTo>
                  <a:cubicBezTo>
                    <a:pt x="143" y="46"/>
                    <a:pt x="150" y="48"/>
                    <a:pt x="156" y="53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64" y="0"/>
                    <a:pt x="164" y="0"/>
                    <a:pt x="164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7504113" y="2044700"/>
              <a:ext cx="1163638" cy="1181100"/>
            </a:xfrm>
            <a:custGeom>
              <a:avLst/>
              <a:gdLst>
                <a:gd name="T0" fmla="*/ 36 w 55"/>
                <a:gd name="T1" fmla="*/ 0 h 56"/>
                <a:gd name="T2" fmla="*/ 11 w 55"/>
                <a:gd name="T3" fmla="*/ 12 h 56"/>
                <a:gd name="T4" fmla="*/ 13 w 55"/>
                <a:gd name="T5" fmla="*/ 56 h 56"/>
                <a:gd name="T6" fmla="*/ 17 w 55"/>
                <a:gd name="T7" fmla="*/ 51 h 56"/>
                <a:gd name="T8" fmla="*/ 16 w 55"/>
                <a:gd name="T9" fmla="*/ 16 h 56"/>
                <a:gd name="T10" fmla="*/ 36 w 55"/>
                <a:gd name="T11" fmla="*/ 7 h 56"/>
                <a:gd name="T12" fmla="*/ 51 w 55"/>
                <a:gd name="T13" fmla="*/ 11 h 56"/>
                <a:gd name="T14" fmla="*/ 55 w 55"/>
                <a:gd name="T15" fmla="*/ 7 h 56"/>
                <a:gd name="T16" fmla="*/ 36 w 55"/>
                <a:gd name="T1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6">
                  <a:moveTo>
                    <a:pt x="36" y="0"/>
                  </a:moveTo>
                  <a:cubicBezTo>
                    <a:pt x="26" y="0"/>
                    <a:pt x="17" y="4"/>
                    <a:pt x="11" y="12"/>
                  </a:cubicBezTo>
                  <a:cubicBezTo>
                    <a:pt x="0" y="25"/>
                    <a:pt x="1" y="44"/>
                    <a:pt x="13" y="56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8" y="41"/>
                    <a:pt x="7" y="26"/>
                    <a:pt x="16" y="16"/>
                  </a:cubicBezTo>
                  <a:cubicBezTo>
                    <a:pt x="21" y="10"/>
                    <a:pt x="28" y="7"/>
                    <a:pt x="36" y="7"/>
                  </a:cubicBezTo>
                  <a:cubicBezTo>
                    <a:pt x="41" y="7"/>
                    <a:pt x="46" y="8"/>
                    <a:pt x="51" y="11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49" y="2"/>
                    <a:pt x="42" y="0"/>
                    <a:pt x="36" y="0"/>
                  </a:cubicBezTo>
                </a:path>
              </a:pathLst>
            </a:custGeom>
            <a:solidFill>
              <a:srgbClr val="0E30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7653338" y="2192338"/>
              <a:ext cx="928688" cy="928688"/>
            </a:xfrm>
            <a:custGeom>
              <a:avLst/>
              <a:gdLst>
                <a:gd name="T0" fmla="*/ 29 w 44"/>
                <a:gd name="T1" fmla="*/ 0 h 44"/>
                <a:gd name="T2" fmla="*/ 9 w 44"/>
                <a:gd name="T3" fmla="*/ 9 h 44"/>
                <a:gd name="T4" fmla="*/ 10 w 44"/>
                <a:gd name="T5" fmla="*/ 44 h 44"/>
                <a:gd name="T6" fmla="*/ 44 w 44"/>
                <a:gd name="T7" fmla="*/ 4 h 44"/>
                <a:gd name="T8" fmla="*/ 29 w 4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4">
                  <a:moveTo>
                    <a:pt x="29" y="0"/>
                  </a:moveTo>
                  <a:cubicBezTo>
                    <a:pt x="21" y="0"/>
                    <a:pt x="14" y="3"/>
                    <a:pt x="9" y="9"/>
                  </a:cubicBezTo>
                  <a:cubicBezTo>
                    <a:pt x="0" y="19"/>
                    <a:pt x="1" y="34"/>
                    <a:pt x="10" y="44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39" y="1"/>
                    <a:pt x="34" y="0"/>
                    <a:pt x="29" y="0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8836025" y="990600"/>
              <a:ext cx="846138" cy="463550"/>
            </a:xfrm>
            <a:custGeom>
              <a:avLst/>
              <a:gdLst>
                <a:gd name="T0" fmla="*/ 38 w 40"/>
                <a:gd name="T1" fmla="*/ 0 h 22"/>
                <a:gd name="T2" fmla="*/ 19 w 40"/>
                <a:gd name="T3" fmla="*/ 1 h 22"/>
                <a:gd name="T4" fmla="*/ 0 w 40"/>
                <a:gd name="T5" fmla="*/ 3 h 22"/>
                <a:gd name="T6" fmla="*/ 0 w 40"/>
                <a:gd name="T7" fmla="*/ 4 h 22"/>
                <a:gd name="T8" fmla="*/ 21 w 40"/>
                <a:gd name="T9" fmla="*/ 22 h 22"/>
                <a:gd name="T10" fmla="*/ 40 w 40"/>
                <a:gd name="T11" fmla="*/ 0 h 22"/>
                <a:gd name="T12" fmla="*/ 40 w 40"/>
                <a:gd name="T13" fmla="*/ 0 h 22"/>
                <a:gd name="T14" fmla="*/ 38 w 40"/>
                <a:gd name="T1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2">
                  <a:moveTo>
                    <a:pt x="38" y="0"/>
                  </a:moveTo>
                  <a:cubicBezTo>
                    <a:pt x="35" y="0"/>
                    <a:pt x="28" y="0"/>
                    <a:pt x="19" y="1"/>
                  </a:cubicBezTo>
                  <a:cubicBezTo>
                    <a:pt x="13" y="1"/>
                    <a:pt x="6" y="2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39" y="0"/>
                    <a:pt x="3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5411788" y="3500438"/>
              <a:ext cx="1565275" cy="1898650"/>
            </a:xfrm>
            <a:custGeom>
              <a:avLst/>
              <a:gdLst>
                <a:gd name="T0" fmla="*/ 37 w 74"/>
                <a:gd name="T1" fmla="*/ 0 h 90"/>
                <a:gd name="T2" fmla="*/ 30 w 74"/>
                <a:gd name="T3" fmla="*/ 13 h 90"/>
                <a:gd name="T4" fmla="*/ 38 w 74"/>
                <a:gd name="T5" fmla="*/ 32 h 90"/>
                <a:gd name="T6" fmla="*/ 6 w 74"/>
                <a:gd name="T7" fmla="*/ 70 h 90"/>
                <a:gd name="T8" fmla="*/ 7 w 74"/>
                <a:gd name="T9" fmla="*/ 55 h 90"/>
                <a:gd name="T10" fmla="*/ 0 w 74"/>
                <a:gd name="T11" fmla="*/ 69 h 90"/>
                <a:gd name="T12" fmla="*/ 25 w 74"/>
                <a:gd name="T13" fmla="*/ 90 h 90"/>
                <a:gd name="T14" fmla="*/ 74 w 74"/>
                <a:gd name="T15" fmla="*/ 31 h 90"/>
                <a:gd name="T16" fmla="*/ 37 w 74"/>
                <a:gd name="T17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90">
                  <a:moveTo>
                    <a:pt x="37" y="0"/>
                  </a:moveTo>
                  <a:cubicBezTo>
                    <a:pt x="35" y="4"/>
                    <a:pt x="32" y="8"/>
                    <a:pt x="30" y="13"/>
                  </a:cubicBezTo>
                  <a:cubicBezTo>
                    <a:pt x="37" y="20"/>
                    <a:pt x="38" y="32"/>
                    <a:pt x="38" y="32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10" y="60"/>
                    <a:pt x="10" y="56"/>
                    <a:pt x="7" y="55"/>
                  </a:cubicBezTo>
                  <a:cubicBezTo>
                    <a:pt x="4" y="61"/>
                    <a:pt x="2" y="66"/>
                    <a:pt x="0" y="69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3 w 82"/>
                <a:gd name="T1" fmla="*/ 94 h 94"/>
                <a:gd name="T2" fmla="*/ 0 w 82"/>
                <a:gd name="T3" fmla="*/ 94 h 94"/>
                <a:gd name="T4" fmla="*/ 0 w 82"/>
                <a:gd name="T5" fmla="*/ 94 h 94"/>
                <a:gd name="T6" fmla="*/ 3 w 82"/>
                <a:gd name="T7" fmla="*/ 94 h 94"/>
                <a:gd name="T8" fmla="*/ 3 w 82"/>
                <a:gd name="T9" fmla="*/ 94 h 94"/>
                <a:gd name="T10" fmla="*/ 62 w 82"/>
                <a:gd name="T11" fmla="*/ 7 h 94"/>
                <a:gd name="T12" fmla="*/ 47 w 82"/>
                <a:gd name="T13" fmla="*/ 20 h 94"/>
                <a:gd name="T14" fmla="*/ 62 w 82"/>
                <a:gd name="T15" fmla="*/ 7 h 94"/>
                <a:gd name="T16" fmla="*/ 79 w 82"/>
                <a:gd name="T17" fmla="*/ 0 h 94"/>
                <a:gd name="T18" fmla="*/ 73 w 82"/>
                <a:gd name="T19" fmla="*/ 2 h 94"/>
                <a:gd name="T20" fmla="*/ 76 w 82"/>
                <a:gd name="T21" fmla="*/ 1 h 94"/>
                <a:gd name="T22" fmla="*/ 76 w 82"/>
                <a:gd name="T23" fmla="*/ 1 h 94"/>
                <a:gd name="T24" fmla="*/ 79 w 82"/>
                <a:gd name="T25" fmla="*/ 0 h 94"/>
                <a:gd name="T26" fmla="*/ 82 w 82"/>
                <a:gd name="T27" fmla="*/ 0 h 94"/>
                <a:gd name="T28" fmla="*/ 80 w 82"/>
                <a:gd name="T29" fmla="*/ 0 h 94"/>
                <a:gd name="T30" fmla="*/ 80 w 82"/>
                <a:gd name="T31" fmla="*/ 0 h 94"/>
                <a:gd name="T32" fmla="*/ 82 w 82"/>
                <a:gd name="T33" fmla="*/ 0 h 94"/>
                <a:gd name="T34" fmla="*/ 82 w 82"/>
                <a:gd name="T3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2" h="94">
                  <a:moveTo>
                    <a:pt x="3" y="94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3" y="94"/>
                    <a:pt x="3" y="94"/>
                    <a:pt x="3" y="94"/>
                  </a:cubicBezTo>
                  <a:moveTo>
                    <a:pt x="62" y="7"/>
                  </a:moveTo>
                  <a:cubicBezTo>
                    <a:pt x="57" y="10"/>
                    <a:pt x="52" y="15"/>
                    <a:pt x="47" y="20"/>
                  </a:cubicBezTo>
                  <a:cubicBezTo>
                    <a:pt x="52" y="15"/>
                    <a:pt x="57" y="10"/>
                    <a:pt x="62" y="7"/>
                  </a:cubicBezTo>
                  <a:moveTo>
                    <a:pt x="79" y="0"/>
                  </a:moveTo>
                  <a:cubicBezTo>
                    <a:pt x="77" y="1"/>
                    <a:pt x="75" y="1"/>
                    <a:pt x="73" y="2"/>
                  </a:cubicBezTo>
                  <a:cubicBezTo>
                    <a:pt x="74" y="1"/>
                    <a:pt x="75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7" y="1"/>
                    <a:pt x="78" y="0"/>
                    <a:pt x="79" y="0"/>
                  </a:cubicBezTo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1" y="0"/>
                    <a:pt x="82" y="0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82 w 82"/>
                <a:gd name="T1" fmla="*/ 0 h 94"/>
                <a:gd name="T2" fmla="*/ 80 w 82"/>
                <a:gd name="T3" fmla="*/ 0 h 94"/>
                <a:gd name="T4" fmla="*/ 80 w 82"/>
                <a:gd name="T5" fmla="*/ 0 h 94"/>
                <a:gd name="T6" fmla="*/ 79 w 82"/>
                <a:gd name="T7" fmla="*/ 0 h 94"/>
                <a:gd name="T8" fmla="*/ 76 w 82"/>
                <a:gd name="T9" fmla="*/ 1 h 94"/>
                <a:gd name="T10" fmla="*/ 76 w 82"/>
                <a:gd name="T11" fmla="*/ 1 h 94"/>
                <a:gd name="T12" fmla="*/ 73 w 82"/>
                <a:gd name="T13" fmla="*/ 2 h 94"/>
                <a:gd name="T14" fmla="*/ 72 w 82"/>
                <a:gd name="T15" fmla="*/ 2 h 94"/>
                <a:gd name="T16" fmla="*/ 62 w 82"/>
                <a:gd name="T17" fmla="*/ 7 h 94"/>
                <a:gd name="T18" fmla="*/ 47 w 82"/>
                <a:gd name="T19" fmla="*/ 20 h 94"/>
                <a:gd name="T20" fmla="*/ 0 w 82"/>
                <a:gd name="T21" fmla="*/ 94 h 94"/>
                <a:gd name="T22" fmla="*/ 3 w 82"/>
                <a:gd name="T23" fmla="*/ 94 h 94"/>
                <a:gd name="T24" fmla="*/ 74 w 82"/>
                <a:gd name="T25" fmla="*/ 2 h 94"/>
                <a:gd name="T26" fmla="*/ 82 w 82"/>
                <a:gd name="T2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2" h="94"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0"/>
                    <a:pt x="79" y="0"/>
                    <a:pt x="79" y="0"/>
                  </a:cubicBezTo>
                  <a:cubicBezTo>
                    <a:pt x="78" y="0"/>
                    <a:pt x="77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5" y="1"/>
                    <a:pt x="74" y="1"/>
                    <a:pt x="73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68" y="3"/>
                    <a:pt x="65" y="5"/>
                    <a:pt x="62" y="7"/>
                  </a:cubicBezTo>
                  <a:cubicBezTo>
                    <a:pt x="57" y="10"/>
                    <a:pt x="52" y="15"/>
                    <a:pt x="47" y="20"/>
                  </a:cubicBezTo>
                  <a:cubicBezTo>
                    <a:pt x="31" y="40"/>
                    <a:pt x="18" y="69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29" y="57"/>
                    <a:pt x="44" y="12"/>
                    <a:pt x="74" y="2"/>
                  </a:cubicBezTo>
                  <a:cubicBezTo>
                    <a:pt x="77" y="1"/>
                    <a:pt x="80" y="0"/>
                    <a:pt x="82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4016375" y="3668713"/>
              <a:ext cx="2198688" cy="1982788"/>
            </a:xfrm>
            <a:custGeom>
              <a:avLst/>
              <a:gdLst>
                <a:gd name="T0" fmla="*/ 80 w 104"/>
                <a:gd name="T1" fmla="*/ 0 h 94"/>
                <a:gd name="T2" fmla="*/ 79 w 104"/>
                <a:gd name="T3" fmla="*/ 0 h 94"/>
                <a:gd name="T4" fmla="*/ 79 w 104"/>
                <a:gd name="T5" fmla="*/ 0 h 94"/>
                <a:gd name="T6" fmla="*/ 71 w 104"/>
                <a:gd name="T7" fmla="*/ 2 h 94"/>
                <a:gd name="T8" fmla="*/ 0 w 104"/>
                <a:gd name="T9" fmla="*/ 94 h 94"/>
                <a:gd name="T10" fmla="*/ 0 w 104"/>
                <a:gd name="T11" fmla="*/ 94 h 94"/>
                <a:gd name="T12" fmla="*/ 13 w 104"/>
                <a:gd name="T13" fmla="*/ 91 h 94"/>
                <a:gd name="T14" fmla="*/ 70 w 104"/>
                <a:gd name="T15" fmla="*/ 47 h 94"/>
                <a:gd name="T16" fmla="*/ 70 w 104"/>
                <a:gd name="T17" fmla="*/ 47 h 94"/>
                <a:gd name="T18" fmla="*/ 72 w 104"/>
                <a:gd name="T19" fmla="*/ 47 h 94"/>
                <a:gd name="T20" fmla="*/ 73 w 104"/>
                <a:gd name="T21" fmla="*/ 47 h 94"/>
                <a:gd name="T22" fmla="*/ 73 w 104"/>
                <a:gd name="T23" fmla="*/ 47 h 94"/>
                <a:gd name="T24" fmla="*/ 72 w 104"/>
                <a:gd name="T25" fmla="*/ 62 h 94"/>
                <a:gd name="T26" fmla="*/ 104 w 104"/>
                <a:gd name="T27" fmla="*/ 24 h 94"/>
                <a:gd name="T28" fmla="*/ 96 w 104"/>
                <a:gd name="T29" fmla="*/ 5 h 94"/>
                <a:gd name="T30" fmla="*/ 96 w 104"/>
                <a:gd name="T31" fmla="*/ 5 h 94"/>
                <a:gd name="T32" fmla="*/ 94 w 104"/>
                <a:gd name="T33" fmla="*/ 3 h 94"/>
                <a:gd name="T34" fmla="*/ 94 w 104"/>
                <a:gd name="T35" fmla="*/ 3 h 94"/>
                <a:gd name="T36" fmla="*/ 94 w 104"/>
                <a:gd name="T37" fmla="*/ 3 h 94"/>
                <a:gd name="T38" fmla="*/ 93 w 104"/>
                <a:gd name="T39" fmla="*/ 5 h 94"/>
                <a:gd name="T40" fmla="*/ 80 w 104"/>
                <a:gd name="T41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4" h="94">
                  <a:moveTo>
                    <a:pt x="80" y="0"/>
                  </a:moveTo>
                  <a:cubicBezTo>
                    <a:pt x="80" y="0"/>
                    <a:pt x="80" y="0"/>
                    <a:pt x="79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7" y="0"/>
                    <a:pt x="74" y="1"/>
                    <a:pt x="71" y="2"/>
                  </a:cubicBezTo>
                  <a:cubicBezTo>
                    <a:pt x="41" y="12"/>
                    <a:pt x="26" y="57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3" y="91"/>
                    <a:pt x="13" y="91"/>
                    <a:pt x="13" y="91"/>
                  </a:cubicBezTo>
                  <a:cubicBezTo>
                    <a:pt x="13" y="91"/>
                    <a:pt x="58" y="47"/>
                    <a:pt x="70" y="47"/>
                  </a:cubicBezTo>
                  <a:cubicBezTo>
                    <a:pt x="70" y="47"/>
                    <a:pt x="70" y="47"/>
                    <a:pt x="70" y="47"/>
                  </a:cubicBezTo>
                  <a:cubicBezTo>
                    <a:pt x="71" y="47"/>
                    <a:pt x="72" y="47"/>
                    <a:pt x="72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6" y="48"/>
                    <a:pt x="76" y="52"/>
                    <a:pt x="72" y="62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4"/>
                    <a:pt x="103" y="12"/>
                    <a:pt x="96" y="5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4"/>
                    <a:pt x="95" y="4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4"/>
                    <a:pt x="93" y="4"/>
                    <a:pt x="93" y="5"/>
                  </a:cubicBezTo>
                  <a:cubicBezTo>
                    <a:pt x="90" y="2"/>
                    <a:pt x="86" y="0"/>
                    <a:pt x="80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5370513" y="5610225"/>
              <a:ext cx="84138" cy="84138"/>
            </a:xfrm>
            <a:custGeom>
              <a:avLst/>
              <a:gdLst>
                <a:gd name="T0" fmla="*/ 0 w 4"/>
                <a:gd name="T1" fmla="*/ 0 h 4"/>
                <a:gd name="T2" fmla="*/ 0 w 4"/>
                <a:gd name="T3" fmla="*/ 0 h 4"/>
                <a:gd name="T4" fmla="*/ 2 w 4"/>
                <a:gd name="T5" fmla="*/ 2 h 4"/>
                <a:gd name="T6" fmla="*/ 2 w 4"/>
                <a:gd name="T7" fmla="*/ 2 h 4"/>
                <a:gd name="T8" fmla="*/ 4 w 4"/>
                <a:gd name="T9" fmla="*/ 4 h 4"/>
                <a:gd name="T10" fmla="*/ 4 w 4"/>
                <a:gd name="T11" fmla="*/ 4 h 4"/>
                <a:gd name="T12" fmla="*/ 0 w 4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A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5411788" y="5651500"/>
              <a:ext cx="42863" cy="42863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2 w 2"/>
                <a:gd name="T5" fmla="*/ 2 h 2"/>
                <a:gd name="T6" fmla="*/ 2 w 2"/>
                <a:gd name="T7" fmla="*/ 2 h 2"/>
                <a:gd name="T8" fmla="*/ 0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8E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5454650" y="5694363"/>
              <a:ext cx="127000" cy="106363"/>
            </a:xfrm>
            <a:custGeom>
              <a:avLst/>
              <a:gdLst>
                <a:gd name="T0" fmla="*/ 0 w 6"/>
                <a:gd name="T1" fmla="*/ 0 h 5"/>
                <a:gd name="T2" fmla="*/ 0 w 6"/>
                <a:gd name="T3" fmla="*/ 0 h 5"/>
                <a:gd name="T4" fmla="*/ 0 w 6"/>
                <a:gd name="T5" fmla="*/ 0 h 5"/>
                <a:gd name="T6" fmla="*/ 0 w 6"/>
                <a:gd name="T7" fmla="*/ 0 h 5"/>
                <a:gd name="T8" fmla="*/ 6 w 6"/>
                <a:gd name="T9" fmla="*/ 5 h 5"/>
                <a:gd name="T10" fmla="*/ 6 w 6"/>
                <a:gd name="T11" fmla="*/ 5 h 5"/>
                <a:gd name="T12" fmla="*/ 0 w 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B850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348143" y="3833118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344620" y="3644985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56295" y="3721208"/>
            <a:ext cx="512961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2009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1828584" y="3032246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1825060" y="2844113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236735" y="2920336"/>
            <a:ext cx="512961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2316259" y="2222644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312736" y="2034511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724411" y="2110734"/>
            <a:ext cx="512961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5821062" y="3833118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817539" y="3644985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229214" y="3721208"/>
            <a:ext cx="512961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6301502" y="3032246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297979" y="2844113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709654" y="2920336"/>
            <a:ext cx="512961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6789178" y="2222644"/>
            <a:ext cx="132793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6785655" y="2034511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197330" y="2110734"/>
            <a:ext cx="551433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201N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556436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7" grpId="0"/>
      <p:bldP spid="68" grpId="0"/>
      <p:bldP spid="69" grpId="0"/>
      <p:bldP spid="70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" name="Chart 6"/>
          <p:cNvGraphicFramePr/>
          <p:nvPr>
            <p:extLst/>
          </p:nvPr>
        </p:nvGraphicFramePr>
        <p:xfrm>
          <a:off x="831941" y="624018"/>
          <a:ext cx="7587246" cy="21748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6" name="Rektangel 76"/>
          <p:cNvSpPr>
            <a:spLocks noChangeArrowheads="1"/>
          </p:cNvSpPr>
          <p:nvPr/>
        </p:nvSpPr>
        <p:spPr bwMode="auto">
          <a:xfrm>
            <a:off x="3753165" y="2796004"/>
            <a:ext cx="971263" cy="273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300" b="1" dirty="0">
                <a:solidFill>
                  <a:schemeClr val="accent1"/>
                </a:solidFill>
                <a:latin typeface="Impact MT Std" pitchFamily="34" charset="0"/>
                <a:ea typeface="微软雅黑" pitchFamily="34" charset="-122"/>
              </a:rPr>
              <a:t>输入标题</a:t>
            </a:r>
            <a:endParaRPr lang="en-US" altLang="zh-CN" sz="33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147" name="Oval 175"/>
          <p:cNvSpPr>
            <a:spLocks noChangeArrowheads="1"/>
          </p:cNvSpPr>
          <p:nvPr/>
        </p:nvSpPr>
        <p:spPr bwMode="auto">
          <a:xfrm>
            <a:off x="3600145" y="2841053"/>
            <a:ext cx="153020" cy="153028"/>
          </a:xfrm>
          <a:prstGeom prst="ellipse">
            <a:avLst/>
          </a:prstGeom>
          <a:solidFill>
            <a:srgbClr val="2F5EB0"/>
          </a:solidFill>
          <a:ln w="9525">
            <a:solidFill>
              <a:srgbClr val="FFFFFF"/>
            </a:solidFill>
            <a:round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lIns="65023" tIns="32511" rIns="65023" bIns="32511" anchor="ctr"/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defTabSz="685602" eaLnBrk="1" hangingPunct="1"/>
            <a:endParaRPr lang="nb-NO" altLang="id-ID" sz="1200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148" name="Rektangel 76"/>
          <p:cNvSpPr>
            <a:spLocks noChangeArrowheads="1"/>
          </p:cNvSpPr>
          <p:nvPr/>
        </p:nvSpPr>
        <p:spPr bwMode="auto">
          <a:xfrm>
            <a:off x="4749115" y="2796004"/>
            <a:ext cx="971263" cy="273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300" b="1" dirty="0">
                <a:solidFill>
                  <a:schemeClr val="accent1"/>
                </a:solidFill>
                <a:latin typeface="Impact MT Std" pitchFamily="34" charset="0"/>
                <a:ea typeface="微软雅黑" pitchFamily="34" charset="-122"/>
              </a:rPr>
              <a:t>输入标题</a:t>
            </a:r>
            <a:endParaRPr lang="en-US" altLang="zh-CN" sz="33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149" name="Oval 175"/>
          <p:cNvSpPr>
            <a:spLocks noChangeArrowheads="1"/>
          </p:cNvSpPr>
          <p:nvPr/>
        </p:nvSpPr>
        <p:spPr bwMode="auto">
          <a:xfrm>
            <a:off x="4616456" y="2841054"/>
            <a:ext cx="147401" cy="147409"/>
          </a:xfrm>
          <a:prstGeom prst="ellipse">
            <a:avLst/>
          </a:prstGeom>
          <a:solidFill>
            <a:schemeClr val="bg1">
              <a:lumMod val="65000"/>
              <a:alpha val="67059"/>
            </a:schemeClr>
          </a:solidFill>
          <a:ln w="9525">
            <a:solidFill>
              <a:srgbClr val="FFFFFF"/>
            </a:solidFill>
            <a:round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lIns="65023" tIns="32511" rIns="65023" bIns="32511" anchor="ctr"/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defTabSz="685602" eaLnBrk="1" hangingPunct="1"/>
            <a:endParaRPr lang="nb-NO" altLang="id-ID" sz="1200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1494459" y="3761814"/>
            <a:ext cx="6128085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 MT Std" pitchFamily="34" charset="0"/>
                <a:ea typeface="微软雅黑" panose="020B0503020204020204" pitchFamily="34" charset="-122"/>
              </a:rPr>
              <a:t>点击输入简要文字解说，解说文字尽量概括精炼，不用多余的文字修饰，简洁精准的 解说所提炼的核心概念。点击输入简要文字解说，解说文字尽量概括精炼，不用多余的文字修饰，简洁精准的 解说所提炼的核心概念。</a:t>
            </a:r>
          </a:p>
        </p:txBody>
      </p:sp>
      <p:sp>
        <p:nvSpPr>
          <p:cNvPr id="168" name="TextBox 167"/>
          <p:cNvSpPr txBox="1"/>
          <p:nvPr/>
        </p:nvSpPr>
        <p:spPr>
          <a:xfrm>
            <a:off x="3810778" y="3435669"/>
            <a:ext cx="1544105" cy="2308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500" b="1" dirty="0">
                <a:solidFill>
                  <a:schemeClr val="accent1"/>
                </a:solidFill>
                <a:latin typeface="Impact MT Std" pitchFamily="34" charset="0"/>
                <a:ea typeface="微软雅黑" pitchFamily="34" charset="-122"/>
              </a:rPr>
              <a:t>点击输入标题文本</a:t>
            </a:r>
          </a:p>
        </p:txBody>
      </p:sp>
    </p:spTree>
    <p:extLst>
      <p:ext uri="{BB962C8B-B14F-4D97-AF65-F5344CB8AC3E}">
        <p14:creationId xmlns:p14="http://schemas.microsoft.com/office/powerpoint/2010/main" val="3179994078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3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45" grpId="0">
        <p:bldAsOne/>
      </p:bldGraphic>
      <p:bldP spid="146" grpId="0"/>
      <p:bldP spid="147" grpId="0" animBg="1"/>
      <p:bldP spid="148" grpId="0"/>
      <p:bldP spid="149" grpId="0" animBg="1"/>
      <p:bldP spid="167" grpId="0"/>
      <p:bldP spid="16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dministrator\Desktop\新建文件夹 (3)\1357d39a269cfd4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6096" y="0"/>
            <a:ext cx="3707904" cy="5143500"/>
          </a:xfrm>
          <a:prstGeom prst="rect">
            <a:avLst/>
          </a:prstGeom>
          <a:noFill/>
        </p:spPr>
      </p:pic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753668" y="2269195"/>
            <a:ext cx="518648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演讲完毕，谢谢观看！</a:t>
            </a:r>
            <a:endParaRPr lang="en-US" altLang="zh-CN" sz="36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755576" y="1059582"/>
            <a:ext cx="2664296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20XX</a:t>
            </a:r>
            <a:endParaRPr lang="en-US" altLang="zh-CN" sz="8000" dirty="0">
              <a:solidFill>
                <a:schemeClr val="tx1">
                  <a:lumMod val="75000"/>
                  <a:lumOff val="25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50"/>
                            </p:stCondLst>
                            <p:childTnLst>
                              <p:par>
                                <p:cTn id="3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2" grpId="0"/>
      <p:bldP spid="2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灰色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928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7F7F7F"/>
      </a:accent1>
      <a:accent2>
        <a:srgbClr val="A5A5A5"/>
      </a:accent2>
      <a:accent3>
        <a:srgbClr val="7F7F7F"/>
      </a:accent3>
      <a:accent4>
        <a:srgbClr val="A5A5A5"/>
      </a:accent4>
      <a:accent5>
        <a:srgbClr val="7F7F7F"/>
      </a:accent5>
      <a:accent6>
        <a:srgbClr val="A5A5A5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3826</TotalTime>
  <Words>2632</Words>
  <Application>Microsoft Office PowerPoint</Application>
  <PresentationFormat>全屏显示(16:9)</PresentationFormat>
  <Paragraphs>229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5" baseType="lpstr">
      <vt:lpstr>FontAwesome</vt:lpstr>
      <vt:lpstr>Gill Sans</vt:lpstr>
      <vt:lpstr>Impact MT Std</vt:lpstr>
      <vt:lpstr>ＭＳ Ｐゴシック</vt:lpstr>
      <vt:lpstr>STIXGeneral-Bold</vt:lpstr>
      <vt:lpstr>STIXGeneral-Regular</vt:lpstr>
      <vt:lpstr>冬青黑体简体中文 W3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灰色</dc:title>
  <dc:creator>第一PPT</dc:creator>
  <cp:keywords>www.1ppt.com</cp:keywords>
  <dc:description>www.1ppt.com</dc:description>
  <cp:lastModifiedBy>faith123</cp:lastModifiedBy>
  <cp:revision>410</cp:revision>
  <dcterms:created xsi:type="dcterms:W3CDTF">2014-11-09T01:07:25Z</dcterms:created>
  <dcterms:modified xsi:type="dcterms:W3CDTF">2019-04-29T05:23:25Z</dcterms:modified>
</cp:coreProperties>
</file>