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___6.xlsx"/><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1032539776"/>
        <c:axId val="-1032539232"/>
      </c:barChart>
      <c:catAx>
        <c:axId val="-1032539776"/>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1032539232"/>
        <c:crosses val="autoZero"/>
        <c:auto val="1"/>
        <c:lblAlgn val="ctr"/>
        <c:lblOffset val="100"/>
        <c:noMultiLvlLbl val="1"/>
      </c:catAx>
      <c:valAx>
        <c:axId val="-103253923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103253977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1032544128"/>
        <c:axId val="-1032523456"/>
      </c:barChart>
      <c:catAx>
        <c:axId val="-103254412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032523456"/>
        <c:crosses val="autoZero"/>
        <c:auto val="1"/>
        <c:lblAlgn val="ctr"/>
        <c:lblOffset val="100"/>
        <c:noMultiLvlLbl val="1"/>
      </c:catAx>
      <c:valAx>
        <c:axId val="-1032523456"/>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03254412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1168542848"/>
        <c:axId val="-1168540672"/>
      </c:barChart>
      <c:catAx>
        <c:axId val="-1168542848"/>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168540672"/>
        <c:crosses val="autoZero"/>
        <c:auto val="1"/>
        <c:lblAlgn val="ctr"/>
        <c:lblOffset val="100"/>
        <c:noMultiLvlLbl val="1"/>
      </c:catAx>
      <c:valAx>
        <c:axId val="-116854067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16854284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1168546112"/>
        <c:axId val="-1168542304"/>
      </c:barChart>
      <c:catAx>
        <c:axId val="-1168546112"/>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168542304"/>
        <c:crosses val="autoZero"/>
        <c:auto val="1"/>
        <c:lblAlgn val="ctr"/>
        <c:lblOffset val="100"/>
        <c:noMultiLvlLbl val="1"/>
      </c:catAx>
      <c:valAx>
        <c:axId val="-1168542304"/>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168546112"/>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671D42-D001-41DA-887B-5B9B43A68AF3}" type="datetimeFigureOut">
              <a:rPr lang="zh-CN" altLang="en-US" smtClean="0"/>
              <a:t>2019/4/28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94CBFA-6C20-47AF-AD12-E2D304E57898}" type="slidenum">
              <a:rPr lang="zh-CN" altLang="en-US" smtClean="0"/>
              <a:t>‹#›</a:t>
            </a:fld>
            <a:endParaRPr lang="zh-CN" altLang="en-US"/>
          </a:p>
        </p:txBody>
      </p:sp>
    </p:spTree>
    <p:extLst>
      <p:ext uri="{BB962C8B-B14F-4D97-AF65-F5344CB8AC3E}">
        <p14:creationId xmlns:p14="http://schemas.microsoft.com/office/powerpoint/2010/main" val="208283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a:t>
            </a:fld>
            <a:endParaRPr lang="zh-CN" altLang="en-US"/>
          </a:p>
        </p:txBody>
      </p:sp>
    </p:spTree>
    <p:extLst>
      <p:ext uri="{BB962C8B-B14F-4D97-AF65-F5344CB8AC3E}">
        <p14:creationId xmlns:p14="http://schemas.microsoft.com/office/powerpoint/2010/main" val="2885087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2</a:t>
            </a:fld>
            <a:endParaRPr lang="zh-CN" altLang="en-US"/>
          </a:p>
        </p:txBody>
      </p:sp>
    </p:spTree>
    <p:extLst>
      <p:ext uri="{BB962C8B-B14F-4D97-AF65-F5344CB8AC3E}">
        <p14:creationId xmlns:p14="http://schemas.microsoft.com/office/powerpoint/2010/main" val="1187366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3</a:t>
            </a:fld>
            <a:endParaRPr lang="zh-CN" altLang="en-US"/>
          </a:p>
        </p:txBody>
      </p:sp>
    </p:spTree>
    <p:extLst>
      <p:ext uri="{BB962C8B-B14F-4D97-AF65-F5344CB8AC3E}">
        <p14:creationId xmlns:p14="http://schemas.microsoft.com/office/powerpoint/2010/main" val="1221227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4</a:t>
            </a:fld>
            <a:endParaRPr lang="zh-CN" altLang="en-US"/>
          </a:p>
        </p:txBody>
      </p:sp>
    </p:spTree>
    <p:extLst>
      <p:ext uri="{BB962C8B-B14F-4D97-AF65-F5344CB8AC3E}">
        <p14:creationId xmlns:p14="http://schemas.microsoft.com/office/powerpoint/2010/main" val="467927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5</a:t>
            </a:fld>
            <a:endParaRPr lang="zh-CN" altLang="en-US"/>
          </a:p>
        </p:txBody>
      </p:sp>
    </p:spTree>
    <p:extLst>
      <p:ext uri="{BB962C8B-B14F-4D97-AF65-F5344CB8AC3E}">
        <p14:creationId xmlns:p14="http://schemas.microsoft.com/office/powerpoint/2010/main" val="2713605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6</a:t>
            </a:fld>
            <a:endParaRPr lang="zh-CN" altLang="en-US"/>
          </a:p>
        </p:txBody>
      </p:sp>
    </p:spTree>
    <p:extLst>
      <p:ext uri="{BB962C8B-B14F-4D97-AF65-F5344CB8AC3E}">
        <p14:creationId xmlns:p14="http://schemas.microsoft.com/office/powerpoint/2010/main" val="247914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7</a:t>
            </a:fld>
            <a:endParaRPr lang="zh-CN" altLang="en-US"/>
          </a:p>
        </p:txBody>
      </p:sp>
    </p:spTree>
    <p:extLst>
      <p:ext uri="{BB962C8B-B14F-4D97-AF65-F5344CB8AC3E}">
        <p14:creationId xmlns:p14="http://schemas.microsoft.com/office/powerpoint/2010/main" val="593839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8</a:t>
            </a:fld>
            <a:endParaRPr lang="zh-CN" altLang="en-US"/>
          </a:p>
        </p:txBody>
      </p:sp>
    </p:spTree>
    <p:extLst>
      <p:ext uri="{BB962C8B-B14F-4D97-AF65-F5344CB8AC3E}">
        <p14:creationId xmlns:p14="http://schemas.microsoft.com/office/powerpoint/2010/main" val="4032789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9</a:t>
            </a:fld>
            <a:endParaRPr lang="zh-CN" altLang="en-US"/>
          </a:p>
        </p:txBody>
      </p:sp>
    </p:spTree>
    <p:extLst>
      <p:ext uri="{BB962C8B-B14F-4D97-AF65-F5344CB8AC3E}">
        <p14:creationId xmlns:p14="http://schemas.microsoft.com/office/powerpoint/2010/main" val="831146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10</a:t>
            </a:fld>
            <a:endParaRPr lang="zh-CN" altLang="en-US"/>
          </a:p>
        </p:txBody>
      </p:sp>
    </p:spTree>
    <p:extLst>
      <p:ext uri="{BB962C8B-B14F-4D97-AF65-F5344CB8AC3E}">
        <p14:creationId xmlns:p14="http://schemas.microsoft.com/office/powerpoint/2010/main" val="2014575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11</a:t>
            </a:fld>
            <a:endParaRPr lang="zh-CN" altLang="en-US"/>
          </a:p>
        </p:txBody>
      </p:sp>
    </p:spTree>
    <p:extLst>
      <p:ext uri="{BB962C8B-B14F-4D97-AF65-F5344CB8AC3E}">
        <p14:creationId xmlns:p14="http://schemas.microsoft.com/office/powerpoint/2010/main" val="2710238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12</a:t>
            </a:fld>
            <a:endParaRPr lang="zh-CN" altLang="en-US"/>
          </a:p>
        </p:txBody>
      </p:sp>
    </p:spTree>
    <p:extLst>
      <p:ext uri="{BB962C8B-B14F-4D97-AF65-F5344CB8AC3E}">
        <p14:creationId xmlns:p14="http://schemas.microsoft.com/office/powerpoint/2010/main" val="3774474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13</a:t>
            </a:fld>
            <a:endParaRPr lang="zh-CN" altLang="en-US"/>
          </a:p>
        </p:txBody>
      </p:sp>
    </p:spTree>
    <p:extLst>
      <p:ext uri="{BB962C8B-B14F-4D97-AF65-F5344CB8AC3E}">
        <p14:creationId xmlns:p14="http://schemas.microsoft.com/office/powerpoint/2010/main" val="1458774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14</a:t>
            </a:fld>
            <a:endParaRPr lang="zh-CN" altLang="en-US"/>
          </a:p>
        </p:txBody>
      </p:sp>
    </p:spTree>
    <p:extLst>
      <p:ext uri="{BB962C8B-B14F-4D97-AF65-F5344CB8AC3E}">
        <p14:creationId xmlns:p14="http://schemas.microsoft.com/office/powerpoint/2010/main" val="1839976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15</a:t>
            </a:fld>
            <a:endParaRPr lang="zh-CN" altLang="en-US"/>
          </a:p>
        </p:txBody>
      </p:sp>
    </p:spTree>
    <p:extLst>
      <p:ext uri="{BB962C8B-B14F-4D97-AF65-F5344CB8AC3E}">
        <p14:creationId xmlns:p14="http://schemas.microsoft.com/office/powerpoint/2010/main" val="3505479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16</a:t>
            </a:fld>
            <a:endParaRPr lang="zh-CN" altLang="en-US"/>
          </a:p>
        </p:txBody>
      </p:sp>
    </p:spTree>
    <p:extLst>
      <p:ext uri="{BB962C8B-B14F-4D97-AF65-F5344CB8AC3E}">
        <p14:creationId xmlns:p14="http://schemas.microsoft.com/office/powerpoint/2010/main" val="446386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17</a:t>
            </a:fld>
            <a:endParaRPr lang="zh-CN" altLang="en-US"/>
          </a:p>
        </p:txBody>
      </p:sp>
    </p:spTree>
    <p:extLst>
      <p:ext uri="{BB962C8B-B14F-4D97-AF65-F5344CB8AC3E}">
        <p14:creationId xmlns:p14="http://schemas.microsoft.com/office/powerpoint/2010/main" val="2649585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18</a:t>
            </a:fld>
            <a:endParaRPr lang="zh-CN" altLang="en-US"/>
          </a:p>
        </p:txBody>
      </p:sp>
    </p:spTree>
    <p:extLst>
      <p:ext uri="{BB962C8B-B14F-4D97-AF65-F5344CB8AC3E}">
        <p14:creationId xmlns:p14="http://schemas.microsoft.com/office/powerpoint/2010/main" val="22706266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19</a:t>
            </a:fld>
            <a:endParaRPr lang="zh-CN" altLang="en-US"/>
          </a:p>
        </p:txBody>
      </p:sp>
    </p:spTree>
    <p:extLst>
      <p:ext uri="{BB962C8B-B14F-4D97-AF65-F5344CB8AC3E}">
        <p14:creationId xmlns:p14="http://schemas.microsoft.com/office/powerpoint/2010/main" val="18688742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4CBFA-6C20-47AF-AD12-E2D304E57898}" type="slidenum">
              <a:rPr lang="zh-CN" altLang="en-US" smtClean="0"/>
              <a:t>20</a:t>
            </a:fld>
            <a:endParaRPr lang="zh-CN" altLang="en-US"/>
          </a:p>
        </p:txBody>
      </p:sp>
    </p:spTree>
    <p:extLst>
      <p:ext uri="{BB962C8B-B14F-4D97-AF65-F5344CB8AC3E}">
        <p14:creationId xmlns:p14="http://schemas.microsoft.com/office/powerpoint/2010/main" val="1268857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7"/>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6"/>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11"/>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2019/4/28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3314" r="3314"/>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6"/>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企业大学生宣讲会</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953436" y="1947567"/>
            <a:ext cx="735006" cy="2412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                  PPT</a:t>
            </a:r>
            <a:r>
              <a:rPr lang="zh-CN" altLang="en-US" sz="100" dirty="0">
                <a:solidFill>
                  <a:schemeClr val="bg1"/>
                </a:solidFill>
              </a:rPr>
              <a:t>素材：</a:t>
            </a:r>
            <a:r>
              <a:rPr lang="en-US" altLang="zh-CN" sz="100" dirty="0">
                <a:solidFill>
                  <a:schemeClr val="bg1"/>
                </a:solidFill>
              </a:rPr>
              <a:t>www.1ppt.com/sucai/</a:t>
            </a:r>
          </a:p>
          <a:p>
            <a:r>
              <a:rPr lang="en-US" altLang="zh-CN" sz="100" dirty="0">
                <a:solidFill>
                  <a:schemeClr val="bg1"/>
                </a:solidFill>
              </a:rPr>
              <a:t>PPT</a:t>
            </a:r>
            <a:r>
              <a:rPr lang="zh-CN" altLang="en-US" sz="100" dirty="0">
                <a:solidFill>
                  <a:schemeClr val="bg1"/>
                </a:solidFill>
              </a:rPr>
              <a:t>背景：</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r>
              <a:rPr lang="zh-CN" altLang="en-US" sz="100" dirty="0">
                <a:solidFill>
                  <a:schemeClr val="bg1"/>
                </a:solidFill>
              </a:rPr>
              <a:t>资料下载：</a:t>
            </a:r>
            <a:r>
              <a:rPr lang="en-US" altLang="zh-CN" sz="100" dirty="0">
                <a:solidFill>
                  <a:schemeClr val="bg1"/>
                </a:solidFill>
              </a:rPr>
              <a:t>www.1ppt.com/ziliao/                   </a:t>
            </a:r>
            <a:r>
              <a:rPr lang="zh-CN" altLang="en-US" sz="100" dirty="0">
                <a:solidFill>
                  <a:schemeClr val="bg1"/>
                </a:solidFill>
              </a:rPr>
              <a:t>范文下载：</a:t>
            </a:r>
            <a:r>
              <a:rPr lang="en-US" altLang="zh-CN" sz="100" dirty="0">
                <a:solidFill>
                  <a:schemeClr val="bg1"/>
                </a:solidFill>
              </a:rPr>
              <a:t>www.1ppt.com/fanwen/             </a:t>
            </a:r>
          </a:p>
          <a:p>
            <a:r>
              <a:rPr lang="zh-CN" altLang="en-US" sz="100" dirty="0">
                <a:solidFill>
                  <a:schemeClr val="bg1"/>
                </a:solidFill>
              </a:rPr>
              <a:t>试卷下载：</a:t>
            </a:r>
            <a:r>
              <a:rPr lang="en-US" altLang="zh-CN" sz="100" dirty="0">
                <a:solidFill>
                  <a:schemeClr val="bg1"/>
                </a:solidFill>
              </a:rPr>
              <a:t>www.1ppt.com/shiti/                     </a:t>
            </a:r>
            <a:r>
              <a:rPr lang="zh-CN" altLang="en-US" sz="100" dirty="0">
                <a:solidFill>
                  <a:schemeClr val="bg1"/>
                </a:solidFill>
              </a:rPr>
              <a:t>教案下载：</a:t>
            </a:r>
            <a:r>
              <a:rPr lang="en-US" altLang="zh-CN" sz="100" dirty="0">
                <a:solidFill>
                  <a:schemeClr val="bg1"/>
                </a:solidFill>
              </a:rPr>
              <a:t>www.1ppt.com/jiaoan/               </a:t>
            </a:r>
          </a:p>
          <a:p>
            <a:r>
              <a:rPr lang="en-US" altLang="zh-CN" sz="100" dirty="0">
                <a:solidFill>
                  <a:schemeClr val="bg1"/>
                </a:solidFill>
              </a:rPr>
              <a:t>PPT</a:t>
            </a:r>
            <a:r>
              <a:rPr lang="zh-CN" altLang="en-US" sz="100" dirty="0">
                <a:solidFill>
                  <a:schemeClr val="bg1"/>
                </a:solidFill>
              </a:rPr>
              <a:t>论坛：</a:t>
            </a:r>
            <a:r>
              <a:rPr lang="en-US" altLang="zh-CN" sz="100" dirty="0">
                <a:solidFill>
                  <a:schemeClr val="bg1"/>
                </a:solidFill>
              </a:rPr>
              <a:t>www.1ppt.cn                                     PPT</a:t>
            </a:r>
            <a:r>
              <a:rPr lang="zh-CN" altLang="en-US" sz="100" dirty="0">
                <a:solidFill>
                  <a:schemeClr val="bg1"/>
                </a:solidFill>
              </a:rPr>
              <a:t>课件：</a:t>
            </a:r>
            <a:r>
              <a:rPr lang="en-US" altLang="zh-CN" sz="100" dirty="0">
                <a:solidFill>
                  <a:schemeClr val="bg1"/>
                </a:solidFill>
              </a:rPr>
              <a:t>www.1ppt.com/kejian/ </a:t>
            </a:r>
          </a:p>
          <a:p>
            <a:r>
              <a:rPr lang="zh-CN" altLang="en-US" sz="100" dirty="0">
                <a:solidFill>
                  <a:schemeClr val="bg1"/>
                </a:solidFill>
              </a:rPr>
              <a:t>语文课件：</a:t>
            </a:r>
            <a:r>
              <a:rPr lang="en-US" altLang="zh-CN" sz="100" dirty="0">
                <a:solidFill>
                  <a:schemeClr val="bg1"/>
                </a:solidFill>
              </a:rPr>
              <a:t>www.1ppt.com/kejian/yuwen/    </a:t>
            </a:r>
            <a:r>
              <a:rPr lang="zh-CN" altLang="en-US" sz="100" dirty="0">
                <a:solidFill>
                  <a:schemeClr val="bg1"/>
                </a:solidFill>
              </a:rPr>
              <a:t>数学课件：</a:t>
            </a:r>
            <a:r>
              <a:rPr lang="en-US" altLang="zh-CN" sz="100" dirty="0">
                <a:solidFill>
                  <a:schemeClr val="bg1"/>
                </a:solidFill>
              </a:rPr>
              <a:t>www.1ppt.com/kejian/shuxue/ </a:t>
            </a:r>
          </a:p>
          <a:p>
            <a:r>
              <a:rPr lang="zh-CN" altLang="en-US" sz="100" dirty="0">
                <a:solidFill>
                  <a:schemeClr val="bg1"/>
                </a:solidFill>
              </a:rPr>
              <a:t>英语课件：</a:t>
            </a:r>
            <a:r>
              <a:rPr lang="en-US" altLang="zh-CN" sz="100" dirty="0">
                <a:solidFill>
                  <a:schemeClr val="bg1"/>
                </a:solidFill>
              </a:rPr>
              <a:t>www.1ppt.com/kejian/yingyu/    </a:t>
            </a:r>
            <a:r>
              <a:rPr lang="zh-CN" altLang="en-US" sz="100" dirty="0">
                <a:solidFill>
                  <a:schemeClr val="bg1"/>
                </a:solidFill>
              </a:rPr>
              <a:t>美术课件：</a:t>
            </a:r>
            <a:r>
              <a:rPr lang="en-US" altLang="zh-CN" sz="100" dirty="0">
                <a:solidFill>
                  <a:schemeClr val="bg1"/>
                </a:solidFill>
              </a:rPr>
              <a:t>www.1ppt.com/kejian/meishu/ </a:t>
            </a:r>
          </a:p>
          <a:p>
            <a:r>
              <a:rPr lang="zh-CN" altLang="en-US" sz="100" dirty="0">
                <a:solidFill>
                  <a:schemeClr val="bg1"/>
                </a:solidFill>
              </a:rPr>
              <a:t>科学课件：</a:t>
            </a:r>
            <a:r>
              <a:rPr lang="en-US" altLang="zh-CN" sz="100" dirty="0">
                <a:solidFill>
                  <a:schemeClr val="bg1"/>
                </a:solidFill>
              </a:rPr>
              <a:t>www.1ppt.com/kejian/kexue/     </a:t>
            </a:r>
            <a:r>
              <a:rPr lang="zh-CN" altLang="en-US" sz="100" dirty="0">
                <a:solidFill>
                  <a:schemeClr val="bg1"/>
                </a:solidFill>
              </a:rPr>
              <a:t>物理课件：</a:t>
            </a:r>
            <a:r>
              <a:rPr lang="en-US" altLang="zh-CN" sz="100" dirty="0">
                <a:solidFill>
                  <a:schemeClr val="bg1"/>
                </a:solidFill>
              </a:rPr>
              <a:t>www.1ppt.com/kejian/wuli/ </a:t>
            </a:r>
          </a:p>
          <a:p>
            <a:r>
              <a:rPr lang="zh-CN" altLang="en-US" sz="100" dirty="0">
                <a:solidFill>
                  <a:schemeClr val="bg1"/>
                </a:solidFill>
              </a:rPr>
              <a:t>化学课件：</a:t>
            </a:r>
            <a:r>
              <a:rPr lang="en-US" altLang="zh-CN" sz="100" dirty="0">
                <a:solidFill>
                  <a:schemeClr val="bg1"/>
                </a:solidFill>
              </a:rPr>
              <a:t>www.1ppt.com/kejian/huaxue/  </a:t>
            </a:r>
            <a:r>
              <a:rPr lang="zh-CN" altLang="en-US" sz="100" dirty="0">
                <a:solidFill>
                  <a:schemeClr val="bg1"/>
                </a:solidFill>
              </a:rPr>
              <a:t>生物课件：</a:t>
            </a:r>
            <a:r>
              <a:rPr lang="en-US" altLang="zh-CN" sz="100" dirty="0">
                <a:solidFill>
                  <a:schemeClr val="bg1"/>
                </a:solidFill>
              </a:rPr>
              <a:t>www.1ppt.com/kejian/shengwu/ </a:t>
            </a:r>
          </a:p>
          <a:p>
            <a:r>
              <a:rPr lang="zh-CN" altLang="en-US" sz="100" dirty="0">
                <a:solidFill>
                  <a:schemeClr val="bg1"/>
                </a:solidFill>
              </a:rPr>
              <a:t>地理课件：</a:t>
            </a:r>
            <a:r>
              <a:rPr lang="en-US" altLang="zh-CN" sz="100" dirty="0">
                <a:solidFill>
                  <a:schemeClr val="bg1"/>
                </a:solidFill>
              </a:rPr>
              <a:t>www.1ppt.com/kejian/dili/          </a:t>
            </a:r>
            <a:r>
              <a:rPr lang="zh-CN" altLang="en-US" sz="100" dirty="0">
                <a:solidFill>
                  <a:schemeClr val="bg1"/>
                </a:solidFill>
              </a:rPr>
              <a:t>历史课件：</a:t>
            </a:r>
            <a:r>
              <a:rPr lang="en-US" altLang="zh-CN" sz="100" dirty="0">
                <a:solidFill>
                  <a:schemeClr val="bg1"/>
                </a:solidFill>
              </a:rPr>
              <a:t>www.1ppt.com/kejian/lishi/        </a:t>
            </a:r>
          </a:p>
        </p:txBody>
      </p:sp>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7" y="1752679"/>
            <a:ext cx="1736015" cy="1235010"/>
            <a:chOff x="594854" y="1752679"/>
            <a:chExt cx="1736015" cy="1235010"/>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08" cy="461653"/>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786" cy="769429"/>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3"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71"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8" y="2931792"/>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7" y="3285752"/>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2"/>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52"/>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93"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6"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8"/>
            <a:ext cx="1542158" cy="1384868"/>
            <a:chOff x="0" y="-14258"/>
            <a:chExt cx="1542157" cy="1384867"/>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8"/>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2"/>
            <a:ext cx="1542158" cy="1292526"/>
            <a:chOff x="0" y="-14251"/>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2"/>
            <a:ext cx="1542158" cy="1292528"/>
            <a:chOff x="0" y="-14251"/>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2"/>
            <a:ext cx="1542158" cy="1292528"/>
            <a:chOff x="0" y="-14251"/>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1"/>
              <a:ext cx="1171687"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7"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42"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7"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9"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405" y="2057401"/>
            <a:ext cx="699206"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7"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6"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20" y="2527306"/>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6"/>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3"/>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8"/>
            <a:ext cx="3365500" cy="64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9"/>
            <a:ext cx="3582368" cy="2286164"/>
            <a:chOff x="0" y="-10400"/>
            <a:chExt cx="3582366" cy="2286163"/>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1"/>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2"/>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2"/>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1"/>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4"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4"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9"/>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7" y="2235933"/>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9"/>
            <a:ext cx="3203575" cy="954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5"/>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102" y="3592370"/>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53" y="2113567"/>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102" y="1885046"/>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9"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7"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6"/>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6" y="2113565"/>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6"/>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9"/>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8" y="3423658"/>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6" y="3069301"/>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50" y="2112389"/>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4" y="1319676"/>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9" y="1319676"/>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5" y="3562783"/>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2"/>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6"/>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3"/>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6"/>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6"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6"/>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6"/>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41"/>
            <a:ext cx="2020888"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10"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5" y="3037641"/>
            <a:ext cx="2022475" cy="83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7" y="2500319"/>
            <a:ext cx="2022475"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8"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9"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5"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8"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5"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2"/>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103"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6" y="1485913"/>
            <a:ext cx="3357563" cy="2362171"/>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9" y="3651005"/>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9" y="1249201"/>
            <a:ext cx="2276197" cy="986466"/>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3" y="1249201"/>
            <a:ext cx="2276200" cy="986466"/>
            <a:chOff x="0" y="0"/>
            <a:chExt cx="2276199"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61"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9" y="3632822"/>
            <a:ext cx="2276200" cy="986467"/>
            <a:chOff x="0" y="0"/>
            <a:chExt cx="2276199"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61"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46307" y="1575529"/>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04413" y="3064567"/>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384661" y="4131005"/>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23410" y="2752320"/>
              <a:ext cx="744819"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63759" y="2679001"/>
              <a:ext cx="290944" cy="297927"/>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6" y="1312563"/>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5" y="1312563"/>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3"/>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5" y="1312563"/>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7" y="1312563"/>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4370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4"/>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2" y="1665124"/>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4"/>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8584"/>
              <a:ext cx="557507" cy="840750"/>
              <a:chOff x="3454659" y="1818584"/>
              <a:chExt cx="557507" cy="840750"/>
            </a:xfrm>
          </p:grpSpPr>
          <p:sp>
            <p:nvSpPr>
              <p:cNvPr id="54" name="Shape 8798"/>
              <p:cNvSpPr/>
              <p:nvPr/>
            </p:nvSpPr>
            <p:spPr>
              <a:xfrm>
                <a:off x="345465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4" y="1665124"/>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8584"/>
                <a:ext cx="557507" cy="840750"/>
                <a:chOff x="4918334" y="1818584"/>
                <a:chExt cx="557507" cy="840750"/>
              </a:xfrm>
            </p:grpSpPr>
            <p:sp>
              <p:nvSpPr>
                <p:cNvPr id="58" name="Shape 8802"/>
                <p:cNvSpPr/>
                <p:nvPr/>
              </p:nvSpPr>
              <p:spPr>
                <a:xfrm>
                  <a:off x="4918334"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7" y="1665124"/>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8584"/>
                <a:ext cx="557507" cy="3847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3" y="2502141"/>
            <a:ext cx="1140125" cy="215444"/>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208"/>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6"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82" y="1444633"/>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7"/>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4"/>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6"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9"/>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21"/>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295</TotalTime>
  <Words>1255</Words>
  <Application>Microsoft Office PowerPoint</Application>
  <PresentationFormat>全屏显示(16:9)</PresentationFormat>
  <Paragraphs>203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第一PPT模板网-WWW.1PPT.COM</dc:subject>
  <dc:creator>第一PPT模板网-WWW.1PPT.COM</dc:creator>
  <dc:description>第一PPT模板网-WWW.1PPT.COM</dc:description>
  <cp:lastModifiedBy>faith123</cp:lastModifiedBy>
  <cp:revision>46</cp:revision>
  <dcterms:created xsi:type="dcterms:W3CDTF">2015-04-30T08:31:44Z</dcterms:created>
  <dcterms:modified xsi:type="dcterms:W3CDTF">2019-04-28T05:47:57Z</dcterms:modified>
  <cp:category>第一PPT模板网-WWW.1PPT.COM</cp:category>
</cp:coreProperties>
</file>