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5C8F"/>
    <a:srgbClr val="061C52"/>
    <a:srgbClr val="331433"/>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4660"/>
  </p:normalViewPr>
  <p:slideViewPr>
    <p:cSldViewPr snapToGrid="0" showGuides="1">
      <p:cViewPr varScale="1">
        <p:scale>
          <a:sx n="92" d="100"/>
          <a:sy n="92" d="100"/>
        </p:scale>
        <p:origin x="480" y="84"/>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565"/>
          <c:y val="9.0494681409734226E-2"/>
          <c:w val="0.5824921543886894"/>
          <c:h val="0.8737382315830341"/>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4E-17"/>
                  <c:y val="4.385683240116661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FEB1-4994-8962-DD42BD3F94AA}"/>
                </c:ext>
                <c:ext xmlns:c15="http://schemas.microsoft.com/office/drawing/2012/chart" uri="{CE6537A1-D6FC-4f65-9D91-7224C49458BB}"/>
              </c:extLst>
            </c:dLbl>
            <c:dLbl>
              <c:idx val="1"/>
              <c:layout>
                <c:manualLayout>
                  <c:x val="-2.6286761662023893E-2"/>
                  <c:y val="1.51654394203983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EB1-4994-8962-DD42BD3F94AA}"/>
                </c:ext>
                <c:ext xmlns:c15="http://schemas.microsoft.com/office/drawing/2012/chart" uri="{CE6537A1-D6FC-4f65-9D91-7224C49458BB}"/>
              </c:extLst>
            </c:dLbl>
            <c:dLbl>
              <c:idx val="2"/>
              <c:layout>
                <c:manualLayout>
                  <c:x val="-2.426470307263744E-2"/>
                  <c:y val="-3.03308788407967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FEB1-4994-8962-DD42BD3F94AA}"/>
                </c:ext>
                <c:ext xmlns:c15="http://schemas.microsoft.com/office/drawing/2012/chart" uri="{CE6537A1-D6FC-4f65-9D91-7224C49458BB}"/>
              </c:extLst>
            </c:dLbl>
            <c:dLbl>
              <c:idx val="3"/>
              <c:layout>
                <c:manualLayout>
                  <c:x val="2.0220585893864535E-3"/>
                  <c:y val="-4.246323037711562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FEB1-4994-8962-DD42BD3F94AA}"/>
                </c:ext>
                <c:ext xmlns:c15="http://schemas.microsoft.com/office/drawing/2012/chart" uri="{CE6537A1-D6FC-4f65-9D91-7224C49458BB}"/>
              </c:extLst>
            </c:dLbl>
            <c:dLbl>
              <c:idx val="4"/>
              <c:layout>
                <c:manualLayout>
                  <c:x val="2.224264448325091E-2"/>
                  <c:y val="1.213235153631866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FEB1-4994-8962-DD42BD3F94AA}"/>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5-FEB1-4994-8962-DD42BD3F94AA}"/>
            </c:ext>
          </c:extLst>
        </c:ser>
        <c:dLbls>
          <c:showLegendKey val="0"/>
          <c:showVal val="0"/>
          <c:showCatName val="0"/>
          <c:showSerName val="0"/>
          <c:showPercent val="0"/>
          <c:showBubbleSize val="0"/>
        </c:dLbls>
        <c:axId val="1652972304"/>
        <c:axId val="1652959248"/>
      </c:radarChart>
      <c:catAx>
        <c:axId val="1652972304"/>
        <c:scaling>
          <c:orientation val="minMax"/>
        </c:scaling>
        <c:delete val="1"/>
        <c:axPos val="b"/>
        <c:numFmt formatCode="General" sourceLinked="1"/>
        <c:majorTickMark val="none"/>
        <c:minorTickMark val="none"/>
        <c:tickLblPos val="nextTo"/>
        <c:crossAx val="1652959248"/>
        <c:crosses val="autoZero"/>
        <c:auto val="1"/>
        <c:lblAlgn val="ctr"/>
        <c:lblOffset val="100"/>
        <c:noMultiLvlLbl val="0"/>
      </c:catAx>
      <c:valAx>
        <c:axId val="1652959248"/>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1652972304"/>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EBE1-4B78-ADDB-C31D2DDF4439}"/>
              </c:ext>
            </c:extLst>
          </c:dPt>
          <c:dPt>
            <c:idx val="1"/>
            <c:invertIfNegative val="0"/>
            <c:bubble3D val="0"/>
            <c:extLst xmlns:c16r2="http://schemas.microsoft.com/office/drawing/2015/06/chart">
              <c:ext xmlns:c16="http://schemas.microsoft.com/office/drawing/2014/chart" uri="{C3380CC4-5D6E-409C-BE32-E72D297353CC}">
                <c16:uniqueId val="{00000001-EBE1-4B78-ADDB-C31D2DDF4439}"/>
              </c:ext>
            </c:extLst>
          </c:dPt>
          <c:dPt>
            <c:idx val="2"/>
            <c:invertIfNegative val="0"/>
            <c:bubble3D val="0"/>
            <c:extLst xmlns:c16r2="http://schemas.microsoft.com/office/drawing/2015/06/chart">
              <c:ext xmlns:c16="http://schemas.microsoft.com/office/drawing/2014/chart" uri="{C3380CC4-5D6E-409C-BE32-E72D297353CC}">
                <c16:uniqueId val="{00000002-EBE1-4B78-ADDB-C31D2DDF4439}"/>
              </c:ext>
            </c:extLst>
          </c:dPt>
          <c:dPt>
            <c:idx val="3"/>
            <c:invertIfNegative val="0"/>
            <c:bubble3D val="0"/>
            <c:extLst xmlns:c16r2="http://schemas.microsoft.com/office/drawing/2015/06/chart">
              <c:ext xmlns:c16="http://schemas.microsoft.com/office/drawing/2014/chart" uri="{C3380CC4-5D6E-409C-BE32-E72D297353CC}">
                <c16:uniqueId val="{00000003-EBE1-4B78-ADDB-C31D2DDF4439}"/>
              </c:ext>
            </c:extLst>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extLst xmlns:c16r2="http://schemas.microsoft.com/office/drawing/2015/06/chart">
            <c:ext xmlns:c16="http://schemas.microsoft.com/office/drawing/2014/chart" uri="{C3380CC4-5D6E-409C-BE32-E72D297353CC}">
              <c16:uniqueId val="{00000004-EBE1-4B78-ADDB-C31D2DDF4439}"/>
            </c:ext>
          </c:extLst>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extLst xmlns:c16r2="http://schemas.microsoft.com/office/drawing/2015/06/chart">
            <c:ext xmlns:c16="http://schemas.microsoft.com/office/drawing/2014/chart" uri="{C3380CC4-5D6E-409C-BE32-E72D297353CC}">
              <c16:uniqueId val="{00000005-EBE1-4B78-ADDB-C31D2DDF4439}"/>
            </c:ext>
          </c:extLst>
        </c:ser>
        <c:dLbls>
          <c:showLegendKey val="0"/>
          <c:showVal val="0"/>
          <c:showCatName val="0"/>
          <c:showSerName val="0"/>
          <c:showPercent val="0"/>
          <c:showBubbleSize val="0"/>
        </c:dLbls>
        <c:gapWidth val="110"/>
        <c:axId val="1652966864"/>
        <c:axId val="1652979920"/>
      </c:barChart>
      <c:catAx>
        <c:axId val="1652966864"/>
        <c:scaling>
          <c:orientation val="minMax"/>
        </c:scaling>
        <c:delete val="1"/>
        <c:axPos val="b"/>
        <c:numFmt formatCode="General" sourceLinked="1"/>
        <c:majorTickMark val="none"/>
        <c:minorTickMark val="none"/>
        <c:tickLblPos val="nextTo"/>
        <c:crossAx val="1652979920"/>
        <c:crossesAt val="0"/>
        <c:auto val="1"/>
        <c:lblAlgn val="ctr"/>
        <c:lblOffset val="100"/>
        <c:noMultiLvlLbl val="0"/>
      </c:catAx>
      <c:valAx>
        <c:axId val="1652979920"/>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165296686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cxnSp macro="">
      <cdr:nvCxnSpPr>
        <cdr:cNvPr id="3" name="Straight Connector 2"/>
        <cdr:cNvCxnSpPr/>
      </cdr:nvCxn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2019/4/13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587161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160596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307243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1979887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31448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697735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629591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10682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542407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2780732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298171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13697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1850571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271023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764334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156666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1733053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852642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4084257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364435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3282277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2019/4/13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2019/4/13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363313"/>
            <a:ext cx="6804840" cy="2452349"/>
            <a:chOff x="738960" y="2801463"/>
            <a:chExt cx="6804840" cy="2452349"/>
          </a:xfrm>
        </p:grpSpPr>
        <p:sp>
          <p:nvSpPr>
            <p:cNvPr id="5" name="文本框 4"/>
            <p:cNvSpPr txBox="1"/>
            <p:nvPr/>
          </p:nvSpPr>
          <p:spPr>
            <a:xfrm>
              <a:off x="971550" y="2801463"/>
              <a:ext cx="6438900" cy="646331"/>
            </a:xfrm>
            <a:prstGeom prst="rect">
              <a:avLst/>
            </a:prstGeom>
            <a:noFill/>
          </p:spPr>
          <p:txBody>
            <a:bodyPr wrap="square" rtlCol="0">
              <a:spAutoFit/>
            </a:bodyPr>
            <a:lstStyle/>
            <a:p>
              <a:r>
                <a:rPr lang="zh-CN" altLang="en-US" sz="3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互联网会计项目介绍</a:t>
              </a:r>
              <a:r>
                <a:rPr lang="en-US" altLang="zh-CN" sz="3600" spc="300" dirty="0" err="1">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ppt</a:t>
              </a:r>
              <a:r>
                <a:rPr lang="zh-CN" altLang="en-US" sz="3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模板</a:t>
              </a: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2392925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287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344242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extLst>
              <p:ext uri="{D42A27DB-BD31-4B8C-83A1-F6EECF244321}">
                <p14:modId xmlns:p14="http://schemas.microsoft.com/office/powerpoint/2010/main" val="1861617710"/>
              </p:ext>
            </p:extLst>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26" name="Freeform 45"/>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6" name="Freeform 62"/>
            <p:cNvSpPr>
              <a:spLocks/>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448364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1388475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extLst>
              <p:ext uri="{D42A27DB-BD31-4B8C-83A1-F6EECF244321}">
                <p14:modId xmlns:p14="http://schemas.microsoft.com/office/powerpoint/2010/main" val="1944314732"/>
              </p:ext>
            </p:extLst>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itchFamily="34" charset="0"/>
                  <a:cs typeface="Tahoma"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sp>
            <p:nvSpPr>
              <p:cNvPr id="28" name="Freeform 36"/>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grpSp>
      </p:grpSp>
    </p:spTree>
    <p:extLst>
      <p:ext uri="{BB962C8B-B14F-4D97-AF65-F5344CB8AC3E}">
        <p14:creationId xmlns:p14="http://schemas.microsoft.com/office/powerpoint/2010/main" val="3438556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604027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val="100070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883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val="3021002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val="3967280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45936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val="2110233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38892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val="1964951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a:srcRect l="26973" r="24504"/>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4261282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val="41500653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5">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val="1365633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543398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8248091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0903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val="2745342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a:srcRect/>
            <a:stretch>
              <a:fillRect l="-5988" t="632" r="-5988" b="-12606"/>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print">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a:srcRect/>
            <a:stretch>
              <a:fillRect l="-38813" r="-38813"/>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a:srcRect/>
            <a:stretch>
              <a:fillRect l="-35427" t="-6925" r="-35427" b="-6925"/>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6189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val="222435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1574673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1950</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Cordia New</vt:lpstr>
      <vt:lpstr>Dotum</vt:lpstr>
      <vt:lpstr>HelveticaNeueLT Pro 35 Th</vt:lpstr>
      <vt:lpstr>맑은 고딕</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Helvetica</vt:lpstr>
      <vt:lpstr>Open Sans</vt:lpstr>
      <vt:lpstr>Open Sans Light</vt:lpstr>
      <vt:lpstr>Roboto</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14</cp:revision>
  <dcterms:created xsi:type="dcterms:W3CDTF">2017-07-13T05:14:06Z</dcterms:created>
  <dcterms:modified xsi:type="dcterms:W3CDTF">2019-04-13T05:29:08Z</dcterms:modified>
</cp:coreProperties>
</file>