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MASEFAT\Desktop\&#24180;&#24230;&#24037;&#20316;&#24635;&#32467;&#24187;&#28783;&#29255;\&#38899;&#20048;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餐饮公司投标说明</a:t>
            </a:r>
            <a:r>
              <a:rPr lang="en-US" altLang="zh-CN" sz="3600" spc="100" dirty="0" err="1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ppt</a:t>
            </a:r>
            <a:r>
              <a:rPr lang="zh-CN" altLang="en-US" sz="36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模板</a:t>
            </a:r>
            <a:endParaRPr lang="zh-CN" altLang="en-US" sz="3600" spc="100" dirty="0">
              <a:solidFill>
                <a:srgbClr val="0070C0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61" name="文本框 26"/>
          <p:cNvSpPr txBox="1">
            <a:spLocks noChangeArrowheads="1"/>
          </p:cNvSpPr>
          <p:nvPr/>
        </p:nvSpPr>
        <p:spPr bwMode="auto">
          <a:xfrm>
            <a:off x="951670" y="2357430"/>
            <a:ext cx="3037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7F7F7F"/>
                </a:solidFill>
                <a:latin typeface="方正正纤黑简体"/>
                <a:ea typeface="方正正纤黑简体"/>
                <a:cs typeface="方正正纤黑简体"/>
              </a:rPr>
              <a:t>时尚简约扁平化</a:t>
            </a:r>
            <a:endParaRPr lang="zh-CN" altLang="en-US" sz="2400" dirty="0">
              <a:solidFill>
                <a:srgbClr val="7F7F7F"/>
              </a:solidFill>
              <a:latin typeface="方正正纤黑简体"/>
              <a:ea typeface="方正正纤黑简体"/>
              <a:cs typeface="方正正纤黑简体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1136339" y="4737343"/>
            <a:ext cx="2025473" cy="338554"/>
            <a:chOff x="6046989" y="3947708"/>
            <a:chExt cx="2025473" cy="338554"/>
          </a:xfrm>
        </p:grpSpPr>
        <p:sp>
          <p:nvSpPr>
            <p:cNvPr id="144" name="TextBox 143"/>
            <p:cNvSpPr txBox="1"/>
            <p:nvPr/>
          </p:nvSpPr>
          <p:spPr>
            <a:xfrm>
              <a:off x="6046989" y="3947708"/>
              <a:ext cx="202547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 smtClean="0"/>
                <a:t>汇报人：张某某</a:t>
              </a:r>
              <a:endParaRPr lang="zh-CN" altLang="en-US" sz="1200" dirty="0"/>
            </a:p>
          </p:txBody>
        </p:sp>
        <p:cxnSp>
          <p:nvCxnSpPr>
            <p:cNvPr id="145" name="直接连接符 144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7" name="组合 146"/>
          <p:cNvGrpSpPr/>
          <p:nvPr/>
        </p:nvGrpSpPr>
        <p:grpSpPr>
          <a:xfrm>
            <a:off x="1182697" y="5147335"/>
            <a:ext cx="2054989" cy="353367"/>
            <a:chOff x="6093347" y="4357700"/>
            <a:chExt cx="2054989" cy="353367"/>
          </a:xfrm>
        </p:grpSpPr>
        <p:cxnSp>
          <p:nvCxnSpPr>
            <p:cNvPr id="148" name="直接连接符 147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TextBox 148"/>
            <p:cNvSpPr txBox="1"/>
            <p:nvPr/>
          </p:nvSpPr>
          <p:spPr>
            <a:xfrm>
              <a:off x="6093347" y="4357700"/>
              <a:ext cx="205498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 smtClean="0"/>
                <a:t>岗  位：企划部</a:t>
              </a:r>
              <a:endParaRPr lang="zh-CN" altLang="en-US" sz="1600" dirty="0"/>
            </a:p>
          </p:txBody>
        </p:sp>
      </p:grpSp>
      <p:pic>
        <p:nvPicPr>
          <p:cNvPr id="159" name="音乐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942013" y="-78584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9"/>
                </p:tgtEl>
              </p:cMediaNode>
            </p:audio>
          </p:childTnLst>
        </p:cTn>
      </p:par>
    </p:tnLst>
    <p:bldLst>
      <p:bldP spid="60" grpId="0"/>
      <p:bldP spid="61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/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1290</TotalTime>
  <Words>2913</Words>
  <Application>Microsoft Office PowerPoint</Application>
  <PresentationFormat>自定义</PresentationFormat>
  <Paragraphs>337</Paragraphs>
  <Slides>30</Slides>
  <Notes>30</Notes>
  <HiddenSlides>0</HiddenSlides>
  <MMClips>1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Bebas</vt:lpstr>
      <vt:lpstr>ITC Avant Garde Std XLt</vt:lpstr>
      <vt:lpstr>方正大黑简体</vt:lpstr>
      <vt:lpstr>方正兰亭粗黑_GBK</vt:lpstr>
      <vt:lpstr>方正正纤黑简体</vt:lpstr>
      <vt:lpstr>汉仪细中圆简</vt:lpstr>
      <vt:lpstr>华文黑体</vt:lpstr>
      <vt:lpstr>宋体</vt:lpstr>
      <vt:lpstr>微软雅黑</vt:lpstr>
      <vt:lpstr>幼圆</vt:lpstr>
      <vt:lpstr>Arial</vt:lpstr>
      <vt:lpstr>Arial Rounded MT Bold</vt:lpstr>
      <vt:lpstr>Calibri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faith123</cp:lastModifiedBy>
  <cp:revision>116</cp:revision>
  <dcterms:created xsi:type="dcterms:W3CDTF">2014-12-25T08:17:45Z</dcterms:created>
  <dcterms:modified xsi:type="dcterms:W3CDTF">2019-04-27T05:17:02Z</dcterms:modified>
  <cp:category/>
</cp:coreProperties>
</file>