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7" r:id="rId3"/>
    <p:sldId id="259" r:id="rId4"/>
    <p:sldId id="274" r:id="rId5"/>
    <p:sldId id="279" r:id="rId6"/>
    <p:sldId id="281" r:id="rId7"/>
    <p:sldId id="283" r:id="rId8"/>
    <p:sldId id="265" r:id="rId9"/>
    <p:sldId id="277" r:id="rId10"/>
    <p:sldId id="278" r:id="rId11"/>
    <p:sldId id="270" r:id="rId12"/>
    <p:sldId id="271" r:id="rId13"/>
    <p:sldId id="264" r:id="rId14"/>
    <p:sldId id="276" r:id="rId15"/>
    <p:sldId id="272" r:id="rId16"/>
    <p:sldId id="275" r:id="rId17"/>
    <p:sldId id="263" r:id="rId18"/>
    <p:sldId id="280" r:id="rId19"/>
    <p:sldId id="266" r:id="rId20"/>
    <p:sldId id="273" r:id="rId21"/>
    <p:sldId id="262" r:id="rId22"/>
    <p:sldId id="269" r:id="rId23"/>
    <p:sldId id="267" r:id="rId24"/>
    <p:sldId id="268"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6741"/>
    <a:srgbClr val="4A5A6F"/>
    <a:srgbClr val="F9F9F9"/>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C99-4C02-99E3-01790CE3FCE3}"/>
            </c:ext>
          </c:extLst>
        </c:ser>
        <c:ser>
          <c:idx val="1"/>
          <c:order val="1"/>
          <c:tx>
            <c:strRef>
              <c:f>Sheet1!$C$1</c:f>
              <c:strCache>
                <c:ptCount val="1"/>
                <c:pt idx="0">
                  <c:v>Series 2</c:v>
                </c:pt>
              </c:strCache>
            </c:strRef>
          </c:tx>
          <c:spPr>
            <a:solidFill>
              <a:srgbClr val="E06741"/>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4C99-4C02-99E3-01790CE3FCE3}"/>
            </c:ext>
          </c:extLst>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cat>
            <c:numRef>
              <c:f>Sheet1!$A$2:$A$6</c:f>
              <c:numCache>
                <c:formatCode>m/d/yyyy</c:formatCode>
                <c:ptCount val="5"/>
                <c:pt idx="0">
                  <c:v>42856</c:v>
                </c:pt>
                <c:pt idx="1">
                  <c:v>42887</c:v>
                </c:pt>
                <c:pt idx="2">
                  <c:v>42917</c:v>
                </c:pt>
                <c:pt idx="3">
                  <c:v>42948</c:v>
                </c:pt>
                <c:pt idx="4">
                  <c:v>42979</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4C99-4C02-99E3-01790CE3FCE3}"/>
            </c:ext>
          </c:extLst>
        </c:ser>
        <c:dLbls>
          <c:showLegendKey val="0"/>
          <c:showVal val="0"/>
          <c:showCatName val="0"/>
          <c:showSerName val="0"/>
          <c:showPercent val="0"/>
          <c:showBubbleSize val="0"/>
        </c:dLbls>
        <c:gapWidth val="150"/>
        <c:axId val="663096160"/>
        <c:axId val="663083104"/>
      </c:barChart>
      <c:dateAx>
        <c:axId val="663096160"/>
        <c:scaling>
          <c:orientation val="minMax"/>
        </c:scaling>
        <c:delete val="0"/>
        <c:axPos val="b"/>
        <c:numFmt formatCode="m/d/yyyy" sourceLinked="1"/>
        <c:majorTickMark val="out"/>
        <c:minorTickMark val="none"/>
        <c:tickLblPos val="nextTo"/>
        <c:txPr>
          <a:bodyPr/>
          <a:lstStyle/>
          <a:p>
            <a:pPr>
              <a:defRPr sz="1200"/>
            </a:pPr>
            <a:endParaRPr lang="zh-CN"/>
          </a:p>
        </c:txPr>
        <c:crossAx val="663083104"/>
        <c:crosses val="autoZero"/>
        <c:auto val="1"/>
        <c:lblOffset val="100"/>
        <c:baseTimeUnit val="months"/>
      </c:dateAx>
      <c:valAx>
        <c:axId val="663083104"/>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spPr>
          <a:ln>
            <a:solidFill>
              <a:srgbClr val="FFFFFF">
                <a:lumMod val="75000"/>
              </a:srgbClr>
            </a:solidFill>
          </a:ln>
        </c:spPr>
        <c:txPr>
          <a:bodyPr/>
          <a:lstStyle/>
          <a:p>
            <a:pPr>
              <a:defRPr sz="1200"/>
            </a:pPr>
            <a:endParaRPr lang="zh-CN"/>
          </a:p>
        </c:txPr>
        <c:crossAx val="663096160"/>
        <c:crosses val="autoZero"/>
        <c:crossBetween val="between"/>
      </c:valAx>
      <c:spPr>
        <a:noFill/>
        <a:ln>
          <a:noFill/>
        </a:ln>
      </c:spPr>
    </c:plotArea>
    <c:legend>
      <c:legendPos val="b"/>
      <c:layout>
        <c:manualLayout>
          <c:xMode val="edge"/>
          <c:yMode val="edge"/>
          <c:x val="3.414766907474167E-2"/>
          <c:y val="0.87918886174303112"/>
          <c:w val="0.42202096077384282"/>
          <c:h val="0.11127393063120795"/>
        </c:manualLayout>
      </c:layout>
      <c:overlay val="0"/>
      <c:txPr>
        <a:bodyPr/>
        <a:lstStyle/>
        <a:p>
          <a:pPr>
            <a:defRPr sz="1400">
              <a:solidFill>
                <a:schemeClr val="tx1">
                  <a:lumMod val="65000"/>
                  <a:lumOff val="35000"/>
                </a:schemeClr>
              </a:solidFill>
              <a:latin typeface="+mn-lt"/>
            </a:defRPr>
          </a:pPr>
          <a:endParaRPr lang="zh-CN"/>
        </a:p>
      </c:txPr>
    </c:legend>
    <c:plotVisOnly val="1"/>
    <c:dispBlanksAs val="zero"/>
    <c:showDLblsOverMax val="0"/>
  </c:chart>
  <c:txPr>
    <a:bodyPr/>
    <a:lstStyle/>
    <a:p>
      <a:pPr>
        <a:defRPr sz="800">
          <a:solidFill>
            <a:schemeClr val="bg1">
              <a:lumMod val="65000"/>
            </a:schemeClr>
          </a:solidFill>
          <a:latin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t>2019/4/26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t>‹#›</a:t>
            </a:fld>
            <a:endParaRPr lang="zh-CN" altLang="en-US"/>
          </a:p>
        </p:txBody>
      </p:sp>
    </p:spTree>
    <p:extLst>
      <p:ext uri="{BB962C8B-B14F-4D97-AF65-F5344CB8AC3E}">
        <p14:creationId xmlns:p14="http://schemas.microsoft.com/office/powerpoint/2010/main" val="2416002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a:t>
            </a:fld>
            <a:endParaRPr lang="zh-CN" altLang="en-US"/>
          </a:p>
        </p:txBody>
      </p:sp>
    </p:spTree>
    <p:extLst>
      <p:ext uri="{BB962C8B-B14F-4D97-AF65-F5344CB8AC3E}">
        <p14:creationId xmlns:p14="http://schemas.microsoft.com/office/powerpoint/2010/main" val="114112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a:t>
            </a:fld>
            <a:endParaRPr lang="zh-CN" altLang="en-US"/>
          </a:p>
        </p:txBody>
      </p:sp>
    </p:spTree>
    <p:extLst>
      <p:ext uri="{BB962C8B-B14F-4D97-AF65-F5344CB8AC3E}">
        <p14:creationId xmlns:p14="http://schemas.microsoft.com/office/powerpoint/2010/main" val="241961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3</a:t>
            </a:fld>
            <a:endParaRPr lang="zh-CN" altLang="en-US"/>
          </a:p>
        </p:txBody>
      </p:sp>
    </p:spTree>
    <p:extLst>
      <p:ext uri="{BB962C8B-B14F-4D97-AF65-F5344CB8AC3E}">
        <p14:creationId xmlns:p14="http://schemas.microsoft.com/office/powerpoint/2010/main" val="2365956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4</a:t>
            </a:fld>
            <a:endParaRPr lang="zh-CN" altLang="en-US"/>
          </a:p>
        </p:txBody>
      </p:sp>
    </p:spTree>
    <p:extLst>
      <p:ext uri="{BB962C8B-B14F-4D97-AF65-F5344CB8AC3E}">
        <p14:creationId xmlns:p14="http://schemas.microsoft.com/office/powerpoint/2010/main" val="61911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313887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13692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7</a:t>
            </a:fld>
            <a:endParaRPr lang="zh-CN" altLang="en-US"/>
          </a:p>
        </p:txBody>
      </p:sp>
    </p:spTree>
    <p:extLst>
      <p:ext uri="{BB962C8B-B14F-4D97-AF65-F5344CB8AC3E}">
        <p14:creationId xmlns:p14="http://schemas.microsoft.com/office/powerpoint/2010/main" val="1726846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8</a:t>
            </a:fld>
            <a:endParaRPr lang="zh-CN" altLang="en-US"/>
          </a:p>
        </p:txBody>
      </p:sp>
    </p:spTree>
    <p:extLst>
      <p:ext uri="{BB962C8B-B14F-4D97-AF65-F5344CB8AC3E}">
        <p14:creationId xmlns:p14="http://schemas.microsoft.com/office/powerpoint/2010/main" val="384998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276091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235532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11</a:t>
            </a:fld>
            <a:endParaRPr lang="zh-CN" altLang="en-US"/>
          </a:p>
        </p:txBody>
      </p:sp>
    </p:spTree>
    <p:extLst>
      <p:ext uri="{BB962C8B-B14F-4D97-AF65-F5344CB8AC3E}">
        <p14:creationId xmlns:p14="http://schemas.microsoft.com/office/powerpoint/2010/main" val="1723733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12</a:t>
            </a:fld>
            <a:endParaRPr lang="zh-CN" altLang="en-US"/>
          </a:p>
        </p:txBody>
      </p:sp>
    </p:spTree>
    <p:extLst>
      <p:ext uri="{BB962C8B-B14F-4D97-AF65-F5344CB8AC3E}">
        <p14:creationId xmlns:p14="http://schemas.microsoft.com/office/powerpoint/2010/main" val="142514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13</a:t>
            </a:fld>
            <a:endParaRPr lang="zh-CN" altLang="en-US"/>
          </a:p>
        </p:txBody>
      </p:sp>
    </p:spTree>
    <p:extLst>
      <p:ext uri="{BB962C8B-B14F-4D97-AF65-F5344CB8AC3E}">
        <p14:creationId xmlns:p14="http://schemas.microsoft.com/office/powerpoint/2010/main" val="8336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14</a:t>
            </a:fld>
            <a:endParaRPr lang="zh-CN" altLang="en-US"/>
          </a:p>
        </p:txBody>
      </p:sp>
    </p:spTree>
    <p:extLst>
      <p:ext uri="{BB962C8B-B14F-4D97-AF65-F5344CB8AC3E}">
        <p14:creationId xmlns:p14="http://schemas.microsoft.com/office/powerpoint/2010/main" val="2533948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15</a:t>
            </a:fld>
            <a:endParaRPr lang="zh-CN" altLang="en-US"/>
          </a:p>
        </p:txBody>
      </p:sp>
    </p:spTree>
    <p:extLst>
      <p:ext uri="{BB962C8B-B14F-4D97-AF65-F5344CB8AC3E}">
        <p14:creationId xmlns:p14="http://schemas.microsoft.com/office/powerpoint/2010/main" val="2386768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16</a:t>
            </a:fld>
            <a:endParaRPr lang="zh-CN" altLang="en-US"/>
          </a:p>
        </p:txBody>
      </p:sp>
    </p:spTree>
    <p:extLst>
      <p:ext uri="{BB962C8B-B14F-4D97-AF65-F5344CB8AC3E}">
        <p14:creationId xmlns:p14="http://schemas.microsoft.com/office/powerpoint/2010/main" val="285435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17</a:t>
            </a:fld>
            <a:endParaRPr lang="zh-CN" altLang="en-US"/>
          </a:p>
        </p:txBody>
      </p:sp>
    </p:spTree>
    <p:extLst>
      <p:ext uri="{BB962C8B-B14F-4D97-AF65-F5344CB8AC3E}">
        <p14:creationId xmlns:p14="http://schemas.microsoft.com/office/powerpoint/2010/main" val="1728709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621503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19</a:t>
            </a:fld>
            <a:endParaRPr lang="zh-CN" altLang="en-US"/>
          </a:p>
        </p:txBody>
      </p:sp>
    </p:spTree>
    <p:extLst>
      <p:ext uri="{BB962C8B-B14F-4D97-AF65-F5344CB8AC3E}">
        <p14:creationId xmlns:p14="http://schemas.microsoft.com/office/powerpoint/2010/main" val="105904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20</a:t>
            </a:fld>
            <a:endParaRPr lang="zh-CN" altLang="en-US"/>
          </a:p>
        </p:txBody>
      </p:sp>
    </p:spTree>
    <p:extLst>
      <p:ext uri="{BB962C8B-B14F-4D97-AF65-F5344CB8AC3E}">
        <p14:creationId xmlns:p14="http://schemas.microsoft.com/office/powerpoint/2010/main" val="764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21</a:t>
            </a:fld>
            <a:endParaRPr lang="zh-CN" altLang="en-US"/>
          </a:p>
        </p:txBody>
      </p:sp>
    </p:spTree>
    <p:extLst>
      <p:ext uri="{BB962C8B-B14F-4D97-AF65-F5344CB8AC3E}">
        <p14:creationId xmlns:p14="http://schemas.microsoft.com/office/powerpoint/2010/main" val="2715416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22</a:t>
            </a:fld>
            <a:endParaRPr lang="zh-CN" altLang="en-US"/>
          </a:p>
        </p:txBody>
      </p:sp>
    </p:spTree>
    <p:extLst>
      <p:ext uri="{BB962C8B-B14F-4D97-AF65-F5344CB8AC3E}">
        <p14:creationId xmlns:p14="http://schemas.microsoft.com/office/powerpoint/2010/main" val="3133297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23</a:t>
            </a:fld>
            <a:endParaRPr lang="zh-CN" altLang="en-US"/>
          </a:p>
        </p:txBody>
      </p:sp>
    </p:spTree>
    <p:extLst>
      <p:ext uri="{BB962C8B-B14F-4D97-AF65-F5344CB8AC3E}">
        <p14:creationId xmlns:p14="http://schemas.microsoft.com/office/powerpoint/2010/main" val="1845540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24</a:t>
            </a:fld>
            <a:endParaRPr lang="zh-CN" altLang="en-US"/>
          </a:p>
        </p:txBody>
      </p:sp>
    </p:spTree>
    <p:extLst>
      <p:ext uri="{BB962C8B-B14F-4D97-AF65-F5344CB8AC3E}">
        <p14:creationId xmlns:p14="http://schemas.microsoft.com/office/powerpoint/2010/main" val="1583436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25</a:t>
            </a:fld>
            <a:endParaRPr lang="zh-CN" altLang="en-US"/>
          </a:p>
        </p:txBody>
      </p:sp>
    </p:spTree>
    <p:extLst>
      <p:ext uri="{BB962C8B-B14F-4D97-AF65-F5344CB8AC3E}">
        <p14:creationId xmlns:p14="http://schemas.microsoft.com/office/powerpoint/2010/main" val="3443009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8422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11076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27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extLst>
      <p:ext uri="{BB962C8B-B14F-4D97-AF65-F5344CB8AC3E}">
        <p14:creationId xmlns:p14="http://schemas.microsoft.com/office/powerpoint/2010/main" val="21191371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045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8943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188819740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dirty="0">
                <a:solidFill>
                  <a:schemeClr val="lt1"/>
                </a:solidFill>
              </a:defRPr>
            </a:lvl1pPr>
          </a:lstStyle>
          <a:p>
            <a:pPr marL="0" lvl="0" algn="ctr"/>
            <a:endParaRPr lang="zh-CN" altLang="en-US" dirty="0"/>
          </a:p>
        </p:txBody>
      </p:sp>
    </p:spTree>
    <p:extLst>
      <p:ext uri="{BB962C8B-B14F-4D97-AF65-F5344CB8AC3E}">
        <p14:creationId xmlns:p14="http://schemas.microsoft.com/office/powerpoint/2010/main" val="5314236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332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05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7494359" cy="923330"/>
          </a:xfrm>
          <a:prstGeom prst="rect">
            <a:avLst/>
          </a:prstGeom>
          <a:noFill/>
        </p:spPr>
        <p:txBody>
          <a:bodyPr wrap="none" rtlCol="0">
            <a:spAutoFit/>
            <a:scene3d>
              <a:camera prst="orthographicFront"/>
              <a:lightRig rig="threePt" dir="t"/>
            </a:scene3d>
            <a:sp3d contourW="12700"/>
          </a:bodyPr>
          <a:lstStyle/>
          <a:p>
            <a:r>
              <a:rPr lang="zh-CN" altLang="en-US" sz="5400" b="1" dirty="0">
                <a:solidFill>
                  <a:schemeClr val="accent1"/>
                </a:solidFill>
              </a:rPr>
              <a:t>优良学风班建设</a:t>
            </a:r>
            <a:r>
              <a:rPr lang="en-US" altLang="zh-CN" sz="5400" b="1" dirty="0" err="1">
                <a:solidFill>
                  <a:schemeClr val="accent1"/>
                </a:solidFill>
              </a:rPr>
              <a:t>ppt</a:t>
            </a:r>
            <a:r>
              <a:rPr lang="zh-CN" altLang="en-US" sz="5400" b="1" dirty="0">
                <a:solidFill>
                  <a:schemeClr val="accent1"/>
                </a:solidFill>
              </a:rPr>
              <a:t>模板</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263882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extLst>
      <p:ext uri="{BB962C8B-B14F-4D97-AF65-F5344CB8AC3E}">
        <p14:creationId xmlns:p14="http://schemas.microsoft.com/office/powerpoint/2010/main" val="3839536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extLst>
      <p:ext uri="{BB962C8B-B14F-4D97-AF65-F5344CB8AC3E}">
        <p14:creationId xmlns:p14="http://schemas.microsoft.com/office/powerpoint/2010/main" val="286945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1" r="31"/>
          <a:stretch>
            <a:fillRect/>
          </a:stretch>
        </p:blipFill>
        <p:spPr/>
      </p:pic>
      <p:pic>
        <p:nvPicPr>
          <p:cNvPr id="22" name="图片占位符 2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31" r="31"/>
          <a:stretch>
            <a:fillRect/>
          </a:stretch>
        </p:blipFill>
        <p:spPr/>
      </p:pic>
      <p:pic>
        <p:nvPicPr>
          <p:cNvPr id="24" name="图片占位符 23"/>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1" r="31"/>
          <a:stretch>
            <a:fillRect/>
          </a:stretch>
        </p:blipFill>
        <p:spPr/>
      </p:pic>
      <p:pic>
        <p:nvPicPr>
          <p:cNvPr id="26" name="图片占位符 25"/>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31" r="31"/>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7"/>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749830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a:spLocks/>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endParaRPr/>
            </a:p>
          </p:txBody>
        </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pic>
        <p:nvPicPr>
          <p:cNvPr id="79" name="图片 78"/>
          <p:cNvPicPr>
            <a:picLocks noChangeAspect="1"/>
          </p:cNvPicPr>
          <p:nvPr/>
        </p:nvPicPr>
        <p:blipFill>
          <a:blip r:embed="rId3"/>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19019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3"/>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67092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965" r="19965"/>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667" r="16667"/>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l="18750" r="18750"/>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6">
            <a:extLst>
              <a:ext uri="{28A0092B-C50C-407E-A947-70E740481C1C}">
                <a14:useLocalDpi xmlns:a14="http://schemas.microsoft.com/office/drawing/2010/main" val="0"/>
              </a:ext>
            </a:extLst>
          </a:blip>
          <a:srcRect l="16601" r="16601"/>
          <a:stretch>
            <a:fillRect/>
          </a:stretch>
        </p:blipFill>
        <p:spPr/>
      </p:pic>
      <p:pic>
        <p:nvPicPr>
          <p:cNvPr id="61" name="图片占位符 60"/>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8750" r="18750"/>
          <a:stretch>
            <a:fillRect/>
          </a:stretch>
        </p:blipFill>
        <p:spPr/>
      </p:pic>
      <p:pic>
        <p:nvPicPr>
          <p:cNvPr id="63" name="图片占位符 62"/>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l="16601" r="16601"/>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pic>
        <p:nvPicPr>
          <p:cNvPr id="35" name="图片 34"/>
          <p:cNvPicPr>
            <a:picLocks noChangeAspect="1"/>
          </p:cNvPicPr>
          <p:nvPr/>
        </p:nvPicPr>
        <p:blipFill>
          <a:blip r:embed="rId9"/>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409681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extLst>
      <p:ext uri="{BB962C8B-B14F-4D97-AF65-F5344CB8AC3E}">
        <p14:creationId xmlns:p14="http://schemas.microsoft.com/office/powerpoint/2010/main" val="64720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3"/>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846325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a:solidFill>
                      <a:schemeClr val="bg1"/>
                    </a:solidFill>
                  </a:rPr>
                  <a:t>2016</a:t>
                </a: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pic>
        <p:nvPicPr>
          <p:cNvPr id="38" name="图片 37"/>
          <p:cNvPicPr>
            <a:picLocks noChangeAspect="1"/>
          </p:cNvPicPr>
          <p:nvPr/>
        </p:nvPicPr>
        <p:blipFill>
          <a:blip r:embed="rId3"/>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253950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3"/>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56105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150" r="19150"/>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a:cxnSpLocks/>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tabLst/>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文字添加此处</a:t>
              </a: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4"/>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176293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extLst>
      <p:ext uri="{BB962C8B-B14F-4D97-AF65-F5344CB8AC3E}">
        <p14:creationId xmlns:p14="http://schemas.microsoft.com/office/powerpoint/2010/main" val="3397812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8" b="38"/>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7"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pic>
        <p:nvPicPr>
          <p:cNvPr id="20" name="图片 19"/>
          <p:cNvPicPr>
            <a:picLocks noChangeAspect="1"/>
          </p:cNvPicPr>
          <p:nvPr/>
        </p:nvPicPr>
        <p:blipFill>
          <a:blip r:embed="rId8"/>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855100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9" r="39"/>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35" name="图片 34"/>
          <p:cNvPicPr>
            <a:picLocks noChangeAspect="1"/>
          </p:cNvPicPr>
          <p:nvPr/>
        </p:nvPicPr>
        <p:blipFill>
          <a:blip r:embed="rId7"/>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568083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3"/>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398696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extLst>
      <p:ext uri="{BB962C8B-B14F-4D97-AF65-F5344CB8AC3E}">
        <p14:creationId xmlns:p14="http://schemas.microsoft.com/office/powerpoint/2010/main" val="2695007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466" name="图片 465"/>
          <p:cNvPicPr>
            <a:picLocks noChangeAspect="1"/>
          </p:cNvPicPr>
          <p:nvPr/>
        </p:nvPicPr>
        <p:blipFill>
          <a:blip r:embed="rId3"/>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41524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a:spLocks/>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a:spLocks/>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a:cxnSpLocks/>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42" name="图片 41"/>
          <p:cNvPicPr>
            <a:picLocks noChangeAspect="1"/>
          </p:cNvPicPr>
          <p:nvPr/>
        </p:nvPicPr>
        <p:blipFill>
          <a:blip r:embed="rId3"/>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660962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3"/>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529832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extLst>
      <p:ext uri="{BB962C8B-B14F-4D97-AF65-F5344CB8AC3E}">
        <p14:creationId xmlns:p14="http://schemas.microsoft.com/office/powerpoint/2010/main" val="3290554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8" r="98"/>
          <a:stretch>
            <a:fillRect/>
          </a:stretch>
        </p:blipFill>
        <p:spPr/>
      </p:pic>
      <p:pic>
        <p:nvPicPr>
          <p:cNvPr id="31" name="图片占位符 30"/>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63" b="63"/>
          <a:stretch>
            <a:fillRect/>
          </a:stretch>
        </p:blipFill>
        <p:spPr/>
      </p:pic>
      <p:pic>
        <p:nvPicPr>
          <p:cNvPr id="33" name="图片占位符 32"/>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 r="96"/>
          <a:stretch>
            <a:fillRect/>
          </a:stretch>
        </p:blipFill>
        <p:spPr/>
      </p:pic>
      <p:pic>
        <p:nvPicPr>
          <p:cNvPr id="35" name="图片占位符 34"/>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t="71" b="71"/>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5" name="图片 24"/>
          <p:cNvPicPr>
            <a:picLocks noChangeAspect="1"/>
          </p:cNvPicPr>
          <p:nvPr/>
        </p:nvPicPr>
        <p:blipFill>
          <a:blip r:embed="rId7"/>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5310889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225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75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325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a:cxnSpLocks/>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p>
        </p:txBody>
      </p:sp>
      <p:pic>
        <p:nvPicPr>
          <p:cNvPr id="94" name="图片 93"/>
          <p:cNvPicPr>
            <a:picLocks noChangeAspect="1"/>
          </p:cNvPicPr>
          <p:nvPr/>
        </p:nvPicPr>
        <p:blipFill>
          <a:blip r:embed="rId3"/>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3658802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225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75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extLst>
              <p:ext uri="{D42A27DB-BD31-4B8C-83A1-F6EECF244321}">
                <p14:modId xmlns:p14="http://schemas.microsoft.com/office/powerpoint/2010/main" val="3143115949"/>
              </p:ext>
            </p:extLst>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3"/>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pic>
        <p:nvPicPr>
          <p:cNvPr id="6" name="图片 5"/>
          <p:cNvPicPr>
            <a:picLocks noChangeAspect="1"/>
          </p:cNvPicPr>
          <p:nvPr/>
        </p:nvPicPr>
        <p:blipFill>
          <a:blip r:embed="rId4"/>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224749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5724644" cy="923330"/>
          </a:xfrm>
          <a:prstGeom prst="rect">
            <a:avLst/>
          </a:prstGeom>
          <a:noFill/>
        </p:spPr>
        <p:txBody>
          <a:bodyPr wrap="none" rtlCol="0">
            <a:spAutoFit/>
            <a:scene3d>
              <a:camera prst="orthographicFront"/>
              <a:lightRig rig="threePt" dir="t"/>
            </a:scene3d>
            <a:sp3d contourW="12700"/>
          </a:bodyPr>
          <a:lstStyle/>
          <a:p>
            <a:r>
              <a:rPr lang="zh-CN" altLang="en-US" sz="5400" b="1" dirty="0" smtClean="0">
                <a:solidFill>
                  <a:schemeClr val="accent1"/>
                </a:solidFill>
              </a:rPr>
              <a:t>感谢您的观看指导</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34215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包图主题2">
  <a:themeElements>
    <a:clrScheme name="自定义 154">
      <a:dk1>
        <a:sysClr val="windowText" lastClr="000000"/>
      </a:dk1>
      <a:lt1>
        <a:sysClr val="window" lastClr="FFFFFF"/>
      </a:lt1>
      <a:dk2>
        <a:srgbClr val="44546A"/>
      </a:dk2>
      <a:lt2>
        <a:srgbClr val="E7E6E6"/>
      </a:lt2>
      <a:accent1>
        <a:srgbClr val="4A5A6F"/>
      </a:accent1>
      <a:accent2>
        <a:srgbClr val="E06741"/>
      </a:accent2>
      <a:accent3>
        <a:srgbClr val="4A5A6F"/>
      </a:accent3>
      <a:accent4>
        <a:srgbClr val="E06741"/>
      </a:accent4>
      <a:accent5>
        <a:srgbClr val="4A5A6F"/>
      </a:accent5>
      <a:accent6>
        <a:srgbClr val="E06741"/>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69</TotalTime>
  <Words>1943</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30</cp:revision>
  <dcterms:created xsi:type="dcterms:W3CDTF">2017-09-04T07:53:30Z</dcterms:created>
  <dcterms:modified xsi:type="dcterms:W3CDTF">2019-04-26T05:36:52Z</dcterms:modified>
</cp:coreProperties>
</file>