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73587264"/>
        <c:axId val="1273594880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73587264"/>
        <c:axId val="1273594880"/>
      </c:lineChart>
      <c:catAx>
        <c:axId val="12735872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273594880"/>
        <c:crosses val="autoZero"/>
        <c:auto val="1"/>
        <c:lblAlgn val="ctr"/>
        <c:lblOffset val="100"/>
        <c:noMultiLvlLbl val="0"/>
      </c:catAx>
      <c:valAx>
        <c:axId val="12735948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7358726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环保活动主题班会</a:t>
            </a:r>
            <a:r>
              <a:rPr lang="en-US" altLang="zh-CN" sz="4000" b="1" spc="600" dirty="0" err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40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模板</a:t>
            </a: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val="20174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198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941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13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04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1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7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4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05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36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1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4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89101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山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1233</Words>
  <Application>Microsoft Office PowerPoint</Application>
  <PresentationFormat>宽屏</PresentationFormat>
  <Paragraphs>189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等线</vt:lpstr>
      <vt:lpstr>等线 Light</vt:lpstr>
      <vt:lpstr>锐字工房云字库细圆GBK</vt:lpstr>
      <vt:lpstr>锐字云字库细黑体1.0</vt:lpstr>
      <vt:lpstr>宋体</vt:lpstr>
      <vt:lpstr>微软雅黑 Light</vt:lpstr>
      <vt:lpstr>Agency FB</vt:lpstr>
      <vt:lpstr>Arial</vt:lpstr>
      <vt:lpstr>Calibri</vt:lpstr>
      <vt:lpstr>Open Sans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高山</dc:title>
  <dc:creator>第一PPT</dc:creator>
  <cp:keywords>www.1ppt.com</cp:keywords>
  <dc:description>www.1ppt.com</dc:description>
  <cp:lastModifiedBy>faith123</cp:lastModifiedBy>
  <cp:revision>43</cp:revision>
  <dcterms:created xsi:type="dcterms:W3CDTF">2017-07-17T09:24:04Z</dcterms:created>
  <dcterms:modified xsi:type="dcterms:W3CDTF">2019-04-22T05:15:53Z</dcterms:modified>
</cp:coreProperties>
</file>