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8" r:id="rId8"/>
    <p:sldId id="314" r:id="rId9"/>
    <p:sldId id="320" r:id="rId10"/>
    <p:sldId id="318" r:id="rId11"/>
    <p:sldId id="300" r:id="rId12"/>
    <p:sldId id="322" r:id="rId13"/>
    <p:sldId id="303" r:id="rId14"/>
    <p:sldId id="315" r:id="rId15"/>
    <p:sldId id="296" r:id="rId16"/>
    <p:sldId id="302" r:id="rId17"/>
    <p:sldId id="294" r:id="rId18"/>
    <p:sldId id="264" r:id="rId19"/>
    <p:sldId id="316" r:id="rId20"/>
    <p:sldId id="297" r:id="rId21"/>
    <p:sldId id="293" r:id="rId22"/>
    <p:sldId id="321" r:id="rId23"/>
    <p:sldId id="323"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8E6D48"/>
    <a:srgbClr val="F3EFEC"/>
    <a:srgbClr val="F2EEEB"/>
    <a:srgbClr val="F2EDEA"/>
    <a:srgbClr val="F4F0ED"/>
    <a:srgbClr val="FCF8F7"/>
    <a:srgbClr val="FDF9F8"/>
    <a:srgbClr val="FBF7F6"/>
    <a:srgbClr val="F9F5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82B347"/>
              </a:solidFill>
            </c:spPr>
            <c:extLst xmlns:c16r2="http://schemas.microsoft.com/office/drawing/2015/06/chart">
              <c:ext xmlns:c16="http://schemas.microsoft.com/office/drawing/2014/chart" uri="{C3380CC4-5D6E-409C-BE32-E72D297353CC}">
                <c16:uniqueId val="{00000001-ADE6-4FB5-857A-45D7A42A4EB5}"/>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ADE6-4FB5-857A-45D7A42A4EB5}"/>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ADE6-4FB5-857A-45D7A42A4EB5}"/>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ADE6-4FB5-857A-45D7A42A4EB5}"/>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ADE6-4FB5-857A-45D7A42A4EB5}"/>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2019/4/25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638074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extLst>
      <p:ext uri="{BB962C8B-B14F-4D97-AF65-F5344CB8AC3E}">
        <p14:creationId xmlns:p14="http://schemas.microsoft.com/office/powerpoint/2010/main" val="2833901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a:t>
            </a:fld>
            <a:endParaRPr lang="zh-CN" altLang="en-US"/>
          </a:p>
        </p:txBody>
      </p:sp>
    </p:spTree>
    <p:extLst>
      <p:ext uri="{BB962C8B-B14F-4D97-AF65-F5344CB8AC3E}">
        <p14:creationId xmlns:p14="http://schemas.microsoft.com/office/powerpoint/2010/main" val="3512046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3137051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872806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4188071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8018940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3986256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341880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2978573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3257369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41936609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70307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13</a:t>
            </a:fld>
            <a:endParaRPr lang="en-US" altLang="zh-CN"/>
          </a:p>
        </p:txBody>
      </p:sp>
    </p:spTree>
    <p:extLst>
      <p:ext uri="{BB962C8B-B14F-4D97-AF65-F5344CB8AC3E}">
        <p14:creationId xmlns:p14="http://schemas.microsoft.com/office/powerpoint/2010/main" val="3390287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14</a:t>
            </a:fld>
            <a:endParaRPr lang="zh-CN" altLang="en-US"/>
          </a:p>
        </p:txBody>
      </p:sp>
    </p:spTree>
    <p:extLst>
      <p:ext uri="{BB962C8B-B14F-4D97-AF65-F5344CB8AC3E}">
        <p14:creationId xmlns:p14="http://schemas.microsoft.com/office/powerpoint/2010/main" val="2714677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2366358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2860495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3223830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2126885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383501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6571087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39711163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1082888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17711377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24</a:t>
            </a:fld>
            <a:endParaRPr lang="zh-CN" altLang="en-US"/>
          </a:p>
        </p:txBody>
      </p:sp>
    </p:spTree>
    <p:extLst>
      <p:ext uri="{BB962C8B-B14F-4D97-AF65-F5344CB8AC3E}">
        <p14:creationId xmlns:p14="http://schemas.microsoft.com/office/powerpoint/2010/main" val="3011578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2019/4/25</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a:off x="1" y="-1"/>
            <a:ext cx="8416635" cy="6172201"/>
          </a:xfrm>
          <a:prstGeom prst="rect">
            <a:avLst/>
          </a:prstGeom>
        </p:spPr>
      </p:pic>
      <p:grpSp>
        <p:nvGrpSpPr>
          <p:cNvPr id="36" name="组合 35"/>
          <p:cNvGrpSpPr/>
          <p:nvPr/>
        </p:nvGrpSpPr>
        <p:grpSpPr>
          <a:xfrm>
            <a:off x="5738813" y="2370663"/>
            <a:ext cx="6062662" cy="2059522"/>
            <a:chOff x="5748338" y="2558926"/>
            <a:chExt cx="6062662" cy="2059522"/>
          </a:xfrm>
        </p:grpSpPr>
        <p:sp>
          <p:nvSpPr>
            <p:cNvPr id="31" name="文本框 30"/>
            <p:cNvSpPr txBox="1"/>
            <p:nvPr/>
          </p:nvSpPr>
          <p:spPr>
            <a:xfrm>
              <a:off x="5748338" y="2558926"/>
              <a:ext cx="6062662" cy="769441"/>
            </a:xfrm>
            <a:prstGeom prst="rect">
              <a:avLst/>
            </a:prstGeom>
            <a:noFill/>
          </p:spPr>
          <p:txBody>
            <a:bodyPr wrap="square" rtlCol="0">
              <a:spAutoFit/>
            </a:bodyPr>
            <a:lstStyle/>
            <a:p>
              <a:r>
                <a:rPr lang="zh-CN" altLang="en-US" sz="4400" dirty="0">
                  <a:solidFill>
                    <a:srgbClr val="8E6D48"/>
                  </a:solidFill>
                  <a:latin typeface="幼圆" panose="02010509060101010101" pitchFamily="49" charset="-122"/>
                  <a:ea typeface="幼圆" panose="02010509060101010101" pitchFamily="49" charset="-122"/>
                </a:rPr>
                <a:t>工匠精神匠人</a:t>
              </a:r>
              <a:r>
                <a:rPr lang="en-US" altLang="zh-CN" sz="4400" dirty="0" err="1">
                  <a:solidFill>
                    <a:srgbClr val="8E6D48"/>
                  </a:solidFill>
                  <a:latin typeface="幼圆" panose="02010509060101010101" pitchFamily="49" charset="-122"/>
                  <a:ea typeface="幼圆" panose="02010509060101010101" pitchFamily="49" charset="-122"/>
                </a:rPr>
                <a:t>ppt</a:t>
              </a:r>
              <a:r>
                <a:rPr lang="zh-CN" altLang="en-US" sz="4400" dirty="0">
                  <a:solidFill>
                    <a:srgbClr val="8E6D48"/>
                  </a:solidFill>
                  <a:latin typeface="幼圆" panose="02010509060101010101" pitchFamily="49" charset="-122"/>
                  <a:ea typeface="幼圆" panose="02010509060101010101" pitchFamily="49" charset="-122"/>
                </a:rPr>
                <a:t>模板</a:t>
              </a: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32" name="组合 31"/>
          <p:cNvGrpSpPr/>
          <p:nvPr/>
        </p:nvGrpSpPr>
        <p:grpSpPr>
          <a:xfrm>
            <a:off x="809622" y="1704637"/>
            <a:ext cx="1105017" cy="45720"/>
            <a:chOff x="1066971" y="3068807"/>
            <a:chExt cx="1105017" cy="45720"/>
          </a:xfrm>
        </p:grpSpPr>
        <p:sp>
          <p:nvSpPr>
            <p:cNvPr id="33" name="椭圆 3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7" name="椭圆 36"/>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8" name="椭圆 37"/>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9" name="椭圆 38"/>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0" name="椭圆 39"/>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1" name="椭圆 40"/>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2" name="椭圆 41"/>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gr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dirty="0">
                <a:solidFill>
                  <a:srgbClr val="8E6D48"/>
                </a:solidFill>
                <a:latin typeface="幼圆" panose="02010509060101010101" pitchFamily="49" charset="-122"/>
                <a:ea typeface="幼圆" panose="02010509060101010101" pitchFamily="49" charset="-122"/>
                <a:sym typeface="Arial" panose="020B0604020202020204" pitchFamily="34" charset="0"/>
              </a:rPr>
              <a:t>content</a:t>
            </a:r>
          </a:p>
        </p:txBody>
      </p:sp>
      <p:sp>
        <p:nvSpPr>
          <p:cNvPr id="45" name="文本框 15"/>
          <p:cNvSpPr txBox="1">
            <a:spLocks noChangeArrowheads="1"/>
          </p:cNvSpPr>
          <p:nvPr/>
        </p:nvSpPr>
        <p:spPr bwMode="auto">
          <a:xfrm>
            <a:off x="1370721" y="2810243"/>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项目情况</a:t>
            </a:r>
            <a:r>
              <a:rPr lang="en-US" altLang="zh-CN" sz="2000" b="1" dirty="0">
                <a:solidFill>
                  <a:srgbClr val="8E6D48"/>
                </a:solidFill>
                <a:latin typeface="幼圆" panose="02010509060101010101" pitchFamily="49" charset="-122"/>
                <a:ea typeface="幼圆" panose="02010509060101010101" pitchFamily="49" charset="-122"/>
              </a:rPr>
              <a:t>/Project summary</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1433614" y="3656382"/>
            <a:ext cx="30504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关于我们</a:t>
            </a:r>
            <a:r>
              <a:rPr lang="en-US" altLang="zh-CN" sz="2000" b="1" dirty="0">
                <a:solidFill>
                  <a:srgbClr val="8E6D48"/>
                </a:solidFill>
                <a:latin typeface="幼圆" panose="02010509060101010101" pitchFamily="49" charset="-122"/>
                <a:ea typeface="幼圆" panose="02010509060101010101" pitchFamily="49" charset="-122"/>
              </a:rPr>
              <a:t>/About us</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1281215" y="4486762"/>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市场概况</a:t>
            </a:r>
            <a:r>
              <a:rPr lang="en-US" altLang="zh-CN" sz="2000" b="1" dirty="0">
                <a:solidFill>
                  <a:srgbClr val="8E6D48"/>
                </a:solidFill>
                <a:latin typeface="幼圆" panose="02010509060101010101" pitchFamily="49" charset="-122"/>
                <a:ea typeface="幼圆" panose="02010509060101010101" pitchFamily="49" charset="-122"/>
              </a:rPr>
              <a:t>/Conduct market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1381579" y="5348657"/>
            <a:ext cx="42675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产品前景</a:t>
            </a:r>
            <a:r>
              <a:rPr lang="en-US" altLang="zh-CN" sz="2000" b="1" dirty="0">
                <a:solidFill>
                  <a:srgbClr val="8E6D48"/>
                </a:solidFill>
                <a:latin typeface="幼圆" panose="02010509060101010101" pitchFamily="49" charset="-122"/>
                <a:ea typeface="幼圆" panose="02010509060101010101" pitchFamily="49" charset="-122"/>
              </a:rPr>
              <a:t>/About our product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392048" y="2687135"/>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01</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0" name="文本框 16"/>
          <p:cNvSpPr txBox="1">
            <a:spLocks noChangeArrowheads="1"/>
          </p:cNvSpPr>
          <p:nvPr/>
        </p:nvSpPr>
        <p:spPr bwMode="auto">
          <a:xfrm>
            <a:off x="392048" y="3533272"/>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a:solidFill>
                  <a:srgbClr val="8E6D48"/>
                </a:solidFill>
                <a:latin typeface="Impact" panose="020B0806030902050204" pitchFamily="34" charset="0"/>
                <a:ea typeface="张海山锐谐体" panose="02000000000000000000" pitchFamily="2" charset="-122"/>
              </a:rPr>
              <a:t>02</a:t>
            </a:r>
            <a:endParaRPr lang="zh-CN" altLang="en-US" sz="3600">
              <a:solidFill>
                <a:srgbClr val="8E6D48"/>
              </a:solidFill>
              <a:latin typeface="Impact" panose="020B0806030902050204" pitchFamily="34" charset="0"/>
              <a:ea typeface="张海山锐谐体" panose="02000000000000000000" pitchFamily="2" charset="-122"/>
            </a:endParaRPr>
          </a:p>
        </p:txBody>
      </p:sp>
      <p:sp>
        <p:nvSpPr>
          <p:cNvPr id="51" name="文本框 18"/>
          <p:cNvSpPr txBox="1">
            <a:spLocks noChangeArrowheads="1"/>
          </p:cNvSpPr>
          <p:nvPr/>
        </p:nvSpPr>
        <p:spPr bwMode="auto">
          <a:xfrm>
            <a:off x="392048" y="4379409"/>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03</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2" name="文本框 20"/>
          <p:cNvSpPr txBox="1">
            <a:spLocks noChangeArrowheads="1"/>
          </p:cNvSpPr>
          <p:nvPr/>
        </p:nvSpPr>
        <p:spPr bwMode="auto">
          <a:xfrm>
            <a:off x="392080" y="5225548"/>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04</a:t>
            </a:r>
            <a:endParaRPr lang="zh-CN" altLang="en-US" sz="3600" dirty="0">
              <a:solidFill>
                <a:srgbClr val="8E6D48"/>
              </a:solidFill>
              <a:latin typeface="Impact" panose="020B0806030902050204" pitchFamily="34" charset="0"/>
              <a:ea typeface="张海山锐谐体"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2" name="组合 21"/>
          <p:cNvGrpSpPr/>
          <p:nvPr/>
        </p:nvGrpSpPr>
        <p:grpSpPr>
          <a:xfrm rot="5400000" flipV="1">
            <a:off x="326311" y="3534057"/>
            <a:ext cx="1451772" cy="63971"/>
            <a:chOff x="1066971" y="3068807"/>
            <a:chExt cx="1105017" cy="45720"/>
          </a:xfrm>
        </p:grpSpPr>
        <p:sp>
          <p:nvSpPr>
            <p:cNvPr id="23" name="椭圆 2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4" name="椭圆 23"/>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5" name="椭圆 24"/>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6" name="椭圆 25"/>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7" name="椭圆 26"/>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8" name="椭圆 27"/>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9" name="椭圆 28"/>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grpSp>
      <p:sp>
        <p:nvSpPr>
          <p:cNvPr id="30" name="文本框 15"/>
          <p:cNvSpPr txBox="1">
            <a:spLocks noChangeArrowheads="1"/>
          </p:cNvSpPr>
          <p:nvPr/>
        </p:nvSpPr>
        <p:spPr bwMode="auto">
          <a:xfrm>
            <a:off x="1162479" y="3424519"/>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dirty="0">
                <a:solidFill>
                  <a:srgbClr val="8E6D48"/>
                </a:solidFill>
                <a:latin typeface="幼圆" panose="02010509060101010101" pitchFamily="49" charset="-122"/>
                <a:ea typeface="幼圆" panose="02010509060101010101" pitchFamily="49" charset="-122"/>
              </a:rPr>
              <a:t>项目情况</a:t>
            </a:r>
            <a:r>
              <a:rPr lang="en-US" altLang="zh-CN" sz="2400" dirty="0">
                <a:solidFill>
                  <a:srgbClr val="8E6D48"/>
                </a:solidFill>
                <a:latin typeface="幼圆" panose="02010509060101010101" pitchFamily="49" charset="-122"/>
                <a:ea typeface="幼圆" panose="02010509060101010101" pitchFamily="49" charset="-122"/>
              </a:rPr>
              <a:t>/Project summary</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1084182" y="2733237"/>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01</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34" name="TextBox 13"/>
          <p:cNvSpPr txBox="1">
            <a:spLocks noChangeArrowheads="1"/>
          </p:cNvSpPr>
          <p:nvPr/>
        </p:nvSpPr>
        <p:spPr bwMode="auto">
          <a:xfrm>
            <a:off x="1335281" y="3965459"/>
            <a:ext cx="5025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281120"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a:solidFill>
                  <a:schemeClr val="bg1"/>
                </a:solidFill>
                <a:latin typeface="微软雅黑" panose="020B0503020204020204" pitchFamily="34" charset="-122"/>
                <a:ea typeface="微软雅黑" panose="020B0503020204020204" pitchFamily="34" charset="-122"/>
              </a:rPr>
              <a:t>添加标题</a:t>
            </a:r>
          </a:p>
        </p:txBody>
      </p:sp>
      <p:sp>
        <p:nvSpPr>
          <p:cNvPr id="7" name="矩形 5"/>
          <p:cNvSpPr>
            <a:spLocks noChangeArrowheads="1"/>
          </p:cNvSpPr>
          <p:nvPr/>
        </p:nvSpPr>
        <p:spPr bwMode="auto">
          <a:xfrm>
            <a:off x="6472575" y="3146518"/>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516725" y="1415534"/>
            <a:ext cx="1122200"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0" y="426911"/>
            <a:ext cx="2671204" cy="568000"/>
            <a:chOff x="0" y="426911"/>
            <a:chExt cx="2671204" cy="568000"/>
          </a:xfrm>
        </p:grpSpPr>
        <p:sp>
          <p:nvSpPr>
            <p:cNvPr id="33" name="任意多边形 3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804548" y="3429000"/>
            <a:ext cx="2094490" cy="1200329"/>
          </a:xfrm>
          <a:prstGeom prst="rect">
            <a:avLst/>
          </a:prstGeom>
        </p:spPr>
        <p:txBody>
          <a:bodyPr wrap="square">
            <a:spAutoFit/>
          </a:bodyPr>
          <a:lstStyle/>
          <a:p>
            <a:pPr algn="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0" name="矩形 19"/>
          <p:cNvSpPr/>
          <p:nvPr/>
        </p:nvSpPr>
        <p:spPr>
          <a:xfrm>
            <a:off x="8673194" y="1920691"/>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30" name="组合 29"/>
          <p:cNvGrpSpPr/>
          <p:nvPr/>
        </p:nvGrpSpPr>
        <p:grpSpPr>
          <a:xfrm>
            <a:off x="0" y="426911"/>
            <a:ext cx="2671204" cy="568000"/>
            <a:chOff x="0" y="426911"/>
            <a:chExt cx="2671204" cy="568000"/>
          </a:xfrm>
        </p:grpSpPr>
        <p:sp>
          <p:nvSpPr>
            <p:cNvPr id="31" name="任意多边形 30"/>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关于我们</a:t>
            </a:r>
            <a:r>
              <a:rPr lang="en-US" altLang="zh-CN" sz="2400" dirty="0">
                <a:solidFill>
                  <a:srgbClr val="8E6D48"/>
                </a:solidFill>
                <a:latin typeface="幼圆" panose="02010509060101010101" pitchFamily="49" charset="-122"/>
                <a:ea typeface="幼圆" panose="02010509060101010101" pitchFamily="49" charset="-122"/>
              </a:rPr>
              <a:t>/About us</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02</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5" name="矩形 2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9" name="组合 38"/>
          <p:cNvGrpSpPr/>
          <p:nvPr/>
        </p:nvGrpSpPr>
        <p:grpSpPr>
          <a:xfrm>
            <a:off x="0" y="426911"/>
            <a:ext cx="2671204" cy="568000"/>
            <a:chOff x="0" y="426911"/>
            <a:chExt cx="2671204" cy="568000"/>
          </a:xfrm>
        </p:grpSpPr>
        <p:sp>
          <p:nvSpPr>
            <p:cNvPr id="40" name="任意多边形 3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2" name="矩形 4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787523"/>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单击此处添加您的文字内容。本模板的所有素材和逻辑图表，均可自由编辑替换和移动。作品中目录框架完整，您可以根据实际进行增添。</a:t>
            </a: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6"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9"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31" name="组合 30"/>
          <p:cNvGrpSpPr/>
          <p:nvPr/>
        </p:nvGrpSpPr>
        <p:grpSpPr>
          <a:xfrm>
            <a:off x="0" y="426911"/>
            <a:ext cx="2671204" cy="568000"/>
            <a:chOff x="0" y="426911"/>
            <a:chExt cx="2671204" cy="568000"/>
          </a:xfrm>
        </p:grpSpPr>
        <p:sp>
          <p:nvSpPr>
            <p:cNvPr id="32" name="任意多边形 3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5" name="组合 44"/>
          <p:cNvGrpSpPr/>
          <p:nvPr/>
        </p:nvGrpSpPr>
        <p:grpSpPr>
          <a:xfrm>
            <a:off x="0" y="426911"/>
            <a:ext cx="2671204" cy="568000"/>
            <a:chOff x="0" y="426911"/>
            <a:chExt cx="2671204" cy="568000"/>
          </a:xfrm>
        </p:grpSpPr>
        <p:sp>
          <p:nvSpPr>
            <p:cNvPr id="46" name="任意多边形 4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8" name="矩形 4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市场概况</a:t>
            </a:r>
            <a:r>
              <a:rPr lang="en-US" altLang="zh-CN" sz="2400" dirty="0">
                <a:solidFill>
                  <a:srgbClr val="8E6D48"/>
                </a:solidFill>
                <a:latin typeface="幼圆" panose="02010509060101010101" pitchFamily="49" charset="-122"/>
                <a:ea typeface="幼圆" panose="02010509060101010101" pitchFamily="49" charset="-122"/>
              </a:rPr>
              <a:t>/Conduct market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03</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p:nvPr/>
        </p:nvCxnSpPr>
        <p:spPr>
          <a:xfrm>
            <a:off x="4450447" y="224790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558429" y="222757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9" name="组合 48"/>
          <p:cNvGrpSpPr/>
          <p:nvPr/>
        </p:nvGrpSpPr>
        <p:grpSpPr>
          <a:xfrm>
            <a:off x="0" y="426911"/>
            <a:ext cx="2671204" cy="568000"/>
            <a:chOff x="0" y="426911"/>
            <a:chExt cx="2671204" cy="568000"/>
          </a:xfrm>
        </p:grpSpPr>
        <p:sp>
          <p:nvSpPr>
            <p:cNvPr id="53" name="任意多边形 5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5" name="矩形 5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2015</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8323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2016</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1" y="2736564"/>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2017</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49" name="组合 48"/>
          <p:cNvGrpSpPr/>
          <p:nvPr/>
        </p:nvGrpSpPr>
        <p:grpSpPr>
          <a:xfrm>
            <a:off x="0" y="426911"/>
            <a:ext cx="2671204" cy="568000"/>
            <a:chOff x="0" y="426911"/>
            <a:chExt cx="2671204" cy="568000"/>
          </a:xfrm>
        </p:grpSpPr>
        <p:sp>
          <p:nvSpPr>
            <p:cNvPr id="50" name="任意多边形 4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2" name="矩形 5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1" r="40678" b="39226"/>
          <a:stretch>
            <a:fillRect/>
          </a:stretch>
        </p:blipFill>
        <p:spPr>
          <a:xfrm rot="10800000">
            <a:off x="4019549" y="1276350"/>
            <a:ext cx="8172450" cy="5581648"/>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3524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产品前景</a:t>
            </a:r>
            <a:r>
              <a:rPr lang="en-US" altLang="zh-CN" sz="2400" dirty="0">
                <a:solidFill>
                  <a:srgbClr val="8E6D48"/>
                </a:solidFill>
                <a:latin typeface="幼圆" panose="02010509060101010101" pitchFamily="49" charset="-122"/>
                <a:ea typeface="幼圆" panose="02010509060101010101" pitchFamily="49" charset="-122"/>
              </a:rPr>
              <a:t>/About our product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04</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401379"/>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2" name="矩形 21"/>
          <p:cNvSpPr/>
          <p:nvPr/>
        </p:nvSpPr>
        <p:spPr>
          <a:xfrm>
            <a:off x="835893" y="3058363"/>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3" name="矩形 22"/>
          <p:cNvSpPr/>
          <p:nvPr/>
        </p:nvSpPr>
        <p:spPr>
          <a:xfrm>
            <a:off x="835893" y="3642527"/>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4" name="矩形 23"/>
          <p:cNvSpPr/>
          <p:nvPr/>
        </p:nvSpPr>
        <p:spPr>
          <a:xfrm>
            <a:off x="8837469" y="2373332"/>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5" name="矩形 24"/>
          <p:cNvSpPr/>
          <p:nvPr/>
        </p:nvSpPr>
        <p:spPr>
          <a:xfrm>
            <a:off x="8837469" y="2997864"/>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6" name="矩形 25"/>
          <p:cNvSpPr/>
          <p:nvPr/>
        </p:nvSpPr>
        <p:spPr>
          <a:xfrm>
            <a:off x="8837469" y="3605251"/>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pic>
        <p:nvPicPr>
          <p:cNvPr id="27" name="图片 26"/>
          <p:cNvPicPr>
            <a:picLocks noChangeAspect="1"/>
          </p:cNvPicPr>
          <p:nvPr/>
        </p:nvPicPr>
        <p:blipFill rotWithShape="1">
          <a:blip r:embed="rId4"/>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830997"/>
          </a:xfrm>
          <a:prstGeom prst="rect">
            <a:avLst/>
          </a:prstGeom>
        </p:spPr>
        <p:txBody>
          <a:bodyPr wrap="square">
            <a:spAutoFit/>
          </a:bodyPr>
          <a:lstStyle/>
          <a:p>
            <a:pP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本模板的所有素材和逻辑图表，均可自由编辑替换和移动。作品中目录框架完整，您可以根据实际进行增添。</a:t>
            </a:r>
          </a:p>
        </p:txBody>
      </p:sp>
      <p:sp>
        <p:nvSpPr>
          <p:cNvPr id="29" name="文本框 28"/>
          <p:cNvSpPr txBox="1"/>
          <p:nvPr/>
        </p:nvSpPr>
        <p:spPr>
          <a:xfrm>
            <a:off x="3098744" y="503769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6" name="组合 25"/>
          <p:cNvGrpSpPr/>
          <p:nvPr/>
        </p:nvGrpSpPr>
        <p:grpSpPr>
          <a:xfrm>
            <a:off x="0" y="426911"/>
            <a:ext cx="2671204" cy="568000"/>
            <a:chOff x="0" y="426911"/>
            <a:chExt cx="2671204" cy="568000"/>
          </a:xfrm>
        </p:grpSpPr>
        <p:sp>
          <p:nvSpPr>
            <p:cNvPr id="30" name="任意多边形 2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2" name="矩形 3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4" name="矩形 2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a:off x="1" y="-1"/>
            <a:ext cx="8416635" cy="6172201"/>
          </a:xfrm>
          <a:prstGeom prst="rect">
            <a:avLst/>
          </a:prstGeom>
        </p:spPr>
      </p:pic>
      <p:grpSp>
        <p:nvGrpSpPr>
          <p:cNvPr id="36" name="组合 35"/>
          <p:cNvGrpSpPr/>
          <p:nvPr/>
        </p:nvGrpSpPr>
        <p:grpSpPr>
          <a:xfrm>
            <a:off x="5876085" y="2351032"/>
            <a:ext cx="5653087" cy="2155937"/>
            <a:chOff x="5885610" y="2462511"/>
            <a:chExt cx="5653087" cy="2155937"/>
          </a:xfrm>
        </p:grpSpPr>
        <p:sp>
          <p:nvSpPr>
            <p:cNvPr id="31" name="文本框 30"/>
            <p:cNvSpPr txBox="1"/>
            <p:nvPr/>
          </p:nvSpPr>
          <p:spPr>
            <a:xfrm>
              <a:off x="5885610" y="2462511"/>
              <a:ext cx="5653087" cy="923330"/>
            </a:xfrm>
            <a:prstGeom prst="rect">
              <a:avLst/>
            </a:prstGeom>
            <a:noFill/>
          </p:spPr>
          <p:txBody>
            <a:bodyPr wrap="square" rtlCol="0">
              <a:spAutoFit/>
            </a:bodyPr>
            <a:lstStyle/>
            <a:p>
              <a:pPr algn="dist"/>
              <a:r>
                <a:rPr lang="zh-CN" altLang="en-US" sz="5400" dirty="0">
                  <a:solidFill>
                    <a:srgbClr val="8E6D48"/>
                  </a:solidFill>
                  <a:latin typeface="幼圆" panose="02010509060101010101" pitchFamily="49" charset="-122"/>
                  <a:ea typeface="幼圆" panose="02010509060101010101" pitchFamily="49" charset="-122"/>
                </a:rPr>
                <a:t>谢谢您的观看</a:t>
              </a: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1723</Words>
  <Application>Microsoft Office PowerPoint</Application>
  <PresentationFormat>宽屏</PresentationFormat>
  <Paragraphs>252</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等线</vt:lpstr>
      <vt:lpstr>等线 Light</vt:lpstr>
      <vt:lpstr>宋体</vt:lpstr>
      <vt:lpstr>微软雅黑</vt:lpstr>
      <vt:lpstr>幼圆</vt:lpstr>
      <vt:lpstr>张海山锐谐体</vt:lpstr>
      <vt:lpstr>Arial</vt:lpstr>
      <vt:lpstr>Calibri</vt:lpstr>
      <vt:lpstr>Calibri Light</vt:lpstr>
      <vt:lpstr>Impact</vt:lpstr>
      <vt:lpstr>Open Sans</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20</cp:revision>
  <dcterms:created xsi:type="dcterms:W3CDTF">2016-09-11T10:28:00Z</dcterms:created>
  <dcterms:modified xsi:type="dcterms:W3CDTF">2019-04-25T05:17:39Z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