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2019/4/24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6AED01-97AC-4AFB-AA97-EEC079C54BA7}" type="datetimeFigureOut">
              <a:rPr lang="zh-CN" altLang="en-US" smtClean="0"/>
              <a:t>2019/4/24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301D8F-7B6F-4D80-A584-11D668983772}" type="slidenum">
              <a:rPr lang="zh-CN" altLang="en-US" smtClean="0"/>
              <a:t>‹#›</a:t>
            </a:fld>
            <a:endParaRPr lang="zh-CN" altLang="en-US"/>
          </a:p>
        </p:txBody>
      </p:sp>
    </p:spTree>
    <p:extLst>
      <p:ext uri="{BB962C8B-B14F-4D97-AF65-F5344CB8AC3E}">
        <p14:creationId xmlns:p14="http://schemas.microsoft.com/office/powerpoint/2010/main" val="3816985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a:t>
            </a:fld>
            <a:endParaRPr lang="zh-CN" altLang="en-US"/>
          </a:p>
        </p:txBody>
      </p:sp>
    </p:spTree>
    <p:extLst>
      <p:ext uri="{BB962C8B-B14F-4D97-AF65-F5344CB8AC3E}">
        <p14:creationId xmlns:p14="http://schemas.microsoft.com/office/powerpoint/2010/main" val="1346530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2</a:t>
            </a:fld>
            <a:endParaRPr lang="zh-CN" altLang="en-US"/>
          </a:p>
        </p:txBody>
      </p:sp>
    </p:spTree>
    <p:extLst>
      <p:ext uri="{BB962C8B-B14F-4D97-AF65-F5344CB8AC3E}">
        <p14:creationId xmlns:p14="http://schemas.microsoft.com/office/powerpoint/2010/main" val="2306115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3</a:t>
            </a:fld>
            <a:endParaRPr lang="zh-CN" altLang="en-US"/>
          </a:p>
        </p:txBody>
      </p:sp>
    </p:spTree>
    <p:extLst>
      <p:ext uri="{BB962C8B-B14F-4D97-AF65-F5344CB8AC3E}">
        <p14:creationId xmlns:p14="http://schemas.microsoft.com/office/powerpoint/2010/main" val="98322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4</a:t>
            </a:fld>
            <a:endParaRPr lang="zh-CN" altLang="en-US"/>
          </a:p>
        </p:txBody>
      </p:sp>
    </p:spTree>
    <p:extLst>
      <p:ext uri="{BB962C8B-B14F-4D97-AF65-F5344CB8AC3E}">
        <p14:creationId xmlns:p14="http://schemas.microsoft.com/office/powerpoint/2010/main" val="627851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5</a:t>
            </a:fld>
            <a:endParaRPr lang="zh-CN" altLang="en-US"/>
          </a:p>
        </p:txBody>
      </p:sp>
    </p:spTree>
    <p:extLst>
      <p:ext uri="{BB962C8B-B14F-4D97-AF65-F5344CB8AC3E}">
        <p14:creationId xmlns:p14="http://schemas.microsoft.com/office/powerpoint/2010/main" val="2871319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6</a:t>
            </a:fld>
            <a:endParaRPr lang="zh-CN" altLang="en-US"/>
          </a:p>
        </p:txBody>
      </p:sp>
    </p:spTree>
    <p:extLst>
      <p:ext uri="{BB962C8B-B14F-4D97-AF65-F5344CB8AC3E}">
        <p14:creationId xmlns:p14="http://schemas.microsoft.com/office/powerpoint/2010/main" val="1577620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7</a:t>
            </a:fld>
            <a:endParaRPr lang="zh-CN" altLang="en-US"/>
          </a:p>
        </p:txBody>
      </p:sp>
    </p:spTree>
    <p:extLst>
      <p:ext uri="{BB962C8B-B14F-4D97-AF65-F5344CB8AC3E}">
        <p14:creationId xmlns:p14="http://schemas.microsoft.com/office/powerpoint/2010/main" val="1895812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8</a:t>
            </a:fld>
            <a:endParaRPr lang="zh-CN" altLang="en-US"/>
          </a:p>
        </p:txBody>
      </p:sp>
    </p:spTree>
    <p:extLst>
      <p:ext uri="{BB962C8B-B14F-4D97-AF65-F5344CB8AC3E}">
        <p14:creationId xmlns:p14="http://schemas.microsoft.com/office/powerpoint/2010/main" val="3792561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9</a:t>
            </a:fld>
            <a:endParaRPr lang="zh-CN" altLang="en-US"/>
          </a:p>
        </p:txBody>
      </p:sp>
    </p:spTree>
    <p:extLst>
      <p:ext uri="{BB962C8B-B14F-4D97-AF65-F5344CB8AC3E}">
        <p14:creationId xmlns:p14="http://schemas.microsoft.com/office/powerpoint/2010/main" val="2429536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10</a:t>
            </a:fld>
            <a:endParaRPr lang="zh-CN" altLang="en-US"/>
          </a:p>
        </p:txBody>
      </p:sp>
    </p:spTree>
    <p:extLst>
      <p:ext uri="{BB962C8B-B14F-4D97-AF65-F5344CB8AC3E}">
        <p14:creationId xmlns:p14="http://schemas.microsoft.com/office/powerpoint/2010/main" val="6288591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11</a:t>
            </a:fld>
            <a:endParaRPr lang="zh-CN" altLang="en-US"/>
          </a:p>
        </p:txBody>
      </p:sp>
    </p:spTree>
    <p:extLst>
      <p:ext uri="{BB962C8B-B14F-4D97-AF65-F5344CB8AC3E}">
        <p14:creationId xmlns:p14="http://schemas.microsoft.com/office/powerpoint/2010/main" val="179730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12</a:t>
            </a:fld>
            <a:endParaRPr lang="zh-CN" altLang="en-US"/>
          </a:p>
        </p:txBody>
      </p:sp>
    </p:spTree>
    <p:extLst>
      <p:ext uri="{BB962C8B-B14F-4D97-AF65-F5344CB8AC3E}">
        <p14:creationId xmlns:p14="http://schemas.microsoft.com/office/powerpoint/2010/main" val="97481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13</a:t>
            </a:fld>
            <a:endParaRPr lang="zh-CN" altLang="en-US"/>
          </a:p>
        </p:txBody>
      </p:sp>
    </p:spTree>
    <p:extLst>
      <p:ext uri="{BB962C8B-B14F-4D97-AF65-F5344CB8AC3E}">
        <p14:creationId xmlns:p14="http://schemas.microsoft.com/office/powerpoint/2010/main" val="1935056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14</a:t>
            </a:fld>
            <a:endParaRPr lang="zh-CN" altLang="en-US"/>
          </a:p>
        </p:txBody>
      </p:sp>
    </p:spTree>
    <p:extLst>
      <p:ext uri="{BB962C8B-B14F-4D97-AF65-F5344CB8AC3E}">
        <p14:creationId xmlns:p14="http://schemas.microsoft.com/office/powerpoint/2010/main" val="424073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15</a:t>
            </a:fld>
            <a:endParaRPr lang="zh-CN" altLang="en-US"/>
          </a:p>
        </p:txBody>
      </p:sp>
    </p:spTree>
    <p:extLst>
      <p:ext uri="{BB962C8B-B14F-4D97-AF65-F5344CB8AC3E}">
        <p14:creationId xmlns:p14="http://schemas.microsoft.com/office/powerpoint/2010/main" val="22928536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16</a:t>
            </a:fld>
            <a:endParaRPr lang="zh-CN" altLang="en-US"/>
          </a:p>
        </p:txBody>
      </p:sp>
    </p:spTree>
    <p:extLst>
      <p:ext uri="{BB962C8B-B14F-4D97-AF65-F5344CB8AC3E}">
        <p14:creationId xmlns:p14="http://schemas.microsoft.com/office/powerpoint/2010/main" val="2942638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17</a:t>
            </a:fld>
            <a:endParaRPr lang="zh-CN" altLang="en-US"/>
          </a:p>
        </p:txBody>
      </p:sp>
    </p:spTree>
    <p:extLst>
      <p:ext uri="{BB962C8B-B14F-4D97-AF65-F5344CB8AC3E}">
        <p14:creationId xmlns:p14="http://schemas.microsoft.com/office/powerpoint/2010/main" val="14169182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18</a:t>
            </a:fld>
            <a:endParaRPr lang="zh-CN" altLang="en-US"/>
          </a:p>
        </p:txBody>
      </p:sp>
    </p:spTree>
    <p:extLst>
      <p:ext uri="{BB962C8B-B14F-4D97-AF65-F5344CB8AC3E}">
        <p14:creationId xmlns:p14="http://schemas.microsoft.com/office/powerpoint/2010/main" val="4141620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19</a:t>
            </a:fld>
            <a:endParaRPr lang="zh-CN" altLang="en-US"/>
          </a:p>
        </p:txBody>
      </p:sp>
    </p:spTree>
    <p:extLst>
      <p:ext uri="{BB962C8B-B14F-4D97-AF65-F5344CB8AC3E}">
        <p14:creationId xmlns:p14="http://schemas.microsoft.com/office/powerpoint/2010/main" val="35350137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20</a:t>
            </a:fld>
            <a:endParaRPr lang="zh-CN" altLang="en-US"/>
          </a:p>
        </p:txBody>
      </p:sp>
    </p:spTree>
    <p:extLst>
      <p:ext uri="{BB962C8B-B14F-4D97-AF65-F5344CB8AC3E}">
        <p14:creationId xmlns:p14="http://schemas.microsoft.com/office/powerpoint/2010/main" val="3971412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21</a:t>
            </a:fld>
            <a:endParaRPr lang="zh-CN" altLang="en-US"/>
          </a:p>
        </p:txBody>
      </p:sp>
    </p:spTree>
    <p:extLst>
      <p:ext uri="{BB962C8B-B14F-4D97-AF65-F5344CB8AC3E}">
        <p14:creationId xmlns:p14="http://schemas.microsoft.com/office/powerpoint/2010/main" val="3714067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22</a:t>
            </a:fld>
            <a:endParaRPr lang="zh-CN" altLang="en-US"/>
          </a:p>
        </p:txBody>
      </p:sp>
    </p:spTree>
    <p:extLst>
      <p:ext uri="{BB962C8B-B14F-4D97-AF65-F5344CB8AC3E}">
        <p14:creationId xmlns:p14="http://schemas.microsoft.com/office/powerpoint/2010/main" val="3426012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D301D8F-7B6F-4D80-A584-11D668983772}" type="slidenum">
              <a:rPr lang="zh-CN" altLang="en-US" smtClean="0"/>
              <a:t>23</a:t>
            </a:fld>
            <a:endParaRPr lang="zh-CN" altLang="en-US"/>
          </a:p>
        </p:txBody>
      </p:sp>
    </p:spTree>
    <p:extLst>
      <p:ext uri="{BB962C8B-B14F-4D97-AF65-F5344CB8AC3E}">
        <p14:creationId xmlns:p14="http://schemas.microsoft.com/office/powerpoint/2010/main" val="2420455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2019/4/24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区块链沙龙</a:t>
            </a:r>
            <a:r>
              <a:rPr lang="en-US" altLang="zh-CN" sz="405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13</TotalTime>
  <Words>1411</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8</cp:revision>
  <dcterms:created xsi:type="dcterms:W3CDTF">2016-12-17T03:53:37Z</dcterms:created>
  <dcterms:modified xsi:type="dcterms:W3CDTF">2019-04-24T05:30:58Z</dcterms:modified>
</cp:coreProperties>
</file>