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F3E8A-CBB2-42F9-AE1C-13F777D9B79C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9A4AC-07FD-4E1E-A8F2-E2D156020B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040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83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445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875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1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003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218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867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00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695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59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6125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129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94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561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381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9513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78157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9335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6061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8497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3252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6158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64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8724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9A4AC-07FD-4E1E-A8F2-E2D156020BC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66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区块链线下活动</a:t>
            </a:r>
            <a:r>
              <a:rPr lang="en-US" altLang="zh-CN" sz="32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2062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cp:lastModifiedBy>faith123</cp:lastModifiedBy>
  <cp:revision>10</cp:revision>
  <dcterms:created xsi:type="dcterms:W3CDTF">2016-12-18T07:24:13Z</dcterms:created>
  <dcterms:modified xsi:type="dcterms:W3CDTF">2019-04-24T05:23:27Z</dcterms:modified>
</cp:coreProperties>
</file>