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4"/>
  </p:notesMasterIdLst>
  <p:handoutMasterIdLst>
    <p:handoutMasterId r:id="rId25"/>
  </p:handoutMasterIdLst>
  <p:sldIdLst>
    <p:sldId id="2963" r:id="rId2"/>
    <p:sldId id="2964" r:id="rId3"/>
    <p:sldId id="2965" r:id="rId4"/>
    <p:sldId id="2966" r:id="rId5"/>
    <p:sldId id="2967" r:id="rId6"/>
    <p:sldId id="2968" r:id="rId7"/>
    <p:sldId id="2969" r:id="rId8"/>
    <p:sldId id="2970" r:id="rId9"/>
    <p:sldId id="2971" r:id="rId10"/>
    <p:sldId id="2972" r:id="rId11"/>
    <p:sldId id="2973" r:id="rId12"/>
    <p:sldId id="2974" r:id="rId13"/>
    <p:sldId id="2975" r:id="rId14"/>
    <p:sldId id="2976" r:id="rId15"/>
    <p:sldId id="2977" r:id="rId16"/>
    <p:sldId id="2978" r:id="rId17"/>
    <p:sldId id="2979" r:id="rId18"/>
    <p:sldId id="2980" r:id="rId19"/>
    <p:sldId id="2981" r:id="rId20"/>
    <p:sldId id="2982" r:id="rId21"/>
    <p:sldId id="2983" r:id="rId22"/>
    <p:sldId id="298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306F"/>
    <a:srgbClr val="59377C"/>
    <a:srgbClr val="FFFFFF"/>
    <a:srgbClr val="000000"/>
    <a:srgbClr val="262626"/>
    <a:srgbClr val="3F3F3F"/>
    <a:srgbClr val="C00000"/>
    <a:srgbClr val="333F50"/>
    <a:srgbClr val="9E6C2D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9" autoAdjust="0"/>
    <p:restoredTop sz="95317" autoAdjust="0"/>
  </p:normalViewPr>
  <p:slideViewPr>
    <p:cSldViewPr>
      <p:cViewPr varScale="1">
        <p:scale>
          <a:sx n="87" d="100"/>
          <a:sy n="87" d="100"/>
        </p:scale>
        <p:origin x="420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2019/4/24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2019/4/24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42710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57047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34331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66789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42297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82037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36037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15758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67804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16942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25691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7599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98153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9973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8371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0135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04714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70291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14447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06284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36069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3304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354" y="199"/>
            <a:ext cx="12858043" cy="7232253"/>
          </a:xfrm>
          <a:prstGeom prst="rect">
            <a:avLst/>
          </a:prstGeom>
          <a:blipFill dpi="0"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164679" y="73075"/>
            <a:ext cx="12457384" cy="7072510"/>
          </a:xfrm>
          <a:prstGeom prst="rect">
            <a:avLst/>
          </a:prstGeom>
          <a:solidFill>
            <a:schemeClr val="accent5">
              <a:alpha val="67000"/>
            </a:schemeClr>
          </a:solidFill>
          <a:ln>
            <a:solidFill>
              <a:schemeClr val="accent4">
                <a:alpha val="8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547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2019/4/24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354" y="199"/>
            <a:ext cx="12858043" cy="7232253"/>
          </a:xfrm>
          <a:prstGeom prst="rect">
            <a:avLst/>
          </a:prstGeom>
          <a:blipFill dpi="0"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2881934" y="2564383"/>
            <a:ext cx="7094883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000" cap="all" dirty="0">
                <a:solidFill>
                  <a:schemeClr val="bg1"/>
                </a:solidFill>
                <a:cs typeface="Arial" panose="020B0604020202020204" pitchFamily="34" charset="0"/>
              </a:rPr>
              <a:t>扁平化网络区块链介绍</a:t>
            </a:r>
            <a:r>
              <a:rPr lang="en-US" altLang="zh-CN" sz="4000" cap="all" dirty="0" err="1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000" cap="all" dirty="0">
                <a:solidFill>
                  <a:schemeClr val="bg1"/>
                </a:solidFill>
                <a:cs typeface="Arial" panose="020B0604020202020204" pitchFamily="34" charset="0"/>
              </a:rPr>
              <a:t>模板</a:t>
            </a:r>
            <a:endParaRPr lang="zh-CN" altLang="en-US" sz="20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881934" y="3507870"/>
            <a:ext cx="7094883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800" dirty="0" smtClean="0">
                <a:solidFill>
                  <a:schemeClr val="bg1"/>
                </a:solidFill>
                <a:cs typeface="Arial" panose="020B0604020202020204" pitchFamily="34" charset="0"/>
              </a:rPr>
              <a:t>BUSINESS SIMPLE LOW POLY NEW PPT</a:t>
            </a:r>
            <a:endParaRPr lang="zh-CN" altLang="en-US" sz="28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2281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0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7" grpId="0"/>
      <p:bldP spid="7" grpId="1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5"/>
          <p:cNvSpPr>
            <a:spLocks/>
          </p:cNvSpPr>
          <p:nvPr/>
        </p:nvSpPr>
        <p:spPr bwMode="auto">
          <a:xfrm rot="16200000">
            <a:off x="425748" y="1070920"/>
            <a:ext cx="5499798" cy="4698002"/>
          </a:xfrm>
          <a:custGeom>
            <a:avLst/>
            <a:gdLst>
              <a:gd name="T0" fmla="*/ 0 w 830"/>
              <a:gd name="T1" fmla="*/ 0 h 709"/>
              <a:gd name="T2" fmla="*/ 830 w 830"/>
              <a:gd name="T3" fmla="*/ 0 h 709"/>
              <a:gd name="T4" fmla="*/ 416 w 830"/>
              <a:gd name="T5" fmla="*/ 709 h 709"/>
              <a:gd name="T6" fmla="*/ 0 w 830"/>
              <a:gd name="T7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09">
                <a:moveTo>
                  <a:pt x="0" y="0"/>
                </a:moveTo>
                <a:lnTo>
                  <a:pt x="830" y="0"/>
                </a:lnTo>
                <a:lnTo>
                  <a:pt x="416" y="70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1018823" y="2332379"/>
            <a:ext cx="3828610" cy="3270452"/>
          </a:xfrm>
          <a:custGeom>
            <a:avLst/>
            <a:gdLst>
              <a:gd name="T0" fmla="*/ 0 w 830"/>
              <a:gd name="T1" fmla="*/ 0 h 709"/>
              <a:gd name="T2" fmla="*/ 830 w 830"/>
              <a:gd name="T3" fmla="*/ 0 h 709"/>
              <a:gd name="T4" fmla="*/ 416 w 830"/>
              <a:gd name="T5" fmla="*/ 709 h 709"/>
              <a:gd name="T6" fmla="*/ 0 w 830"/>
              <a:gd name="T7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09">
                <a:moveTo>
                  <a:pt x="0" y="0"/>
                </a:moveTo>
                <a:lnTo>
                  <a:pt x="830" y="0"/>
                </a:lnTo>
                <a:lnTo>
                  <a:pt x="416" y="709"/>
                </a:lnTo>
                <a:lnTo>
                  <a:pt x="0" y="0"/>
                </a:lnTo>
                <a:close/>
              </a:path>
            </a:pathLst>
          </a:custGeom>
          <a:solidFill>
            <a:srgbClr val="33C0C9">
              <a:alpha val="69804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79" name="MH_Entry_1"/>
          <p:cNvSpPr/>
          <p:nvPr>
            <p:custDataLst>
              <p:tags r:id="rId2"/>
            </p:custDataLst>
          </p:nvPr>
        </p:nvSpPr>
        <p:spPr>
          <a:xfrm flipH="1">
            <a:off x="7365479" y="1813449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MH_Number_1"/>
          <p:cNvSpPr/>
          <p:nvPr>
            <p:custDataLst>
              <p:tags r:id="rId3"/>
            </p:custDataLst>
          </p:nvPr>
        </p:nvSpPr>
        <p:spPr>
          <a:xfrm flipH="1">
            <a:off x="6461446" y="1799257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4"/>
            </p:custDataLst>
          </p:nvPr>
        </p:nvSpPr>
        <p:spPr>
          <a:xfrm flipH="1">
            <a:off x="7365479" y="2894461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情况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OF WORK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Number_2"/>
          <p:cNvSpPr/>
          <p:nvPr>
            <p:custDataLst>
              <p:tags r:id="rId5"/>
            </p:custDataLst>
          </p:nvPr>
        </p:nvSpPr>
        <p:spPr>
          <a:xfrm flipH="1">
            <a:off x="6461446" y="2880269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6"/>
            </p:custDataLst>
          </p:nvPr>
        </p:nvSpPr>
        <p:spPr>
          <a:xfrm flipH="1">
            <a:off x="7365479" y="3975473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展示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PROJECT 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3"/>
          <p:cNvSpPr/>
          <p:nvPr>
            <p:custDataLst>
              <p:tags r:id="rId7"/>
            </p:custDataLst>
          </p:nvPr>
        </p:nvSpPr>
        <p:spPr>
          <a:xfrm flipH="1">
            <a:off x="6461446" y="3961281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MH_Entry_4"/>
          <p:cNvSpPr/>
          <p:nvPr>
            <p:custDataLst>
              <p:tags r:id="rId8"/>
            </p:custDataLst>
          </p:nvPr>
        </p:nvSpPr>
        <p:spPr>
          <a:xfrm flipH="1">
            <a:off x="7365479" y="5056485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MH_Number_4"/>
          <p:cNvSpPr/>
          <p:nvPr>
            <p:custDataLst>
              <p:tags r:id="rId9"/>
            </p:custDataLst>
          </p:nvPr>
        </p:nvSpPr>
        <p:spPr>
          <a:xfrm flipH="1">
            <a:off x="6461446" y="5042293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MH_Others_1"/>
          <p:cNvSpPr txBox="1"/>
          <p:nvPr>
            <p:custDataLst>
              <p:tags r:id="rId10"/>
            </p:custDataLst>
          </p:nvPr>
        </p:nvSpPr>
        <p:spPr>
          <a:xfrm>
            <a:off x="1770194" y="2495610"/>
            <a:ext cx="2278806" cy="1354217"/>
          </a:xfrm>
          <a:prstGeom prst="rect">
            <a:avLst/>
          </a:prstGeom>
          <a:noFill/>
        </p:spPr>
        <p:txBody>
          <a:bodyPr vert="horz" wrap="square" lIns="0" tIns="0" rIns="0" bIns="0" rtlCol="0" anchor="t" anchorCtr="0">
            <a:spAutoFit/>
          </a:bodyPr>
          <a:lstStyle/>
          <a:p>
            <a:pPr algn="ctr"/>
            <a:r>
              <a:rPr lang="zh-CN" altLang="en-US" sz="88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8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s_2"/>
          <p:cNvSpPr txBox="1"/>
          <p:nvPr>
            <p:custDataLst>
              <p:tags r:id="rId11"/>
            </p:custDataLst>
          </p:nvPr>
        </p:nvSpPr>
        <p:spPr>
          <a:xfrm>
            <a:off x="1716384" y="3781897"/>
            <a:ext cx="2386428" cy="430887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/>
          <a:p>
            <a:pPr algn="ctr">
              <a:defRPr/>
            </a:pPr>
            <a:r>
              <a:rPr lang="en-US" altLang="zh-CN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1276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6" grpId="0" animBg="1"/>
      <p:bldP spid="79" grpId="0" animBg="1"/>
      <p:bldP spid="80" grpId="0" animBg="1"/>
      <p:bldP spid="23" grpId="0" animBg="1"/>
      <p:bldP spid="24" grpId="0" animBg="1"/>
      <p:bldP spid="25" grpId="0" animBg="1"/>
      <p:bldP spid="26" grpId="0" animBg="1"/>
      <p:bldP spid="31" grpId="0" animBg="1"/>
      <p:bldP spid="32" grpId="0" animBg="1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32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2985572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54310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30251" y="1622368"/>
            <a:ext cx="2502596" cy="25888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矩形 1"/>
          <p:cNvSpPr/>
          <p:nvPr/>
        </p:nvSpPr>
        <p:spPr>
          <a:xfrm rot="765310">
            <a:off x="4827441" y="1464499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37247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102278" y="1622368"/>
            <a:ext cx="2496055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1"/>
          <p:cNvSpPr/>
          <p:nvPr/>
        </p:nvSpPr>
        <p:spPr>
          <a:xfrm rot="1321971">
            <a:off x="1573547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3724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4460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812800" y="5600646"/>
            <a:ext cx="11233151" cy="929891"/>
            <a:chOff x="928457" y="2733245"/>
            <a:chExt cx="9653427" cy="661181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928457" y="2733245"/>
              <a:ext cx="1878675" cy="175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928457" y="3000516"/>
              <a:ext cx="9653427" cy="393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2368"/>
            <a:ext cx="2502984" cy="262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631878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9904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23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1265012" y="1744219"/>
            <a:ext cx="10328729" cy="1491059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683276" y="2015934"/>
            <a:ext cx="9492200" cy="4305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矩形 93"/>
          <p:cNvSpPr/>
          <p:nvPr/>
        </p:nvSpPr>
        <p:spPr>
          <a:xfrm>
            <a:off x="1212045" y="169675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矩形 93"/>
          <p:cNvSpPr/>
          <p:nvPr/>
        </p:nvSpPr>
        <p:spPr>
          <a:xfrm rot="10800000">
            <a:off x="11244509" y="287774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>
            <a:off x="198460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440653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201999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435937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46"/>
          <p:cNvSpPr txBox="1"/>
          <p:nvPr/>
        </p:nvSpPr>
        <p:spPr>
          <a:xfrm>
            <a:off x="4815422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439476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6746839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46"/>
          <p:cNvSpPr txBox="1"/>
          <p:nvPr/>
        </p:nvSpPr>
        <p:spPr>
          <a:xfrm>
            <a:off x="7202891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6782236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5"/>
          <p:cNvSpPr>
            <a:spLocks/>
          </p:cNvSpPr>
          <p:nvPr/>
        </p:nvSpPr>
        <p:spPr bwMode="auto">
          <a:xfrm>
            <a:off x="9147008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9603059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9182405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40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9" grpId="0"/>
      <p:bldP spid="40" grpId="0" animBg="1"/>
      <p:bldP spid="41" grpId="0" animBg="1"/>
      <p:bldP spid="44" grpId="0" animBg="1"/>
      <p:bldP spid="47" grpId="0"/>
      <p:bldP spid="18" grpId="0"/>
      <p:bldP spid="21" grpId="0" animBg="1"/>
      <p:bldP spid="22" grpId="0"/>
      <p:bldP spid="23" grpId="0"/>
      <p:bldP spid="24" grpId="0" animBg="1"/>
      <p:bldP spid="25" grpId="0"/>
      <p:bldP spid="26" grpId="0"/>
      <p:bldP spid="28" grpId="0" animBg="1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094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90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23267093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12800" y="1500940"/>
            <a:ext cx="3193563" cy="346006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50950" y="5285428"/>
            <a:ext cx="491734" cy="4917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5"/>
          <p:cNvSpPr txBox="1"/>
          <p:nvPr/>
        </p:nvSpPr>
        <p:spPr>
          <a:xfrm>
            <a:off x="812800" y="5771873"/>
            <a:ext cx="319356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6"/>
          <p:cNvSpPr txBox="1"/>
          <p:nvPr/>
        </p:nvSpPr>
        <p:spPr>
          <a:xfrm>
            <a:off x="1818884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796861" y="1500940"/>
            <a:ext cx="3193563" cy="346006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5025461" y="5285428"/>
            <a:ext cx="491734" cy="49173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5"/>
          <p:cNvSpPr txBox="1"/>
          <p:nvPr/>
        </p:nvSpPr>
        <p:spPr>
          <a:xfrm>
            <a:off x="4796861" y="5771873"/>
            <a:ext cx="319356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6"/>
          <p:cNvSpPr txBox="1"/>
          <p:nvPr/>
        </p:nvSpPr>
        <p:spPr>
          <a:xfrm>
            <a:off x="5593395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873561" y="1500940"/>
            <a:ext cx="3193563" cy="346006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9159311" y="5285428"/>
            <a:ext cx="491734" cy="49173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8873561" y="5771873"/>
            <a:ext cx="3172389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6"/>
          <p:cNvSpPr txBox="1"/>
          <p:nvPr/>
        </p:nvSpPr>
        <p:spPr>
          <a:xfrm>
            <a:off x="9727245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9567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50"/>
                            </p:stCondLst>
                            <p:childTnLst>
                              <p:par>
                                <p:cTn id="4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1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6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100"/>
                            </p:stCondLst>
                            <p:childTnLst>
                              <p:par>
                                <p:cTn id="6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15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21" grpId="0"/>
      <p:bldP spid="22" grpId="0"/>
      <p:bldP spid="23" grpId="0" animBg="1"/>
      <p:bldP spid="24" grpId="0" animBg="1"/>
      <p:bldP spid="25" grpId="0"/>
      <p:bldP spid="26" grpId="0"/>
      <p:bldP spid="27" grpId="0" animBg="1"/>
      <p:bldP spid="28" grpId="0" animBg="1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678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25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9682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16205598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376873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661395" y="2376873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438057" y="2376873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5"/>
          <p:cNvSpPr txBox="1"/>
          <p:nvPr/>
        </p:nvSpPr>
        <p:spPr>
          <a:xfrm>
            <a:off x="1261838" y="5982987"/>
            <a:ext cx="278175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844800" y="5662256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038501" y="5982987"/>
            <a:ext cx="278175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621463" y="5662256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8815163" y="5982987"/>
            <a:ext cx="278175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98125" y="5662256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885696" y="1531151"/>
            <a:ext cx="1108832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69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15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583106" y="2642326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968409" y="2642322"/>
            <a:ext cx="2382218" cy="840416"/>
            <a:chOff x="509993" y="4146958"/>
            <a:chExt cx="2041329" cy="796928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583106" y="3827485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83106" y="5012644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968409" y="5012640"/>
            <a:ext cx="2382218" cy="840416"/>
            <a:chOff x="509993" y="4146958"/>
            <a:chExt cx="2041329" cy="796928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968409" y="3827481"/>
            <a:ext cx="2382218" cy="840416"/>
            <a:chOff x="509993" y="4146958"/>
            <a:chExt cx="2041329" cy="796928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315671" y="2290278"/>
            <a:ext cx="4202009" cy="4181440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397" tIns="1086802" rIns="625652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930" tIns="3201387" rIns="1172785" bIns="515634" numCol="1" spcCol="1270" anchor="ctr" anchorCtr="0">
              <a:noAutofit/>
            </a:bodyPr>
            <a:lstStyle/>
            <a:p>
              <a:pPr algn="just" defTabSz="304659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654" tIns="1086802" rIns="2599396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022321" y="5222090"/>
            <a:ext cx="788708" cy="46104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5145581" y="3597723"/>
            <a:ext cx="693683" cy="543732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>
            <a:spLocks/>
          </p:cNvSpPr>
          <p:nvPr/>
        </p:nvSpPr>
        <p:spPr bwMode="auto">
          <a:xfrm>
            <a:off x="6990762" y="3459044"/>
            <a:ext cx="514191" cy="761226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551597" y="2607649"/>
            <a:ext cx="3073704" cy="1702790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4" y="1912546"/>
              <a:ext cx="1413952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8"/>
              <a:ext cx="2482639" cy="5078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8910113" y="5469167"/>
            <a:ext cx="796944" cy="796944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8" name="Group 67"/>
          <p:cNvGrpSpPr/>
          <p:nvPr/>
        </p:nvGrpSpPr>
        <p:grpSpPr>
          <a:xfrm>
            <a:off x="8900231" y="4526943"/>
            <a:ext cx="796944" cy="796944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9758138" y="4672206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758533" y="4934399"/>
            <a:ext cx="960519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776385" y="5614431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777250" y="5876624"/>
            <a:ext cx="1140056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154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473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4905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74057084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5" name="Group 5"/>
          <p:cNvGrpSpPr>
            <a:grpSpLocks/>
          </p:cNvGrpSpPr>
          <p:nvPr/>
        </p:nvGrpSpPr>
        <p:grpSpPr bwMode="auto">
          <a:xfrm>
            <a:off x="2382217" y="2009070"/>
            <a:ext cx="732194" cy="732194"/>
            <a:chOff x="0" y="0"/>
            <a:chExt cx="520701" cy="520701"/>
          </a:xfrm>
        </p:grpSpPr>
        <p:sp>
          <p:nvSpPr>
            <p:cNvPr id="20486" name="AutoShape 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7" name="AutoShape 7"/>
            <p:cNvSpPr>
              <a:spLocks/>
            </p:cNvSpPr>
            <p:nvPr/>
          </p:nvSpPr>
          <p:spPr bwMode="auto">
            <a:xfrm>
              <a:off x="109537" y="125413"/>
              <a:ext cx="406401" cy="395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605" y="2541"/>
                  </a:moveTo>
                  <a:cubicBezTo>
                    <a:pt x="13321" y="4495"/>
                    <a:pt x="13321" y="4495"/>
                    <a:pt x="13321" y="4495"/>
                  </a:cubicBezTo>
                  <a:cubicBezTo>
                    <a:pt x="12274" y="3225"/>
                    <a:pt x="12274" y="3225"/>
                    <a:pt x="12274" y="3225"/>
                  </a:cubicBezTo>
                  <a:cubicBezTo>
                    <a:pt x="10086" y="586"/>
                    <a:pt x="10086" y="586"/>
                    <a:pt x="10086" y="586"/>
                  </a:cubicBezTo>
                  <a:cubicBezTo>
                    <a:pt x="9896" y="781"/>
                    <a:pt x="9896" y="781"/>
                    <a:pt x="9896" y="781"/>
                  </a:cubicBezTo>
                  <a:cubicBezTo>
                    <a:pt x="9610" y="390"/>
                    <a:pt x="9610" y="390"/>
                    <a:pt x="9610" y="390"/>
                  </a:cubicBezTo>
                  <a:cubicBezTo>
                    <a:pt x="6470" y="0"/>
                    <a:pt x="6470" y="0"/>
                    <a:pt x="6470" y="0"/>
                  </a:cubicBezTo>
                  <a:cubicBezTo>
                    <a:pt x="4662" y="3029"/>
                    <a:pt x="4662" y="3029"/>
                    <a:pt x="4662" y="3029"/>
                  </a:cubicBezTo>
                  <a:cubicBezTo>
                    <a:pt x="0" y="5571"/>
                    <a:pt x="0" y="5571"/>
                    <a:pt x="0" y="5571"/>
                  </a:cubicBezTo>
                  <a:cubicBezTo>
                    <a:pt x="1998" y="8307"/>
                    <a:pt x="1998" y="8307"/>
                    <a:pt x="1998" y="8307"/>
                  </a:cubicBezTo>
                  <a:cubicBezTo>
                    <a:pt x="3520" y="10262"/>
                    <a:pt x="3520" y="10262"/>
                    <a:pt x="3520" y="10262"/>
                  </a:cubicBezTo>
                  <a:cubicBezTo>
                    <a:pt x="190" y="13292"/>
                    <a:pt x="190" y="13292"/>
                    <a:pt x="190" y="13292"/>
                  </a:cubicBezTo>
                  <a:cubicBezTo>
                    <a:pt x="7231" y="21502"/>
                    <a:pt x="7231" y="21502"/>
                    <a:pt x="7231" y="21502"/>
                  </a:cubicBezTo>
                  <a:cubicBezTo>
                    <a:pt x="7422" y="21600"/>
                    <a:pt x="7707" y="21600"/>
                    <a:pt x="7992" y="21600"/>
                  </a:cubicBezTo>
                  <a:cubicBezTo>
                    <a:pt x="14844" y="21600"/>
                    <a:pt x="20553" y="16419"/>
                    <a:pt x="21600" y="9676"/>
                  </a:cubicBezTo>
                  <a:lnTo>
                    <a:pt x="15605" y="254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8" name="AutoShape 8"/>
            <p:cNvSpPr>
              <a:spLocks/>
            </p:cNvSpPr>
            <p:nvPr/>
          </p:nvSpPr>
          <p:spPr bwMode="auto">
            <a:xfrm>
              <a:off x="107950" y="117475"/>
              <a:ext cx="303213" cy="149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63" y="21599"/>
                  </a:moveTo>
                  <a:cubicBezTo>
                    <a:pt x="15209" y="21599"/>
                    <a:pt x="19043" y="19518"/>
                    <a:pt x="21599" y="16134"/>
                  </a:cubicBezTo>
                  <a:cubicBezTo>
                    <a:pt x="21472" y="10149"/>
                    <a:pt x="21472" y="10149"/>
                    <a:pt x="21472" y="10149"/>
                  </a:cubicBezTo>
                  <a:cubicBezTo>
                    <a:pt x="21472" y="8327"/>
                    <a:pt x="20833" y="6766"/>
                    <a:pt x="19810" y="6766"/>
                  </a:cubicBezTo>
                  <a:cubicBezTo>
                    <a:pt x="14698" y="6766"/>
                    <a:pt x="14698" y="6766"/>
                    <a:pt x="14698" y="6766"/>
                  </a:cubicBezTo>
                  <a:cubicBezTo>
                    <a:pt x="14442" y="2862"/>
                    <a:pt x="12781" y="0"/>
                    <a:pt x="10863" y="0"/>
                  </a:cubicBezTo>
                  <a:cubicBezTo>
                    <a:pt x="8818" y="0"/>
                    <a:pt x="7157" y="2862"/>
                    <a:pt x="6901" y="7026"/>
                  </a:cubicBezTo>
                  <a:cubicBezTo>
                    <a:pt x="1661" y="7026"/>
                    <a:pt x="1661" y="7026"/>
                    <a:pt x="1661" y="7026"/>
                  </a:cubicBezTo>
                  <a:cubicBezTo>
                    <a:pt x="766" y="7026"/>
                    <a:pt x="0" y="8587"/>
                    <a:pt x="0" y="10409"/>
                  </a:cubicBezTo>
                  <a:cubicBezTo>
                    <a:pt x="127" y="15874"/>
                    <a:pt x="127" y="15874"/>
                    <a:pt x="127" y="15874"/>
                  </a:cubicBezTo>
                  <a:cubicBezTo>
                    <a:pt x="2556" y="19518"/>
                    <a:pt x="6518" y="21599"/>
                    <a:pt x="10863" y="21599"/>
                  </a:cubicBezTo>
                  <a:close/>
                  <a:moveTo>
                    <a:pt x="10863" y="20038"/>
                  </a:moveTo>
                  <a:cubicBezTo>
                    <a:pt x="10097" y="20038"/>
                    <a:pt x="9457" y="19257"/>
                    <a:pt x="9457" y="18737"/>
                  </a:cubicBezTo>
                  <a:cubicBezTo>
                    <a:pt x="9457" y="17956"/>
                    <a:pt x="10097" y="17436"/>
                    <a:pt x="10863" y="17436"/>
                  </a:cubicBezTo>
                  <a:cubicBezTo>
                    <a:pt x="11502" y="17436"/>
                    <a:pt x="12142" y="17956"/>
                    <a:pt x="12142" y="18737"/>
                  </a:cubicBezTo>
                  <a:cubicBezTo>
                    <a:pt x="12142" y="19257"/>
                    <a:pt x="11502" y="20038"/>
                    <a:pt x="10863" y="20038"/>
                  </a:cubicBezTo>
                  <a:close/>
                  <a:moveTo>
                    <a:pt x="10863" y="1821"/>
                  </a:moveTo>
                  <a:cubicBezTo>
                    <a:pt x="12397" y="1821"/>
                    <a:pt x="13803" y="3903"/>
                    <a:pt x="14314" y="6766"/>
                  </a:cubicBezTo>
                  <a:cubicBezTo>
                    <a:pt x="7285" y="7026"/>
                    <a:pt x="7285" y="7026"/>
                    <a:pt x="7285" y="7026"/>
                  </a:cubicBezTo>
                  <a:cubicBezTo>
                    <a:pt x="7668" y="3903"/>
                    <a:pt x="9074" y="1821"/>
                    <a:pt x="10863" y="1821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9" name="AutoShape 9"/>
            <p:cNvSpPr>
              <a:spLocks/>
            </p:cNvSpPr>
            <p:nvPr/>
          </p:nvSpPr>
          <p:spPr bwMode="auto">
            <a:xfrm>
              <a:off x="107950" y="238125"/>
              <a:ext cx="303213" cy="136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72" y="0"/>
                  </a:moveTo>
                  <a:cubicBezTo>
                    <a:pt x="18915" y="3646"/>
                    <a:pt x="15081" y="5890"/>
                    <a:pt x="10736" y="5890"/>
                  </a:cubicBezTo>
                  <a:cubicBezTo>
                    <a:pt x="6518" y="5890"/>
                    <a:pt x="2684" y="3646"/>
                    <a:pt x="0" y="0"/>
                  </a:cubicBezTo>
                  <a:cubicBezTo>
                    <a:pt x="127" y="17953"/>
                    <a:pt x="127" y="17953"/>
                    <a:pt x="127" y="17953"/>
                  </a:cubicBezTo>
                  <a:cubicBezTo>
                    <a:pt x="127" y="20197"/>
                    <a:pt x="894" y="21599"/>
                    <a:pt x="1789" y="21599"/>
                  </a:cubicBezTo>
                  <a:cubicBezTo>
                    <a:pt x="19938" y="21319"/>
                    <a:pt x="19938" y="21319"/>
                    <a:pt x="19938" y="21319"/>
                  </a:cubicBezTo>
                  <a:cubicBezTo>
                    <a:pt x="20833" y="21319"/>
                    <a:pt x="21599" y="19636"/>
                    <a:pt x="21599" y="17672"/>
                  </a:cubicBezTo>
                  <a:lnTo>
                    <a:pt x="21472" y="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0" name="Group 10"/>
          <p:cNvGrpSpPr>
            <a:grpSpLocks/>
          </p:cNvGrpSpPr>
          <p:nvPr/>
        </p:nvGrpSpPr>
        <p:grpSpPr bwMode="auto">
          <a:xfrm>
            <a:off x="2366590" y="4259227"/>
            <a:ext cx="734427" cy="732194"/>
            <a:chOff x="-1" y="0"/>
            <a:chExt cx="522289" cy="520701"/>
          </a:xfrm>
        </p:grpSpPr>
        <p:sp>
          <p:nvSpPr>
            <p:cNvPr id="2" name="AutoShape 11"/>
            <p:cNvSpPr>
              <a:spLocks/>
            </p:cNvSpPr>
            <p:nvPr/>
          </p:nvSpPr>
          <p:spPr bwMode="auto">
            <a:xfrm>
              <a:off x="-1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2" name="AutoShape 12"/>
            <p:cNvSpPr>
              <a:spLocks/>
            </p:cNvSpPr>
            <p:nvPr/>
          </p:nvSpPr>
          <p:spPr bwMode="auto">
            <a:xfrm>
              <a:off x="63499" y="187325"/>
              <a:ext cx="458789" cy="320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119"/>
                  </a:moveTo>
                  <a:cubicBezTo>
                    <a:pt x="18140" y="1930"/>
                    <a:pt x="18140" y="1930"/>
                    <a:pt x="18140" y="1930"/>
                  </a:cubicBezTo>
                  <a:cubicBezTo>
                    <a:pt x="9787" y="0"/>
                    <a:pt x="9787" y="0"/>
                    <a:pt x="9787" y="0"/>
                  </a:cubicBezTo>
                  <a:cubicBezTo>
                    <a:pt x="3037" y="724"/>
                    <a:pt x="3037" y="724"/>
                    <a:pt x="3037" y="724"/>
                  </a:cubicBezTo>
                  <a:cubicBezTo>
                    <a:pt x="0" y="1930"/>
                    <a:pt x="0" y="1930"/>
                    <a:pt x="0" y="1930"/>
                  </a:cubicBezTo>
                  <a:cubicBezTo>
                    <a:pt x="5062" y="9653"/>
                    <a:pt x="5062" y="9653"/>
                    <a:pt x="5062" y="9653"/>
                  </a:cubicBezTo>
                  <a:cubicBezTo>
                    <a:pt x="12824" y="21600"/>
                    <a:pt x="12824" y="21600"/>
                    <a:pt x="12824" y="21600"/>
                  </a:cubicBezTo>
                  <a:cubicBezTo>
                    <a:pt x="17465" y="19789"/>
                    <a:pt x="21009" y="14118"/>
                    <a:pt x="21599" y="711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3" name="AutoShape 13"/>
            <p:cNvSpPr>
              <a:spLocks/>
            </p:cNvSpPr>
            <p:nvPr/>
          </p:nvSpPr>
          <p:spPr bwMode="auto">
            <a:xfrm>
              <a:off x="163512" y="258763"/>
              <a:ext cx="187325" cy="968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1423" y="8799"/>
                  </a:moveTo>
                  <a:cubicBezTo>
                    <a:pt x="11215" y="8399"/>
                    <a:pt x="11215" y="8399"/>
                    <a:pt x="11215" y="839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400"/>
                    <a:pt x="0" y="12400"/>
                    <a:pt x="0" y="12400"/>
                  </a:cubicBezTo>
                  <a:cubicBezTo>
                    <a:pt x="0" y="17599"/>
                    <a:pt x="4776" y="21599"/>
                    <a:pt x="10800" y="21599"/>
                  </a:cubicBezTo>
                  <a:cubicBezTo>
                    <a:pt x="16823" y="21599"/>
                    <a:pt x="21599" y="17599"/>
                    <a:pt x="21599" y="12400"/>
                  </a:cubicBezTo>
                  <a:cubicBezTo>
                    <a:pt x="21599" y="800"/>
                    <a:pt x="21599" y="800"/>
                    <a:pt x="21599" y="800"/>
                  </a:cubicBezTo>
                  <a:lnTo>
                    <a:pt x="11423" y="8799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4" name="AutoShape 14"/>
            <p:cNvSpPr>
              <a:spLocks/>
            </p:cNvSpPr>
            <p:nvPr/>
          </p:nvSpPr>
          <p:spPr bwMode="auto">
            <a:xfrm>
              <a:off x="63499" y="131763"/>
              <a:ext cx="403226" cy="2127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21236"/>
                  </a:moveTo>
                  <a:cubicBezTo>
                    <a:pt x="20735" y="16699"/>
                    <a:pt x="20735" y="16699"/>
                    <a:pt x="20735" y="16699"/>
                  </a:cubicBezTo>
                  <a:cubicBezTo>
                    <a:pt x="20735" y="16517"/>
                    <a:pt x="20735" y="16154"/>
                    <a:pt x="20735" y="15973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531"/>
                    <a:pt x="20735" y="8531"/>
                    <a:pt x="20735" y="8531"/>
                  </a:cubicBezTo>
                  <a:cubicBezTo>
                    <a:pt x="20639" y="8531"/>
                    <a:pt x="20639" y="8531"/>
                    <a:pt x="20639" y="8531"/>
                  </a:cubicBezTo>
                  <a:cubicBezTo>
                    <a:pt x="10367" y="0"/>
                    <a:pt x="10367" y="0"/>
                    <a:pt x="10367" y="0"/>
                  </a:cubicBezTo>
                  <a:cubicBezTo>
                    <a:pt x="0" y="8531"/>
                    <a:pt x="0" y="8531"/>
                    <a:pt x="0" y="8531"/>
                  </a:cubicBezTo>
                  <a:cubicBezTo>
                    <a:pt x="10655" y="16336"/>
                    <a:pt x="10655" y="16336"/>
                    <a:pt x="10655" y="16336"/>
                  </a:cubicBezTo>
                  <a:cubicBezTo>
                    <a:pt x="20063" y="9075"/>
                    <a:pt x="20063" y="9075"/>
                    <a:pt x="20063" y="9075"/>
                  </a:cubicBezTo>
                  <a:cubicBezTo>
                    <a:pt x="20063" y="16699"/>
                    <a:pt x="20063" y="16699"/>
                    <a:pt x="20063" y="16699"/>
                  </a:cubicBezTo>
                  <a:cubicBezTo>
                    <a:pt x="19295" y="21236"/>
                    <a:pt x="19295" y="21236"/>
                    <a:pt x="19295" y="21236"/>
                  </a:cubicBezTo>
                  <a:cubicBezTo>
                    <a:pt x="19871" y="21600"/>
                    <a:pt x="19871" y="21600"/>
                    <a:pt x="19871" y="21600"/>
                  </a:cubicBezTo>
                  <a:cubicBezTo>
                    <a:pt x="20159" y="20329"/>
                    <a:pt x="20159" y="20329"/>
                    <a:pt x="20159" y="20329"/>
                  </a:cubicBezTo>
                  <a:cubicBezTo>
                    <a:pt x="20159" y="21600"/>
                    <a:pt x="20159" y="21600"/>
                    <a:pt x="20159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20735" y="20329"/>
                    <a:pt x="20735" y="20329"/>
                    <a:pt x="20735" y="20329"/>
                  </a:cubicBezTo>
                  <a:cubicBezTo>
                    <a:pt x="21023" y="21600"/>
                    <a:pt x="21023" y="21600"/>
                    <a:pt x="21023" y="21600"/>
                  </a:cubicBezTo>
                  <a:lnTo>
                    <a:pt x="21599" y="21236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5" name="Group 15"/>
          <p:cNvGrpSpPr>
            <a:grpSpLocks/>
          </p:cNvGrpSpPr>
          <p:nvPr/>
        </p:nvGrpSpPr>
        <p:grpSpPr bwMode="auto">
          <a:xfrm>
            <a:off x="9429585" y="2009070"/>
            <a:ext cx="732194" cy="732194"/>
            <a:chOff x="0" y="0"/>
            <a:chExt cx="520701" cy="520701"/>
          </a:xfrm>
        </p:grpSpPr>
        <p:sp>
          <p:nvSpPr>
            <p:cNvPr id="20496" name="AutoShape 1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7" name="AutoShape 17"/>
            <p:cNvSpPr>
              <a:spLocks/>
            </p:cNvSpPr>
            <p:nvPr/>
          </p:nvSpPr>
          <p:spPr bwMode="auto">
            <a:xfrm>
              <a:off x="144463" y="95250"/>
              <a:ext cx="333376" cy="4254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5610"/>
                  </a:moveTo>
                  <a:cubicBezTo>
                    <a:pt x="3367" y="0"/>
                    <a:pt x="3367" y="0"/>
                    <a:pt x="3367" y="0"/>
                  </a:cubicBezTo>
                  <a:cubicBezTo>
                    <a:pt x="1393" y="1361"/>
                    <a:pt x="1393" y="1361"/>
                    <a:pt x="1393" y="1361"/>
                  </a:cubicBezTo>
                  <a:cubicBezTo>
                    <a:pt x="3251" y="3357"/>
                    <a:pt x="3251" y="3357"/>
                    <a:pt x="3251" y="3357"/>
                  </a:cubicBezTo>
                  <a:cubicBezTo>
                    <a:pt x="0" y="7986"/>
                    <a:pt x="0" y="7986"/>
                    <a:pt x="0" y="7986"/>
                  </a:cubicBezTo>
                  <a:cubicBezTo>
                    <a:pt x="2090" y="9983"/>
                    <a:pt x="2090" y="9983"/>
                    <a:pt x="2090" y="9983"/>
                  </a:cubicBezTo>
                  <a:cubicBezTo>
                    <a:pt x="1161" y="10618"/>
                    <a:pt x="1161" y="10618"/>
                    <a:pt x="1161" y="10618"/>
                  </a:cubicBezTo>
                  <a:cubicBezTo>
                    <a:pt x="7200" y="15882"/>
                    <a:pt x="7200" y="15882"/>
                    <a:pt x="7200" y="15882"/>
                  </a:cubicBezTo>
                  <a:cubicBezTo>
                    <a:pt x="3832" y="17243"/>
                    <a:pt x="3832" y="17243"/>
                    <a:pt x="3832" y="17243"/>
                  </a:cubicBezTo>
                  <a:cubicBezTo>
                    <a:pt x="8709" y="21600"/>
                    <a:pt x="8709" y="21600"/>
                    <a:pt x="8709" y="21600"/>
                  </a:cubicBezTo>
                  <a:cubicBezTo>
                    <a:pt x="14051" y="21236"/>
                    <a:pt x="18812" y="18968"/>
                    <a:pt x="21599" y="1561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8" name="AutoShape 18"/>
            <p:cNvSpPr>
              <a:spLocks/>
            </p:cNvSpPr>
            <p:nvPr/>
          </p:nvSpPr>
          <p:spPr bwMode="auto">
            <a:xfrm>
              <a:off x="165100" y="93663"/>
              <a:ext cx="36513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3600"/>
                  </a:moveTo>
                  <a:lnTo>
                    <a:pt x="19721" y="0"/>
                  </a:lnTo>
                  <a:lnTo>
                    <a:pt x="0" y="18000"/>
                  </a:lnTo>
                  <a:lnTo>
                    <a:pt x="1878" y="21600"/>
                  </a:lnTo>
                  <a:lnTo>
                    <a:pt x="21600" y="360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9" name="AutoShape 19"/>
            <p:cNvSpPr>
              <a:spLocks/>
            </p:cNvSpPr>
            <p:nvPr/>
          </p:nvSpPr>
          <p:spPr bwMode="auto">
            <a:xfrm>
              <a:off x="273051" y="258763"/>
              <a:ext cx="65088" cy="492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7" y="21599"/>
                  </a:moveTo>
                  <a:lnTo>
                    <a:pt x="21599" y="3483"/>
                  </a:lnTo>
                  <a:lnTo>
                    <a:pt x="18965" y="0"/>
                  </a:lnTo>
                  <a:lnTo>
                    <a:pt x="0" y="18116"/>
                  </a:lnTo>
                  <a:lnTo>
                    <a:pt x="2107" y="21599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0" name="AutoShape 20"/>
            <p:cNvSpPr>
              <a:spLocks/>
            </p:cNvSpPr>
            <p:nvPr/>
          </p:nvSpPr>
          <p:spPr bwMode="auto">
            <a:xfrm>
              <a:off x="144463" y="104775"/>
              <a:ext cx="231775" cy="338139"/>
            </a:xfrm>
            <a:custGeom>
              <a:avLst/>
              <a:gdLst>
                <a:gd name="T0" fmla="+- 0 11314 1028"/>
                <a:gd name="T1" fmla="*/ T0 w 20572"/>
                <a:gd name="T2" fmla="*/ 10800 h 21600"/>
                <a:gd name="T3" fmla="+- 0 11314 1028"/>
                <a:gd name="T4" fmla="*/ T3 w 20572"/>
                <a:gd name="T5" fmla="*/ 10800 h 21600"/>
                <a:gd name="T6" fmla="+- 0 11314 1028"/>
                <a:gd name="T7" fmla="*/ T6 w 20572"/>
                <a:gd name="T8" fmla="*/ 10800 h 21600"/>
                <a:gd name="T9" fmla="+- 0 11314 1028"/>
                <a:gd name="T10" fmla="*/ T9 w 2057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572" h="21600">
                  <a:moveTo>
                    <a:pt x="16892" y="18742"/>
                  </a:moveTo>
                  <a:cubicBezTo>
                    <a:pt x="13852" y="18742"/>
                    <a:pt x="13852" y="18742"/>
                    <a:pt x="13852" y="18742"/>
                  </a:cubicBezTo>
                  <a:cubicBezTo>
                    <a:pt x="13852" y="18171"/>
                    <a:pt x="13852" y="18171"/>
                    <a:pt x="13852" y="18171"/>
                  </a:cubicBezTo>
                  <a:cubicBezTo>
                    <a:pt x="13852" y="18057"/>
                    <a:pt x="14012" y="18057"/>
                    <a:pt x="14012" y="17942"/>
                  </a:cubicBezTo>
                  <a:cubicBezTo>
                    <a:pt x="14012" y="17257"/>
                    <a:pt x="13371" y="16685"/>
                    <a:pt x="12412" y="16457"/>
                  </a:cubicBezTo>
                  <a:cubicBezTo>
                    <a:pt x="12412" y="15885"/>
                    <a:pt x="12412" y="15885"/>
                    <a:pt x="12412" y="15885"/>
                  </a:cubicBezTo>
                  <a:cubicBezTo>
                    <a:pt x="12891" y="15771"/>
                    <a:pt x="13212" y="15657"/>
                    <a:pt x="13532" y="15542"/>
                  </a:cubicBezTo>
                  <a:cubicBezTo>
                    <a:pt x="13691" y="15542"/>
                    <a:pt x="13691" y="15542"/>
                    <a:pt x="13691" y="15542"/>
                  </a:cubicBezTo>
                  <a:cubicBezTo>
                    <a:pt x="20572" y="12228"/>
                    <a:pt x="20572" y="12228"/>
                    <a:pt x="20572" y="12228"/>
                  </a:cubicBezTo>
                  <a:cubicBezTo>
                    <a:pt x="19772" y="11428"/>
                    <a:pt x="19772" y="11428"/>
                    <a:pt x="19772" y="11428"/>
                  </a:cubicBezTo>
                  <a:cubicBezTo>
                    <a:pt x="12732" y="14742"/>
                    <a:pt x="12732" y="14742"/>
                    <a:pt x="12732" y="14742"/>
                  </a:cubicBezTo>
                  <a:cubicBezTo>
                    <a:pt x="12891" y="14742"/>
                    <a:pt x="12891" y="14742"/>
                    <a:pt x="12891" y="14742"/>
                  </a:cubicBezTo>
                  <a:cubicBezTo>
                    <a:pt x="8572" y="15199"/>
                    <a:pt x="4411" y="13942"/>
                    <a:pt x="2651" y="11314"/>
                  </a:cubicBezTo>
                  <a:cubicBezTo>
                    <a:pt x="1051" y="8914"/>
                    <a:pt x="2012" y="6057"/>
                    <a:pt x="4732" y="4000"/>
                  </a:cubicBezTo>
                  <a:cubicBezTo>
                    <a:pt x="12252" y="11885"/>
                    <a:pt x="12252" y="11885"/>
                    <a:pt x="12252" y="11885"/>
                  </a:cubicBezTo>
                  <a:cubicBezTo>
                    <a:pt x="15611" y="10171"/>
                    <a:pt x="15611" y="10171"/>
                    <a:pt x="15611" y="10171"/>
                  </a:cubicBezTo>
                  <a:cubicBezTo>
                    <a:pt x="6011" y="800"/>
                    <a:pt x="6011" y="800"/>
                    <a:pt x="6011" y="800"/>
                  </a:cubicBezTo>
                  <a:cubicBezTo>
                    <a:pt x="5532" y="1028"/>
                    <a:pt x="5532" y="1028"/>
                    <a:pt x="5532" y="1028"/>
                  </a:cubicBezTo>
                  <a:cubicBezTo>
                    <a:pt x="4411" y="0"/>
                    <a:pt x="4411" y="0"/>
                    <a:pt x="4411" y="0"/>
                  </a:cubicBezTo>
                  <a:cubicBezTo>
                    <a:pt x="2651" y="914"/>
                    <a:pt x="2651" y="914"/>
                    <a:pt x="2651" y="914"/>
                  </a:cubicBezTo>
                  <a:cubicBezTo>
                    <a:pt x="3612" y="1942"/>
                    <a:pt x="3612" y="1942"/>
                    <a:pt x="3612" y="1942"/>
                  </a:cubicBezTo>
                  <a:cubicBezTo>
                    <a:pt x="3132" y="2171"/>
                    <a:pt x="3132" y="2171"/>
                    <a:pt x="3132" y="2171"/>
                  </a:cubicBezTo>
                  <a:cubicBezTo>
                    <a:pt x="3771" y="2971"/>
                    <a:pt x="3771" y="2971"/>
                    <a:pt x="3771" y="2971"/>
                  </a:cubicBezTo>
                  <a:cubicBezTo>
                    <a:pt x="251" y="5257"/>
                    <a:pt x="-1028" y="8800"/>
                    <a:pt x="891" y="11885"/>
                  </a:cubicBezTo>
                  <a:cubicBezTo>
                    <a:pt x="2651" y="14514"/>
                    <a:pt x="7772" y="16114"/>
                    <a:pt x="11451" y="15885"/>
                  </a:cubicBezTo>
                  <a:cubicBezTo>
                    <a:pt x="11451" y="16457"/>
                    <a:pt x="11451" y="16457"/>
                    <a:pt x="11451" y="16457"/>
                  </a:cubicBezTo>
                  <a:cubicBezTo>
                    <a:pt x="10492" y="16685"/>
                    <a:pt x="9852" y="17257"/>
                    <a:pt x="9852" y="17942"/>
                  </a:cubicBezTo>
                  <a:cubicBezTo>
                    <a:pt x="9852" y="18742"/>
                    <a:pt x="9852" y="18742"/>
                    <a:pt x="9852" y="18742"/>
                  </a:cubicBezTo>
                  <a:cubicBezTo>
                    <a:pt x="6971" y="18742"/>
                    <a:pt x="6971" y="18742"/>
                    <a:pt x="6971" y="18742"/>
                  </a:cubicBezTo>
                  <a:cubicBezTo>
                    <a:pt x="5851" y="18742"/>
                    <a:pt x="5051" y="19428"/>
                    <a:pt x="5051" y="20228"/>
                  </a:cubicBezTo>
                  <a:cubicBezTo>
                    <a:pt x="5051" y="20914"/>
                    <a:pt x="5851" y="21599"/>
                    <a:pt x="6971" y="21599"/>
                  </a:cubicBezTo>
                  <a:cubicBezTo>
                    <a:pt x="16892" y="21599"/>
                    <a:pt x="16892" y="21599"/>
                    <a:pt x="16892" y="21599"/>
                  </a:cubicBezTo>
                  <a:cubicBezTo>
                    <a:pt x="18012" y="21599"/>
                    <a:pt x="18812" y="20914"/>
                    <a:pt x="18812" y="20228"/>
                  </a:cubicBezTo>
                  <a:cubicBezTo>
                    <a:pt x="18812" y="19428"/>
                    <a:pt x="18012" y="18742"/>
                    <a:pt x="16892" y="18742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1" name="Group 21"/>
          <p:cNvGrpSpPr>
            <a:grpSpLocks/>
          </p:cNvGrpSpPr>
          <p:nvPr/>
        </p:nvGrpSpPr>
        <p:grpSpPr bwMode="auto">
          <a:xfrm>
            <a:off x="9427354" y="4256995"/>
            <a:ext cx="747820" cy="747820"/>
            <a:chOff x="-1" y="-1"/>
            <a:chExt cx="530228" cy="530228"/>
          </a:xfrm>
        </p:grpSpPr>
        <p:sp>
          <p:nvSpPr>
            <p:cNvPr id="3" name="AutoShape 22"/>
            <p:cNvSpPr>
              <a:spLocks/>
            </p:cNvSpPr>
            <p:nvPr/>
          </p:nvSpPr>
          <p:spPr bwMode="auto">
            <a:xfrm>
              <a:off x="-1" y="-1"/>
              <a:ext cx="530228" cy="530228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3" name="AutoShape 23"/>
            <p:cNvSpPr>
              <a:spLocks/>
            </p:cNvSpPr>
            <p:nvPr/>
          </p:nvSpPr>
          <p:spPr bwMode="auto">
            <a:xfrm>
              <a:off x="147196" y="125037"/>
              <a:ext cx="379865" cy="40519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079"/>
                  </a:moveTo>
                  <a:cubicBezTo>
                    <a:pt x="12735" y="0"/>
                    <a:pt x="12735" y="0"/>
                    <a:pt x="12735" y="0"/>
                  </a:cubicBezTo>
                  <a:cubicBezTo>
                    <a:pt x="8049" y="286"/>
                    <a:pt x="8049" y="286"/>
                    <a:pt x="8049" y="286"/>
                  </a:cubicBezTo>
                  <a:cubicBezTo>
                    <a:pt x="203" y="286"/>
                    <a:pt x="203" y="286"/>
                    <a:pt x="203" y="286"/>
                  </a:cubicBezTo>
                  <a:cubicBezTo>
                    <a:pt x="407" y="8123"/>
                    <a:pt x="407" y="8123"/>
                    <a:pt x="407" y="8123"/>
                  </a:cubicBezTo>
                  <a:cubicBezTo>
                    <a:pt x="0" y="14623"/>
                    <a:pt x="0" y="14623"/>
                    <a:pt x="0" y="14623"/>
                  </a:cubicBezTo>
                  <a:cubicBezTo>
                    <a:pt x="6724" y="21599"/>
                    <a:pt x="6724" y="21599"/>
                    <a:pt x="6724" y="21599"/>
                  </a:cubicBezTo>
                  <a:cubicBezTo>
                    <a:pt x="14366" y="21504"/>
                    <a:pt x="20683" y="16056"/>
                    <a:pt x="21600" y="9079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4" name="AutoShape 24"/>
            <p:cNvSpPr>
              <a:spLocks/>
            </p:cNvSpPr>
            <p:nvPr/>
          </p:nvSpPr>
          <p:spPr bwMode="auto">
            <a:xfrm>
              <a:off x="147196" y="125037"/>
              <a:ext cx="234250" cy="2817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04" y="0"/>
                  </a:moveTo>
                  <a:cubicBezTo>
                    <a:pt x="1163" y="275"/>
                    <a:pt x="1163" y="275"/>
                    <a:pt x="1163" y="275"/>
                  </a:cubicBezTo>
                  <a:cubicBezTo>
                    <a:pt x="498" y="275"/>
                    <a:pt x="0" y="687"/>
                    <a:pt x="0" y="1238"/>
                  </a:cubicBezTo>
                  <a:cubicBezTo>
                    <a:pt x="166" y="20499"/>
                    <a:pt x="166" y="20499"/>
                    <a:pt x="166" y="20499"/>
                  </a:cubicBezTo>
                  <a:cubicBezTo>
                    <a:pt x="166" y="21049"/>
                    <a:pt x="830" y="21599"/>
                    <a:pt x="1495" y="21599"/>
                  </a:cubicBezTo>
                  <a:cubicBezTo>
                    <a:pt x="20270" y="21324"/>
                    <a:pt x="20270" y="21324"/>
                    <a:pt x="20270" y="21324"/>
                  </a:cubicBezTo>
                  <a:cubicBezTo>
                    <a:pt x="21101" y="21324"/>
                    <a:pt x="21600" y="20912"/>
                    <a:pt x="21600" y="20361"/>
                  </a:cubicBezTo>
                  <a:cubicBezTo>
                    <a:pt x="21267" y="1100"/>
                    <a:pt x="21267" y="1100"/>
                    <a:pt x="21267" y="1100"/>
                  </a:cubicBezTo>
                  <a:cubicBezTo>
                    <a:pt x="21267" y="550"/>
                    <a:pt x="20769" y="0"/>
                    <a:pt x="20104" y="0"/>
                  </a:cubicBezTo>
                  <a:close/>
                  <a:moveTo>
                    <a:pt x="4486" y="18298"/>
                  </a:moveTo>
                  <a:cubicBezTo>
                    <a:pt x="3655" y="18298"/>
                    <a:pt x="2990" y="17885"/>
                    <a:pt x="2990" y="17197"/>
                  </a:cubicBezTo>
                  <a:cubicBezTo>
                    <a:pt x="2990" y="16509"/>
                    <a:pt x="3655" y="16096"/>
                    <a:pt x="4319" y="16096"/>
                  </a:cubicBezTo>
                  <a:cubicBezTo>
                    <a:pt x="5150" y="16096"/>
                    <a:pt x="5815" y="16509"/>
                    <a:pt x="5815" y="17197"/>
                  </a:cubicBezTo>
                  <a:cubicBezTo>
                    <a:pt x="5815" y="17747"/>
                    <a:pt x="5150" y="18298"/>
                    <a:pt x="4486" y="18298"/>
                  </a:cubicBezTo>
                  <a:close/>
                  <a:moveTo>
                    <a:pt x="4319" y="14721"/>
                  </a:moveTo>
                  <a:cubicBezTo>
                    <a:pt x="3655" y="14721"/>
                    <a:pt x="2990" y="14308"/>
                    <a:pt x="2990" y="13620"/>
                  </a:cubicBezTo>
                  <a:cubicBezTo>
                    <a:pt x="2990" y="13070"/>
                    <a:pt x="3489" y="12519"/>
                    <a:pt x="4319" y="12519"/>
                  </a:cubicBezTo>
                  <a:cubicBezTo>
                    <a:pt x="5150" y="12519"/>
                    <a:pt x="5649" y="12932"/>
                    <a:pt x="5649" y="13620"/>
                  </a:cubicBezTo>
                  <a:cubicBezTo>
                    <a:pt x="5649" y="14308"/>
                    <a:pt x="5150" y="14721"/>
                    <a:pt x="4319" y="14721"/>
                  </a:cubicBezTo>
                  <a:close/>
                  <a:moveTo>
                    <a:pt x="4319" y="11281"/>
                  </a:moveTo>
                  <a:cubicBezTo>
                    <a:pt x="3489" y="11281"/>
                    <a:pt x="2990" y="10731"/>
                    <a:pt x="2990" y="10043"/>
                  </a:cubicBezTo>
                  <a:cubicBezTo>
                    <a:pt x="2824" y="9492"/>
                    <a:pt x="3489" y="8942"/>
                    <a:pt x="4319" y="8942"/>
                  </a:cubicBezTo>
                  <a:cubicBezTo>
                    <a:pt x="4984" y="8942"/>
                    <a:pt x="5649" y="9492"/>
                    <a:pt x="5649" y="10043"/>
                  </a:cubicBezTo>
                  <a:cubicBezTo>
                    <a:pt x="5649" y="10731"/>
                    <a:pt x="4984" y="11281"/>
                    <a:pt x="4319" y="11281"/>
                  </a:cubicBezTo>
                  <a:close/>
                  <a:moveTo>
                    <a:pt x="8640" y="18298"/>
                  </a:moveTo>
                  <a:cubicBezTo>
                    <a:pt x="7975" y="18298"/>
                    <a:pt x="7310" y="17747"/>
                    <a:pt x="7310" y="17197"/>
                  </a:cubicBezTo>
                  <a:cubicBezTo>
                    <a:pt x="7310" y="16509"/>
                    <a:pt x="7975" y="15959"/>
                    <a:pt x="8640" y="15959"/>
                  </a:cubicBezTo>
                  <a:cubicBezTo>
                    <a:pt x="9470" y="15959"/>
                    <a:pt x="9969" y="16509"/>
                    <a:pt x="9969" y="17197"/>
                  </a:cubicBezTo>
                  <a:cubicBezTo>
                    <a:pt x="10135" y="17747"/>
                    <a:pt x="9470" y="18298"/>
                    <a:pt x="8640" y="18298"/>
                  </a:cubicBezTo>
                  <a:close/>
                  <a:moveTo>
                    <a:pt x="8640" y="14721"/>
                  </a:moveTo>
                  <a:cubicBezTo>
                    <a:pt x="7809" y="14721"/>
                    <a:pt x="7310" y="14170"/>
                    <a:pt x="7310" y="13620"/>
                  </a:cubicBezTo>
                  <a:cubicBezTo>
                    <a:pt x="7310" y="12932"/>
                    <a:pt x="7809" y="12519"/>
                    <a:pt x="8640" y="12519"/>
                  </a:cubicBezTo>
                  <a:cubicBezTo>
                    <a:pt x="9304" y="12519"/>
                    <a:pt x="9969" y="12932"/>
                    <a:pt x="9969" y="13620"/>
                  </a:cubicBezTo>
                  <a:cubicBezTo>
                    <a:pt x="9969" y="14170"/>
                    <a:pt x="9470" y="14721"/>
                    <a:pt x="8640" y="14721"/>
                  </a:cubicBezTo>
                  <a:close/>
                  <a:moveTo>
                    <a:pt x="8640" y="11143"/>
                  </a:moveTo>
                  <a:cubicBezTo>
                    <a:pt x="7809" y="11143"/>
                    <a:pt x="7144" y="10731"/>
                    <a:pt x="7144" y="10043"/>
                  </a:cubicBezTo>
                  <a:cubicBezTo>
                    <a:pt x="7144" y="9492"/>
                    <a:pt x="7809" y="8942"/>
                    <a:pt x="8640" y="8942"/>
                  </a:cubicBezTo>
                  <a:cubicBezTo>
                    <a:pt x="9304" y="8942"/>
                    <a:pt x="9969" y="9355"/>
                    <a:pt x="9969" y="10043"/>
                  </a:cubicBezTo>
                  <a:cubicBezTo>
                    <a:pt x="9969" y="10593"/>
                    <a:pt x="9304" y="11143"/>
                    <a:pt x="8640" y="11143"/>
                  </a:cubicBezTo>
                  <a:close/>
                  <a:moveTo>
                    <a:pt x="12960" y="18298"/>
                  </a:moveTo>
                  <a:cubicBezTo>
                    <a:pt x="12295" y="18298"/>
                    <a:pt x="11630" y="17747"/>
                    <a:pt x="11630" y="17059"/>
                  </a:cubicBezTo>
                  <a:cubicBezTo>
                    <a:pt x="11630" y="16509"/>
                    <a:pt x="12129" y="15959"/>
                    <a:pt x="12960" y="15959"/>
                  </a:cubicBezTo>
                  <a:cubicBezTo>
                    <a:pt x="13790" y="15959"/>
                    <a:pt x="14289" y="16509"/>
                    <a:pt x="14289" y="17059"/>
                  </a:cubicBezTo>
                  <a:cubicBezTo>
                    <a:pt x="14289" y="17747"/>
                    <a:pt x="13790" y="18298"/>
                    <a:pt x="12960" y="18298"/>
                  </a:cubicBezTo>
                  <a:close/>
                  <a:moveTo>
                    <a:pt x="12960" y="14721"/>
                  </a:moveTo>
                  <a:cubicBezTo>
                    <a:pt x="12129" y="14721"/>
                    <a:pt x="11630" y="14170"/>
                    <a:pt x="11464" y="13620"/>
                  </a:cubicBezTo>
                  <a:cubicBezTo>
                    <a:pt x="11464" y="12932"/>
                    <a:pt x="12129" y="12382"/>
                    <a:pt x="12960" y="12382"/>
                  </a:cubicBezTo>
                  <a:cubicBezTo>
                    <a:pt x="13624" y="12382"/>
                    <a:pt x="14289" y="12932"/>
                    <a:pt x="14289" y="13482"/>
                  </a:cubicBezTo>
                  <a:cubicBezTo>
                    <a:pt x="14289" y="14170"/>
                    <a:pt x="13624" y="14721"/>
                    <a:pt x="12960" y="14721"/>
                  </a:cubicBezTo>
                  <a:close/>
                  <a:moveTo>
                    <a:pt x="12960" y="11143"/>
                  </a:moveTo>
                  <a:cubicBezTo>
                    <a:pt x="12129" y="11143"/>
                    <a:pt x="11464" y="10593"/>
                    <a:pt x="11464" y="10043"/>
                  </a:cubicBezTo>
                  <a:cubicBezTo>
                    <a:pt x="11464" y="9355"/>
                    <a:pt x="12129" y="8942"/>
                    <a:pt x="12793" y="8805"/>
                  </a:cubicBezTo>
                  <a:cubicBezTo>
                    <a:pt x="13624" y="8805"/>
                    <a:pt x="14289" y="9355"/>
                    <a:pt x="14289" y="10043"/>
                  </a:cubicBezTo>
                  <a:cubicBezTo>
                    <a:pt x="14289" y="10593"/>
                    <a:pt x="13624" y="11143"/>
                    <a:pt x="12960" y="11143"/>
                  </a:cubicBezTo>
                  <a:close/>
                  <a:moveTo>
                    <a:pt x="18775" y="17059"/>
                  </a:moveTo>
                  <a:cubicBezTo>
                    <a:pt x="18775" y="17747"/>
                    <a:pt x="18110" y="18298"/>
                    <a:pt x="17280" y="18298"/>
                  </a:cubicBezTo>
                  <a:cubicBezTo>
                    <a:pt x="16449" y="18298"/>
                    <a:pt x="15784" y="17747"/>
                    <a:pt x="15784" y="17059"/>
                  </a:cubicBezTo>
                  <a:cubicBezTo>
                    <a:pt x="15784" y="13620"/>
                    <a:pt x="15784" y="13620"/>
                    <a:pt x="15784" y="13620"/>
                  </a:cubicBezTo>
                  <a:cubicBezTo>
                    <a:pt x="15784" y="12932"/>
                    <a:pt x="16449" y="12382"/>
                    <a:pt x="17113" y="12382"/>
                  </a:cubicBezTo>
                  <a:cubicBezTo>
                    <a:pt x="17944" y="12382"/>
                    <a:pt x="18609" y="12932"/>
                    <a:pt x="18609" y="13620"/>
                  </a:cubicBezTo>
                  <a:lnTo>
                    <a:pt x="18775" y="17059"/>
                  </a:lnTo>
                  <a:close/>
                  <a:moveTo>
                    <a:pt x="15784" y="10043"/>
                  </a:moveTo>
                  <a:cubicBezTo>
                    <a:pt x="15784" y="9355"/>
                    <a:pt x="16449" y="8805"/>
                    <a:pt x="17113" y="8805"/>
                  </a:cubicBezTo>
                  <a:cubicBezTo>
                    <a:pt x="17944" y="8805"/>
                    <a:pt x="18609" y="9355"/>
                    <a:pt x="18609" y="9905"/>
                  </a:cubicBezTo>
                  <a:cubicBezTo>
                    <a:pt x="18609" y="10593"/>
                    <a:pt x="17944" y="11143"/>
                    <a:pt x="17113" y="11143"/>
                  </a:cubicBezTo>
                  <a:cubicBezTo>
                    <a:pt x="16449" y="11143"/>
                    <a:pt x="15784" y="10593"/>
                    <a:pt x="15784" y="10043"/>
                  </a:cubicBezTo>
                  <a:close/>
                  <a:moveTo>
                    <a:pt x="16615" y="6053"/>
                  </a:moveTo>
                  <a:cubicBezTo>
                    <a:pt x="4818" y="6191"/>
                    <a:pt x="4818" y="6191"/>
                    <a:pt x="4818" y="6191"/>
                  </a:cubicBezTo>
                  <a:cubicBezTo>
                    <a:pt x="3323" y="6191"/>
                    <a:pt x="2326" y="5228"/>
                    <a:pt x="2326" y="4127"/>
                  </a:cubicBezTo>
                  <a:cubicBezTo>
                    <a:pt x="2326" y="3026"/>
                    <a:pt x="3323" y="2201"/>
                    <a:pt x="4652" y="2201"/>
                  </a:cubicBezTo>
                  <a:cubicBezTo>
                    <a:pt x="16615" y="2063"/>
                    <a:pt x="16615" y="2063"/>
                    <a:pt x="16615" y="2063"/>
                  </a:cubicBezTo>
                  <a:cubicBezTo>
                    <a:pt x="17944" y="2063"/>
                    <a:pt x="19107" y="2889"/>
                    <a:pt x="19107" y="3989"/>
                  </a:cubicBezTo>
                  <a:cubicBezTo>
                    <a:pt x="19107" y="5090"/>
                    <a:pt x="17944" y="6053"/>
                    <a:pt x="16615" y="6053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5" name="Group 25"/>
          <p:cNvGrpSpPr>
            <a:grpSpLocks/>
          </p:cNvGrpSpPr>
          <p:nvPr/>
        </p:nvGrpSpPr>
        <p:grpSpPr bwMode="auto">
          <a:xfrm>
            <a:off x="4514063" y="1732264"/>
            <a:ext cx="3515872" cy="4562820"/>
            <a:chOff x="-1" y="0"/>
            <a:chExt cx="2500315" cy="3244407"/>
          </a:xfrm>
        </p:grpSpPr>
        <p:grpSp>
          <p:nvGrpSpPr>
            <p:cNvPr id="20502" name="Group 27"/>
            <p:cNvGrpSpPr>
              <a:grpSpLocks/>
            </p:cNvGrpSpPr>
            <p:nvPr/>
          </p:nvGrpSpPr>
          <p:grpSpPr bwMode="auto">
            <a:xfrm>
              <a:off x="-1" y="0"/>
              <a:ext cx="2500315" cy="3244407"/>
              <a:chOff x="-1" y="0"/>
              <a:chExt cx="2500315" cy="3244407"/>
            </a:xfrm>
          </p:grpSpPr>
          <p:sp>
            <p:nvSpPr>
              <p:cNvPr id="20508" name="AutoShape 28"/>
              <p:cNvSpPr>
                <a:spLocks/>
              </p:cNvSpPr>
              <p:nvPr/>
            </p:nvSpPr>
            <p:spPr bwMode="auto">
              <a:xfrm>
                <a:off x="-1" y="0"/>
                <a:ext cx="2500315" cy="324440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492" y="0"/>
                    </a:moveTo>
                    <a:cubicBezTo>
                      <a:pt x="1107" y="0"/>
                      <a:pt x="1107" y="0"/>
                      <a:pt x="1107" y="0"/>
                    </a:cubicBezTo>
                    <a:cubicBezTo>
                      <a:pt x="494" y="0"/>
                      <a:pt x="0" y="380"/>
                      <a:pt x="0" y="852"/>
                    </a:cubicBezTo>
                    <a:cubicBezTo>
                      <a:pt x="0" y="20747"/>
                      <a:pt x="0" y="20747"/>
                      <a:pt x="0" y="20747"/>
                    </a:cubicBezTo>
                    <a:cubicBezTo>
                      <a:pt x="0" y="21219"/>
                      <a:pt x="494" y="21600"/>
                      <a:pt x="1107" y="21600"/>
                    </a:cubicBezTo>
                    <a:cubicBezTo>
                      <a:pt x="20492" y="21600"/>
                      <a:pt x="20492" y="21600"/>
                      <a:pt x="20492" y="21600"/>
                    </a:cubicBezTo>
                    <a:cubicBezTo>
                      <a:pt x="21105" y="21600"/>
                      <a:pt x="21599" y="21219"/>
                      <a:pt x="21599" y="20747"/>
                    </a:cubicBezTo>
                    <a:cubicBezTo>
                      <a:pt x="21599" y="852"/>
                      <a:pt x="21599" y="852"/>
                      <a:pt x="21599" y="852"/>
                    </a:cubicBezTo>
                    <a:cubicBezTo>
                      <a:pt x="21599" y="380"/>
                      <a:pt x="21105" y="0"/>
                      <a:pt x="20492" y="0"/>
                    </a:cubicBezTo>
                    <a:close/>
                    <a:moveTo>
                      <a:pt x="19521" y="19697"/>
                    </a:moveTo>
                    <a:cubicBezTo>
                      <a:pt x="2129" y="19697"/>
                      <a:pt x="2129" y="19697"/>
                      <a:pt x="2129" y="19697"/>
                    </a:cubicBezTo>
                    <a:cubicBezTo>
                      <a:pt x="2129" y="1837"/>
                      <a:pt x="2129" y="1837"/>
                      <a:pt x="2129" y="1837"/>
                    </a:cubicBezTo>
                    <a:cubicBezTo>
                      <a:pt x="19521" y="1837"/>
                      <a:pt x="19521" y="1837"/>
                      <a:pt x="19521" y="1837"/>
                    </a:cubicBezTo>
                    <a:lnTo>
                      <a:pt x="19521" y="1969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09" name="AutoShape 29"/>
              <p:cNvSpPr>
                <a:spLocks/>
              </p:cNvSpPr>
              <p:nvPr/>
            </p:nvSpPr>
            <p:spPr bwMode="auto">
              <a:xfrm>
                <a:off x="1174750" y="3017426"/>
                <a:ext cx="177800" cy="176188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10" name="AutoShape 30"/>
              <p:cNvSpPr>
                <a:spLocks/>
              </p:cNvSpPr>
              <p:nvPr/>
            </p:nvSpPr>
            <p:spPr bwMode="auto">
              <a:xfrm>
                <a:off x="1228725" y="109523"/>
                <a:ext cx="49213" cy="49205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511" name="AutoShape 31"/>
            <p:cNvSpPr>
              <a:spLocks/>
            </p:cNvSpPr>
            <p:nvPr/>
          </p:nvSpPr>
          <p:spPr bwMode="auto">
            <a:xfrm rot="10800000">
              <a:off x="1049338" y="11111"/>
              <a:ext cx="1435101" cy="2315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0" y="0"/>
                  </a:lnTo>
                  <a:lnTo>
                    <a:pt x="21599" y="21599"/>
                  </a:lnTo>
                  <a:close/>
                </a:path>
              </a:pathLst>
            </a:custGeom>
            <a:solidFill>
              <a:srgbClr val="F2F2F2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4845199" y="2093896"/>
            <a:ext cx="2880320" cy="381053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512" name="Group 32"/>
          <p:cNvGrpSpPr>
            <a:grpSpLocks/>
          </p:cNvGrpSpPr>
          <p:nvPr/>
        </p:nvGrpSpPr>
        <p:grpSpPr bwMode="auto">
          <a:xfrm>
            <a:off x="5043119" y="5116430"/>
            <a:ext cx="1073735" cy="2116220"/>
            <a:chOff x="0" y="0"/>
            <a:chExt cx="762745" cy="1504951"/>
          </a:xfrm>
          <a:solidFill>
            <a:schemeClr val="bg1">
              <a:lumMod val="75000"/>
            </a:schemeClr>
          </a:solidFill>
        </p:grpSpPr>
        <p:sp>
          <p:nvSpPr>
            <p:cNvPr id="20513" name="AutoShape 33"/>
            <p:cNvSpPr>
              <a:spLocks/>
            </p:cNvSpPr>
            <p:nvPr/>
          </p:nvSpPr>
          <p:spPr bwMode="auto">
            <a:xfrm>
              <a:off x="0" y="0"/>
              <a:ext cx="762745" cy="1504951"/>
            </a:xfrm>
            <a:custGeom>
              <a:avLst/>
              <a:gdLst>
                <a:gd name="T0" fmla="+- 0 10879 158"/>
                <a:gd name="T1" fmla="*/ T0 w 21442"/>
                <a:gd name="T2" fmla="*/ 10800 h 21600"/>
                <a:gd name="T3" fmla="+- 0 10879 158"/>
                <a:gd name="T4" fmla="*/ T3 w 21442"/>
                <a:gd name="T5" fmla="*/ 10800 h 21600"/>
                <a:gd name="T6" fmla="+- 0 10879 158"/>
                <a:gd name="T7" fmla="*/ T6 w 21442"/>
                <a:gd name="T8" fmla="*/ 10800 h 21600"/>
                <a:gd name="T9" fmla="+- 0 10879 158"/>
                <a:gd name="T10" fmla="*/ T9 w 2144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42" h="21600">
                  <a:moveTo>
                    <a:pt x="1659" y="11288"/>
                  </a:moveTo>
                  <a:cubicBezTo>
                    <a:pt x="1659" y="11288"/>
                    <a:pt x="1659" y="11288"/>
                    <a:pt x="1659" y="11288"/>
                  </a:cubicBezTo>
                  <a:cubicBezTo>
                    <a:pt x="2729" y="13025"/>
                    <a:pt x="2729" y="13025"/>
                    <a:pt x="2729" y="13025"/>
                  </a:cubicBezTo>
                  <a:cubicBezTo>
                    <a:pt x="4226" y="15250"/>
                    <a:pt x="6792" y="15901"/>
                    <a:pt x="8289" y="16118"/>
                  </a:cubicBezTo>
                  <a:cubicBezTo>
                    <a:pt x="7647" y="21600"/>
                    <a:pt x="7647" y="21600"/>
                    <a:pt x="7647" y="21600"/>
                  </a:cubicBezTo>
                  <a:cubicBezTo>
                    <a:pt x="18768" y="21600"/>
                    <a:pt x="18768" y="21600"/>
                    <a:pt x="18768" y="21600"/>
                  </a:cubicBezTo>
                  <a:cubicBezTo>
                    <a:pt x="17913" y="15901"/>
                    <a:pt x="17913" y="15901"/>
                    <a:pt x="17913" y="15901"/>
                  </a:cubicBezTo>
                  <a:cubicBezTo>
                    <a:pt x="19838" y="15413"/>
                    <a:pt x="21441" y="14110"/>
                    <a:pt x="21441" y="11234"/>
                  </a:cubicBezTo>
                  <a:cubicBezTo>
                    <a:pt x="21441" y="8194"/>
                    <a:pt x="21441" y="8194"/>
                    <a:pt x="21441" y="8194"/>
                  </a:cubicBezTo>
                  <a:cubicBezTo>
                    <a:pt x="21441" y="7597"/>
                    <a:pt x="20479" y="7109"/>
                    <a:pt x="19303" y="7109"/>
                  </a:cubicBezTo>
                  <a:cubicBezTo>
                    <a:pt x="19089" y="7109"/>
                    <a:pt x="19089" y="7109"/>
                    <a:pt x="19089" y="7109"/>
                  </a:cubicBezTo>
                  <a:cubicBezTo>
                    <a:pt x="18768" y="7109"/>
                    <a:pt x="18447" y="7218"/>
                    <a:pt x="18234" y="7380"/>
                  </a:cubicBezTo>
                  <a:cubicBezTo>
                    <a:pt x="18127" y="6892"/>
                    <a:pt x="17378" y="6566"/>
                    <a:pt x="16523" y="6566"/>
                  </a:cubicBezTo>
                  <a:cubicBezTo>
                    <a:pt x="15026" y="6566"/>
                    <a:pt x="15026" y="6566"/>
                    <a:pt x="15026" y="6566"/>
                  </a:cubicBezTo>
                  <a:cubicBezTo>
                    <a:pt x="14598" y="6566"/>
                    <a:pt x="14277" y="6675"/>
                    <a:pt x="14063" y="6838"/>
                  </a:cubicBezTo>
                  <a:cubicBezTo>
                    <a:pt x="13956" y="6512"/>
                    <a:pt x="13422" y="6241"/>
                    <a:pt x="12673" y="6241"/>
                  </a:cubicBezTo>
                  <a:cubicBezTo>
                    <a:pt x="10855" y="6241"/>
                    <a:pt x="10855" y="6241"/>
                    <a:pt x="10855" y="6241"/>
                  </a:cubicBezTo>
                  <a:cubicBezTo>
                    <a:pt x="10321" y="6241"/>
                    <a:pt x="10000" y="6404"/>
                    <a:pt x="9893" y="6621"/>
                  </a:cubicBezTo>
                  <a:cubicBezTo>
                    <a:pt x="9679" y="922"/>
                    <a:pt x="9679" y="922"/>
                    <a:pt x="9679" y="922"/>
                  </a:cubicBezTo>
                  <a:cubicBezTo>
                    <a:pt x="9679" y="434"/>
                    <a:pt x="9144" y="0"/>
                    <a:pt x="8075" y="0"/>
                  </a:cubicBezTo>
                  <a:cubicBezTo>
                    <a:pt x="7541" y="0"/>
                    <a:pt x="7541" y="0"/>
                    <a:pt x="7541" y="0"/>
                  </a:cubicBezTo>
                  <a:cubicBezTo>
                    <a:pt x="6578" y="0"/>
                    <a:pt x="5937" y="434"/>
                    <a:pt x="5937" y="922"/>
                  </a:cubicBezTo>
                  <a:cubicBezTo>
                    <a:pt x="5723" y="9877"/>
                    <a:pt x="5723" y="9877"/>
                    <a:pt x="5723" y="9877"/>
                  </a:cubicBezTo>
                  <a:cubicBezTo>
                    <a:pt x="5723" y="10800"/>
                    <a:pt x="5723" y="10800"/>
                    <a:pt x="5723" y="10800"/>
                  </a:cubicBezTo>
                  <a:cubicBezTo>
                    <a:pt x="4974" y="9660"/>
                    <a:pt x="4974" y="9660"/>
                    <a:pt x="4974" y="9660"/>
                  </a:cubicBezTo>
                  <a:cubicBezTo>
                    <a:pt x="4440" y="8846"/>
                    <a:pt x="2836" y="8249"/>
                    <a:pt x="1125" y="8249"/>
                  </a:cubicBezTo>
                  <a:cubicBezTo>
                    <a:pt x="804" y="8249"/>
                    <a:pt x="804" y="8249"/>
                    <a:pt x="804" y="8249"/>
                  </a:cubicBezTo>
                  <a:cubicBezTo>
                    <a:pt x="269" y="8249"/>
                    <a:pt x="-158" y="8520"/>
                    <a:pt x="55" y="8791"/>
                  </a:cubicBezTo>
                  <a:lnTo>
                    <a:pt x="1659" y="1128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14" name="AutoShape 34"/>
            <p:cNvSpPr>
              <a:spLocks/>
            </p:cNvSpPr>
            <p:nvPr/>
          </p:nvSpPr>
          <p:spPr bwMode="auto">
            <a:xfrm>
              <a:off x="237862" y="19050"/>
              <a:ext cx="84044" cy="95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21600" y="9503"/>
                    <a:pt x="21600" y="9503"/>
                    <a:pt x="21600" y="9503"/>
                  </a:cubicBezTo>
                  <a:cubicBezTo>
                    <a:pt x="21600" y="4320"/>
                    <a:pt x="17672" y="0"/>
                    <a:pt x="11781" y="0"/>
                  </a:cubicBezTo>
                  <a:cubicBezTo>
                    <a:pt x="8836" y="0"/>
                    <a:pt x="8836" y="0"/>
                    <a:pt x="8836" y="0"/>
                  </a:cubicBezTo>
                  <a:cubicBezTo>
                    <a:pt x="2945" y="0"/>
                    <a:pt x="0" y="4320"/>
                    <a:pt x="0" y="9503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600" y="2160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5" name="TextBox 15"/>
          <p:cNvSpPr txBox="1"/>
          <p:nvPr/>
        </p:nvSpPr>
        <p:spPr>
          <a:xfrm>
            <a:off x="956767" y="32033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2152203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5"/>
          <p:cNvSpPr txBox="1"/>
          <p:nvPr/>
        </p:nvSpPr>
        <p:spPr>
          <a:xfrm>
            <a:off x="9124845" y="32033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8" name="TextBox 16"/>
          <p:cNvSpPr txBox="1"/>
          <p:nvPr/>
        </p:nvSpPr>
        <p:spPr>
          <a:xfrm>
            <a:off x="9124845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5"/>
          <p:cNvSpPr txBox="1"/>
          <p:nvPr/>
        </p:nvSpPr>
        <p:spPr>
          <a:xfrm>
            <a:off x="956767" y="55655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0" name="TextBox 16"/>
          <p:cNvSpPr txBox="1"/>
          <p:nvPr/>
        </p:nvSpPr>
        <p:spPr>
          <a:xfrm>
            <a:off x="2152203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5"/>
          <p:cNvSpPr txBox="1"/>
          <p:nvPr/>
        </p:nvSpPr>
        <p:spPr>
          <a:xfrm>
            <a:off x="9124845" y="55655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2" name="TextBox 16"/>
          <p:cNvSpPr txBox="1"/>
          <p:nvPr/>
        </p:nvSpPr>
        <p:spPr>
          <a:xfrm>
            <a:off x="9124845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9420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5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8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350"/>
                            </p:stCondLst>
                            <p:childTnLst>
                              <p:par>
                                <p:cTn id="6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850"/>
                            </p:stCondLst>
                            <p:childTnLst>
                              <p:par>
                                <p:cTn id="7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9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99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2141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354" y="199"/>
            <a:ext cx="12858043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3009901" y="2426011"/>
            <a:ext cx="6838950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800" cap="all" dirty="0">
                <a:solidFill>
                  <a:schemeClr val="bg1"/>
                </a:solidFill>
                <a:cs typeface="Arial" panose="020B0604020202020204" pitchFamily="34" charset="0"/>
              </a:rPr>
              <a:t>Thank you</a:t>
            </a:r>
            <a:endParaRPr lang="zh-CN" altLang="en-US" sz="54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4324352" y="3693777"/>
            <a:ext cx="421004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800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3" name="矩形 2"/>
          <p:cNvSpPr/>
          <p:nvPr/>
        </p:nvSpPr>
        <p:spPr>
          <a:xfrm>
            <a:off x="2432931" y="2002485"/>
            <a:ext cx="7992888" cy="322768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43519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85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35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25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7" grpId="0"/>
      <p:bldP spid="7" grpId="1"/>
      <p:bldP spid="12" grpId="0"/>
      <p:bldP spid="12" grpId="1"/>
      <p:bldP spid="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UUID" val="{C1A8F295-47DC-48FB-81BD-666766343352}"/>
  <p:tag name="ISPRING_RESOURCE_FOLDER" val="E:\素材\正版图-卖\PPT\0变色龙\0包图网\bt369\ppt\bt369\"/>
  <p:tag name="ISPRING_PRESENTATION_PATH" val="E:\素材\正版图-卖\PPT\0变色龙\0包图网\bt369\ppt\bt369.pptx"/>
  <p:tag name="ISPRING_PROJECT_FOLDER_UPDATED" val="1"/>
  <p:tag name="ISPRING_SCREEN_RECS_UPDATED" val="E:\素材\正版图-卖\PPT\0变色龙\0包图网\bt369\ppt\bt3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绿色多边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AUTOCOLOR" val="TRUE"/>
  <p:tag name="MH_TYPE" val="CONTENTS"/>
  <p:tag name="ID" val="54582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4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4358"/>
      </a:accent1>
      <a:accent2>
        <a:srgbClr val="18B29D"/>
      </a:accent2>
      <a:accent3>
        <a:srgbClr val="004358"/>
      </a:accent3>
      <a:accent4>
        <a:srgbClr val="18B29D"/>
      </a:accent4>
      <a:accent5>
        <a:srgbClr val="004358"/>
      </a:accent5>
      <a:accent6>
        <a:srgbClr val="18B29D"/>
      </a:accent6>
      <a:hlink>
        <a:srgbClr val="004358"/>
      </a:hlink>
      <a:folHlink>
        <a:srgbClr val="18B29D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2709</Words>
  <Application>Microsoft Office PowerPoint</Application>
  <PresentationFormat>自定义</PresentationFormat>
  <Paragraphs>257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8" baseType="lpstr"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绿色多边形</dc:title>
  <dc:creator/>
  <cp:keywords>www.1ppt.com</cp:keywords>
  <cp:lastModifiedBy/>
  <cp:revision>1</cp:revision>
  <dcterms:created xsi:type="dcterms:W3CDTF">2016-12-21T19:55:10Z</dcterms:created>
  <dcterms:modified xsi:type="dcterms:W3CDTF">2019-04-24T05:19:35Z</dcterms:modified>
</cp:coreProperties>
</file>