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963" r:id="rId2"/>
    <p:sldId id="2986" r:id="rId3"/>
    <p:sldId id="3008" r:id="rId4"/>
    <p:sldId id="2997" r:id="rId5"/>
    <p:sldId id="2998" r:id="rId6"/>
    <p:sldId id="2999" r:id="rId7"/>
    <p:sldId id="3005" r:id="rId8"/>
    <p:sldId id="3007" r:id="rId9"/>
    <p:sldId id="2991" r:id="rId10"/>
    <p:sldId id="2993" r:id="rId11"/>
    <p:sldId id="2995" r:id="rId12"/>
    <p:sldId id="3004" r:id="rId13"/>
    <p:sldId id="2989" r:id="rId14"/>
    <p:sldId id="3001" r:id="rId15"/>
    <p:sldId id="2992" r:id="rId16"/>
    <p:sldId id="2994" r:id="rId17"/>
    <p:sldId id="3003" r:id="rId18"/>
    <p:sldId id="2990" r:id="rId19"/>
    <p:sldId id="2996" r:id="rId20"/>
    <p:sldId id="3000" r:id="rId21"/>
    <p:sldId id="3002" r:id="rId22"/>
    <p:sldId id="300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306F"/>
    <a:srgbClr val="FFFFFF"/>
    <a:srgbClr val="D92C86"/>
    <a:srgbClr val="6E1940"/>
    <a:srgbClr val="3A1B3D"/>
    <a:srgbClr val="C11C6B"/>
    <a:srgbClr val="59377C"/>
    <a:srgbClr val="000000"/>
    <a:srgbClr val="262626"/>
    <a:srgbClr val="3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5317" autoAdjust="0"/>
  </p:normalViewPr>
  <p:slideViewPr>
    <p:cSldViewPr>
      <p:cViewPr varScale="1">
        <p:scale>
          <a:sx n="87" d="100"/>
          <a:sy n="87" d="100"/>
        </p:scale>
        <p:origin x="420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2710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EC530858-BF76-453D-8D3B-E94317EF6EAB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6722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3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76920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0682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77083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707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156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9032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147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4237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0256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969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5338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86517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7973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8618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055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40931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2579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02881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 userDrawn="1"/>
        </p:nvSpPr>
        <p:spPr>
          <a:xfrm>
            <a:off x="144370" y="106983"/>
            <a:ext cx="12549701" cy="7000502"/>
          </a:xfrm>
          <a:prstGeom prst="rect">
            <a:avLst/>
          </a:prstGeom>
          <a:solidFill>
            <a:schemeClr val="accent1">
              <a:alpha val="68000"/>
            </a:schemeClr>
          </a:solidFill>
          <a:ln>
            <a:solidFill>
              <a:schemeClr val="accent1">
                <a:shade val="50000"/>
                <a:alpha val="77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0959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84077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2857837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307827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807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706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2464594" y="508964"/>
            <a:ext cx="7929563" cy="497116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375" b="1" baseline="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536156" y="1003924"/>
            <a:ext cx="5786438" cy="282284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marL="0" indent="0" algn="ctr">
              <a:buNone/>
              <a:defRPr sz="1687" b="1" baseline="0">
                <a:solidFill>
                  <a:schemeClr val="bg1">
                    <a:lumMod val="75000"/>
                  </a:schemeClr>
                </a:solidFill>
              </a:defRPr>
            </a:lvl1pPr>
            <a:lvl2pPr marL="642915" indent="0">
              <a:buNone/>
              <a:defRPr sz="1687"/>
            </a:lvl2pPr>
            <a:lvl3pPr marL="1285829" indent="0">
              <a:buNone/>
              <a:defRPr sz="1406"/>
            </a:lvl3pPr>
            <a:lvl4pPr marL="1928744" indent="0">
              <a:buNone/>
              <a:defRPr sz="1266"/>
            </a:lvl4pPr>
            <a:lvl5pPr marL="2571659" indent="0">
              <a:buNone/>
              <a:defRPr sz="1266"/>
            </a:lvl5pPr>
            <a:lvl6pPr marL="3214573" indent="0">
              <a:buNone/>
              <a:defRPr sz="1266"/>
            </a:lvl6pPr>
            <a:lvl7pPr marL="3857488" indent="0">
              <a:buNone/>
              <a:defRPr sz="1266"/>
            </a:lvl7pPr>
            <a:lvl8pPr marL="4500402" indent="0">
              <a:buNone/>
              <a:defRPr sz="1266"/>
            </a:lvl8pPr>
            <a:lvl9pPr marL="5143317" indent="0">
              <a:buNone/>
              <a:defRPr sz="1266"/>
            </a:lvl9pPr>
          </a:lstStyle>
          <a:p>
            <a:pPr lvl="0"/>
            <a:r>
              <a:rPr lang="en-US" dirty="0" smtClean="0"/>
              <a:t>Subtext Goes Here</a:t>
            </a:r>
          </a:p>
        </p:txBody>
      </p:sp>
    </p:spTree>
    <p:extLst>
      <p:ext uri="{BB962C8B-B14F-4D97-AF65-F5344CB8AC3E}">
        <p14:creationId xmlns:p14="http://schemas.microsoft.com/office/powerpoint/2010/main" val="123270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2019/4/24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33" r:id="rId5"/>
    <p:sldLayoutId id="2147483730" r:id="rId6"/>
    <p:sldLayoutId id="2147483731" r:id="rId7"/>
    <p:sldLayoutId id="2147483732" r:id="rId8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5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6" Type="http://schemas.openxmlformats.org/officeDocument/2006/relationships/tags" Target="../tags/tag18.xml"/><Relationship Id="rId5" Type="http://schemas.openxmlformats.org/officeDocument/2006/relationships/tags" Target="../tags/tag17.xml"/><Relationship Id="rId4" Type="http://schemas.openxmlformats.org/officeDocument/2006/relationships/tags" Target="../tags/tag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21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5" Type="http://schemas.openxmlformats.org/officeDocument/2006/relationships/tags" Target="../tags/tag23.xml"/><Relationship Id="rId4" Type="http://schemas.openxmlformats.org/officeDocument/2006/relationships/tags" Target="../tags/tag2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2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33.xml"/><Relationship Id="rId7" Type="http://schemas.openxmlformats.org/officeDocument/2006/relationships/slideLayout" Target="../slideLayouts/slideLayout2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66055"/>
            <a:ext cx="709488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区块链展示</a:t>
            </a:r>
            <a:r>
              <a:rPr lang="en-US" altLang="zh-CN" sz="60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3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2881934" y="3609542"/>
            <a:ext cx="70948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b="1" dirty="0" smtClean="0">
                <a:solidFill>
                  <a:schemeClr val="accent1"/>
                </a:solidFill>
                <a:cs typeface="Arial" panose="020B0604020202020204" pitchFamily="34" charset="0"/>
              </a:rPr>
              <a:t>BUSINESS SIMPLE LOW POLY NEW PPT</a:t>
            </a:r>
            <a:endParaRPr lang="zh-CN" altLang="en-US" sz="2800" b="1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281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9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4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4917207" cy="7239348"/>
          </a:xfrm>
          <a:prstGeom prst="rect">
            <a:avLst/>
          </a:prstGeom>
          <a:blipFill dpi="0" rotWithShape="1">
            <a:blip r:embed="rId1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MH_Others_1"/>
          <p:cNvSpPr txBox="1"/>
          <p:nvPr>
            <p:custDataLst>
              <p:tags r:id="rId2"/>
            </p:custDataLst>
          </p:nvPr>
        </p:nvSpPr>
        <p:spPr>
          <a:xfrm>
            <a:off x="1243487" y="1113625"/>
            <a:ext cx="2430232" cy="101566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6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6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 txBox="1"/>
          <p:nvPr>
            <p:custDataLst>
              <p:tags r:id="rId3"/>
            </p:custDataLst>
          </p:nvPr>
        </p:nvSpPr>
        <p:spPr>
          <a:xfrm>
            <a:off x="1255761" y="2129286"/>
            <a:ext cx="2405684" cy="430887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Other_1"/>
          <p:cNvSpPr>
            <a:spLocks noChangeAspect="1"/>
          </p:cNvSpPr>
          <p:nvPr>
            <p:custDataLst>
              <p:tags r:id="rId4"/>
            </p:custDataLst>
          </p:nvPr>
        </p:nvSpPr>
        <p:spPr>
          <a:xfrm>
            <a:off x="7109928" y="2268366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14" name="MH_Other_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7109928" y="3275268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16" name="MH_Other_3"/>
          <p:cNvSpPr>
            <a:spLocks noChangeAspect="1"/>
          </p:cNvSpPr>
          <p:nvPr>
            <p:custDataLst>
              <p:tags r:id="rId6"/>
            </p:custDataLst>
          </p:nvPr>
        </p:nvSpPr>
        <p:spPr>
          <a:xfrm>
            <a:off x="7109928" y="4282170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1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10" name="MH_Other_4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7109928" y="5289072"/>
            <a:ext cx="718504" cy="720000"/>
          </a:xfrm>
          <a:prstGeom prst="ellipse">
            <a:avLst/>
          </a:prstGeom>
          <a:solidFill>
            <a:srgbClr val="FFFFFF"/>
          </a:solidFill>
          <a:ln w="57150" cap="flat" cmpd="sng" algn="ctr">
            <a:solidFill>
              <a:schemeClr val="accent2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kern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0" name="MH_Text_1"/>
          <p:cNvSpPr/>
          <p:nvPr>
            <p:custDataLst>
              <p:tags r:id="rId8"/>
            </p:custDataLst>
          </p:nvPr>
        </p:nvSpPr>
        <p:spPr>
          <a:xfrm>
            <a:off x="8068419" y="2274423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Text_2"/>
          <p:cNvSpPr/>
          <p:nvPr>
            <p:custDataLst>
              <p:tags r:id="rId9"/>
            </p:custDataLst>
          </p:nvPr>
        </p:nvSpPr>
        <p:spPr>
          <a:xfrm>
            <a:off x="8068419" y="3281325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Text_3"/>
          <p:cNvSpPr/>
          <p:nvPr>
            <p:custDataLst>
              <p:tags r:id="rId10"/>
            </p:custDataLst>
          </p:nvPr>
        </p:nvSpPr>
        <p:spPr>
          <a:xfrm>
            <a:off x="8068419" y="4288227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Text_4"/>
          <p:cNvSpPr/>
          <p:nvPr>
            <p:custDataLst>
              <p:tags r:id="rId11"/>
            </p:custDataLst>
          </p:nvPr>
        </p:nvSpPr>
        <p:spPr>
          <a:xfrm>
            <a:off x="8068419" y="5295129"/>
            <a:ext cx="270607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lvl="0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4875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17" grpId="0"/>
      <p:bldP spid="42" grpId="0" animBg="1"/>
      <p:bldP spid="14" grpId="0" animBg="1"/>
      <p:bldP spid="16" grpId="0" animBg="1"/>
      <p:bldP spid="10" grpId="0" animBg="1"/>
      <p:bldP spid="20" grpId="0"/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5197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>
            <a:spLocks noChangeAspect="1"/>
          </p:cNvSpPr>
          <p:nvPr/>
        </p:nvSpPr>
        <p:spPr>
          <a:xfrm>
            <a:off x="5794845" y="3422115"/>
            <a:ext cx="591001" cy="591002"/>
          </a:xfrm>
          <a:prstGeom prst="roundRect">
            <a:avLst/>
          </a:prstGeom>
          <a:solidFill>
            <a:schemeClr val="accent2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Rounded Rectangle 11"/>
          <p:cNvSpPr>
            <a:spLocks noChangeAspect="1"/>
          </p:cNvSpPr>
          <p:nvPr/>
        </p:nvSpPr>
        <p:spPr>
          <a:xfrm>
            <a:off x="5793170" y="4175517"/>
            <a:ext cx="592675" cy="592675"/>
          </a:xfrm>
          <a:prstGeom prst="roundRect">
            <a:avLst/>
          </a:prstGeom>
          <a:solidFill>
            <a:schemeClr val="accent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05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ed Rectangle 14"/>
          <p:cNvSpPr>
            <a:spLocks noChangeAspect="1"/>
          </p:cNvSpPr>
          <p:nvPr/>
        </p:nvSpPr>
        <p:spPr>
          <a:xfrm>
            <a:off x="5806564" y="2662018"/>
            <a:ext cx="592675" cy="592675"/>
          </a:xfrm>
          <a:prstGeom prst="roundRect">
            <a:avLst/>
          </a:prstGeom>
          <a:solidFill>
            <a:schemeClr val="accent1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Rounded Rectangle 16"/>
          <p:cNvSpPr>
            <a:spLocks noChangeAspect="1"/>
          </p:cNvSpPr>
          <p:nvPr/>
        </p:nvSpPr>
        <p:spPr>
          <a:xfrm>
            <a:off x="9242073" y="3425463"/>
            <a:ext cx="592675" cy="591002"/>
          </a:xfrm>
          <a:prstGeom prst="roundRect">
            <a:avLst/>
          </a:prstGeom>
          <a:solidFill>
            <a:schemeClr val="accent5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>
            <a:spLocks noChangeAspect="1"/>
          </p:cNvSpPr>
          <p:nvPr/>
        </p:nvSpPr>
        <p:spPr>
          <a:xfrm>
            <a:off x="9240399" y="4178865"/>
            <a:ext cx="592675" cy="592675"/>
          </a:xfrm>
          <a:prstGeom prst="roundRect">
            <a:avLst/>
          </a:prstGeom>
          <a:solidFill>
            <a:schemeClr val="accent6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06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ounded Rectangle 23"/>
          <p:cNvSpPr>
            <a:spLocks noChangeAspect="1"/>
          </p:cNvSpPr>
          <p:nvPr/>
        </p:nvSpPr>
        <p:spPr>
          <a:xfrm>
            <a:off x="9253793" y="2665366"/>
            <a:ext cx="592675" cy="592675"/>
          </a:xfrm>
          <a:prstGeom prst="roundRect">
            <a:avLst/>
          </a:prstGeom>
          <a:solidFill>
            <a:schemeClr val="accent4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ea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6466208" y="2646645"/>
            <a:ext cx="2123407" cy="2236563"/>
            <a:chOff x="7045224" y="2078155"/>
            <a:chExt cx="4137667" cy="2121840"/>
          </a:xfrm>
        </p:grpSpPr>
        <p:sp>
          <p:nvSpPr>
            <p:cNvPr id="33816" name="TextBox 26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7" name="TextBox 27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8" name="TextBox 29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7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0"/>
          <p:cNvGrpSpPr>
            <a:grpSpLocks/>
          </p:cNvGrpSpPr>
          <p:nvPr/>
        </p:nvGrpSpPr>
        <p:grpSpPr bwMode="auto">
          <a:xfrm>
            <a:off x="9903391" y="2653341"/>
            <a:ext cx="2142559" cy="2236662"/>
            <a:chOff x="7045224" y="2078155"/>
            <a:chExt cx="4137667" cy="2121798"/>
          </a:xfrm>
        </p:grpSpPr>
        <p:sp>
          <p:nvSpPr>
            <p:cNvPr id="33813" name="TextBox 31"/>
            <p:cNvSpPr txBox="1">
              <a:spLocks noChangeArrowheads="1"/>
            </p:cNvSpPr>
            <p:nvPr/>
          </p:nvSpPr>
          <p:spPr bwMode="auto">
            <a:xfrm>
              <a:off x="7045224" y="2078155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4" name="TextBox 32"/>
            <p:cNvSpPr txBox="1">
              <a:spLocks noChangeArrowheads="1"/>
            </p:cNvSpPr>
            <p:nvPr/>
          </p:nvSpPr>
          <p:spPr bwMode="auto">
            <a:xfrm>
              <a:off x="7045224" y="3534259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815" name="TextBox 34"/>
            <p:cNvSpPr txBox="1">
              <a:spLocks noChangeArrowheads="1"/>
            </p:cNvSpPr>
            <p:nvPr/>
          </p:nvSpPr>
          <p:spPr bwMode="auto">
            <a:xfrm>
              <a:off x="7045224" y="2827643"/>
              <a:ext cx="4137667" cy="665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728641" y="2134637"/>
            <a:ext cx="4880364" cy="3986328"/>
            <a:chOff x="3785121" y="1812417"/>
            <a:chExt cx="4627889" cy="3779783"/>
          </a:xfrm>
        </p:grpSpPr>
        <p:pic>
          <p:nvPicPr>
            <p:cNvPr id="3381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121" y="1812417"/>
              <a:ext cx="4627889" cy="3779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4121695" y="1998151"/>
              <a:ext cx="3959505" cy="2484403"/>
            </a:xfrm>
            <a:prstGeom prst="rect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just" ea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96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5" grpId="0" animBg="1"/>
      <p:bldP spid="17" grpId="0" animBg="1"/>
      <p:bldP spid="18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232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572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0"/>
          <p:cNvGrpSpPr/>
          <p:nvPr/>
        </p:nvGrpSpPr>
        <p:grpSpPr>
          <a:xfrm>
            <a:off x="5082931" y="5776565"/>
            <a:ext cx="2743123" cy="2743123"/>
            <a:chOff x="3614476" y="3221164"/>
            <a:chExt cx="1950772" cy="1950772"/>
          </a:xfrm>
        </p:grpSpPr>
        <p:sp>
          <p:nvSpPr>
            <p:cNvPr id="49" name="Chord 48"/>
            <p:cNvSpPr/>
            <p:nvPr/>
          </p:nvSpPr>
          <p:spPr>
            <a:xfrm rot="6300000">
              <a:off x="3614476" y="3221164"/>
              <a:ext cx="1950772" cy="1950772"/>
            </a:xfrm>
            <a:prstGeom prst="chord">
              <a:avLst>
                <a:gd name="adj1" fmla="val 4234771"/>
                <a:gd name="adj2" fmla="val 1553198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53"/>
            <p:cNvSpPr>
              <a:spLocks noEditPoints="1"/>
            </p:cNvSpPr>
            <p:nvPr/>
          </p:nvSpPr>
          <p:spPr bwMode="auto">
            <a:xfrm>
              <a:off x="4312763" y="3528584"/>
              <a:ext cx="554198" cy="561860"/>
            </a:xfrm>
            <a:custGeom>
              <a:avLst/>
              <a:gdLst/>
              <a:ahLst/>
              <a:cxnLst>
                <a:cxn ang="0">
                  <a:pos x="0" y="59"/>
                </a:cxn>
                <a:cxn ang="0">
                  <a:pos x="118" y="59"/>
                </a:cxn>
                <a:cxn ang="0">
                  <a:pos x="111" y="57"/>
                </a:cxn>
                <a:cxn ang="0">
                  <a:pos x="83" y="33"/>
                </a:cxn>
                <a:cxn ang="0">
                  <a:pos x="111" y="57"/>
                </a:cxn>
                <a:cxn ang="0">
                  <a:pos x="41" y="91"/>
                </a:cxn>
                <a:cxn ang="0">
                  <a:pos x="57" y="111"/>
                </a:cxn>
                <a:cxn ang="0">
                  <a:pos x="61" y="8"/>
                </a:cxn>
                <a:cxn ang="0">
                  <a:pos x="61" y="34"/>
                </a:cxn>
                <a:cxn ang="0">
                  <a:pos x="61" y="8"/>
                </a:cxn>
                <a:cxn ang="0">
                  <a:pos x="95" y="22"/>
                </a:cxn>
                <a:cxn ang="0">
                  <a:pos x="67" y="8"/>
                </a:cxn>
                <a:cxn ang="0">
                  <a:pos x="57" y="34"/>
                </a:cxn>
                <a:cxn ang="0">
                  <a:pos x="57" y="8"/>
                </a:cxn>
                <a:cxn ang="0">
                  <a:pos x="36" y="30"/>
                </a:cxn>
                <a:cxn ang="0">
                  <a:pos x="50" y="8"/>
                </a:cxn>
                <a:cxn ang="0">
                  <a:pos x="38" y="35"/>
                </a:cxn>
                <a:cxn ang="0">
                  <a:pos x="57" y="57"/>
                </a:cxn>
                <a:cxn ang="0">
                  <a:pos x="38" y="35"/>
                </a:cxn>
                <a:cxn ang="0">
                  <a:pos x="57" y="84"/>
                </a:cxn>
                <a:cxn ang="0">
                  <a:pos x="34" y="61"/>
                </a:cxn>
                <a:cxn ang="0">
                  <a:pos x="50" y="110"/>
                </a:cxn>
                <a:cxn ang="0">
                  <a:pos x="38" y="92"/>
                </a:cxn>
                <a:cxn ang="0">
                  <a:pos x="61" y="111"/>
                </a:cxn>
                <a:cxn ang="0">
                  <a:pos x="77" y="91"/>
                </a:cxn>
                <a:cxn ang="0">
                  <a:pos x="61" y="111"/>
                </a:cxn>
                <a:cxn ang="0">
                  <a:pos x="93" y="99"/>
                </a:cxn>
                <a:cxn ang="0">
                  <a:pos x="80" y="92"/>
                </a:cxn>
                <a:cxn ang="0">
                  <a:pos x="61" y="84"/>
                </a:cxn>
                <a:cxn ang="0">
                  <a:pos x="84" y="61"/>
                </a:cxn>
                <a:cxn ang="0">
                  <a:pos x="61" y="57"/>
                </a:cxn>
                <a:cxn ang="0">
                  <a:pos x="80" y="35"/>
                </a:cxn>
                <a:cxn ang="0">
                  <a:pos x="61" y="57"/>
                </a:cxn>
                <a:cxn ang="0">
                  <a:pos x="35" y="33"/>
                </a:cxn>
                <a:cxn ang="0">
                  <a:pos x="7" y="57"/>
                </a:cxn>
                <a:cxn ang="0">
                  <a:pos x="7" y="61"/>
                </a:cxn>
                <a:cxn ang="0">
                  <a:pos x="36" y="89"/>
                </a:cxn>
                <a:cxn ang="0">
                  <a:pos x="7" y="61"/>
                </a:cxn>
                <a:cxn ang="0">
                  <a:pos x="82" y="89"/>
                </a:cxn>
                <a:cxn ang="0">
                  <a:pos x="111" y="61"/>
                </a:cxn>
                <a:cxn ang="0">
                  <a:pos x="95" y="96"/>
                </a:cxn>
              </a:cxnLst>
              <a:rect l="0" t="0" r="r" b="b"/>
              <a:pathLst>
                <a:path w="118" h="119">
                  <a:moveTo>
                    <a:pt x="59" y="0"/>
                  </a:move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ubicBezTo>
                    <a:pt x="92" y="119"/>
                    <a:pt x="118" y="92"/>
                    <a:pt x="118" y="59"/>
                  </a:cubicBezTo>
                  <a:cubicBezTo>
                    <a:pt x="118" y="27"/>
                    <a:pt x="92" y="0"/>
                    <a:pt x="59" y="0"/>
                  </a:cubicBezTo>
                  <a:close/>
                  <a:moveTo>
                    <a:pt x="111" y="57"/>
                  </a:moveTo>
                  <a:cubicBezTo>
                    <a:pt x="88" y="57"/>
                    <a:pt x="88" y="57"/>
                    <a:pt x="88" y="57"/>
                  </a:cubicBezTo>
                  <a:cubicBezTo>
                    <a:pt x="87" y="49"/>
                    <a:pt x="86" y="41"/>
                    <a:pt x="83" y="33"/>
                  </a:cubicBezTo>
                  <a:cubicBezTo>
                    <a:pt x="88" y="31"/>
                    <a:pt x="93" y="28"/>
                    <a:pt x="98" y="25"/>
                  </a:cubicBezTo>
                  <a:cubicBezTo>
                    <a:pt x="105" y="34"/>
                    <a:pt x="110" y="45"/>
                    <a:pt x="111" y="57"/>
                  </a:cubicBezTo>
                  <a:close/>
                  <a:moveTo>
                    <a:pt x="57" y="111"/>
                  </a:moveTo>
                  <a:cubicBezTo>
                    <a:pt x="50" y="106"/>
                    <a:pt x="45" y="99"/>
                    <a:pt x="41" y="91"/>
                  </a:cubicBezTo>
                  <a:cubicBezTo>
                    <a:pt x="46" y="89"/>
                    <a:pt x="52" y="88"/>
                    <a:pt x="57" y="88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1"/>
                    <a:pt x="57" y="111"/>
                    <a:pt x="57" y="111"/>
                  </a:cubicBezTo>
                  <a:close/>
                  <a:moveTo>
                    <a:pt x="61" y="8"/>
                  </a:moveTo>
                  <a:cubicBezTo>
                    <a:pt x="68" y="14"/>
                    <a:pt x="74" y="22"/>
                    <a:pt x="78" y="31"/>
                  </a:cubicBezTo>
                  <a:cubicBezTo>
                    <a:pt x="73" y="33"/>
                    <a:pt x="67" y="34"/>
                    <a:pt x="61" y="34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1" y="8"/>
                    <a:pt x="61" y="8"/>
                  </a:cubicBezTo>
                  <a:close/>
                  <a:moveTo>
                    <a:pt x="67" y="8"/>
                  </a:moveTo>
                  <a:cubicBezTo>
                    <a:pt x="78" y="10"/>
                    <a:pt x="88" y="15"/>
                    <a:pt x="95" y="22"/>
                  </a:cubicBezTo>
                  <a:cubicBezTo>
                    <a:pt x="91" y="25"/>
                    <a:pt x="87" y="28"/>
                    <a:pt x="82" y="30"/>
                  </a:cubicBezTo>
                  <a:cubicBezTo>
                    <a:pt x="78" y="22"/>
                    <a:pt x="73" y="14"/>
                    <a:pt x="67" y="8"/>
                  </a:cubicBezTo>
                  <a:close/>
                  <a:moveTo>
                    <a:pt x="57" y="8"/>
                  </a:moveTo>
                  <a:cubicBezTo>
                    <a:pt x="57" y="34"/>
                    <a:pt x="57" y="34"/>
                    <a:pt x="57" y="34"/>
                  </a:cubicBezTo>
                  <a:cubicBezTo>
                    <a:pt x="51" y="34"/>
                    <a:pt x="45" y="33"/>
                    <a:pt x="40" y="31"/>
                  </a:cubicBezTo>
                  <a:cubicBezTo>
                    <a:pt x="44" y="22"/>
                    <a:pt x="50" y="14"/>
                    <a:pt x="57" y="8"/>
                  </a:cubicBezTo>
                  <a:cubicBezTo>
                    <a:pt x="57" y="8"/>
                    <a:pt x="57" y="8"/>
                    <a:pt x="57" y="8"/>
                  </a:cubicBezTo>
                  <a:close/>
                  <a:moveTo>
                    <a:pt x="36" y="30"/>
                  </a:moveTo>
                  <a:cubicBezTo>
                    <a:pt x="31" y="28"/>
                    <a:pt x="27" y="25"/>
                    <a:pt x="23" y="22"/>
                  </a:cubicBezTo>
                  <a:cubicBezTo>
                    <a:pt x="30" y="15"/>
                    <a:pt x="40" y="10"/>
                    <a:pt x="50" y="8"/>
                  </a:cubicBezTo>
                  <a:cubicBezTo>
                    <a:pt x="45" y="14"/>
                    <a:pt x="40" y="22"/>
                    <a:pt x="36" y="30"/>
                  </a:cubicBezTo>
                  <a:close/>
                  <a:moveTo>
                    <a:pt x="38" y="35"/>
                  </a:moveTo>
                  <a:cubicBezTo>
                    <a:pt x="44" y="37"/>
                    <a:pt x="50" y="38"/>
                    <a:pt x="57" y="38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34" y="49"/>
                    <a:pt x="36" y="42"/>
                    <a:pt x="38" y="35"/>
                  </a:cubicBezTo>
                  <a:close/>
                  <a:moveTo>
                    <a:pt x="57" y="61"/>
                  </a:moveTo>
                  <a:cubicBezTo>
                    <a:pt x="57" y="84"/>
                    <a:pt x="57" y="84"/>
                    <a:pt x="57" y="84"/>
                  </a:cubicBezTo>
                  <a:cubicBezTo>
                    <a:pt x="51" y="85"/>
                    <a:pt x="45" y="86"/>
                    <a:pt x="40" y="87"/>
                  </a:cubicBezTo>
                  <a:cubicBezTo>
                    <a:pt x="36" y="79"/>
                    <a:pt x="34" y="71"/>
                    <a:pt x="34" y="61"/>
                  </a:cubicBezTo>
                  <a:lnTo>
                    <a:pt x="57" y="61"/>
                  </a:lnTo>
                  <a:close/>
                  <a:moveTo>
                    <a:pt x="50" y="110"/>
                  </a:moveTo>
                  <a:cubicBezTo>
                    <a:pt x="41" y="109"/>
                    <a:pt x="32" y="105"/>
                    <a:pt x="25" y="99"/>
                  </a:cubicBezTo>
                  <a:cubicBezTo>
                    <a:pt x="29" y="96"/>
                    <a:pt x="33" y="94"/>
                    <a:pt x="38" y="92"/>
                  </a:cubicBezTo>
                  <a:cubicBezTo>
                    <a:pt x="41" y="99"/>
                    <a:pt x="45" y="105"/>
                    <a:pt x="50" y="110"/>
                  </a:cubicBezTo>
                  <a:close/>
                  <a:moveTo>
                    <a:pt x="61" y="111"/>
                  </a:moveTo>
                  <a:cubicBezTo>
                    <a:pt x="61" y="88"/>
                    <a:pt x="61" y="88"/>
                    <a:pt x="61" y="88"/>
                  </a:cubicBezTo>
                  <a:cubicBezTo>
                    <a:pt x="66" y="88"/>
                    <a:pt x="72" y="89"/>
                    <a:pt x="77" y="91"/>
                  </a:cubicBezTo>
                  <a:cubicBezTo>
                    <a:pt x="73" y="99"/>
                    <a:pt x="67" y="106"/>
                    <a:pt x="61" y="111"/>
                  </a:cubicBezTo>
                  <a:cubicBezTo>
                    <a:pt x="61" y="111"/>
                    <a:pt x="61" y="111"/>
                    <a:pt x="61" y="111"/>
                  </a:cubicBezTo>
                  <a:close/>
                  <a:moveTo>
                    <a:pt x="80" y="92"/>
                  </a:moveTo>
                  <a:cubicBezTo>
                    <a:pt x="85" y="94"/>
                    <a:pt x="89" y="96"/>
                    <a:pt x="93" y="99"/>
                  </a:cubicBezTo>
                  <a:cubicBezTo>
                    <a:pt x="86" y="105"/>
                    <a:pt x="77" y="109"/>
                    <a:pt x="67" y="110"/>
                  </a:cubicBezTo>
                  <a:cubicBezTo>
                    <a:pt x="73" y="105"/>
                    <a:pt x="77" y="99"/>
                    <a:pt x="80" y="92"/>
                  </a:cubicBezTo>
                  <a:close/>
                  <a:moveTo>
                    <a:pt x="78" y="87"/>
                  </a:moveTo>
                  <a:cubicBezTo>
                    <a:pt x="73" y="86"/>
                    <a:pt x="67" y="85"/>
                    <a:pt x="61" y="84"/>
                  </a:cubicBezTo>
                  <a:cubicBezTo>
                    <a:pt x="61" y="61"/>
                    <a:pt x="61" y="61"/>
                    <a:pt x="61" y="61"/>
                  </a:cubicBezTo>
                  <a:cubicBezTo>
                    <a:pt x="84" y="61"/>
                    <a:pt x="84" y="61"/>
                    <a:pt x="84" y="61"/>
                  </a:cubicBezTo>
                  <a:cubicBezTo>
                    <a:pt x="84" y="71"/>
                    <a:pt x="82" y="79"/>
                    <a:pt x="78" y="87"/>
                  </a:cubicBezTo>
                  <a:close/>
                  <a:moveTo>
                    <a:pt x="61" y="57"/>
                  </a:moveTo>
                  <a:cubicBezTo>
                    <a:pt x="61" y="38"/>
                    <a:pt x="61" y="38"/>
                    <a:pt x="61" y="38"/>
                  </a:cubicBezTo>
                  <a:cubicBezTo>
                    <a:pt x="67" y="38"/>
                    <a:pt x="74" y="37"/>
                    <a:pt x="80" y="35"/>
                  </a:cubicBezTo>
                  <a:cubicBezTo>
                    <a:pt x="82" y="42"/>
                    <a:pt x="84" y="49"/>
                    <a:pt x="84" y="57"/>
                  </a:cubicBezTo>
                  <a:lnTo>
                    <a:pt x="61" y="57"/>
                  </a:lnTo>
                  <a:close/>
                  <a:moveTo>
                    <a:pt x="20" y="25"/>
                  </a:moveTo>
                  <a:cubicBezTo>
                    <a:pt x="25" y="28"/>
                    <a:pt x="30" y="31"/>
                    <a:pt x="35" y="33"/>
                  </a:cubicBezTo>
                  <a:cubicBezTo>
                    <a:pt x="32" y="41"/>
                    <a:pt x="30" y="49"/>
                    <a:pt x="30" y="57"/>
                  </a:cubicBezTo>
                  <a:cubicBezTo>
                    <a:pt x="7" y="57"/>
                    <a:pt x="7" y="57"/>
                    <a:pt x="7" y="57"/>
                  </a:cubicBezTo>
                  <a:cubicBezTo>
                    <a:pt x="8" y="45"/>
                    <a:pt x="13" y="34"/>
                    <a:pt x="20" y="25"/>
                  </a:cubicBezTo>
                  <a:close/>
                  <a:moveTo>
                    <a:pt x="7" y="61"/>
                  </a:moveTo>
                  <a:cubicBezTo>
                    <a:pt x="30" y="61"/>
                    <a:pt x="30" y="61"/>
                    <a:pt x="30" y="61"/>
                  </a:cubicBezTo>
                  <a:cubicBezTo>
                    <a:pt x="31" y="71"/>
                    <a:pt x="33" y="80"/>
                    <a:pt x="36" y="89"/>
                  </a:cubicBezTo>
                  <a:cubicBezTo>
                    <a:pt x="31" y="91"/>
                    <a:pt x="27" y="93"/>
                    <a:pt x="22" y="96"/>
                  </a:cubicBezTo>
                  <a:cubicBezTo>
                    <a:pt x="13" y="87"/>
                    <a:pt x="8" y="75"/>
                    <a:pt x="7" y="61"/>
                  </a:cubicBezTo>
                  <a:close/>
                  <a:moveTo>
                    <a:pt x="95" y="96"/>
                  </a:moveTo>
                  <a:cubicBezTo>
                    <a:pt x="91" y="93"/>
                    <a:pt x="87" y="91"/>
                    <a:pt x="82" y="89"/>
                  </a:cubicBezTo>
                  <a:cubicBezTo>
                    <a:pt x="85" y="80"/>
                    <a:pt x="87" y="71"/>
                    <a:pt x="88" y="61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10" y="75"/>
                    <a:pt x="104" y="87"/>
                    <a:pt x="95" y="96"/>
                  </a:cubicBezTo>
                  <a:close/>
                  <a:moveTo>
                    <a:pt x="95" y="96"/>
                  </a:moveTo>
                  <a:cubicBezTo>
                    <a:pt x="95" y="96"/>
                    <a:pt x="95" y="96"/>
                    <a:pt x="95" y="96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Arc 43"/>
          <p:cNvSpPr/>
          <p:nvPr/>
        </p:nvSpPr>
        <p:spPr>
          <a:xfrm>
            <a:off x="3971615" y="4729244"/>
            <a:ext cx="4915523" cy="4915523"/>
          </a:xfrm>
          <a:prstGeom prst="arc">
            <a:avLst>
              <a:gd name="adj1" fmla="val 10769273"/>
              <a:gd name="adj2" fmla="val 0"/>
            </a:avLst>
          </a:prstGeom>
          <a:ln w="57150" cap="rnd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3810889" y="6998206"/>
            <a:ext cx="321451" cy="32145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Oval 8"/>
          <p:cNvSpPr/>
          <p:nvPr/>
        </p:nvSpPr>
        <p:spPr>
          <a:xfrm>
            <a:off x="8726412" y="6998206"/>
            <a:ext cx="321451" cy="321451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269971" y="4567386"/>
            <a:ext cx="321451" cy="321451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023237" y="5306869"/>
            <a:ext cx="321451" cy="3214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520196" y="5306869"/>
            <a:ext cx="321451" cy="3214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ardrop 12"/>
          <p:cNvSpPr/>
          <p:nvPr/>
        </p:nvSpPr>
        <p:spPr>
          <a:xfrm rot="5400000">
            <a:off x="2665718" y="5853036"/>
            <a:ext cx="1145170" cy="1145170"/>
          </a:xfrm>
          <a:prstGeom prst="teardrop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ardrop 13"/>
          <p:cNvSpPr/>
          <p:nvPr/>
        </p:nvSpPr>
        <p:spPr>
          <a:xfrm rot="5400000">
            <a:off x="3355498" y="4165571"/>
            <a:ext cx="1145170" cy="1145170"/>
          </a:xfrm>
          <a:prstGeom prst="teardrop">
            <a:avLst/>
          </a:prstGeom>
          <a:solidFill>
            <a:schemeClr val="accent2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ardrop 14"/>
          <p:cNvSpPr/>
          <p:nvPr/>
        </p:nvSpPr>
        <p:spPr>
          <a:xfrm rot="16200000" flipH="1">
            <a:off x="8381521" y="4165572"/>
            <a:ext cx="1145170" cy="1145170"/>
          </a:xfrm>
          <a:prstGeom prst="teardrop">
            <a:avLst/>
          </a:prstGeom>
          <a:solidFill>
            <a:schemeClr val="accent4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ardrop 15"/>
          <p:cNvSpPr/>
          <p:nvPr/>
        </p:nvSpPr>
        <p:spPr>
          <a:xfrm rot="16200000" flipH="1">
            <a:off x="9141618" y="5853036"/>
            <a:ext cx="1145170" cy="1145170"/>
          </a:xfrm>
          <a:prstGeom prst="teardrop">
            <a:avLst/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ardrop 16"/>
          <p:cNvSpPr/>
          <p:nvPr/>
        </p:nvSpPr>
        <p:spPr>
          <a:xfrm rot="13500000" flipH="1">
            <a:off x="5858111" y="3118073"/>
            <a:ext cx="1145170" cy="1145170"/>
          </a:xfrm>
          <a:prstGeom prst="teardrop">
            <a:avLst/>
          </a:prstGeom>
          <a:solidFill>
            <a:schemeClr val="accent3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127"/>
          <p:cNvSpPr>
            <a:spLocks/>
          </p:cNvSpPr>
          <p:nvPr/>
        </p:nvSpPr>
        <p:spPr bwMode="auto">
          <a:xfrm>
            <a:off x="6193757" y="3483115"/>
            <a:ext cx="473879" cy="522147"/>
          </a:xfrm>
          <a:custGeom>
            <a:avLst/>
            <a:gdLst/>
            <a:ahLst/>
            <a:cxnLst>
              <a:cxn ang="0">
                <a:pos x="40" y="55"/>
              </a:cxn>
              <a:cxn ang="0">
                <a:pos x="32" y="51"/>
              </a:cxn>
              <a:cxn ang="0">
                <a:pos x="4" y="24"/>
              </a:cxn>
              <a:cxn ang="0">
                <a:pos x="0" y="14"/>
              </a:cxn>
              <a:cxn ang="0">
                <a:pos x="13" y="0"/>
              </a:cxn>
              <a:cxn ang="0">
                <a:pos x="23" y="5"/>
              </a:cxn>
              <a:cxn ang="0">
                <a:pos x="45" y="26"/>
              </a:cxn>
              <a:cxn ang="0">
                <a:pos x="45" y="27"/>
              </a:cxn>
              <a:cxn ang="0">
                <a:pos x="42" y="30"/>
              </a:cxn>
              <a:cxn ang="0">
                <a:pos x="42" y="29"/>
              </a:cxn>
              <a:cxn ang="0">
                <a:pos x="20" y="8"/>
              </a:cxn>
              <a:cxn ang="0">
                <a:pos x="13" y="5"/>
              </a:cxn>
              <a:cxn ang="0">
                <a:pos x="4" y="14"/>
              </a:cxn>
              <a:cxn ang="0">
                <a:pos x="7" y="21"/>
              </a:cxn>
              <a:cxn ang="0">
                <a:pos x="35" y="48"/>
              </a:cxn>
              <a:cxn ang="0">
                <a:pos x="40" y="50"/>
              </a:cxn>
              <a:cxn ang="0">
                <a:pos x="45" y="45"/>
              </a:cxn>
              <a:cxn ang="0">
                <a:pos x="43" y="40"/>
              </a:cxn>
              <a:cxn ang="0">
                <a:pos x="22" y="19"/>
              </a:cxn>
              <a:cxn ang="0">
                <a:pos x="20" y="18"/>
              </a:cxn>
              <a:cxn ang="0">
                <a:pos x="18" y="21"/>
              </a:cxn>
              <a:cxn ang="0">
                <a:pos x="19" y="23"/>
              </a:cxn>
              <a:cxn ang="0">
                <a:pos x="33" y="38"/>
              </a:cxn>
              <a:cxn ang="0">
                <a:pos x="34" y="38"/>
              </a:cxn>
              <a:cxn ang="0">
                <a:pos x="31" y="41"/>
              </a:cxn>
              <a:cxn ang="0">
                <a:pos x="30" y="41"/>
              </a:cxn>
              <a:cxn ang="0">
                <a:pos x="16" y="26"/>
              </a:cxn>
              <a:cxn ang="0">
                <a:pos x="13" y="21"/>
              </a:cxn>
              <a:cxn ang="0">
                <a:pos x="20" y="14"/>
              </a:cxn>
              <a:cxn ang="0">
                <a:pos x="26" y="16"/>
              </a:cxn>
              <a:cxn ang="0">
                <a:pos x="46" y="37"/>
              </a:cxn>
              <a:cxn ang="0">
                <a:pos x="50" y="45"/>
              </a:cxn>
              <a:cxn ang="0">
                <a:pos x="40" y="55"/>
              </a:cxn>
            </a:cxnLst>
            <a:rect l="0" t="0" r="r" b="b"/>
            <a:pathLst>
              <a:path w="50" h="55">
                <a:moveTo>
                  <a:pt x="40" y="55"/>
                </a:moveTo>
                <a:cubicBezTo>
                  <a:pt x="37" y="55"/>
                  <a:pt x="34" y="54"/>
                  <a:pt x="32" y="51"/>
                </a:cubicBezTo>
                <a:cubicBezTo>
                  <a:pt x="4" y="24"/>
                  <a:pt x="4" y="24"/>
                  <a:pt x="4" y="24"/>
                </a:cubicBezTo>
                <a:cubicBezTo>
                  <a:pt x="1" y="21"/>
                  <a:pt x="0" y="18"/>
                  <a:pt x="0" y="14"/>
                </a:cubicBezTo>
                <a:cubicBezTo>
                  <a:pt x="0" y="7"/>
                  <a:pt x="6" y="0"/>
                  <a:pt x="13" y="0"/>
                </a:cubicBezTo>
                <a:cubicBezTo>
                  <a:pt x="17" y="0"/>
                  <a:pt x="21" y="2"/>
                  <a:pt x="23" y="5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7"/>
                  <a:pt x="45" y="27"/>
                </a:cubicBezTo>
                <a:cubicBezTo>
                  <a:pt x="45" y="28"/>
                  <a:pt x="43" y="30"/>
                  <a:pt x="42" y="30"/>
                </a:cubicBezTo>
                <a:cubicBezTo>
                  <a:pt x="42" y="30"/>
                  <a:pt x="42" y="30"/>
                  <a:pt x="42" y="29"/>
                </a:cubicBezTo>
                <a:cubicBezTo>
                  <a:pt x="20" y="8"/>
                  <a:pt x="20" y="8"/>
                  <a:pt x="20" y="8"/>
                </a:cubicBezTo>
                <a:cubicBezTo>
                  <a:pt x="18" y="6"/>
                  <a:pt x="16" y="5"/>
                  <a:pt x="13" y="5"/>
                </a:cubicBezTo>
                <a:cubicBezTo>
                  <a:pt x="8" y="5"/>
                  <a:pt x="4" y="9"/>
                  <a:pt x="4" y="14"/>
                </a:cubicBezTo>
                <a:cubicBezTo>
                  <a:pt x="4" y="16"/>
                  <a:pt x="5" y="19"/>
                  <a:pt x="7" y="21"/>
                </a:cubicBezTo>
                <a:cubicBezTo>
                  <a:pt x="35" y="48"/>
                  <a:pt x="35" y="48"/>
                  <a:pt x="35" y="48"/>
                </a:cubicBezTo>
                <a:cubicBezTo>
                  <a:pt x="36" y="50"/>
                  <a:pt x="38" y="50"/>
                  <a:pt x="40" y="50"/>
                </a:cubicBezTo>
                <a:cubicBezTo>
                  <a:pt x="43" y="50"/>
                  <a:pt x="45" y="48"/>
                  <a:pt x="45" y="45"/>
                </a:cubicBezTo>
                <a:cubicBezTo>
                  <a:pt x="45" y="43"/>
                  <a:pt x="44" y="41"/>
                  <a:pt x="43" y="40"/>
                </a:cubicBezTo>
                <a:cubicBezTo>
                  <a:pt x="22" y="19"/>
                  <a:pt x="22" y="19"/>
                  <a:pt x="22" y="19"/>
                </a:cubicBezTo>
                <a:cubicBezTo>
                  <a:pt x="22" y="19"/>
                  <a:pt x="21" y="18"/>
                  <a:pt x="20" y="18"/>
                </a:cubicBezTo>
                <a:cubicBezTo>
                  <a:pt x="19" y="18"/>
                  <a:pt x="18" y="19"/>
                  <a:pt x="18" y="21"/>
                </a:cubicBezTo>
                <a:cubicBezTo>
                  <a:pt x="18" y="22"/>
                  <a:pt x="18" y="22"/>
                  <a:pt x="19" y="23"/>
                </a:cubicBezTo>
                <a:cubicBezTo>
                  <a:pt x="33" y="38"/>
                  <a:pt x="33" y="38"/>
                  <a:pt x="33" y="38"/>
                </a:cubicBezTo>
                <a:cubicBezTo>
                  <a:pt x="34" y="38"/>
                  <a:pt x="34" y="38"/>
                  <a:pt x="34" y="38"/>
                </a:cubicBezTo>
                <a:cubicBezTo>
                  <a:pt x="34" y="39"/>
                  <a:pt x="32" y="41"/>
                  <a:pt x="31" y="41"/>
                </a:cubicBezTo>
                <a:cubicBezTo>
                  <a:pt x="31" y="41"/>
                  <a:pt x="30" y="41"/>
                  <a:pt x="30" y="41"/>
                </a:cubicBezTo>
                <a:cubicBezTo>
                  <a:pt x="16" y="26"/>
                  <a:pt x="16" y="26"/>
                  <a:pt x="16" y="26"/>
                </a:cubicBezTo>
                <a:cubicBezTo>
                  <a:pt x="14" y="25"/>
                  <a:pt x="13" y="23"/>
                  <a:pt x="13" y="21"/>
                </a:cubicBezTo>
                <a:cubicBezTo>
                  <a:pt x="13" y="17"/>
                  <a:pt x="16" y="14"/>
                  <a:pt x="20" y="14"/>
                </a:cubicBezTo>
                <a:cubicBezTo>
                  <a:pt x="22" y="14"/>
                  <a:pt x="24" y="15"/>
                  <a:pt x="26" y="16"/>
                </a:cubicBezTo>
                <a:cubicBezTo>
                  <a:pt x="46" y="37"/>
                  <a:pt x="46" y="37"/>
                  <a:pt x="46" y="37"/>
                </a:cubicBezTo>
                <a:cubicBezTo>
                  <a:pt x="49" y="39"/>
                  <a:pt x="50" y="42"/>
                  <a:pt x="50" y="45"/>
                </a:cubicBezTo>
                <a:cubicBezTo>
                  <a:pt x="50" y="51"/>
                  <a:pt x="46" y="55"/>
                  <a:pt x="40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Freeform 137"/>
          <p:cNvSpPr>
            <a:spLocks noEditPoints="1"/>
          </p:cNvSpPr>
          <p:nvPr/>
        </p:nvSpPr>
        <p:spPr bwMode="auto">
          <a:xfrm>
            <a:off x="9486510" y="6307663"/>
            <a:ext cx="417633" cy="427655"/>
          </a:xfrm>
          <a:custGeom>
            <a:avLst/>
            <a:gdLst/>
            <a:ahLst/>
            <a:cxnLst>
              <a:cxn ang="0">
                <a:pos x="46" y="30"/>
              </a:cxn>
              <a:cxn ang="0">
                <a:pos x="39" y="36"/>
              </a:cxn>
              <a:cxn ang="0">
                <a:pos x="39" y="50"/>
              </a:cxn>
              <a:cxn ang="0">
                <a:pos x="38" y="50"/>
              </a:cxn>
              <a:cxn ang="0">
                <a:pos x="24" y="58"/>
              </a:cxn>
              <a:cxn ang="0">
                <a:pos x="24" y="59"/>
              </a:cxn>
              <a:cxn ang="0">
                <a:pos x="23" y="58"/>
              </a:cxn>
              <a:cxn ang="0">
                <a:pos x="21" y="56"/>
              </a:cxn>
              <a:cxn ang="0">
                <a:pos x="21" y="55"/>
              </a:cxn>
              <a:cxn ang="0">
                <a:pos x="24" y="45"/>
              </a:cxn>
              <a:cxn ang="0">
                <a:pos x="14" y="35"/>
              </a:cxn>
              <a:cxn ang="0">
                <a:pos x="4" y="38"/>
              </a:cxn>
              <a:cxn ang="0">
                <a:pos x="3" y="38"/>
              </a:cxn>
              <a:cxn ang="0">
                <a:pos x="3" y="38"/>
              </a:cxn>
              <a:cxn ang="0">
                <a:pos x="0" y="35"/>
              </a:cxn>
              <a:cxn ang="0">
                <a:pos x="0" y="34"/>
              </a:cxn>
              <a:cxn ang="0">
                <a:pos x="8" y="20"/>
              </a:cxn>
              <a:cxn ang="0">
                <a:pos x="9" y="20"/>
              </a:cxn>
              <a:cxn ang="0">
                <a:pos x="23" y="19"/>
              </a:cxn>
              <a:cxn ang="0">
                <a:pos x="29" y="12"/>
              </a:cxn>
              <a:cxn ang="0">
                <a:pos x="57" y="0"/>
              </a:cxn>
              <a:cxn ang="0">
                <a:pos x="58" y="1"/>
              </a:cxn>
              <a:cxn ang="0">
                <a:pos x="46" y="30"/>
              </a:cxn>
              <a:cxn ang="0">
                <a:pos x="47" y="8"/>
              </a:cxn>
              <a:cxn ang="0">
                <a:pos x="43" y="12"/>
              </a:cxn>
              <a:cxn ang="0">
                <a:pos x="47" y="15"/>
              </a:cxn>
              <a:cxn ang="0">
                <a:pos x="50" y="12"/>
              </a:cxn>
              <a:cxn ang="0">
                <a:pos x="47" y="8"/>
              </a:cxn>
            </a:cxnLst>
            <a:rect l="0" t="0" r="r" b="b"/>
            <a:pathLst>
              <a:path w="58" h="59">
                <a:moveTo>
                  <a:pt x="46" y="30"/>
                </a:moveTo>
                <a:cubicBezTo>
                  <a:pt x="44" y="32"/>
                  <a:pt x="42" y="34"/>
                  <a:pt x="39" y="36"/>
                </a:cubicBezTo>
                <a:cubicBezTo>
                  <a:pt x="39" y="50"/>
                  <a:pt x="39" y="50"/>
                  <a:pt x="39" y="50"/>
                </a:cubicBezTo>
                <a:cubicBezTo>
                  <a:pt x="39" y="50"/>
                  <a:pt x="39" y="50"/>
                  <a:pt x="38" y="50"/>
                </a:cubicBezTo>
                <a:cubicBezTo>
                  <a:pt x="24" y="58"/>
                  <a:pt x="24" y="58"/>
                  <a:pt x="24" y="58"/>
                </a:cubicBezTo>
                <a:cubicBezTo>
                  <a:pt x="24" y="59"/>
                  <a:pt x="24" y="59"/>
                  <a:pt x="24" y="59"/>
                </a:cubicBezTo>
                <a:cubicBezTo>
                  <a:pt x="24" y="59"/>
                  <a:pt x="23" y="58"/>
                  <a:pt x="23" y="58"/>
                </a:cubicBezTo>
                <a:cubicBezTo>
                  <a:pt x="21" y="56"/>
                  <a:pt x="21" y="56"/>
                  <a:pt x="21" y="56"/>
                </a:cubicBezTo>
                <a:cubicBezTo>
                  <a:pt x="21" y="56"/>
                  <a:pt x="20" y="55"/>
                  <a:pt x="21" y="55"/>
                </a:cubicBezTo>
                <a:cubicBezTo>
                  <a:pt x="24" y="45"/>
                  <a:pt x="24" y="45"/>
                  <a:pt x="24" y="45"/>
                </a:cubicBezTo>
                <a:cubicBezTo>
                  <a:pt x="14" y="35"/>
                  <a:pt x="14" y="35"/>
                  <a:pt x="14" y="35"/>
                </a:cubicBezTo>
                <a:cubicBezTo>
                  <a:pt x="4" y="38"/>
                  <a:pt x="4" y="38"/>
                  <a:pt x="4" y="38"/>
                </a:cubicBezTo>
                <a:cubicBezTo>
                  <a:pt x="4" y="38"/>
                  <a:pt x="3" y="38"/>
                  <a:pt x="3" y="38"/>
                </a:cubicBezTo>
                <a:cubicBezTo>
                  <a:pt x="3" y="38"/>
                  <a:pt x="3" y="38"/>
                  <a:pt x="3" y="38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5"/>
                  <a:pt x="0" y="34"/>
                  <a:pt x="0" y="34"/>
                </a:cubicBezTo>
                <a:cubicBezTo>
                  <a:pt x="8" y="20"/>
                  <a:pt x="8" y="20"/>
                  <a:pt x="8" y="20"/>
                </a:cubicBezTo>
                <a:cubicBezTo>
                  <a:pt x="8" y="20"/>
                  <a:pt x="9" y="20"/>
                  <a:pt x="9" y="20"/>
                </a:cubicBezTo>
                <a:cubicBezTo>
                  <a:pt x="23" y="19"/>
                  <a:pt x="23" y="19"/>
                  <a:pt x="23" y="19"/>
                </a:cubicBezTo>
                <a:cubicBezTo>
                  <a:pt x="25" y="17"/>
                  <a:pt x="27" y="14"/>
                  <a:pt x="29" y="12"/>
                </a:cubicBezTo>
                <a:cubicBezTo>
                  <a:pt x="38" y="3"/>
                  <a:pt x="45" y="0"/>
                  <a:pt x="57" y="0"/>
                </a:cubicBezTo>
                <a:cubicBezTo>
                  <a:pt x="58" y="0"/>
                  <a:pt x="58" y="1"/>
                  <a:pt x="58" y="1"/>
                </a:cubicBezTo>
                <a:cubicBezTo>
                  <a:pt x="58" y="13"/>
                  <a:pt x="55" y="21"/>
                  <a:pt x="46" y="30"/>
                </a:cubicBezTo>
                <a:close/>
                <a:moveTo>
                  <a:pt x="47" y="8"/>
                </a:moveTo>
                <a:cubicBezTo>
                  <a:pt x="45" y="8"/>
                  <a:pt x="43" y="10"/>
                  <a:pt x="43" y="12"/>
                </a:cubicBezTo>
                <a:cubicBezTo>
                  <a:pt x="43" y="14"/>
                  <a:pt x="45" y="15"/>
                  <a:pt x="47" y="15"/>
                </a:cubicBezTo>
                <a:cubicBezTo>
                  <a:pt x="49" y="15"/>
                  <a:pt x="50" y="14"/>
                  <a:pt x="50" y="12"/>
                </a:cubicBezTo>
                <a:cubicBezTo>
                  <a:pt x="50" y="10"/>
                  <a:pt x="49" y="8"/>
                  <a:pt x="47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Freeform 145"/>
          <p:cNvSpPr>
            <a:spLocks/>
          </p:cNvSpPr>
          <p:nvPr/>
        </p:nvSpPr>
        <p:spPr bwMode="auto">
          <a:xfrm>
            <a:off x="3698063" y="4539363"/>
            <a:ext cx="461064" cy="397586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Freeform 146"/>
          <p:cNvSpPr>
            <a:spLocks noEditPoints="1"/>
          </p:cNvSpPr>
          <p:nvPr/>
        </p:nvSpPr>
        <p:spPr bwMode="auto">
          <a:xfrm>
            <a:off x="3023712" y="6269240"/>
            <a:ext cx="461064" cy="504500"/>
          </a:xfrm>
          <a:custGeom>
            <a:avLst/>
            <a:gdLst/>
            <a:ahLst/>
            <a:cxnLst>
              <a:cxn ang="0">
                <a:pos x="49" y="42"/>
              </a:cxn>
              <a:cxn ang="0">
                <a:pos x="33" y="58"/>
              </a:cxn>
              <a:cxn ang="0">
                <a:pos x="33" y="46"/>
              </a:cxn>
              <a:cxn ang="0">
                <a:pos x="31" y="45"/>
              </a:cxn>
              <a:cxn ang="0">
                <a:pos x="31" y="58"/>
              </a:cxn>
              <a:cxn ang="0">
                <a:pos x="14" y="42"/>
              </a:cxn>
              <a:cxn ang="0">
                <a:pos x="1" y="33"/>
              </a:cxn>
              <a:cxn ang="0">
                <a:pos x="3" y="31"/>
              </a:cxn>
              <a:cxn ang="0">
                <a:pos x="4" y="31"/>
              </a:cxn>
              <a:cxn ang="0">
                <a:pos x="4" y="7"/>
              </a:cxn>
              <a:cxn ang="0">
                <a:pos x="9" y="0"/>
              </a:cxn>
              <a:cxn ang="0">
                <a:pos x="54" y="0"/>
              </a:cxn>
              <a:cxn ang="0">
                <a:pos x="60" y="7"/>
              </a:cxn>
              <a:cxn ang="0">
                <a:pos x="60" y="31"/>
              </a:cxn>
              <a:cxn ang="0">
                <a:pos x="61" y="31"/>
              </a:cxn>
              <a:cxn ang="0">
                <a:pos x="63" y="33"/>
              </a:cxn>
              <a:cxn ang="0">
                <a:pos x="49" y="42"/>
              </a:cxn>
              <a:cxn ang="0">
                <a:pos x="57" y="9"/>
              </a:cxn>
              <a:cxn ang="0">
                <a:pos x="52" y="4"/>
              </a:cxn>
              <a:cxn ang="0">
                <a:pos x="12" y="4"/>
              </a:cxn>
              <a:cxn ang="0">
                <a:pos x="7" y="9"/>
              </a:cxn>
              <a:cxn ang="0">
                <a:pos x="7" y="33"/>
              </a:cxn>
              <a:cxn ang="0">
                <a:pos x="27" y="37"/>
              </a:cxn>
              <a:cxn ang="0">
                <a:pos x="30" y="38"/>
              </a:cxn>
              <a:cxn ang="0">
                <a:pos x="30" y="38"/>
              </a:cxn>
              <a:cxn ang="0">
                <a:pos x="33" y="40"/>
              </a:cxn>
              <a:cxn ang="0">
                <a:pos x="37" y="37"/>
              </a:cxn>
              <a:cxn ang="0">
                <a:pos x="57" y="33"/>
              </a:cxn>
              <a:cxn ang="0">
                <a:pos x="57" y="9"/>
              </a:cxn>
              <a:cxn ang="0">
                <a:pos x="23" y="34"/>
              </a:cxn>
              <a:cxn ang="0">
                <a:pos x="16" y="27"/>
              </a:cxn>
              <a:cxn ang="0">
                <a:pos x="23" y="20"/>
              </a:cxn>
              <a:cxn ang="0">
                <a:pos x="31" y="27"/>
              </a:cxn>
              <a:cxn ang="0">
                <a:pos x="23" y="34"/>
              </a:cxn>
              <a:cxn ang="0">
                <a:pos x="41" y="34"/>
              </a:cxn>
              <a:cxn ang="0">
                <a:pos x="33" y="27"/>
              </a:cxn>
              <a:cxn ang="0">
                <a:pos x="41" y="20"/>
              </a:cxn>
              <a:cxn ang="0">
                <a:pos x="49" y="27"/>
              </a:cxn>
              <a:cxn ang="0">
                <a:pos x="41" y="34"/>
              </a:cxn>
            </a:cxnLst>
            <a:rect l="0" t="0" r="r" b="b"/>
            <a:pathLst>
              <a:path w="64" h="70">
                <a:moveTo>
                  <a:pt x="49" y="42"/>
                </a:moveTo>
                <a:cubicBezTo>
                  <a:pt x="56" y="66"/>
                  <a:pt x="32" y="70"/>
                  <a:pt x="33" y="58"/>
                </a:cubicBezTo>
                <a:cubicBezTo>
                  <a:pt x="33" y="58"/>
                  <a:pt x="33" y="51"/>
                  <a:pt x="33" y="46"/>
                </a:cubicBezTo>
                <a:cubicBezTo>
                  <a:pt x="32" y="46"/>
                  <a:pt x="32" y="46"/>
                  <a:pt x="31" y="45"/>
                </a:cubicBezTo>
                <a:cubicBezTo>
                  <a:pt x="31" y="51"/>
                  <a:pt x="31" y="58"/>
                  <a:pt x="31" y="58"/>
                </a:cubicBezTo>
                <a:cubicBezTo>
                  <a:pt x="31" y="70"/>
                  <a:pt x="7" y="66"/>
                  <a:pt x="14" y="42"/>
                </a:cubicBezTo>
                <a:cubicBezTo>
                  <a:pt x="7" y="39"/>
                  <a:pt x="3" y="36"/>
                  <a:pt x="1" y="33"/>
                </a:cubicBezTo>
                <a:cubicBezTo>
                  <a:pt x="0" y="31"/>
                  <a:pt x="1" y="29"/>
                  <a:pt x="3" y="31"/>
                </a:cubicBezTo>
                <a:cubicBezTo>
                  <a:pt x="3" y="31"/>
                  <a:pt x="3" y="31"/>
                  <a:pt x="4" y="31"/>
                </a:cubicBezTo>
                <a:cubicBezTo>
                  <a:pt x="4" y="7"/>
                  <a:pt x="4" y="7"/>
                  <a:pt x="4" y="7"/>
                </a:cubicBezTo>
                <a:cubicBezTo>
                  <a:pt x="4" y="3"/>
                  <a:pt x="6" y="0"/>
                  <a:pt x="9" y="0"/>
                </a:cubicBezTo>
                <a:cubicBezTo>
                  <a:pt x="54" y="0"/>
                  <a:pt x="54" y="0"/>
                  <a:pt x="54" y="0"/>
                </a:cubicBezTo>
                <a:cubicBezTo>
                  <a:pt x="57" y="0"/>
                  <a:pt x="60" y="3"/>
                  <a:pt x="60" y="7"/>
                </a:cubicBezTo>
                <a:cubicBezTo>
                  <a:pt x="60" y="31"/>
                  <a:pt x="60" y="31"/>
                  <a:pt x="60" y="31"/>
                </a:cubicBezTo>
                <a:cubicBezTo>
                  <a:pt x="60" y="31"/>
                  <a:pt x="60" y="31"/>
                  <a:pt x="61" y="31"/>
                </a:cubicBezTo>
                <a:cubicBezTo>
                  <a:pt x="63" y="29"/>
                  <a:pt x="64" y="31"/>
                  <a:pt x="63" y="33"/>
                </a:cubicBezTo>
                <a:cubicBezTo>
                  <a:pt x="60" y="36"/>
                  <a:pt x="56" y="39"/>
                  <a:pt x="49" y="42"/>
                </a:cubicBezTo>
                <a:close/>
                <a:moveTo>
                  <a:pt x="57" y="9"/>
                </a:moveTo>
                <a:cubicBezTo>
                  <a:pt x="57" y="5"/>
                  <a:pt x="56" y="4"/>
                  <a:pt x="52" y="4"/>
                </a:cubicBezTo>
                <a:cubicBezTo>
                  <a:pt x="12" y="4"/>
                  <a:pt x="12" y="4"/>
                  <a:pt x="12" y="4"/>
                </a:cubicBezTo>
                <a:cubicBezTo>
                  <a:pt x="8" y="4"/>
                  <a:pt x="7" y="5"/>
                  <a:pt x="7" y="9"/>
                </a:cubicBezTo>
                <a:cubicBezTo>
                  <a:pt x="7" y="33"/>
                  <a:pt x="7" y="33"/>
                  <a:pt x="7" y="33"/>
                </a:cubicBezTo>
                <a:cubicBezTo>
                  <a:pt x="15" y="38"/>
                  <a:pt x="23" y="37"/>
                  <a:pt x="27" y="37"/>
                </a:cubicBezTo>
                <a:cubicBezTo>
                  <a:pt x="28" y="37"/>
                  <a:pt x="29" y="37"/>
                  <a:pt x="30" y="38"/>
                </a:cubicBezTo>
                <a:cubicBezTo>
                  <a:pt x="30" y="38"/>
                  <a:pt x="30" y="38"/>
                  <a:pt x="30" y="38"/>
                </a:cubicBezTo>
                <a:cubicBezTo>
                  <a:pt x="31" y="39"/>
                  <a:pt x="32" y="39"/>
                  <a:pt x="33" y="40"/>
                </a:cubicBezTo>
                <a:cubicBezTo>
                  <a:pt x="33" y="38"/>
                  <a:pt x="34" y="37"/>
                  <a:pt x="37" y="37"/>
                </a:cubicBezTo>
                <a:cubicBezTo>
                  <a:pt x="41" y="37"/>
                  <a:pt x="48" y="38"/>
                  <a:pt x="57" y="33"/>
                </a:cubicBezTo>
                <a:lnTo>
                  <a:pt x="57" y="9"/>
                </a:lnTo>
                <a:close/>
                <a:moveTo>
                  <a:pt x="23" y="34"/>
                </a:moveTo>
                <a:cubicBezTo>
                  <a:pt x="19" y="34"/>
                  <a:pt x="16" y="31"/>
                  <a:pt x="16" y="27"/>
                </a:cubicBezTo>
                <a:cubicBezTo>
                  <a:pt x="16" y="23"/>
                  <a:pt x="19" y="20"/>
                  <a:pt x="23" y="20"/>
                </a:cubicBezTo>
                <a:cubicBezTo>
                  <a:pt x="27" y="20"/>
                  <a:pt x="31" y="23"/>
                  <a:pt x="31" y="27"/>
                </a:cubicBezTo>
                <a:cubicBezTo>
                  <a:pt x="31" y="31"/>
                  <a:pt x="27" y="34"/>
                  <a:pt x="23" y="34"/>
                </a:cubicBezTo>
                <a:close/>
                <a:moveTo>
                  <a:pt x="41" y="34"/>
                </a:moveTo>
                <a:cubicBezTo>
                  <a:pt x="37" y="34"/>
                  <a:pt x="33" y="31"/>
                  <a:pt x="33" y="27"/>
                </a:cubicBezTo>
                <a:cubicBezTo>
                  <a:pt x="33" y="23"/>
                  <a:pt x="37" y="20"/>
                  <a:pt x="41" y="20"/>
                </a:cubicBezTo>
                <a:cubicBezTo>
                  <a:pt x="45" y="20"/>
                  <a:pt x="49" y="23"/>
                  <a:pt x="49" y="27"/>
                </a:cubicBezTo>
                <a:cubicBezTo>
                  <a:pt x="49" y="31"/>
                  <a:pt x="45" y="34"/>
                  <a:pt x="41" y="34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Freeform 175"/>
          <p:cNvSpPr>
            <a:spLocks noEditPoints="1"/>
          </p:cNvSpPr>
          <p:nvPr/>
        </p:nvSpPr>
        <p:spPr bwMode="auto">
          <a:xfrm>
            <a:off x="8753200" y="4527670"/>
            <a:ext cx="417633" cy="420973"/>
          </a:xfrm>
          <a:custGeom>
            <a:avLst/>
            <a:gdLst/>
            <a:ahLst/>
            <a:cxnLst>
              <a:cxn ang="0">
                <a:pos x="11" y="57"/>
              </a:cxn>
              <a:cxn ang="0">
                <a:pos x="8" y="58"/>
              </a:cxn>
              <a:cxn ang="0">
                <a:pos x="5" y="57"/>
              </a:cxn>
              <a:cxn ang="0">
                <a:pos x="1" y="53"/>
              </a:cxn>
              <a:cxn ang="0">
                <a:pos x="0" y="50"/>
              </a:cxn>
              <a:cxn ang="0">
                <a:pos x="1" y="47"/>
              </a:cxn>
              <a:cxn ang="0">
                <a:pos x="25" y="22"/>
              </a:cxn>
              <a:cxn ang="0">
                <a:pos x="35" y="33"/>
              </a:cxn>
              <a:cxn ang="0">
                <a:pos x="11" y="57"/>
              </a:cxn>
              <a:cxn ang="0">
                <a:pos x="10" y="45"/>
              </a:cxn>
              <a:cxn ang="0">
                <a:pos x="8" y="48"/>
              </a:cxn>
              <a:cxn ang="0">
                <a:pos x="10" y="50"/>
              </a:cxn>
              <a:cxn ang="0">
                <a:pos x="12" y="48"/>
              </a:cxn>
              <a:cxn ang="0">
                <a:pos x="10" y="45"/>
              </a:cxn>
              <a:cxn ang="0">
                <a:pos x="57" y="21"/>
              </a:cxn>
              <a:cxn ang="0">
                <a:pos x="42" y="32"/>
              </a:cxn>
              <a:cxn ang="0">
                <a:pos x="26" y="16"/>
              </a:cxn>
              <a:cxn ang="0">
                <a:pos x="42" y="0"/>
              </a:cxn>
              <a:cxn ang="0">
                <a:pos x="50" y="2"/>
              </a:cxn>
              <a:cxn ang="0">
                <a:pos x="51" y="3"/>
              </a:cxn>
              <a:cxn ang="0">
                <a:pos x="50" y="4"/>
              </a:cxn>
              <a:cxn ang="0">
                <a:pos x="40" y="10"/>
              </a:cxn>
              <a:cxn ang="0">
                <a:pos x="40" y="18"/>
              </a:cxn>
              <a:cxn ang="0">
                <a:pos x="47" y="22"/>
              </a:cxn>
              <a:cxn ang="0">
                <a:pos x="57" y="16"/>
              </a:cxn>
              <a:cxn ang="0">
                <a:pos x="58" y="17"/>
              </a:cxn>
              <a:cxn ang="0">
                <a:pos x="57" y="21"/>
              </a:cxn>
            </a:cxnLst>
            <a:rect l="0" t="0" r="r" b="b"/>
            <a:pathLst>
              <a:path w="58" h="58">
                <a:moveTo>
                  <a:pt x="11" y="57"/>
                </a:moveTo>
                <a:cubicBezTo>
                  <a:pt x="10" y="58"/>
                  <a:pt x="9" y="58"/>
                  <a:pt x="8" y="58"/>
                </a:cubicBezTo>
                <a:cubicBezTo>
                  <a:pt x="7" y="58"/>
                  <a:pt x="6" y="58"/>
                  <a:pt x="5" y="57"/>
                </a:cubicBezTo>
                <a:cubicBezTo>
                  <a:pt x="1" y="53"/>
                  <a:pt x="1" y="53"/>
                  <a:pt x="1" y="53"/>
                </a:cubicBezTo>
                <a:cubicBezTo>
                  <a:pt x="0" y="52"/>
                  <a:pt x="0" y="51"/>
                  <a:pt x="0" y="50"/>
                </a:cubicBezTo>
                <a:cubicBezTo>
                  <a:pt x="0" y="49"/>
                  <a:pt x="0" y="47"/>
                  <a:pt x="1" y="47"/>
                </a:cubicBezTo>
                <a:cubicBezTo>
                  <a:pt x="25" y="22"/>
                  <a:pt x="25" y="22"/>
                  <a:pt x="25" y="22"/>
                </a:cubicBezTo>
                <a:cubicBezTo>
                  <a:pt x="27" y="27"/>
                  <a:pt x="31" y="31"/>
                  <a:pt x="35" y="33"/>
                </a:cubicBezTo>
                <a:lnTo>
                  <a:pt x="11" y="57"/>
                </a:lnTo>
                <a:close/>
                <a:moveTo>
                  <a:pt x="10" y="45"/>
                </a:moveTo>
                <a:cubicBezTo>
                  <a:pt x="9" y="45"/>
                  <a:pt x="8" y="46"/>
                  <a:pt x="8" y="48"/>
                </a:cubicBezTo>
                <a:cubicBezTo>
                  <a:pt x="8" y="49"/>
                  <a:pt x="9" y="50"/>
                  <a:pt x="10" y="50"/>
                </a:cubicBezTo>
                <a:cubicBezTo>
                  <a:pt x="11" y="50"/>
                  <a:pt x="12" y="49"/>
                  <a:pt x="12" y="48"/>
                </a:cubicBezTo>
                <a:cubicBezTo>
                  <a:pt x="12" y="46"/>
                  <a:pt x="11" y="45"/>
                  <a:pt x="10" y="45"/>
                </a:cubicBezTo>
                <a:close/>
                <a:moveTo>
                  <a:pt x="57" y="21"/>
                </a:moveTo>
                <a:cubicBezTo>
                  <a:pt x="55" y="27"/>
                  <a:pt x="49" y="32"/>
                  <a:pt x="42" y="32"/>
                </a:cubicBezTo>
                <a:cubicBezTo>
                  <a:pt x="33" y="32"/>
                  <a:pt x="26" y="24"/>
                  <a:pt x="26" y="16"/>
                </a:cubicBezTo>
                <a:cubicBezTo>
                  <a:pt x="26" y="7"/>
                  <a:pt x="33" y="0"/>
                  <a:pt x="42" y="0"/>
                </a:cubicBezTo>
                <a:cubicBezTo>
                  <a:pt x="45" y="0"/>
                  <a:pt x="48" y="0"/>
                  <a:pt x="50" y="2"/>
                </a:cubicBezTo>
                <a:cubicBezTo>
                  <a:pt x="51" y="2"/>
                  <a:pt x="51" y="2"/>
                  <a:pt x="51" y="3"/>
                </a:cubicBezTo>
                <a:cubicBezTo>
                  <a:pt x="51" y="3"/>
                  <a:pt x="51" y="4"/>
                  <a:pt x="50" y="4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8"/>
                  <a:pt x="40" y="18"/>
                  <a:pt x="40" y="18"/>
                </a:cubicBezTo>
                <a:cubicBezTo>
                  <a:pt x="47" y="22"/>
                  <a:pt x="47" y="22"/>
                  <a:pt x="47" y="22"/>
                </a:cubicBezTo>
                <a:cubicBezTo>
                  <a:pt x="48" y="21"/>
                  <a:pt x="56" y="16"/>
                  <a:pt x="57" y="16"/>
                </a:cubicBezTo>
                <a:cubicBezTo>
                  <a:pt x="58" y="16"/>
                  <a:pt x="58" y="16"/>
                  <a:pt x="58" y="17"/>
                </a:cubicBezTo>
                <a:cubicBezTo>
                  <a:pt x="58" y="18"/>
                  <a:pt x="58" y="20"/>
                  <a:pt x="57" y="2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3"/>
          <p:cNvSpPr txBox="1"/>
          <p:nvPr/>
        </p:nvSpPr>
        <p:spPr>
          <a:xfrm>
            <a:off x="1244799" y="5176825"/>
            <a:ext cx="176915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4"/>
          <p:cNvSpPr txBox="1"/>
          <p:nvPr/>
        </p:nvSpPr>
        <p:spPr>
          <a:xfrm>
            <a:off x="1757203" y="4903577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23"/>
          <p:cNvSpPr txBox="1"/>
          <p:nvPr/>
        </p:nvSpPr>
        <p:spPr>
          <a:xfrm>
            <a:off x="1757202" y="3631153"/>
            <a:ext cx="1792645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24"/>
          <p:cNvSpPr txBox="1"/>
          <p:nvPr/>
        </p:nvSpPr>
        <p:spPr>
          <a:xfrm>
            <a:off x="2293094" y="3357905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5496765" y="2206552"/>
            <a:ext cx="1867862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5802319" y="1933304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23"/>
          <p:cNvSpPr txBox="1"/>
          <p:nvPr/>
        </p:nvSpPr>
        <p:spPr>
          <a:xfrm>
            <a:off x="8887138" y="3326010"/>
            <a:ext cx="1862717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8887138" y="3052762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23"/>
          <p:cNvSpPr txBox="1"/>
          <p:nvPr/>
        </p:nvSpPr>
        <p:spPr>
          <a:xfrm>
            <a:off x="9885837" y="5260398"/>
            <a:ext cx="1788343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9885837" y="4987150"/>
            <a:ext cx="1256754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33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0"/>
                            </p:stCondLst>
                            <p:childTnLst>
                              <p:par>
                                <p:cTn id="8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0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000"/>
                            </p:stCondLst>
                            <p:childTnLst>
                              <p:par>
                                <p:cTn id="12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000"/>
                            </p:stCondLst>
                            <p:childTnLst>
                              <p:par>
                                <p:cTn id="1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6E1940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</a:t>
            </a:r>
            <a:r>
              <a:rPr lang="en-US" altLang="zh-CN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3600" dirty="0" smtClean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节</a:t>
            </a:r>
            <a:endParaRPr lang="zh-CN" altLang="en-US" sz="3600" dirty="0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0124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0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rgbClr val="B8306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rgbClr val="B8306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1262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8" grpId="0"/>
      <p:bldP spid="9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7830" y="1336677"/>
            <a:ext cx="8280920" cy="517545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1328566"/>
            <a:ext cx="5245872" cy="17116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799" y="4482475"/>
            <a:ext cx="3384327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812799" y="5034806"/>
            <a:ext cx="3384328" cy="129266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162176" y="1630415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82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0" grpId="0" animBg="1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98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17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 48"/>
          <p:cNvGrpSpPr/>
          <p:nvPr/>
        </p:nvGrpSpPr>
        <p:grpSpPr>
          <a:xfrm>
            <a:off x="2164344" y="3016086"/>
            <a:ext cx="2125014" cy="2127155"/>
            <a:chOff x="2100442" y="2703636"/>
            <a:chExt cx="2379753" cy="2382151"/>
          </a:xfrm>
          <a:solidFill>
            <a:schemeClr val="accent3"/>
          </a:solidFill>
        </p:grpSpPr>
        <p:sp>
          <p:nvSpPr>
            <p:cNvPr id="50" name="Block Arc 49"/>
            <p:cNvSpPr/>
            <p:nvPr/>
          </p:nvSpPr>
          <p:spPr>
            <a:xfrm flipH="1">
              <a:off x="2100442" y="2706034"/>
              <a:ext cx="2379753" cy="2379753"/>
            </a:xfrm>
            <a:prstGeom prst="blockArc">
              <a:avLst>
                <a:gd name="adj1" fmla="val 1507847"/>
                <a:gd name="adj2" fmla="val 16214381"/>
                <a:gd name="adj3" fmla="val 1673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Oval 50"/>
            <p:cNvSpPr/>
            <p:nvPr/>
          </p:nvSpPr>
          <p:spPr>
            <a:xfrm>
              <a:off x="3092477" y="2703636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lvl="0"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lang="en-US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2549094" y="3402976"/>
            <a:ext cx="1355514" cy="1355514"/>
            <a:chOff x="2531315" y="3136907"/>
            <a:chExt cx="1518008" cy="1518008"/>
          </a:xfrm>
          <a:solidFill>
            <a:schemeClr val="accent4"/>
          </a:solidFill>
        </p:grpSpPr>
        <p:sp>
          <p:nvSpPr>
            <p:cNvPr id="53" name="Block Arc 52"/>
            <p:cNvSpPr/>
            <p:nvPr/>
          </p:nvSpPr>
          <p:spPr>
            <a:xfrm flipH="1">
              <a:off x="2531315" y="3136907"/>
              <a:ext cx="1518008" cy="1518008"/>
            </a:xfrm>
            <a:prstGeom prst="blockArc">
              <a:avLst>
                <a:gd name="adj1" fmla="val 3403980"/>
                <a:gd name="adj2" fmla="val 16177562"/>
                <a:gd name="adj3" fmla="val 2640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53"/>
            <p:cNvSpPr/>
            <p:nvPr/>
          </p:nvSpPr>
          <p:spPr>
            <a:xfrm>
              <a:off x="3092477" y="3136907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1777453" y="2629194"/>
            <a:ext cx="2898796" cy="2900940"/>
            <a:chOff x="1667173" y="2270364"/>
            <a:chExt cx="3246294" cy="3248695"/>
          </a:xfrm>
          <a:solidFill>
            <a:schemeClr val="accent2"/>
          </a:solidFill>
        </p:grpSpPr>
        <p:sp>
          <p:nvSpPr>
            <p:cNvPr id="56" name="Block Arc 55"/>
            <p:cNvSpPr/>
            <p:nvPr/>
          </p:nvSpPr>
          <p:spPr>
            <a:xfrm flipH="1">
              <a:off x="1667173" y="2272765"/>
              <a:ext cx="3246294" cy="3246294"/>
            </a:xfrm>
            <a:prstGeom prst="blockArc">
              <a:avLst>
                <a:gd name="adj1" fmla="val 20754075"/>
                <a:gd name="adj2" fmla="val 16203514"/>
                <a:gd name="adj3" fmla="val 12311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Oval 56"/>
            <p:cNvSpPr/>
            <p:nvPr/>
          </p:nvSpPr>
          <p:spPr>
            <a:xfrm>
              <a:off x="3092477" y="2270364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lang="en-US" sz="142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393771" y="2247654"/>
            <a:ext cx="3666159" cy="3666159"/>
            <a:chOff x="1237496" y="1843088"/>
            <a:chExt cx="4105646" cy="4105646"/>
          </a:xfrm>
          <a:solidFill>
            <a:srgbClr val="118CE7"/>
          </a:solidFill>
        </p:grpSpPr>
        <p:sp>
          <p:nvSpPr>
            <p:cNvPr id="59" name="Block Arc 58"/>
            <p:cNvSpPr/>
            <p:nvPr/>
          </p:nvSpPr>
          <p:spPr>
            <a:xfrm flipH="1">
              <a:off x="1237496" y="1843088"/>
              <a:ext cx="4105646" cy="4105646"/>
            </a:xfrm>
            <a:prstGeom prst="blockArc">
              <a:avLst>
                <a:gd name="adj1" fmla="val 19362231"/>
                <a:gd name="adj2" fmla="val 16212586"/>
                <a:gd name="adj3" fmla="val 9872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endParaRPr lang="en-US" sz="1524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Oval 59"/>
            <p:cNvSpPr/>
            <p:nvPr/>
          </p:nvSpPr>
          <p:spPr>
            <a:xfrm>
              <a:off x="3092477" y="1843088"/>
              <a:ext cx="400383" cy="40038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AU" sz="1429" dirty="0" smtClean="0">
                  <a:solidFill>
                    <a:srgbClr val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lang="en-AU" sz="1429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1" name="Text Placeholder 32"/>
          <p:cNvSpPr txBox="1">
            <a:spLocks/>
          </p:cNvSpPr>
          <p:nvPr/>
        </p:nvSpPr>
        <p:spPr>
          <a:xfrm>
            <a:off x="5927335" y="2437179"/>
            <a:ext cx="5451914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33"/>
          <p:cNvSpPr txBox="1">
            <a:spLocks/>
          </p:cNvSpPr>
          <p:nvPr/>
        </p:nvSpPr>
        <p:spPr>
          <a:xfrm>
            <a:off x="5915129" y="2112760"/>
            <a:ext cx="1454485" cy="268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988271" y="3378135"/>
            <a:ext cx="523082" cy="5230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AU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33"/>
          <p:cNvSpPr txBox="1">
            <a:spLocks/>
          </p:cNvSpPr>
          <p:nvPr/>
        </p:nvSpPr>
        <p:spPr>
          <a:xfrm>
            <a:off x="6571563" y="3469775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988269" y="4049935"/>
            <a:ext cx="523082" cy="5230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33"/>
          <p:cNvSpPr txBox="1">
            <a:spLocks/>
          </p:cNvSpPr>
          <p:nvPr/>
        </p:nvSpPr>
        <p:spPr>
          <a:xfrm>
            <a:off x="6571563" y="4138737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5973532" y="4721735"/>
            <a:ext cx="523082" cy="5230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lvl="0" algn="ctr">
              <a:lnSpc>
                <a:spcPct val="120000"/>
              </a:lnSpc>
            </a:pPr>
            <a:r>
              <a:rPr lang="en-AU" sz="1429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429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33"/>
          <p:cNvSpPr txBox="1">
            <a:spLocks/>
          </p:cNvSpPr>
          <p:nvPr/>
        </p:nvSpPr>
        <p:spPr>
          <a:xfrm>
            <a:off x="6571563" y="4785386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973532" y="5393534"/>
            <a:ext cx="523082" cy="5230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29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429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 Placeholder 33"/>
          <p:cNvSpPr txBox="1">
            <a:spLocks/>
          </p:cNvSpPr>
          <p:nvPr/>
        </p:nvSpPr>
        <p:spPr>
          <a:xfrm>
            <a:off x="6571563" y="5432034"/>
            <a:ext cx="1054811" cy="23621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AU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2236405" y="23111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2236405" y="2677937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2236405" y="3064228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2236405" y="3435982"/>
            <a:ext cx="718146" cy="2585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6571563" y="375458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3"/>
          <p:cNvSpPr txBox="1">
            <a:spLocks/>
          </p:cNvSpPr>
          <p:nvPr/>
        </p:nvSpPr>
        <p:spPr>
          <a:xfrm>
            <a:off x="6571563" y="4423549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6571563" y="5070198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3"/>
          <p:cNvSpPr txBox="1">
            <a:spLocks/>
          </p:cNvSpPr>
          <p:nvPr/>
        </p:nvSpPr>
        <p:spPr>
          <a:xfrm>
            <a:off x="6571563" y="5716847"/>
            <a:ext cx="4790940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541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 animBg="1"/>
      <p:bldP spid="70" grpId="0"/>
      <p:bldP spid="72" grpId="0"/>
      <p:bldP spid="73" grpId="0"/>
      <p:bldP spid="74" grpId="0"/>
      <p:bldP spid="75" grpId="0"/>
      <p:bldP spid="28" grpId="0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5"/>
              </a:solidFill>
            </a:endParaRPr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012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384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5277247" y="2611226"/>
            <a:ext cx="812760" cy="3661051"/>
            <a:chOff x="5208587" y="1749425"/>
            <a:chExt cx="887413" cy="3997325"/>
          </a:xfrm>
          <a:solidFill>
            <a:schemeClr val="accent5"/>
          </a:solidFill>
        </p:grpSpPr>
        <p:sp>
          <p:nvSpPr>
            <p:cNvPr id="22" name="Freeform 31"/>
            <p:cNvSpPr>
              <a:spLocks/>
            </p:cNvSpPr>
            <p:nvPr/>
          </p:nvSpPr>
          <p:spPr bwMode="auto">
            <a:xfrm>
              <a:off x="5208587" y="2590800"/>
              <a:ext cx="887413" cy="3155950"/>
            </a:xfrm>
            <a:custGeom>
              <a:avLst/>
              <a:gdLst>
                <a:gd name="T0" fmla="*/ 278 w 278"/>
                <a:gd name="T1" fmla="*/ 152 h 991"/>
                <a:gd name="T2" fmla="*/ 278 w 278"/>
                <a:gd name="T3" fmla="*/ 0 h 991"/>
                <a:gd name="T4" fmla="*/ 191 w 278"/>
                <a:gd name="T5" fmla="*/ 0 h 991"/>
                <a:gd name="T6" fmla="*/ 0 w 278"/>
                <a:gd name="T7" fmla="*/ 189 h 991"/>
                <a:gd name="T8" fmla="*/ 0 w 278"/>
                <a:gd name="T9" fmla="*/ 190 h 991"/>
                <a:gd name="T10" fmla="*/ 0 w 278"/>
                <a:gd name="T11" fmla="*/ 454 h 991"/>
                <a:gd name="T12" fmla="*/ 46 w 278"/>
                <a:gd name="T13" fmla="*/ 501 h 991"/>
                <a:gd name="T14" fmla="*/ 93 w 278"/>
                <a:gd name="T15" fmla="*/ 454 h 991"/>
                <a:gd name="T16" fmla="*/ 93 w 278"/>
                <a:gd name="T17" fmla="*/ 401 h 991"/>
                <a:gd name="T18" fmla="*/ 93 w 278"/>
                <a:gd name="T19" fmla="*/ 356 h 991"/>
                <a:gd name="T20" fmla="*/ 93 w 278"/>
                <a:gd name="T21" fmla="*/ 210 h 991"/>
                <a:gd name="T22" fmla="*/ 111 w 278"/>
                <a:gd name="T23" fmla="*/ 191 h 991"/>
                <a:gd name="T24" fmla="*/ 129 w 278"/>
                <a:gd name="T25" fmla="*/ 210 h 991"/>
                <a:gd name="T26" fmla="*/ 129 w 278"/>
                <a:gd name="T27" fmla="*/ 372 h 991"/>
                <a:gd name="T28" fmla="*/ 129 w 278"/>
                <a:gd name="T29" fmla="*/ 401 h 991"/>
                <a:gd name="T30" fmla="*/ 129 w 278"/>
                <a:gd name="T31" fmla="*/ 498 h 991"/>
                <a:gd name="T32" fmla="*/ 129 w 278"/>
                <a:gd name="T33" fmla="*/ 533 h 991"/>
                <a:gd name="T34" fmla="*/ 129 w 278"/>
                <a:gd name="T35" fmla="*/ 932 h 991"/>
                <a:gd name="T36" fmla="*/ 188 w 278"/>
                <a:gd name="T37" fmla="*/ 991 h 991"/>
                <a:gd name="T38" fmla="*/ 247 w 278"/>
                <a:gd name="T39" fmla="*/ 932 h 991"/>
                <a:gd name="T40" fmla="*/ 247 w 278"/>
                <a:gd name="T41" fmla="*/ 533 h 991"/>
                <a:gd name="T42" fmla="*/ 278 w 278"/>
                <a:gd name="T43" fmla="*/ 533 h 991"/>
                <a:gd name="T44" fmla="*/ 278 w 278"/>
                <a:gd name="T45" fmla="*/ 436 h 991"/>
                <a:gd name="T46" fmla="*/ 278 w 278"/>
                <a:gd name="T47" fmla="*/ 152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8" h="991">
                  <a:moveTo>
                    <a:pt x="278" y="152"/>
                  </a:moveTo>
                  <a:cubicBezTo>
                    <a:pt x="278" y="0"/>
                    <a:pt x="278" y="0"/>
                    <a:pt x="278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86" y="0"/>
                    <a:pt x="1" y="85"/>
                    <a:pt x="0" y="189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0" y="454"/>
                    <a:pt x="0" y="454"/>
                    <a:pt x="0" y="454"/>
                  </a:cubicBezTo>
                  <a:cubicBezTo>
                    <a:pt x="0" y="480"/>
                    <a:pt x="21" y="501"/>
                    <a:pt x="46" y="501"/>
                  </a:cubicBezTo>
                  <a:cubicBezTo>
                    <a:pt x="72" y="501"/>
                    <a:pt x="93" y="480"/>
                    <a:pt x="93" y="454"/>
                  </a:cubicBezTo>
                  <a:cubicBezTo>
                    <a:pt x="93" y="401"/>
                    <a:pt x="93" y="401"/>
                    <a:pt x="93" y="401"/>
                  </a:cubicBezTo>
                  <a:cubicBezTo>
                    <a:pt x="93" y="356"/>
                    <a:pt x="93" y="356"/>
                    <a:pt x="93" y="356"/>
                  </a:cubicBezTo>
                  <a:cubicBezTo>
                    <a:pt x="93" y="210"/>
                    <a:pt x="93" y="210"/>
                    <a:pt x="93" y="210"/>
                  </a:cubicBezTo>
                  <a:cubicBezTo>
                    <a:pt x="93" y="200"/>
                    <a:pt x="101" y="191"/>
                    <a:pt x="111" y="191"/>
                  </a:cubicBezTo>
                  <a:cubicBezTo>
                    <a:pt x="121" y="191"/>
                    <a:pt x="129" y="200"/>
                    <a:pt x="129" y="210"/>
                  </a:cubicBezTo>
                  <a:cubicBezTo>
                    <a:pt x="129" y="372"/>
                    <a:pt x="129" y="372"/>
                    <a:pt x="129" y="372"/>
                  </a:cubicBezTo>
                  <a:cubicBezTo>
                    <a:pt x="129" y="401"/>
                    <a:pt x="129" y="401"/>
                    <a:pt x="129" y="401"/>
                  </a:cubicBezTo>
                  <a:cubicBezTo>
                    <a:pt x="129" y="498"/>
                    <a:pt x="129" y="498"/>
                    <a:pt x="129" y="498"/>
                  </a:cubicBezTo>
                  <a:cubicBezTo>
                    <a:pt x="129" y="533"/>
                    <a:pt x="129" y="533"/>
                    <a:pt x="129" y="533"/>
                  </a:cubicBezTo>
                  <a:cubicBezTo>
                    <a:pt x="129" y="932"/>
                    <a:pt x="129" y="932"/>
                    <a:pt x="129" y="932"/>
                  </a:cubicBezTo>
                  <a:cubicBezTo>
                    <a:pt x="129" y="965"/>
                    <a:pt x="156" y="991"/>
                    <a:pt x="188" y="991"/>
                  </a:cubicBezTo>
                  <a:cubicBezTo>
                    <a:pt x="221" y="991"/>
                    <a:pt x="247" y="965"/>
                    <a:pt x="247" y="932"/>
                  </a:cubicBezTo>
                  <a:cubicBezTo>
                    <a:pt x="247" y="533"/>
                    <a:pt x="247" y="533"/>
                    <a:pt x="247" y="533"/>
                  </a:cubicBezTo>
                  <a:cubicBezTo>
                    <a:pt x="278" y="533"/>
                    <a:pt x="278" y="533"/>
                    <a:pt x="278" y="533"/>
                  </a:cubicBezTo>
                  <a:cubicBezTo>
                    <a:pt x="278" y="436"/>
                    <a:pt x="278" y="436"/>
                    <a:pt x="278" y="436"/>
                  </a:cubicBezTo>
                  <a:lnTo>
                    <a:pt x="278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32"/>
            <p:cNvSpPr>
              <a:spLocks/>
            </p:cNvSpPr>
            <p:nvPr/>
          </p:nvSpPr>
          <p:spPr bwMode="auto">
            <a:xfrm>
              <a:off x="5738812" y="1749425"/>
              <a:ext cx="357188" cy="712788"/>
            </a:xfrm>
            <a:custGeom>
              <a:avLst/>
              <a:gdLst>
                <a:gd name="T0" fmla="*/ 112 w 112"/>
                <a:gd name="T1" fmla="*/ 224 h 224"/>
                <a:gd name="T2" fmla="*/ 112 w 112"/>
                <a:gd name="T3" fmla="*/ 0 h 224"/>
                <a:gd name="T4" fmla="*/ 0 w 112"/>
                <a:gd name="T5" fmla="*/ 112 h 224"/>
                <a:gd name="T6" fmla="*/ 112 w 112"/>
                <a:gd name="T7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224"/>
                  </a:moveTo>
                  <a:cubicBezTo>
                    <a:pt x="112" y="0"/>
                    <a:pt x="112" y="0"/>
                    <a:pt x="112" y="0"/>
                  </a:cubicBezTo>
                  <a:cubicBezTo>
                    <a:pt x="50" y="0"/>
                    <a:pt x="0" y="50"/>
                    <a:pt x="0" y="112"/>
                  </a:cubicBezTo>
                  <a:cubicBezTo>
                    <a:pt x="0" y="173"/>
                    <a:pt x="50" y="224"/>
                    <a:pt x="112" y="2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solidFill>
                  <a:srgbClr val="118C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5" name="Freeform 34"/>
          <p:cNvSpPr>
            <a:spLocks/>
          </p:cNvSpPr>
          <p:nvPr/>
        </p:nvSpPr>
        <p:spPr bwMode="auto">
          <a:xfrm>
            <a:off x="6180151" y="5793926"/>
            <a:ext cx="346041" cy="478351"/>
          </a:xfrm>
          <a:custGeom>
            <a:avLst/>
            <a:gdLst>
              <a:gd name="T0" fmla="*/ 0 w 118"/>
              <a:gd name="T1" fmla="*/ 105 h 164"/>
              <a:gd name="T2" fmla="*/ 59 w 118"/>
              <a:gd name="T3" fmla="*/ 164 h 164"/>
              <a:gd name="T4" fmla="*/ 118 w 118"/>
              <a:gd name="T5" fmla="*/ 105 h 164"/>
              <a:gd name="T6" fmla="*/ 118 w 118"/>
              <a:gd name="T7" fmla="*/ 0 h 164"/>
              <a:gd name="T8" fmla="*/ 0 w 118"/>
              <a:gd name="T9" fmla="*/ 0 h 164"/>
              <a:gd name="T10" fmla="*/ 0 w 118"/>
              <a:gd name="T11" fmla="*/ 105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8" h="164">
                <a:moveTo>
                  <a:pt x="0" y="105"/>
                </a:moveTo>
                <a:cubicBezTo>
                  <a:pt x="0" y="138"/>
                  <a:pt x="26" y="164"/>
                  <a:pt x="59" y="164"/>
                </a:cubicBezTo>
                <a:cubicBezTo>
                  <a:pt x="91" y="164"/>
                  <a:pt x="118" y="138"/>
                  <a:pt x="118" y="105"/>
                </a:cubicBezTo>
                <a:cubicBezTo>
                  <a:pt x="118" y="0"/>
                  <a:pt x="118" y="0"/>
                  <a:pt x="118" y="0"/>
                </a:cubicBezTo>
                <a:cubicBezTo>
                  <a:pt x="0" y="0"/>
                  <a:pt x="0" y="0"/>
                  <a:pt x="0" y="0"/>
                </a:cubicBezTo>
                <a:lnTo>
                  <a:pt x="0" y="10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6090006" y="2611226"/>
            <a:ext cx="801128" cy="1214050"/>
            <a:chOff x="6096000" y="1749425"/>
            <a:chExt cx="874713" cy="1325563"/>
          </a:xfrm>
          <a:solidFill>
            <a:schemeClr val="accent4"/>
          </a:solidFill>
        </p:grpSpPr>
        <p:sp>
          <p:nvSpPr>
            <p:cNvPr id="24" name="Freeform 33"/>
            <p:cNvSpPr>
              <a:spLocks/>
            </p:cNvSpPr>
            <p:nvPr/>
          </p:nvSpPr>
          <p:spPr bwMode="auto">
            <a:xfrm>
              <a:off x="6096000" y="2590800"/>
              <a:ext cx="874713" cy="484188"/>
            </a:xfrm>
            <a:custGeom>
              <a:avLst/>
              <a:gdLst>
                <a:gd name="T0" fmla="*/ 274 w 274"/>
                <a:gd name="T1" fmla="*/ 152 h 152"/>
                <a:gd name="T2" fmla="*/ 87 w 274"/>
                <a:gd name="T3" fmla="*/ 0 h 152"/>
                <a:gd name="T4" fmla="*/ 0 w 274"/>
                <a:gd name="T5" fmla="*/ 0 h 152"/>
                <a:gd name="T6" fmla="*/ 0 w 274"/>
                <a:gd name="T7" fmla="*/ 152 h 152"/>
                <a:gd name="T8" fmla="*/ 274 w 274"/>
                <a:gd name="T9" fmla="*/ 15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152">
                  <a:moveTo>
                    <a:pt x="274" y="152"/>
                  </a:moveTo>
                  <a:cubicBezTo>
                    <a:pt x="256" y="65"/>
                    <a:pt x="179" y="0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52"/>
                    <a:pt x="0" y="152"/>
                    <a:pt x="0" y="152"/>
                  </a:cubicBezTo>
                  <a:lnTo>
                    <a:pt x="274" y="15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5"/>
            <p:cNvSpPr>
              <a:spLocks/>
            </p:cNvSpPr>
            <p:nvPr/>
          </p:nvSpPr>
          <p:spPr bwMode="auto">
            <a:xfrm>
              <a:off x="6096000" y="1749425"/>
              <a:ext cx="357188" cy="712788"/>
            </a:xfrm>
            <a:custGeom>
              <a:avLst/>
              <a:gdLst>
                <a:gd name="T0" fmla="*/ 112 w 112"/>
                <a:gd name="T1" fmla="*/ 112 h 224"/>
                <a:gd name="T2" fmla="*/ 0 w 112"/>
                <a:gd name="T3" fmla="*/ 0 h 224"/>
                <a:gd name="T4" fmla="*/ 0 w 112"/>
                <a:gd name="T5" fmla="*/ 224 h 224"/>
                <a:gd name="T6" fmla="*/ 112 w 112"/>
                <a:gd name="T7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2" h="224">
                  <a:moveTo>
                    <a:pt x="112" y="112"/>
                  </a:moveTo>
                  <a:cubicBezTo>
                    <a:pt x="112" y="50"/>
                    <a:pt x="62" y="0"/>
                    <a:pt x="0" y="0"/>
                  </a:cubicBezTo>
                  <a:cubicBezTo>
                    <a:pt x="0" y="224"/>
                    <a:pt x="0" y="224"/>
                    <a:pt x="0" y="224"/>
                  </a:cubicBezTo>
                  <a:cubicBezTo>
                    <a:pt x="62" y="224"/>
                    <a:pt x="112" y="173"/>
                    <a:pt x="112" y="1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36"/>
          <p:cNvSpPr>
            <a:spLocks/>
          </p:cNvSpPr>
          <p:nvPr/>
        </p:nvSpPr>
        <p:spPr bwMode="auto">
          <a:xfrm>
            <a:off x="6090006" y="3825275"/>
            <a:ext cx="812760" cy="827299"/>
          </a:xfrm>
          <a:custGeom>
            <a:avLst/>
            <a:gdLst>
              <a:gd name="T0" fmla="*/ 0 w 278"/>
              <a:gd name="T1" fmla="*/ 284 h 284"/>
              <a:gd name="T2" fmla="*/ 149 w 278"/>
              <a:gd name="T3" fmla="*/ 284 h 284"/>
              <a:gd name="T4" fmla="*/ 149 w 278"/>
              <a:gd name="T5" fmla="*/ 249 h 284"/>
              <a:gd name="T6" fmla="*/ 149 w 278"/>
              <a:gd name="T7" fmla="*/ 220 h 284"/>
              <a:gd name="T8" fmla="*/ 149 w 278"/>
              <a:gd name="T9" fmla="*/ 58 h 284"/>
              <a:gd name="T10" fmla="*/ 167 w 278"/>
              <a:gd name="T11" fmla="*/ 39 h 284"/>
              <a:gd name="T12" fmla="*/ 185 w 278"/>
              <a:gd name="T13" fmla="*/ 58 h 284"/>
              <a:gd name="T14" fmla="*/ 185 w 278"/>
              <a:gd name="T15" fmla="*/ 204 h 284"/>
              <a:gd name="T16" fmla="*/ 185 w 278"/>
              <a:gd name="T17" fmla="*/ 249 h 284"/>
              <a:gd name="T18" fmla="*/ 185 w 278"/>
              <a:gd name="T19" fmla="*/ 284 h 284"/>
              <a:gd name="T20" fmla="*/ 278 w 278"/>
              <a:gd name="T21" fmla="*/ 284 h 284"/>
              <a:gd name="T22" fmla="*/ 278 w 278"/>
              <a:gd name="T23" fmla="*/ 38 h 284"/>
              <a:gd name="T24" fmla="*/ 278 w 278"/>
              <a:gd name="T25" fmla="*/ 37 h 284"/>
              <a:gd name="T26" fmla="*/ 274 w 278"/>
              <a:gd name="T27" fmla="*/ 0 h 284"/>
              <a:gd name="T28" fmla="*/ 0 w 278"/>
              <a:gd name="T29" fmla="*/ 0 h 284"/>
              <a:gd name="T30" fmla="*/ 0 w 278"/>
              <a:gd name="T31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78" h="284">
                <a:moveTo>
                  <a:pt x="0" y="284"/>
                </a:moveTo>
                <a:cubicBezTo>
                  <a:pt x="149" y="284"/>
                  <a:pt x="149" y="284"/>
                  <a:pt x="149" y="284"/>
                </a:cubicBezTo>
                <a:cubicBezTo>
                  <a:pt x="149" y="249"/>
                  <a:pt x="149" y="249"/>
                  <a:pt x="149" y="249"/>
                </a:cubicBezTo>
                <a:cubicBezTo>
                  <a:pt x="149" y="220"/>
                  <a:pt x="149" y="220"/>
                  <a:pt x="149" y="220"/>
                </a:cubicBezTo>
                <a:cubicBezTo>
                  <a:pt x="149" y="58"/>
                  <a:pt x="149" y="58"/>
                  <a:pt x="149" y="58"/>
                </a:cubicBezTo>
                <a:cubicBezTo>
                  <a:pt x="149" y="48"/>
                  <a:pt x="157" y="39"/>
                  <a:pt x="167" y="39"/>
                </a:cubicBezTo>
                <a:cubicBezTo>
                  <a:pt x="177" y="39"/>
                  <a:pt x="185" y="48"/>
                  <a:pt x="185" y="58"/>
                </a:cubicBezTo>
                <a:cubicBezTo>
                  <a:pt x="185" y="204"/>
                  <a:pt x="185" y="204"/>
                  <a:pt x="185" y="204"/>
                </a:cubicBezTo>
                <a:cubicBezTo>
                  <a:pt x="185" y="249"/>
                  <a:pt x="185" y="249"/>
                  <a:pt x="185" y="249"/>
                </a:cubicBezTo>
                <a:cubicBezTo>
                  <a:pt x="185" y="284"/>
                  <a:pt x="185" y="284"/>
                  <a:pt x="185" y="284"/>
                </a:cubicBezTo>
                <a:cubicBezTo>
                  <a:pt x="278" y="284"/>
                  <a:pt x="278" y="284"/>
                  <a:pt x="278" y="284"/>
                </a:cubicBezTo>
                <a:cubicBezTo>
                  <a:pt x="278" y="38"/>
                  <a:pt x="278" y="38"/>
                  <a:pt x="278" y="38"/>
                </a:cubicBezTo>
                <a:cubicBezTo>
                  <a:pt x="278" y="38"/>
                  <a:pt x="278" y="38"/>
                  <a:pt x="278" y="37"/>
                </a:cubicBezTo>
                <a:cubicBezTo>
                  <a:pt x="278" y="25"/>
                  <a:pt x="277" y="12"/>
                  <a:pt x="274" y="0"/>
                </a:cubicBezTo>
                <a:cubicBezTo>
                  <a:pt x="0" y="0"/>
                  <a:pt x="0" y="0"/>
                  <a:pt x="0" y="0"/>
                </a:cubicBezTo>
                <a:lnTo>
                  <a:pt x="0" y="28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090006" y="4652574"/>
            <a:ext cx="812760" cy="1141353"/>
            <a:chOff x="6096000" y="3978275"/>
            <a:chExt cx="887413" cy="1246188"/>
          </a:xfrm>
        </p:grpSpPr>
        <p:sp>
          <p:nvSpPr>
            <p:cNvPr id="28" name="Freeform 37"/>
            <p:cNvSpPr>
              <a:spLocks/>
            </p:cNvSpPr>
            <p:nvPr/>
          </p:nvSpPr>
          <p:spPr bwMode="auto">
            <a:xfrm>
              <a:off x="6096000" y="3978275"/>
              <a:ext cx="476250" cy="1246188"/>
            </a:xfrm>
            <a:custGeom>
              <a:avLst/>
              <a:gdLst>
                <a:gd name="T0" fmla="*/ 300 w 300"/>
                <a:gd name="T1" fmla="*/ 125 h 785"/>
                <a:gd name="T2" fmla="*/ 300 w 300"/>
                <a:gd name="T3" fmla="*/ 0 h 785"/>
                <a:gd name="T4" fmla="*/ 0 w 300"/>
                <a:gd name="T5" fmla="*/ 0 h 785"/>
                <a:gd name="T6" fmla="*/ 0 w 300"/>
                <a:gd name="T7" fmla="*/ 195 h 785"/>
                <a:gd name="T8" fmla="*/ 62 w 300"/>
                <a:gd name="T9" fmla="*/ 195 h 785"/>
                <a:gd name="T10" fmla="*/ 62 w 300"/>
                <a:gd name="T11" fmla="*/ 785 h 785"/>
                <a:gd name="T12" fmla="*/ 300 w 300"/>
                <a:gd name="T13" fmla="*/ 785 h 785"/>
                <a:gd name="T14" fmla="*/ 300 w 300"/>
                <a:gd name="T15" fmla="*/ 195 h 785"/>
                <a:gd name="T16" fmla="*/ 300 w 300"/>
                <a:gd name="T17" fmla="*/ 125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0" h="785">
                  <a:moveTo>
                    <a:pt x="300" y="125"/>
                  </a:moveTo>
                  <a:lnTo>
                    <a:pt x="300" y="0"/>
                  </a:lnTo>
                  <a:lnTo>
                    <a:pt x="0" y="0"/>
                  </a:lnTo>
                  <a:lnTo>
                    <a:pt x="0" y="195"/>
                  </a:lnTo>
                  <a:lnTo>
                    <a:pt x="62" y="195"/>
                  </a:lnTo>
                  <a:lnTo>
                    <a:pt x="62" y="785"/>
                  </a:lnTo>
                  <a:lnTo>
                    <a:pt x="300" y="785"/>
                  </a:lnTo>
                  <a:lnTo>
                    <a:pt x="300" y="195"/>
                  </a:lnTo>
                  <a:lnTo>
                    <a:pt x="300" y="12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38"/>
            <p:cNvSpPr>
              <a:spLocks/>
            </p:cNvSpPr>
            <p:nvPr/>
          </p:nvSpPr>
          <p:spPr bwMode="auto">
            <a:xfrm>
              <a:off x="6686550" y="3978275"/>
              <a:ext cx="296863" cy="207963"/>
            </a:xfrm>
            <a:custGeom>
              <a:avLst/>
              <a:gdLst>
                <a:gd name="T0" fmla="*/ 0 w 93"/>
                <a:gd name="T1" fmla="*/ 18 h 65"/>
                <a:gd name="T2" fmla="*/ 47 w 93"/>
                <a:gd name="T3" fmla="*/ 65 h 65"/>
                <a:gd name="T4" fmla="*/ 93 w 93"/>
                <a:gd name="T5" fmla="*/ 18 h 65"/>
                <a:gd name="T6" fmla="*/ 93 w 93"/>
                <a:gd name="T7" fmla="*/ 0 h 65"/>
                <a:gd name="T8" fmla="*/ 0 w 93"/>
                <a:gd name="T9" fmla="*/ 0 h 65"/>
                <a:gd name="T10" fmla="*/ 0 w 93"/>
                <a:gd name="T11" fmla="*/ 1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65">
                  <a:moveTo>
                    <a:pt x="0" y="18"/>
                  </a:moveTo>
                  <a:cubicBezTo>
                    <a:pt x="0" y="44"/>
                    <a:pt x="21" y="65"/>
                    <a:pt x="47" y="65"/>
                  </a:cubicBezTo>
                  <a:cubicBezTo>
                    <a:pt x="72" y="65"/>
                    <a:pt x="93" y="44"/>
                    <a:pt x="93" y="18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8759795" y="3670645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8759795" y="3955860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759795" y="4583997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32"/>
          <p:cNvSpPr txBox="1">
            <a:spLocks/>
          </p:cNvSpPr>
          <p:nvPr/>
        </p:nvSpPr>
        <p:spPr>
          <a:xfrm>
            <a:off x="8759795" y="4869213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9795" y="5456391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2"/>
          <p:cNvSpPr txBox="1">
            <a:spLocks/>
          </p:cNvSpPr>
          <p:nvPr/>
        </p:nvSpPr>
        <p:spPr>
          <a:xfrm>
            <a:off x="8759795" y="574160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7916284" y="3694726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22%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7916284" y="4608078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7916284" y="5480472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11%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8759795" y="2752173"/>
            <a:ext cx="2586793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32"/>
          <p:cNvSpPr txBox="1">
            <a:spLocks/>
          </p:cNvSpPr>
          <p:nvPr/>
        </p:nvSpPr>
        <p:spPr>
          <a:xfrm>
            <a:off x="8759795" y="3037387"/>
            <a:ext cx="2586793" cy="537278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7916284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27%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2819492" y="2956844"/>
            <a:ext cx="1771374" cy="2585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32"/>
          <p:cNvSpPr txBox="1">
            <a:spLocks/>
          </p:cNvSpPr>
          <p:nvPr/>
        </p:nvSpPr>
        <p:spPr>
          <a:xfrm>
            <a:off x="1975980" y="3574667"/>
            <a:ext cx="2614886" cy="1223161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975980" y="2776255"/>
            <a:ext cx="626341" cy="626341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AU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59" name="Rounded Rectangle 58"/>
          <p:cNvSpPr/>
          <p:nvPr/>
        </p:nvSpPr>
        <p:spPr>
          <a:xfrm>
            <a:off x="1952669" y="4093183"/>
            <a:ext cx="2638198" cy="2089336"/>
          </a:xfrm>
          <a:prstGeom prst="roundRect">
            <a:avLst>
              <a:gd name="adj" fmla="val 0"/>
            </a:avLst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64858" rIns="164858"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>
          <a:xfrm flipH="1">
            <a:off x="6891133" y="3037387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H="1">
            <a:off x="7193950" y="4017477"/>
            <a:ext cx="5583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H="1">
            <a:off x="7079750" y="4912022"/>
            <a:ext cx="672518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H="1">
            <a:off x="6891133" y="5793926"/>
            <a:ext cx="861135" cy="0"/>
          </a:xfrm>
          <a:prstGeom prst="straightConnector1">
            <a:avLst/>
          </a:prstGeom>
          <a:ln w="12700">
            <a:solidFill>
              <a:schemeClr val="bg1">
                <a:lumMod val="75000"/>
              </a:schemeClr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495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30" grpId="0"/>
      <p:bldP spid="31" grpId="0"/>
      <p:bldP spid="32" grpId="0"/>
      <p:bldP spid="33" grpId="0"/>
      <p:bldP spid="38" grpId="0"/>
      <p:bldP spid="41" grpId="0"/>
      <p:bldP spid="43" grpId="0" animBg="1"/>
      <p:bldP spid="45" grpId="0" animBg="1"/>
      <p:bldP spid="47" grpId="0" animBg="1"/>
      <p:bldP spid="49" grpId="0"/>
      <p:bldP spid="50" grpId="0"/>
      <p:bldP spid="51" grpId="0" animBg="1"/>
      <p:bldP spid="56" grpId="0"/>
      <p:bldP spid="57" grpId="0"/>
      <p:bldP spid="58" grpId="0" animBg="1"/>
      <p:bldP spid="5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250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4"/>
          <p:cNvGrpSpPr/>
          <p:nvPr/>
        </p:nvGrpSpPr>
        <p:grpSpPr>
          <a:xfrm rot="9900000">
            <a:off x="7611898" y="5093760"/>
            <a:ext cx="951441" cy="813426"/>
            <a:chOff x="2208213" y="4308475"/>
            <a:chExt cx="1313851" cy="1123184"/>
          </a:xfrm>
          <a:solidFill>
            <a:schemeClr val="accent4"/>
          </a:solidFill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1"/>
          <p:cNvGrpSpPr/>
          <p:nvPr/>
        </p:nvGrpSpPr>
        <p:grpSpPr>
          <a:xfrm rot="17100000">
            <a:off x="4173320" y="5044968"/>
            <a:ext cx="951515" cy="813366"/>
            <a:chOff x="2208213" y="4308475"/>
            <a:chExt cx="1313851" cy="1123184"/>
          </a:xfrm>
          <a:solidFill>
            <a:schemeClr val="accent3"/>
          </a:solidFill>
        </p:grpSpPr>
        <p:sp>
          <p:nvSpPr>
            <p:cNvPr id="2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18"/>
          <p:cNvGrpSpPr/>
          <p:nvPr/>
        </p:nvGrpSpPr>
        <p:grpSpPr>
          <a:xfrm flipH="1">
            <a:off x="7522842" y="2496044"/>
            <a:ext cx="951440" cy="813426"/>
            <a:chOff x="2208213" y="4308475"/>
            <a:chExt cx="1313851" cy="1123184"/>
          </a:xfrm>
          <a:solidFill>
            <a:schemeClr val="accent2"/>
          </a:solidFill>
        </p:grpSpPr>
        <p:sp>
          <p:nvSpPr>
            <p:cNvPr id="25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14"/>
          <p:cNvGrpSpPr/>
          <p:nvPr/>
        </p:nvGrpSpPr>
        <p:grpSpPr>
          <a:xfrm>
            <a:off x="4263273" y="2496044"/>
            <a:ext cx="951441" cy="813426"/>
            <a:chOff x="2208213" y="4308475"/>
            <a:chExt cx="1313851" cy="1123184"/>
          </a:xfrm>
        </p:grpSpPr>
        <p:sp>
          <p:nvSpPr>
            <p:cNvPr id="42" name="Oval 18"/>
            <p:cNvSpPr>
              <a:spLocks noChangeArrowheads="1"/>
            </p:cNvSpPr>
            <p:nvPr/>
          </p:nvSpPr>
          <p:spPr bwMode="auto">
            <a:xfrm>
              <a:off x="2208213" y="4308475"/>
              <a:ext cx="885825" cy="889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 rot="2700000">
              <a:off x="3093668" y="5003263"/>
              <a:ext cx="330801" cy="525991"/>
            </a:xfrm>
            <a:custGeom>
              <a:avLst/>
              <a:gdLst>
                <a:gd name="T0" fmla="*/ 0 w 161"/>
                <a:gd name="T1" fmla="*/ 0 h 256"/>
                <a:gd name="T2" fmla="*/ 0 w 161"/>
                <a:gd name="T3" fmla="*/ 256 h 256"/>
                <a:gd name="T4" fmla="*/ 161 w 161"/>
                <a:gd name="T5" fmla="*/ 128 h 256"/>
                <a:gd name="T6" fmla="*/ 0 w 161"/>
                <a:gd name="T7" fmla="*/ 0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1" h="256">
                  <a:moveTo>
                    <a:pt x="0" y="0"/>
                  </a:moveTo>
                  <a:lnTo>
                    <a:pt x="0" y="256"/>
                  </a:lnTo>
                  <a:lnTo>
                    <a:pt x="161" y="1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79409" tIns="39705" rIns="79409" bIns="39705" numCol="1" anchor="t" anchorCtr="0" compatLnSpc="1">
              <a:prstTxWarp prst="textNoShape">
                <a:avLst/>
              </a:prstTxWarp>
            </a:bodyPr>
            <a:lstStyle/>
            <a:p>
              <a:endParaRPr lang="id-ID" sz="1050">
                <a:ln>
                  <a:solidFill>
                    <a:schemeClr val="bg2"/>
                  </a:solidFill>
                </a:ln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4" name="Text Placeholder 7"/>
          <p:cNvSpPr txBox="1">
            <a:spLocks/>
          </p:cNvSpPr>
          <p:nvPr/>
        </p:nvSpPr>
        <p:spPr>
          <a:xfrm>
            <a:off x="4254035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ln>
                  <a:noFill/>
                </a:ln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5" name="Text Placeholder 2"/>
          <p:cNvSpPr txBox="1">
            <a:spLocks/>
          </p:cNvSpPr>
          <p:nvPr/>
        </p:nvSpPr>
        <p:spPr>
          <a:xfrm>
            <a:off x="1964879" y="2524373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7"/>
          <p:cNvSpPr txBox="1">
            <a:spLocks/>
          </p:cNvSpPr>
          <p:nvPr/>
        </p:nvSpPr>
        <p:spPr>
          <a:xfrm>
            <a:off x="4212515" y="5330420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964879" y="5274660"/>
            <a:ext cx="2055981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7849723" y="2567853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9" name="Text Placeholder 2"/>
          <p:cNvSpPr txBox="1">
            <a:spLocks/>
          </p:cNvSpPr>
          <p:nvPr/>
        </p:nvSpPr>
        <p:spPr>
          <a:xfrm>
            <a:off x="8760114" y="2518843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7"/>
          <p:cNvSpPr txBox="1">
            <a:spLocks/>
          </p:cNvSpPr>
          <p:nvPr/>
        </p:nvSpPr>
        <p:spPr>
          <a:xfrm>
            <a:off x="7932663" y="5297155"/>
            <a:ext cx="624041" cy="484740"/>
          </a:xfrm>
          <a:prstGeom prst="rect">
            <a:avLst/>
          </a:prstGeom>
        </p:spPr>
        <p:txBody>
          <a:bodyPr vert="horz" lIns="0" tIns="90216" rIns="0" bIns="90216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966" b="1" kern="1200">
                <a:solidFill>
                  <a:schemeClr val="bg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51" name="Text Placeholder 2"/>
          <p:cNvSpPr txBox="1">
            <a:spLocks/>
          </p:cNvSpPr>
          <p:nvPr/>
        </p:nvSpPr>
        <p:spPr>
          <a:xfrm>
            <a:off x="8760114" y="5274660"/>
            <a:ext cx="2100598" cy="429605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719"/>
          <p:cNvSpPr/>
          <p:nvPr/>
        </p:nvSpPr>
        <p:spPr>
          <a:xfrm>
            <a:off x="4796125" y="3874359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44" y="21600"/>
                </a:moveTo>
                <a:lnTo>
                  <a:pt x="17863" y="16372"/>
                </a:lnTo>
                <a:lnTo>
                  <a:pt x="21600" y="11064"/>
                </a:lnTo>
                <a:cubicBezTo>
                  <a:pt x="16705" y="10632"/>
                  <a:pt x="12832" y="7246"/>
                  <a:pt x="12619" y="3093"/>
                </a:cubicBezTo>
                <a:lnTo>
                  <a:pt x="6294" y="0"/>
                </a:lnTo>
                <a:lnTo>
                  <a:pt x="0" y="3080"/>
                </a:lnTo>
                <a:cubicBezTo>
                  <a:pt x="216" y="13022"/>
                  <a:pt x="9708" y="21118"/>
                  <a:pt x="21544" y="2160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0"/>
          <p:cNvSpPr/>
          <p:nvPr/>
        </p:nvSpPr>
        <p:spPr>
          <a:xfrm>
            <a:off x="6166927" y="4188007"/>
            <a:ext cx="1870348" cy="1559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5305"/>
                </a:moveTo>
                <a:lnTo>
                  <a:pt x="3079" y="21600"/>
                </a:lnTo>
                <a:cubicBezTo>
                  <a:pt x="13022" y="21383"/>
                  <a:pt x="21117" y="11891"/>
                  <a:pt x="21600" y="57"/>
                </a:cubicBezTo>
                <a:lnTo>
                  <a:pt x="16372" y="3738"/>
                </a:lnTo>
                <a:lnTo>
                  <a:pt x="11063" y="0"/>
                </a:lnTo>
                <a:cubicBezTo>
                  <a:pt x="10631" y="4895"/>
                  <a:pt x="7245" y="8768"/>
                  <a:pt x="3093" y="8981"/>
                </a:cubicBezTo>
                <a:cubicBezTo>
                  <a:pt x="3093" y="8981"/>
                  <a:pt x="0" y="15305"/>
                  <a:pt x="0" y="15305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1"/>
          <p:cNvSpPr/>
          <p:nvPr/>
        </p:nvSpPr>
        <p:spPr>
          <a:xfrm>
            <a:off x="6468922" y="2520901"/>
            <a:ext cx="1558843" cy="187040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521"/>
                </a:moveTo>
                <a:cubicBezTo>
                  <a:pt x="21384" y="8578"/>
                  <a:pt x="11891" y="483"/>
                  <a:pt x="56" y="0"/>
                </a:cubicBezTo>
                <a:lnTo>
                  <a:pt x="3737" y="5228"/>
                </a:lnTo>
                <a:lnTo>
                  <a:pt x="0" y="10536"/>
                </a:lnTo>
                <a:cubicBezTo>
                  <a:pt x="4895" y="10968"/>
                  <a:pt x="8767" y="14353"/>
                  <a:pt x="8981" y="18507"/>
                </a:cubicBezTo>
                <a:lnTo>
                  <a:pt x="15305" y="21600"/>
                </a:lnTo>
                <a:cubicBezTo>
                  <a:pt x="15305" y="21600"/>
                  <a:pt x="21600" y="18521"/>
                  <a:pt x="21600" y="18521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22"/>
          <p:cNvSpPr/>
          <p:nvPr/>
        </p:nvSpPr>
        <p:spPr>
          <a:xfrm>
            <a:off x="4796124" y="2520903"/>
            <a:ext cx="1870348" cy="1558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294"/>
                </a:moveTo>
                <a:lnTo>
                  <a:pt x="18521" y="0"/>
                </a:lnTo>
                <a:cubicBezTo>
                  <a:pt x="8577" y="216"/>
                  <a:pt x="483" y="9708"/>
                  <a:pt x="0" y="21544"/>
                </a:cubicBezTo>
                <a:lnTo>
                  <a:pt x="5227" y="17863"/>
                </a:lnTo>
                <a:lnTo>
                  <a:pt x="10537" y="21600"/>
                </a:lnTo>
                <a:cubicBezTo>
                  <a:pt x="10969" y="16705"/>
                  <a:pt x="14354" y="12832"/>
                  <a:pt x="18507" y="12619"/>
                </a:cubicBezTo>
                <a:cubicBezTo>
                  <a:pt x="18507" y="12619"/>
                  <a:pt x="21600" y="6294"/>
                  <a:pt x="21600" y="629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9813" tIns="9813" rIns="9813" bIns="9813" anchor="ctr"/>
          <a:lstStyle/>
          <a:p>
            <a:pPr defTabSz="117754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8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7"/>
          <p:cNvSpPr txBox="1">
            <a:spLocks/>
          </p:cNvSpPr>
          <p:nvPr/>
        </p:nvSpPr>
        <p:spPr>
          <a:xfrm>
            <a:off x="5460257" y="2946309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5215688" y="4418415"/>
            <a:ext cx="503766" cy="677727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7118389" y="3236217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6874397" y="4650801"/>
            <a:ext cx="508825" cy="679618"/>
          </a:xfrm>
          <a:prstGeom prst="rect">
            <a:avLst/>
          </a:prstGeom>
        </p:spPr>
        <p:txBody>
          <a:bodyPr vert="horz" wrap="square" lIns="0" tIns="0" rIns="0" bIns="0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669" b="0" i="0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s-ES_tradnl" sz="1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10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9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0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50"/>
                            </p:stCondLst>
                            <p:childTnLst>
                              <p:par>
                                <p:cTn id="62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3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7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68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250"/>
                            </p:stCondLst>
                            <p:childTnLst>
                              <p:par>
                                <p:cTn id="70" presetID="9" presetClass="entr" presetSubtype="16" fill="hold" grpId="0" nodeType="afterEffect">
                                  <p:stCondLst>
                                    <p:cond delay="1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71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(in)">
                                      <p:cBhvr>
                                        <p:cTn id="72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1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600"/>
                            </p:stCondLst>
                            <p:childTnLst>
                              <p:par>
                                <p:cTn id="8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100"/>
                            </p:stCondLst>
                            <p:childTnLst>
                              <p:par>
                                <p:cTn id="8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600"/>
                            </p:stCondLst>
                            <p:childTnLst>
                              <p:par>
                                <p:cTn id="9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4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4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0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50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50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1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2" grpId="0" animBg="1" advAuto="0"/>
      <p:bldP spid="53" grpId="0" animBg="1" advAuto="0"/>
      <p:bldP spid="54" grpId="0" animBg="1" advAuto="0"/>
      <p:bldP spid="55" grpId="0" animBg="1" advAuto="0"/>
      <p:bldP spid="56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7" name="Group 847"/>
          <p:cNvGrpSpPr/>
          <p:nvPr/>
        </p:nvGrpSpPr>
        <p:grpSpPr>
          <a:xfrm>
            <a:off x="9597727" y="2402855"/>
            <a:ext cx="1863463" cy="3897633"/>
            <a:chOff x="0" y="-1"/>
            <a:chExt cx="4173698" cy="8729735"/>
          </a:xfrm>
        </p:grpSpPr>
        <p:sp>
          <p:nvSpPr>
            <p:cNvPr id="839" name="Shape 839"/>
            <p:cNvSpPr/>
            <p:nvPr/>
          </p:nvSpPr>
          <p:spPr>
            <a:xfrm rot="16200000">
              <a:off x="665658" y="-665659"/>
              <a:ext cx="2842381" cy="4173698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0" name="Shape 840"/>
            <p:cNvSpPr/>
            <p:nvPr/>
          </p:nvSpPr>
          <p:spPr>
            <a:xfrm>
              <a:off x="398740" y="240252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1" name="Shape 841"/>
            <p:cNvSpPr/>
            <p:nvPr/>
          </p:nvSpPr>
          <p:spPr>
            <a:xfrm>
              <a:off x="398740" y="4389510"/>
              <a:ext cx="3376217" cy="26900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2903"/>
                  </a:lnTo>
                  <a:lnTo>
                    <a:pt x="0" y="2903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3"/>
                  </a:lnTo>
                  <a:lnTo>
                    <a:pt x="13180" y="2903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2" name="Shape 842"/>
            <p:cNvSpPr/>
            <p:nvPr/>
          </p:nvSpPr>
          <p:spPr>
            <a:xfrm>
              <a:off x="398740" y="6289348"/>
              <a:ext cx="3376217" cy="24403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7" y="0"/>
                  </a:moveTo>
                  <a:lnTo>
                    <a:pt x="8173" y="3200"/>
                  </a:lnTo>
                  <a:lnTo>
                    <a:pt x="0" y="32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200"/>
                  </a:lnTo>
                  <a:lnTo>
                    <a:pt x="13180" y="3200"/>
                  </a:lnTo>
                  <a:lnTo>
                    <a:pt x="10677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3" name="Shape 843"/>
            <p:cNvSpPr/>
            <p:nvPr/>
          </p:nvSpPr>
          <p:spPr>
            <a:xfrm>
              <a:off x="1282613" y="1269574"/>
              <a:ext cx="160846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4" name="Shape 844"/>
            <p:cNvSpPr/>
            <p:nvPr/>
          </p:nvSpPr>
          <p:spPr>
            <a:xfrm>
              <a:off x="1812951" y="3217465"/>
              <a:ext cx="547792" cy="62836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22681" tIns="22681" rIns="22681" bIns="22681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45" name="Shape 845"/>
            <p:cNvSpPr/>
            <p:nvPr/>
          </p:nvSpPr>
          <p:spPr>
            <a:xfrm>
              <a:off x="1812951" y="5304395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46" name="Shape 846"/>
            <p:cNvSpPr/>
            <p:nvPr/>
          </p:nvSpPr>
          <p:spPr>
            <a:xfrm>
              <a:off x="1812951" y="7340028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56" name="Group 856"/>
          <p:cNvGrpSpPr/>
          <p:nvPr/>
        </p:nvGrpSpPr>
        <p:grpSpPr>
          <a:xfrm>
            <a:off x="7924062" y="3135746"/>
            <a:ext cx="1513061" cy="3164718"/>
            <a:chOff x="-1" y="0"/>
            <a:chExt cx="3388883" cy="7088187"/>
          </a:xfrm>
        </p:grpSpPr>
        <p:sp>
          <p:nvSpPr>
            <p:cNvPr id="848" name="Shape 848"/>
            <p:cNvSpPr/>
            <p:nvPr/>
          </p:nvSpPr>
          <p:spPr>
            <a:xfrm rot="16200000">
              <a:off x="540489" y="-540490"/>
              <a:ext cx="2307904" cy="3388883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9" name="Shape 849"/>
            <p:cNvSpPr/>
            <p:nvPr/>
          </p:nvSpPr>
          <p:spPr>
            <a:xfrm>
              <a:off x="323762" y="1951031"/>
              <a:ext cx="2741216" cy="21840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0" name="Shape 850"/>
            <p:cNvSpPr/>
            <p:nvPr/>
          </p:nvSpPr>
          <p:spPr>
            <a:xfrm>
              <a:off x="323762" y="3564390"/>
              <a:ext cx="2741216" cy="21840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2901"/>
                  </a:lnTo>
                  <a:lnTo>
                    <a:pt x="0" y="2901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1"/>
                  </a:lnTo>
                  <a:lnTo>
                    <a:pt x="13181" y="2901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1" name="Shape 851"/>
            <p:cNvSpPr/>
            <p:nvPr/>
          </p:nvSpPr>
          <p:spPr>
            <a:xfrm>
              <a:off x="323762" y="5106986"/>
              <a:ext cx="2741216" cy="19812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2" y="3198"/>
                  </a:lnTo>
                  <a:lnTo>
                    <a:pt x="0" y="3198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8"/>
                  </a:lnTo>
                  <a:lnTo>
                    <a:pt x="13181" y="3198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2" name="Shape 852"/>
            <p:cNvSpPr/>
            <p:nvPr/>
          </p:nvSpPr>
          <p:spPr>
            <a:xfrm>
              <a:off x="890207" y="1086218"/>
              <a:ext cx="1608467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3" name="Shape 853"/>
            <p:cNvSpPr/>
            <p:nvPr/>
          </p:nvSpPr>
          <p:spPr>
            <a:xfrm>
              <a:off x="1478281" y="2691643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54" name="Shape 854"/>
            <p:cNvSpPr/>
            <p:nvPr/>
          </p:nvSpPr>
          <p:spPr>
            <a:xfrm>
              <a:off x="1478281" y="4333512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55" name="Shape 855"/>
            <p:cNvSpPr/>
            <p:nvPr/>
          </p:nvSpPr>
          <p:spPr>
            <a:xfrm>
              <a:off x="1478281" y="5975384"/>
              <a:ext cx="445200" cy="52576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5" name="Group 865"/>
          <p:cNvGrpSpPr/>
          <p:nvPr/>
        </p:nvGrpSpPr>
        <p:grpSpPr>
          <a:xfrm>
            <a:off x="6598223" y="3878747"/>
            <a:ext cx="1165236" cy="2437151"/>
            <a:chOff x="-1" y="0"/>
            <a:chExt cx="2609839" cy="5458615"/>
          </a:xfrm>
        </p:grpSpPr>
        <p:sp>
          <p:nvSpPr>
            <p:cNvPr id="857" name="Shape 857"/>
            <p:cNvSpPr/>
            <p:nvPr/>
          </p:nvSpPr>
          <p:spPr>
            <a:xfrm rot="16200000">
              <a:off x="416240" y="-416241"/>
              <a:ext cx="1777358" cy="2609839"/>
            </a:xfrm>
            <a:prstGeom prst="rightArrow">
              <a:avLst>
                <a:gd name="adj1" fmla="val 81119"/>
                <a:gd name="adj2" fmla="val 465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8" name="Shape 858"/>
            <p:cNvSpPr/>
            <p:nvPr/>
          </p:nvSpPr>
          <p:spPr>
            <a:xfrm>
              <a:off x="249335" y="1502569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9" name="Shape 859"/>
            <p:cNvSpPr/>
            <p:nvPr/>
          </p:nvSpPr>
          <p:spPr>
            <a:xfrm>
              <a:off x="249335" y="2745046"/>
              <a:ext cx="2110979" cy="16819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2900"/>
                  </a:lnTo>
                  <a:lnTo>
                    <a:pt x="0" y="2900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2900"/>
                  </a:lnTo>
                  <a:lnTo>
                    <a:pt x="13182" y="2900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0" name="Shape 860"/>
            <p:cNvSpPr/>
            <p:nvPr/>
          </p:nvSpPr>
          <p:spPr>
            <a:xfrm>
              <a:off x="249335" y="3933026"/>
              <a:ext cx="2110979" cy="15255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676" y="0"/>
                  </a:moveTo>
                  <a:lnTo>
                    <a:pt x="8175" y="3197"/>
                  </a:lnTo>
                  <a:lnTo>
                    <a:pt x="0" y="3197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3197"/>
                  </a:lnTo>
                  <a:lnTo>
                    <a:pt x="13182" y="3197"/>
                  </a:lnTo>
                  <a:lnTo>
                    <a:pt x="10676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1" name="Shape 861"/>
            <p:cNvSpPr/>
            <p:nvPr/>
          </p:nvSpPr>
          <p:spPr>
            <a:xfrm>
              <a:off x="501383" y="727935"/>
              <a:ext cx="160846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0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文字内容</a:t>
              </a:r>
              <a:endParaRPr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2" name="Shape 862"/>
            <p:cNvSpPr/>
            <p:nvPr/>
          </p:nvSpPr>
          <p:spPr>
            <a:xfrm>
              <a:off x="1047038" y="204955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863" name="Shape 863"/>
            <p:cNvSpPr/>
            <p:nvPr/>
          </p:nvSpPr>
          <p:spPr>
            <a:xfrm>
              <a:off x="1047038" y="3307819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864" name="Shape 864"/>
            <p:cNvSpPr/>
            <p:nvPr/>
          </p:nvSpPr>
          <p:spPr>
            <a:xfrm>
              <a:off x="1047038" y="4566078"/>
              <a:ext cx="445200" cy="52576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68" name="Group 868"/>
          <p:cNvGrpSpPr/>
          <p:nvPr/>
        </p:nvGrpSpPr>
        <p:grpSpPr>
          <a:xfrm>
            <a:off x="1544180" y="2153398"/>
            <a:ext cx="8053546" cy="745791"/>
            <a:chOff x="0" y="72235"/>
            <a:chExt cx="19498693" cy="1670386"/>
          </a:xfrm>
        </p:grpSpPr>
        <p:sp>
          <p:nvSpPr>
            <p:cNvPr id="866" name="Shape 866"/>
            <p:cNvSpPr/>
            <p:nvPr/>
          </p:nvSpPr>
          <p:spPr>
            <a:xfrm>
              <a:off x="5280" y="72235"/>
              <a:ext cx="4748146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7" name="Shape 867"/>
            <p:cNvSpPr/>
            <p:nvPr/>
          </p:nvSpPr>
          <p:spPr>
            <a:xfrm>
              <a:off x="0" y="749968"/>
              <a:ext cx="19498693" cy="99265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1" name="Group 871"/>
          <p:cNvGrpSpPr/>
          <p:nvPr/>
        </p:nvGrpSpPr>
        <p:grpSpPr>
          <a:xfrm>
            <a:off x="1543476" y="3264890"/>
            <a:ext cx="5054747" cy="893524"/>
            <a:chOff x="-1704" y="72235"/>
            <a:chExt cx="12238204" cy="2001271"/>
          </a:xfrm>
        </p:grpSpPr>
        <p:sp>
          <p:nvSpPr>
            <p:cNvPr id="869" name="Shape 869"/>
            <p:cNvSpPr/>
            <p:nvPr/>
          </p:nvSpPr>
          <p:spPr>
            <a:xfrm>
              <a:off x="-1704" y="72235"/>
              <a:ext cx="4748143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0" name="Shape 870"/>
            <p:cNvSpPr/>
            <p:nvPr/>
          </p:nvSpPr>
          <p:spPr>
            <a:xfrm>
              <a:off x="0" y="419083"/>
              <a:ext cx="12236500" cy="165442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74" name="Group 874"/>
          <p:cNvGrpSpPr/>
          <p:nvPr/>
        </p:nvGrpSpPr>
        <p:grpSpPr>
          <a:xfrm>
            <a:off x="1543477" y="4376380"/>
            <a:ext cx="4682820" cy="813312"/>
            <a:chOff x="-1704" y="72233"/>
            <a:chExt cx="11337721" cy="1821613"/>
          </a:xfrm>
        </p:grpSpPr>
        <p:sp>
          <p:nvSpPr>
            <p:cNvPr id="872" name="Shape 872"/>
            <p:cNvSpPr/>
            <p:nvPr/>
          </p:nvSpPr>
          <p:spPr>
            <a:xfrm>
              <a:off x="-1704" y="72233"/>
              <a:ext cx="4748143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 defTabSz="817244">
                <a:defRPr sz="297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3" name="Shape 873"/>
            <p:cNvSpPr/>
            <p:nvPr/>
          </p:nvSpPr>
          <p:spPr>
            <a:xfrm>
              <a:off x="-2" y="598746"/>
              <a:ext cx="11336019" cy="12951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2120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7" grpId="0" advAuto="0"/>
      <p:bldP spid="856" grpId="0" advAuto="0"/>
      <p:bldP spid="865" grpId="0" advAuto="0"/>
      <p:bldP spid="868" grpId="0" advAuto="0"/>
      <p:bldP spid="871" grpId="0" advAuto="0"/>
      <p:bldP spid="874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562248"/>
            <a:ext cx="12858750" cy="13717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>
            <p:custDataLst>
              <p:tags r:id="rId2"/>
            </p:custDataLst>
          </p:nvPr>
        </p:nvSpPr>
        <p:spPr>
          <a:xfrm>
            <a:off x="5775350" y="2463929"/>
            <a:ext cx="1308050" cy="923330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</a:t>
            </a:r>
            <a:r>
              <a:rPr lang="en-US" altLang="zh-CN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art</a:t>
            </a:r>
            <a:endParaRPr lang="zh-CN" altLang="en-US" sz="25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2" name="文本框 1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5775350" y="2008535"/>
            <a:ext cx="130805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 </a:t>
            </a:r>
            <a:r>
              <a:rPr lang="en-US" altLang="zh-CN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r>
              <a:rPr lang="zh-CN" altLang="en-US" sz="36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节</a:t>
            </a:r>
            <a:endParaRPr lang="zh-CN" altLang="en-US" sz="3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53" name="文本框 1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4332647" y="3422116"/>
            <a:ext cx="1442703" cy="1557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0124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0124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标题 5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5775350" y="3891781"/>
            <a:ext cx="3686398" cy="553998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zh-CN" altLang="en-US" kern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7" name="文本占位符 6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5775350" y="4468986"/>
            <a:ext cx="3686398" cy="221599"/>
          </a:xfrm>
          <a:prstGeom prst="rect">
            <a:avLst/>
          </a:prstGeom>
          <a:noFill/>
        </p:spPr>
        <p:txBody>
          <a:bodyPr wrap="square" lIns="0" tIns="0" rIns="0" bIns="0" anchor="t" anchorCtr="0">
            <a:spAutoFit/>
          </a:bodyPr>
          <a:lstStyle>
            <a:lvl1pPr indent="0" algn="ctr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aseline="0">
                <a:solidFill>
                  <a:schemeClr val="bg1">
                    <a:lumMod val="50000"/>
                  </a:schemeClr>
                </a:solidFill>
              </a:defRPr>
            </a:lvl1pPr>
            <a:lvl2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inden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>
              <a:defRPr/>
            </a:pPr>
            <a:r>
              <a:rPr lang="en-US" altLang="zh-CN" kern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en-US" altLang="zh-CN" kern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1428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2052" grpId="0"/>
      <p:bldP spid="2053" grpId="0"/>
      <p:bldP spid="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39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2073564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5211921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2275783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712098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72252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570120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580542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512428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522850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5368421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5378843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26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5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191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354" y="199"/>
            <a:ext cx="12858043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8" y="2104157"/>
            <a:ext cx="12858395" cy="3227681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5080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81934" y="2627955"/>
            <a:ext cx="7094883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8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5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2" name="矩形 259"/>
          <p:cNvSpPr>
            <a:spLocks noChangeArrowheads="1"/>
          </p:cNvSpPr>
          <p:nvPr/>
        </p:nvSpPr>
        <p:spPr bwMode="auto">
          <a:xfrm>
            <a:off x="4171951" y="3780992"/>
            <a:ext cx="4514850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077363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5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3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25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" grpId="0" animBg="1"/>
      <p:bldP spid="7" grpId="0"/>
      <p:bldP spid="7" grpId="1"/>
      <p:bldP spid="12" grpId="0"/>
      <p:bldP spid="1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BingLLB#"/>
  <p:tag name="MH_LAYOUT" val="SubTitle"/>
  <p:tag name="MH" val="20161022203400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400"/>
  <p:tag name="MH_LIBRARY" val="GRAPHIC"/>
  <p:tag name="MH_TYPE" val="Other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92605"/>
  <p:tag name="MH_LIBRARY" val="GRAPHIC"/>
  <p:tag name="MH_TYPE" val="Text"/>
  <p:tag name="MH_ORDER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TextBox 1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03"/>
  <p:tag name="MH_LIBRARY" val="GRAPHIC"/>
  <p:tag name="MH_ORDER" val="文本框 1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标题 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343"/>
  <p:tag name="MH_LIBRARY" val="GRAPHIC"/>
  <p:tag name="MH_ORDER" val="文本占位符 6"/>
</p:tagLst>
</file>

<file path=ppt/theme/theme1.xml><?xml version="1.0" encoding="utf-8"?>
<a:theme xmlns:a="http://schemas.openxmlformats.org/drawingml/2006/main" name="第一PPT，www.1ppt.com">
  <a:themeElements>
    <a:clrScheme name="自定义 2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E1940"/>
      </a:accent1>
      <a:accent2>
        <a:srgbClr val="D92C86"/>
      </a:accent2>
      <a:accent3>
        <a:srgbClr val="6E1940"/>
      </a:accent3>
      <a:accent4>
        <a:srgbClr val="D92C86"/>
      </a:accent4>
      <a:accent5>
        <a:srgbClr val="6E1940"/>
      </a:accent5>
      <a:accent6>
        <a:srgbClr val="D92C86"/>
      </a:accent6>
      <a:hlink>
        <a:srgbClr val="6E1940"/>
      </a:hlink>
      <a:folHlink>
        <a:srgbClr val="D92C86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2791</Words>
  <Application>Microsoft Office PowerPoint</Application>
  <PresentationFormat>自定义</PresentationFormat>
  <Paragraphs>303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FontAwesome</vt:lpstr>
      <vt:lpstr>Gill Sans</vt:lpstr>
      <vt:lpstr>Lato Regular</vt:lpstr>
      <vt:lpstr>League Gothic Regular</vt:lpstr>
      <vt:lpstr>STIXGeneral-Bold</vt:lpstr>
      <vt:lpstr>STIXGeneral-Regular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2016-12-22T11:23:39Z</dcterms:created>
  <dcterms:modified xsi:type="dcterms:W3CDTF">2019-04-24T05:14:23Z</dcterms:modified>
</cp:coreProperties>
</file>