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0" r:id="rId2"/>
    <p:sldId id="261" r:id="rId3"/>
    <p:sldId id="262" r:id="rId4"/>
    <p:sldId id="263" r:id="rId5"/>
    <p:sldId id="264" r:id="rId6"/>
    <p:sldId id="265" r:id="rId7"/>
  </p:sldIdLst>
  <p:sldSz cx="12192000" cy="6858000"/>
  <p:notesSz cx="6858000" cy="9144000"/>
  <p:custDataLst>
    <p:tags r:id="rId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B10F"/>
    <a:srgbClr val="DED1C1"/>
    <a:srgbClr val="BCBCBC"/>
    <a:srgbClr val="032D4D"/>
    <a:srgbClr val="8E5E47"/>
    <a:srgbClr val="0134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5058D9-8564-4FF9-868C-4146683B4A07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84FC82-7291-4CFE-AFB1-FBE116C9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938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4671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04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1936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42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703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84FC82-7291-4CFE-AFB1-FBE116C9A67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3089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667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755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8622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704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635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188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9766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298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2578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853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416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8E589D-A222-438A-955E-3AAD0C897BF6}" type="datetimeFigureOut">
              <a:rPr lang="en-GB" smtClean="0"/>
              <a:t>20/04/2019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CA372-91FF-488A-95B1-FC2CD9E0E2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29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217"/>
          <a:stretch/>
        </p:blipFill>
        <p:spPr>
          <a:xfrm>
            <a:off x="-506436" y="0"/>
            <a:ext cx="12993856" cy="685800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-1" y="0"/>
            <a:ext cx="4811151" cy="6858000"/>
          </a:xfrm>
          <a:prstGeom prst="rect">
            <a:avLst/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3193366" y="3429000"/>
            <a:ext cx="2588455" cy="2588455"/>
          </a:xfrm>
          <a:prstGeom prst="ellipse">
            <a:avLst/>
          </a:prstGeom>
          <a:solidFill>
            <a:srgbClr val="F4B10F"/>
          </a:solidFill>
          <a:ln w="63500" cmpd="sng">
            <a:solidFill>
              <a:schemeClr val="bg1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413803" y="4178104"/>
            <a:ext cx="2160000" cy="2160000"/>
          </a:xfrm>
          <a:prstGeom prst="ellipse">
            <a:avLst/>
          </a:prstGeom>
          <a:solidFill>
            <a:srgbClr val="F4B10F"/>
          </a:solidFill>
          <a:ln w="50800" cmpd="sng"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3931920" y="3601329"/>
            <a:ext cx="136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70</a:t>
            </a:r>
            <a:r>
              <a:rPr lang="en-US" altLang="zh-CN" sz="36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3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935577" y="4331845"/>
            <a:ext cx="136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30</a:t>
            </a:r>
            <a:r>
              <a:rPr lang="en-US" altLang="zh-CN" sz="36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%</a:t>
            </a:r>
            <a:endParaRPr lang="zh-CN" altLang="en-US" sz="3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473563" y="4440505"/>
            <a:ext cx="23020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</a:t>
            </a:r>
            <a:endParaRPr lang="zh-CN" altLang="en-US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71777" y="5134451"/>
            <a:ext cx="23020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16056" y="315684"/>
            <a:ext cx="4501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流程图箭头</a:t>
            </a:r>
            <a:r>
              <a:rPr lang="en-US" altLang="zh-CN" sz="4800" dirty="0" err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ppt</a:t>
            </a:r>
            <a:r>
              <a:rPr lang="zh-CN" altLang="en-US" sz="4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模板</a:t>
            </a:r>
            <a:endParaRPr lang="en-US" altLang="zh-CN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28888" y="1826803"/>
            <a:ext cx="370195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en-US" altLang="zh-CN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58424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67141" y="361245"/>
            <a:ext cx="3159271" cy="1733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399769" y="361245"/>
            <a:ext cx="3159271" cy="1733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132397" y="361245"/>
            <a:ext cx="3159271" cy="17332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7141" y="534574"/>
            <a:ext cx="3159271" cy="417810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2275" y="534573"/>
            <a:ext cx="3156765" cy="4178102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29891" y="534573"/>
            <a:ext cx="3161777" cy="4178102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8134903" y="4294418"/>
            <a:ext cx="3159271" cy="1163846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67141" y="4248596"/>
            <a:ext cx="3159271" cy="1209668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397263" y="4294418"/>
            <a:ext cx="3159271" cy="1163845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Picture 5" descr="\\MAGNUM\Projects\Microsoft\Cloud Power FY12\Design\ICONS_PNG\Consistent_Development_and_Deployment_Platform.png"/>
          <p:cNvPicPr>
            <a:picLocks noChangeAspect="1" noChangeArrowheads="1"/>
          </p:cNvPicPr>
          <p:nvPr/>
        </p:nvPicPr>
        <p:blipFill>
          <a:blip r:embed="rId4" cstate="email">
            <a:biLevel thresh="2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439" y="4248596"/>
            <a:ext cx="1091948" cy="1091663"/>
          </a:xfrm>
          <a:prstGeom prst="rect">
            <a:avLst/>
          </a:prstGeom>
          <a:noFill/>
        </p:spPr>
      </p:pic>
      <p:pic>
        <p:nvPicPr>
          <p:cNvPr id="13" name="Picture 2" descr="\\MAGNUM\Projects\Microsoft\Cloud Power FY12\Design\Icons\PNGs\User.png"/>
          <p:cNvPicPr>
            <a:picLocks noChangeAspect="1" noChangeArrowheads="1"/>
          </p:cNvPicPr>
          <p:nvPr/>
        </p:nvPicPr>
        <p:blipFill>
          <a:blip r:embed="rId6" cstate="email">
            <a:lum bright="10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33566" y="4294419"/>
            <a:ext cx="1050645" cy="8046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pic>
        <p:nvPicPr>
          <p:cNvPr id="14" name="Pictur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0313" y="4518563"/>
            <a:ext cx="920859" cy="551730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63276" y="4654794"/>
            <a:ext cx="2123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2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562429" y="4669971"/>
            <a:ext cx="2123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2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421594" y="4705245"/>
            <a:ext cx="2123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2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40144" y="5536242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533566" y="5551764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305400" y="5551763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74905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流程图: 手动输入 1"/>
          <p:cNvSpPr/>
          <p:nvPr/>
        </p:nvSpPr>
        <p:spPr>
          <a:xfrm>
            <a:off x="-30480" y="-15294"/>
            <a:ext cx="12311482" cy="6873294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12 w 10000"/>
              <a:gd name="connsiteY0" fmla="*/ 5585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12 w 10000"/>
              <a:gd name="connsiteY4" fmla="*/ 5585 h 10000"/>
              <a:gd name="connsiteX0" fmla="*/ 12 w 10000"/>
              <a:gd name="connsiteY0" fmla="*/ 5189 h 9604"/>
              <a:gd name="connsiteX1" fmla="*/ 10000 w 10000"/>
              <a:gd name="connsiteY1" fmla="*/ 0 h 9604"/>
              <a:gd name="connsiteX2" fmla="*/ 10000 w 10000"/>
              <a:gd name="connsiteY2" fmla="*/ 9604 h 9604"/>
              <a:gd name="connsiteX3" fmla="*/ 0 w 10000"/>
              <a:gd name="connsiteY3" fmla="*/ 9604 h 9604"/>
              <a:gd name="connsiteX4" fmla="*/ 12 w 10000"/>
              <a:gd name="connsiteY4" fmla="*/ 5189 h 9604"/>
              <a:gd name="connsiteX0" fmla="*/ 12 w 10000"/>
              <a:gd name="connsiteY0" fmla="*/ 4837 h 9434"/>
              <a:gd name="connsiteX1" fmla="*/ 10000 w 10000"/>
              <a:gd name="connsiteY1" fmla="*/ 0 h 9434"/>
              <a:gd name="connsiteX2" fmla="*/ 10000 w 10000"/>
              <a:gd name="connsiteY2" fmla="*/ 9434 h 9434"/>
              <a:gd name="connsiteX3" fmla="*/ 0 w 10000"/>
              <a:gd name="connsiteY3" fmla="*/ 9434 h 9434"/>
              <a:gd name="connsiteX4" fmla="*/ 12 w 10000"/>
              <a:gd name="connsiteY4" fmla="*/ 4837 h 9434"/>
              <a:gd name="connsiteX0" fmla="*/ 24 w 10000"/>
              <a:gd name="connsiteY0" fmla="*/ 6082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24 w 10000"/>
              <a:gd name="connsiteY4" fmla="*/ 6082 h 10000"/>
              <a:gd name="connsiteX0" fmla="*/ 0 w 10025"/>
              <a:gd name="connsiteY0" fmla="*/ 4800 h 10000"/>
              <a:gd name="connsiteX1" fmla="*/ 10025 w 10025"/>
              <a:gd name="connsiteY1" fmla="*/ 0 h 10000"/>
              <a:gd name="connsiteX2" fmla="*/ 10025 w 10025"/>
              <a:gd name="connsiteY2" fmla="*/ 10000 h 10000"/>
              <a:gd name="connsiteX3" fmla="*/ 25 w 10025"/>
              <a:gd name="connsiteY3" fmla="*/ 10000 h 10000"/>
              <a:gd name="connsiteX4" fmla="*/ 0 w 10025"/>
              <a:gd name="connsiteY4" fmla="*/ 4800 h 10000"/>
              <a:gd name="connsiteX0" fmla="*/ 0 w 10025"/>
              <a:gd name="connsiteY0" fmla="*/ 4473 h 10000"/>
              <a:gd name="connsiteX1" fmla="*/ 10025 w 10025"/>
              <a:gd name="connsiteY1" fmla="*/ 0 h 10000"/>
              <a:gd name="connsiteX2" fmla="*/ 10025 w 10025"/>
              <a:gd name="connsiteY2" fmla="*/ 10000 h 10000"/>
              <a:gd name="connsiteX3" fmla="*/ 25 w 10025"/>
              <a:gd name="connsiteY3" fmla="*/ 10000 h 10000"/>
              <a:gd name="connsiteX4" fmla="*/ 0 w 10025"/>
              <a:gd name="connsiteY4" fmla="*/ 4473 h 10000"/>
              <a:gd name="connsiteX0" fmla="*/ 0 w 10025"/>
              <a:gd name="connsiteY0" fmla="*/ 6847 h 12374"/>
              <a:gd name="connsiteX1" fmla="*/ 10025 w 10025"/>
              <a:gd name="connsiteY1" fmla="*/ 0 h 12374"/>
              <a:gd name="connsiteX2" fmla="*/ 10025 w 10025"/>
              <a:gd name="connsiteY2" fmla="*/ 12374 h 12374"/>
              <a:gd name="connsiteX3" fmla="*/ 25 w 10025"/>
              <a:gd name="connsiteY3" fmla="*/ 12374 h 12374"/>
              <a:gd name="connsiteX4" fmla="*/ 0 w 10025"/>
              <a:gd name="connsiteY4" fmla="*/ 6847 h 12374"/>
              <a:gd name="connsiteX0" fmla="*/ 0 w 10025"/>
              <a:gd name="connsiteY0" fmla="*/ 6874 h 12401"/>
              <a:gd name="connsiteX1" fmla="*/ 10000 w 10025"/>
              <a:gd name="connsiteY1" fmla="*/ 0 h 12401"/>
              <a:gd name="connsiteX2" fmla="*/ 10025 w 10025"/>
              <a:gd name="connsiteY2" fmla="*/ 12401 h 12401"/>
              <a:gd name="connsiteX3" fmla="*/ 25 w 10025"/>
              <a:gd name="connsiteY3" fmla="*/ 12401 h 12401"/>
              <a:gd name="connsiteX4" fmla="*/ 0 w 10025"/>
              <a:gd name="connsiteY4" fmla="*/ 6874 h 12401"/>
              <a:gd name="connsiteX0" fmla="*/ 0 w 10025"/>
              <a:gd name="connsiteY0" fmla="*/ 6929 h 12456"/>
              <a:gd name="connsiteX1" fmla="*/ 10012 w 10025"/>
              <a:gd name="connsiteY1" fmla="*/ 0 h 12456"/>
              <a:gd name="connsiteX2" fmla="*/ 10025 w 10025"/>
              <a:gd name="connsiteY2" fmla="*/ 12456 h 12456"/>
              <a:gd name="connsiteX3" fmla="*/ 25 w 10025"/>
              <a:gd name="connsiteY3" fmla="*/ 12456 h 12456"/>
              <a:gd name="connsiteX4" fmla="*/ 0 w 10025"/>
              <a:gd name="connsiteY4" fmla="*/ 6929 h 12456"/>
              <a:gd name="connsiteX0" fmla="*/ 0 w 10025"/>
              <a:gd name="connsiteY0" fmla="*/ 6929 h 12456"/>
              <a:gd name="connsiteX1" fmla="*/ 10012 w 10025"/>
              <a:gd name="connsiteY1" fmla="*/ 0 h 12456"/>
              <a:gd name="connsiteX2" fmla="*/ 10025 w 10025"/>
              <a:gd name="connsiteY2" fmla="*/ 12456 h 12456"/>
              <a:gd name="connsiteX3" fmla="*/ 25 w 10025"/>
              <a:gd name="connsiteY3" fmla="*/ 12456 h 12456"/>
              <a:gd name="connsiteX4" fmla="*/ 0 w 10025"/>
              <a:gd name="connsiteY4" fmla="*/ 6929 h 12456"/>
              <a:gd name="connsiteX0" fmla="*/ 0 w 10110"/>
              <a:gd name="connsiteY0" fmla="*/ 6902 h 12429"/>
              <a:gd name="connsiteX1" fmla="*/ 10110 w 10110"/>
              <a:gd name="connsiteY1" fmla="*/ 0 h 12429"/>
              <a:gd name="connsiteX2" fmla="*/ 10025 w 10110"/>
              <a:gd name="connsiteY2" fmla="*/ 12429 h 12429"/>
              <a:gd name="connsiteX3" fmla="*/ 25 w 10110"/>
              <a:gd name="connsiteY3" fmla="*/ 12429 h 12429"/>
              <a:gd name="connsiteX4" fmla="*/ 0 w 10110"/>
              <a:gd name="connsiteY4" fmla="*/ 6902 h 12429"/>
              <a:gd name="connsiteX0" fmla="*/ 0 w 10098"/>
              <a:gd name="connsiteY0" fmla="*/ 6984 h 12511"/>
              <a:gd name="connsiteX1" fmla="*/ 10098 w 10098"/>
              <a:gd name="connsiteY1" fmla="*/ 0 h 12511"/>
              <a:gd name="connsiteX2" fmla="*/ 10025 w 10098"/>
              <a:gd name="connsiteY2" fmla="*/ 12511 h 12511"/>
              <a:gd name="connsiteX3" fmla="*/ 25 w 10098"/>
              <a:gd name="connsiteY3" fmla="*/ 12511 h 12511"/>
              <a:gd name="connsiteX4" fmla="*/ 0 w 10098"/>
              <a:gd name="connsiteY4" fmla="*/ 6984 h 12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98" h="12511">
                <a:moveTo>
                  <a:pt x="0" y="6984"/>
                </a:moveTo>
                <a:lnTo>
                  <a:pt x="10098" y="0"/>
                </a:lnTo>
                <a:cubicBezTo>
                  <a:pt x="10106" y="4134"/>
                  <a:pt x="10017" y="8377"/>
                  <a:pt x="10025" y="12511"/>
                </a:cubicBezTo>
                <a:lnTo>
                  <a:pt x="25" y="12511"/>
                </a:lnTo>
                <a:cubicBezTo>
                  <a:pt x="29" y="10886"/>
                  <a:pt x="-4" y="8609"/>
                  <a:pt x="0" y="6984"/>
                </a:cubicBezTo>
                <a:close/>
              </a:path>
            </a:pathLst>
          </a:custGeom>
          <a:solidFill>
            <a:srgbClr val="F4B10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628749" y="1573968"/>
            <a:ext cx="10934503" cy="5064560"/>
            <a:chOff x="390102" y="1573968"/>
            <a:chExt cx="10934503" cy="5064560"/>
          </a:xfrm>
        </p:grpSpPr>
        <p:sp>
          <p:nvSpPr>
            <p:cNvPr id="3" name="流程图: 手动输入 2"/>
            <p:cNvSpPr/>
            <p:nvPr/>
          </p:nvSpPr>
          <p:spPr>
            <a:xfrm>
              <a:off x="390102" y="4493380"/>
              <a:ext cx="2340000" cy="2145147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3254936" y="3687580"/>
              <a:ext cx="2340000" cy="2950947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6119770" y="2773180"/>
              <a:ext cx="2340000" cy="3865347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流程图: 手动输入 5"/>
            <p:cNvSpPr/>
            <p:nvPr/>
          </p:nvSpPr>
          <p:spPr>
            <a:xfrm>
              <a:off x="8984605" y="1573968"/>
              <a:ext cx="2340000" cy="506456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椭圆 8"/>
          <p:cNvSpPr/>
          <p:nvPr/>
        </p:nvSpPr>
        <p:spPr>
          <a:xfrm rot="21006332">
            <a:off x="-92525" y="3242998"/>
            <a:ext cx="3486846" cy="1912247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-30480" y="274641"/>
            <a:ext cx="4501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r>
              <a:rPr lang="en-US" altLang="zh-CN" sz="4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4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0" y="10041"/>
            <a:ext cx="11422872" cy="3539918"/>
          </a:xfrm>
          <a:prstGeom prst="line">
            <a:avLst/>
          </a:prstGeom>
          <a:ln w="28575">
            <a:solidFill>
              <a:srgbClr val="032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/>
          <p:cNvSpPr txBox="1"/>
          <p:nvPr/>
        </p:nvSpPr>
        <p:spPr>
          <a:xfrm>
            <a:off x="305615" y="5823432"/>
            <a:ext cx="29862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144275" y="5238762"/>
            <a:ext cx="29862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035283" y="5532531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654662" y="4581212"/>
            <a:ext cx="2279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Person Two</a:t>
            </a:r>
            <a:endParaRPr lang="zh-CN" altLang="en-US" sz="2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447081" y="3752570"/>
            <a:ext cx="23221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Person </a:t>
            </a:r>
            <a:r>
              <a:rPr lang="en-US" altLang="zh-CN" sz="2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Three</a:t>
            </a:r>
            <a:endParaRPr lang="zh-CN" altLang="en-US" sz="2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357646" y="2933890"/>
            <a:ext cx="2145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Person </a:t>
            </a:r>
            <a:r>
              <a:rPr lang="en-US" altLang="zh-CN" sz="2400" b="1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Four</a:t>
            </a:r>
            <a:endParaRPr lang="zh-CN" altLang="en-US" sz="2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90044" y="5335859"/>
            <a:ext cx="2114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Person One</a:t>
            </a:r>
            <a:endParaRPr lang="zh-CN" altLang="en-US" sz="2400" b="1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 rot="20774526">
            <a:off x="2762038" y="2498076"/>
            <a:ext cx="3418288" cy="1912247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 rot="20610400">
            <a:off x="5657438" y="1681476"/>
            <a:ext cx="3320674" cy="1912247"/>
          </a:xfrm>
          <a:prstGeom prst="ellipse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 rot="20149511">
            <a:off x="8401007" y="611851"/>
            <a:ext cx="3373119" cy="1912247"/>
          </a:xfrm>
          <a:prstGeom prst="ellipse">
            <a:avLst/>
          </a:pr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6077537" y="4540272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937115" y="3428403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8937115" y="4465481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926291" y="5515655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pPr algn="ctr"/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59193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4950372" y="4064000"/>
            <a:ext cx="7009399" cy="2435920"/>
          </a:xfrm>
          <a:prstGeom prst="rect">
            <a:avLst/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501205" y="2153195"/>
            <a:ext cx="2168314" cy="1049916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153636" y="2118942"/>
            <a:ext cx="2168314" cy="1049916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9563" y="291767"/>
            <a:ext cx="4501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r>
              <a:rPr lang="en-US" altLang="zh-CN" sz="4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4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7086" y="2179610"/>
            <a:ext cx="26185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451681" y="2195399"/>
            <a:ext cx="29862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  <a:endParaRPr lang="zh-CN" altLang="en-US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H="1" flipV="1">
            <a:off x="174170" y="1843651"/>
            <a:ext cx="3418447" cy="650"/>
          </a:xfrm>
          <a:prstGeom prst="line">
            <a:avLst/>
          </a:prstGeom>
          <a:ln w="28575">
            <a:solidFill>
              <a:srgbClr val="032D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636" y="3477752"/>
            <a:ext cx="2168314" cy="302216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6"/>
          <a:stretch/>
        </p:blipFill>
        <p:spPr>
          <a:xfrm>
            <a:off x="2451681" y="3477752"/>
            <a:ext cx="2168314" cy="3022168"/>
          </a:xfrm>
          <a:prstGeom prst="rect">
            <a:avLst/>
          </a:prstGeom>
        </p:spPr>
      </p:pic>
      <p:sp>
        <p:nvSpPr>
          <p:cNvPr id="16" name="流程图: 手动操作 15"/>
          <p:cNvSpPr/>
          <p:nvPr/>
        </p:nvSpPr>
        <p:spPr>
          <a:xfrm>
            <a:off x="4950372" y="274640"/>
            <a:ext cx="7009399" cy="3203111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5743976" y="4312464"/>
            <a:ext cx="542218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  Please enter your text </a:t>
            </a:r>
          </a:p>
          <a:p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  Please enter your text </a:t>
            </a:r>
          </a:p>
          <a:p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 Enter your text Enter 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  <a:p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 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  <a:endParaRPr lang="en-US" altLang="zh-CN" sz="20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641930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430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240298" y="15231"/>
            <a:ext cx="6274189" cy="6858000"/>
          </a:xfrm>
          <a:prstGeom prst="rect">
            <a:avLst/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1960098" y="59224"/>
            <a:ext cx="4501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pPr algn="ctr"/>
            <a:r>
              <a:rPr lang="en-US" altLang="zh-CN" sz="4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双括号 5"/>
          <p:cNvSpPr/>
          <p:nvPr/>
        </p:nvSpPr>
        <p:spPr>
          <a:xfrm>
            <a:off x="1624817" y="1832866"/>
            <a:ext cx="5697416" cy="1293954"/>
          </a:xfrm>
          <a:prstGeom prst="bracketPair">
            <a:avLst/>
          </a:prstGeom>
          <a:noFill/>
          <a:ln w="50800" cap="rnd" cmpd="sng">
            <a:solidFill>
              <a:schemeClr val="bg1">
                <a:alpha val="90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762430" y="1972011"/>
            <a:ext cx="54221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  Please enter your text 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696"/>
          <a:stretch/>
        </p:blipFill>
        <p:spPr>
          <a:xfrm>
            <a:off x="1624817" y="4037426"/>
            <a:ext cx="5697416" cy="2616592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1383319" y="3611822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</a:t>
            </a:r>
          </a:p>
        </p:txBody>
      </p:sp>
      <p:sp>
        <p:nvSpPr>
          <p:cNvPr id="10" name="矩形 9"/>
          <p:cNvSpPr/>
          <p:nvPr/>
        </p:nvSpPr>
        <p:spPr>
          <a:xfrm>
            <a:off x="1383319" y="3370884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184995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581"/>
            <a:ext cx="7793502" cy="4749165"/>
          </a:xfrm>
          <a:prstGeom prst="rect">
            <a:avLst/>
          </a:prstGeom>
        </p:spPr>
      </p:pic>
      <p:sp>
        <p:nvSpPr>
          <p:cNvPr id="4" name="等腰三角形 3"/>
          <p:cNvSpPr/>
          <p:nvPr/>
        </p:nvSpPr>
        <p:spPr>
          <a:xfrm>
            <a:off x="0" y="14513"/>
            <a:ext cx="7793502" cy="4749165"/>
          </a:xfrm>
          <a:prstGeom prst="triangle">
            <a:avLst>
              <a:gd name="adj" fmla="val 100000"/>
            </a:avLst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291840" y="1515743"/>
            <a:ext cx="45016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4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</a:t>
            </a:r>
          </a:p>
          <a:p>
            <a:pPr algn="r"/>
            <a:r>
              <a:rPr lang="en-US" altLang="zh-CN" sz="4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TITLE</a:t>
            </a:r>
            <a:endParaRPr lang="en-US" altLang="zh-CN" sz="4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H="1" flipV="1">
            <a:off x="4375055" y="3073920"/>
            <a:ext cx="3418447" cy="65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双括号 9"/>
          <p:cNvSpPr/>
          <p:nvPr/>
        </p:nvSpPr>
        <p:spPr>
          <a:xfrm>
            <a:off x="1188718" y="5377925"/>
            <a:ext cx="5697416" cy="1293954"/>
          </a:xfrm>
          <a:prstGeom prst="bracketPair">
            <a:avLst/>
          </a:prstGeom>
          <a:noFill/>
          <a:ln w="50800" cap="rnd" cmpd="sng">
            <a:solidFill>
              <a:schemeClr val="tx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326331" y="5517070"/>
            <a:ext cx="5422189" cy="10156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  Please enter your text 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 Please </a:t>
            </a:r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</a:t>
            </a:r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text </a:t>
            </a:r>
          </a:p>
        </p:txBody>
      </p:sp>
      <p:sp>
        <p:nvSpPr>
          <p:cNvPr id="13" name="等腰三角形 12"/>
          <p:cNvSpPr/>
          <p:nvPr/>
        </p:nvSpPr>
        <p:spPr>
          <a:xfrm rot="16200000">
            <a:off x="8455629" y="-662127"/>
            <a:ext cx="3074244" cy="4398498"/>
          </a:xfrm>
          <a:prstGeom prst="triangle">
            <a:avLst>
              <a:gd name="adj" fmla="val 100000"/>
            </a:avLst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758162">
            <a:off x="9080003" y="-232230"/>
            <a:ext cx="5657772" cy="6789487"/>
          </a:xfrm>
          <a:prstGeom prst="triangle">
            <a:avLst>
              <a:gd name="adj" fmla="val 100000"/>
            </a:avLst>
          </a:prstGeom>
          <a:solidFill>
            <a:srgbClr val="F4B10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8272461" y="1931012"/>
            <a:ext cx="29862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text</a:t>
            </a:r>
          </a:p>
          <a:p>
            <a:r>
              <a:rPr lang="en-US" altLang="zh-CN" sz="20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Enter your content</a:t>
            </a:r>
          </a:p>
          <a:p>
            <a:r>
              <a:rPr lang="en-US" altLang="zh-CN" sz="2000" dirty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Please enter your text </a:t>
            </a:r>
            <a:endParaRPr lang="zh-CN" altLang="en-US" sz="2000" dirty="0"/>
          </a:p>
        </p:txBody>
      </p:sp>
      <p:sp>
        <p:nvSpPr>
          <p:cNvPr id="17" name="文本框 16"/>
          <p:cNvSpPr txBox="1"/>
          <p:nvPr/>
        </p:nvSpPr>
        <p:spPr>
          <a:xfrm>
            <a:off x="10068212" y="4654650"/>
            <a:ext cx="18966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2/3</a:t>
            </a:r>
            <a:endParaRPr lang="zh-CN" altLang="en-US" sz="6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992751" y="304255"/>
            <a:ext cx="18966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1/3</a:t>
            </a:r>
            <a:endParaRPr lang="zh-CN" altLang="en-US" sz="6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522461" y="3359844"/>
            <a:ext cx="42710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Enter your text Enter your text</a:t>
            </a:r>
          </a:p>
        </p:txBody>
      </p:sp>
      <p:sp>
        <p:nvSpPr>
          <p:cNvPr id="22" name="矩形 21"/>
          <p:cNvSpPr/>
          <p:nvPr/>
        </p:nvSpPr>
        <p:spPr>
          <a:xfrm>
            <a:off x="1922825" y="3737546"/>
            <a:ext cx="60006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Your text Enter your text Enter your text Enter your text  </a:t>
            </a:r>
          </a:p>
        </p:txBody>
      </p:sp>
    </p:spTree>
    <p:extLst>
      <p:ext uri="{BB962C8B-B14F-4D97-AF65-F5344CB8AC3E}">
        <p14:creationId xmlns:p14="http://schemas.microsoft.com/office/powerpoint/2010/main" val="7126453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Presentation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339</Words>
  <Application>Microsoft Office PowerPoint</Application>
  <PresentationFormat>宽屏</PresentationFormat>
  <Paragraphs>93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2" baseType="lpstr">
      <vt:lpstr>等线</vt:lpstr>
      <vt:lpstr>微软雅黑 Light</vt:lpstr>
      <vt:lpstr>Arial</vt:lpstr>
      <vt:lpstr>Calibri</vt:lpstr>
      <vt:lpstr>Calibri Light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xin mei</dc:creator>
  <cp:lastModifiedBy>faith123</cp:lastModifiedBy>
  <cp:revision>115</cp:revision>
  <dcterms:created xsi:type="dcterms:W3CDTF">2015-06-11T09:00:38Z</dcterms:created>
  <dcterms:modified xsi:type="dcterms:W3CDTF">2019-04-20T05:23:10Z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