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42" r:id="rId2"/>
    <p:sldId id="341" r:id="rId3"/>
    <p:sldId id="340" r:id="rId4"/>
    <p:sldId id="320" r:id="rId5"/>
    <p:sldId id="309" r:id="rId6"/>
    <p:sldId id="311" r:id="rId7"/>
    <p:sldId id="313" r:id="rId8"/>
    <p:sldId id="323" r:id="rId9"/>
    <p:sldId id="335" r:id="rId10"/>
    <p:sldId id="310" r:id="rId11"/>
    <p:sldId id="289" r:id="rId12"/>
    <p:sldId id="292" r:id="rId13"/>
    <p:sldId id="288" r:id="rId14"/>
    <p:sldId id="315" r:id="rId15"/>
    <p:sldId id="308" r:id="rId16"/>
    <p:sldId id="336" r:id="rId17"/>
    <p:sldId id="300" r:id="rId18"/>
    <p:sldId id="301" r:id="rId19"/>
    <p:sldId id="287" r:id="rId20"/>
    <p:sldId id="314" r:id="rId21"/>
    <p:sldId id="258" r:id="rId22"/>
    <p:sldId id="321" r:id="rId23"/>
    <p:sldId id="337" r:id="rId24"/>
    <p:sldId id="290" r:id="rId25"/>
    <p:sldId id="322" r:id="rId26"/>
    <p:sldId id="307" r:id="rId27"/>
    <p:sldId id="293" r:id="rId28"/>
    <p:sldId id="294" r:id="rId29"/>
    <p:sldId id="296" r:id="rId30"/>
    <p:sldId id="338" r:id="rId31"/>
    <p:sldId id="298" r:id="rId32"/>
    <p:sldId id="299" r:id="rId33"/>
    <p:sldId id="302" r:id="rId34"/>
    <p:sldId id="312" r:id="rId35"/>
    <p:sldId id="303" r:id="rId36"/>
    <p:sldId id="306" r:id="rId37"/>
  </p:sldIdLst>
  <p:sldSz cx="12198350" cy="6859588"/>
  <p:notesSz cx="6858000" cy="9144000"/>
  <p:custDataLst>
    <p:tags r:id="rId39"/>
  </p:custDataLst>
  <p:defaultText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guide id="3" pos="304">
          <p15:clr>
            <a:srgbClr val="A4A3A4"/>
          </p15:clr>
        </p15:guide>
        <p15:guide id="4" pos="1892">
          <p15:clr>
            <a:srgbClr val="A4A3A4"/>
          </p15:clr>
        </p15:guide>
        <p15:guide id="5" pos="12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AFA"/>
    <a:srgbClr val="005DA2"/>
    <a:srgbClr val="FFC400"/>
    <a:srgbClr val="FFD347"/>
    <a:srgbClr val="FFC91D"/>
    <a:srgbClr val="0071C1"/>
    <a:srgbClr val="4144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59" autoAdjust="0"/>
    <p:restoredTop sz="94660"/>
  </p:normalViewPr>
  <p:slideViewPr>
    <p:cSldViewPr>
      <p:cViewPr varScale="1">
        <p:scale>
          <a:sx n="87" d="100"/>
          <a:sy n="87" d="100"/>
        </p:scale>
        <p:origin x="606" y="84"/>
      </p:cViewPr>
      <p:guideLst>
        <p:guide orient="horz" pos="2160"/>
        <p:guide pos="3842"/>
        <p:guide pos="304"/>
        <p:guide pos="1892"/>
        <p:guide pos="1211"/>
      </p:guideLst>
    </p:cSldViewPr>
  </p:slideViewPr>
  <p:notesTextViewPr>
    <p:cViewPr>
      <p:scale>
        <a:sx n="1" d="1"/>
        <a:sy n="1" d="1"/>
      </p:scale>
      <p:origin x="0" y="0"/>
    </p:cViewPr>
  </p:notesTextViewPr>
  <p:sorterViewPr>
    <p:cViewPr>
      <p:scale>
        <a:sx n="130" d="100"/>
        <a:sy n="130" d="100"/>
      </p:scale>
      <p:origin x="0" y="441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2019/4/18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3389924582"/>
      </p:ext>
    </p:extLst>
  </p:cSld>
  <p:clrMap bg1="lt1" tx1="dk1" bg2="lt2" tx2="dk2" accent1="accent1" accent2="accent2" accent3="accent3" accent4="accent4" accent5="accent5" accent6="accent6" hlink="hlink" folHlink="folHlink"/>
  <p:notesStyle>
    <a:lvl1pPr marL="0" algn="l" defTabSz="1219627" rtl="0" eaLnBrk="1" latinLnBrk="0" hangingPunct="1">
      <a:defRPr sz="1600" kern="1200">
        <a:solidFill>
          <a:schemeClr val="tx1"/>
        </a:solidFill>
        <a:latin typeface="+mn-lt"/>
        <a:ea typeface="+mn-ea"/>
        <a:cs typeface="+mn-cs"/>
      </a:defRPr>
    </a:lvl1pPr>
    <a:lvl2pPr marL="609813" algn="l" defTabSz="1219627" rtl="0" eaLnBrk="1" latinLnBrk="0" hangingPunct="1">
      <a:defRPr sz="1600" kern="1200">
        <a:solidFill>
          <a:schemeClr val="tx1"/>
        </a:solidFill>
        <a:latin typeface="+mn-lt"/>
        <a:ea typeface="+mn-ea"/>
        <a:cs typeface="+mn-cs"/>
      </a:defRPr>
    </a:lvl2pPr>
    <a:lvl3pPr marL="1219627" algn="l" defTabSz="1219627" rtl="0" eaLnBrk="1" latinLnBrk="0" hangingPunct="1">
      <a:defRPr sz="1600" kern="1200">
        <a:solidFill>
          <a:schemeClr val="tx1"/>
        </a:solidFill>
        <a:latin typeface="+mn-lt"/>
        <a:ea typeface="+mn-ea"/>
        <a:cs typeface="+mn-cs"/>
      </a:defRPr>
    </a:lvl3pPr>
    <a:lvl4pPr marL="1829440" algn="l" defTabSz="1219627" rtl="0" eaLnBrk="1" latinLnBrk="0" hangingPunct="1">
      <a:defRPr sz="1600" kern="1200">
        <a:solidFill>
          <a:schemeClr val="tx1"/>
        </a:solidFill>
        <a:latin typeface="+mn-lt"/>
        <a:ea typeface="+mn-ea"/>
        <a:cs typeface="+mn-cs"/>
      </a:defRPr>
    </a:lvl4pPr>
    <a:lvl5pPr marL="2439253" algn="l" defTabSz="1219627" rtl="0" eaLnBrk="1" latinLnBrk="0" hangingPunct="1">
      <a:defRPr sz="1600" kern="1200">
        <a:solidFill>
          <a:schemeClr val="tx1"/>
        </a:solidFill>
        <a:latin typeface="+mn-lt"/>
        <a:ea typeface="+mn-ea"/>
        <a:cs typeface="+mn-cs"/>
      </a:defRPr>
    </a:lvl5pPr>
    <a:lvl6pPr marL="3049067" algn="l" defTabSz="1219627" rtl="0" eaLnBrk="1" latinLnBrk="0" hangingPunct="1">
      <a:defRPr sz="1600" kern="1200">
        <a:solidFill>
          <a:schemeClr val="tx1"/>
        </a:solidFill>
        <a:latin typeface="+mn-lt"/>
        <a:ea typeface="+mn-ea"/>
        <a:cs typeface="+mn-cs"/>
      </a:defRPr>
    </a:lvl6pPr>
    <a:lvl7pPr marL="3658880" algn="l" defTabSz="1219627" rtl="0" eaLnBrk="1" latinLnBrk="0" hangingPunct="1">
      <a:defRPr sz="1600" kern="1200">
        <a:solidFill>
          <a:schemeClr val="tx1"/>
        </a:solidFill>
        <a:latin typeface="+mn-lt"/>
        <a:ea typeface="+mn-ea"/>
        <a:cs typeface="+mn-cs"/>
      </a:defRPr>
    </a:lvl7pPr>
    <a:lvl8pPr marL="4268694" algn="l" defTabSz="1219627" rtl="0" eaLnBrk="1" latinLnBrk="0" hangingPunct="1">
      <a:defRPr sz="1600" kern="1200">
        <a:solidFill>
          <a:schemeClr val="tx1"/>
        </a:solidFill>
        <a:latin typeface="+mn-lt"/>
        <a:ea typeface="+mn-ea"/>
        <a:cs typeface="+mn-cs"/>
      </a:defRPr>
    </a:lvl8pPr>
    <a:lvl9pPr marL="4878507" algn="l" defTabSz="121962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2917554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11</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808804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14</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32414901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8678923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18</a:t>
            </a:fld>
            <a:endParaRPr lang="zh-CN" altLang="en-US"/>
          </a:p>
        </p:txBody>
      </p:sp>
    </p:spTree>
    <p:extLst>
      <p:ext uri="{BB962C8B-B14F-4D97-AF65-F5344CB8AC3E}">
        <p14:creationId xmlns:p14="http://schemas.microsoft.com/office/powerpoint/2010/main" val="2741629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2917554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12833368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22</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27253067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10820994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539256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27</a:t>
            </a:fld>
            <a:endParaRPr lang="zh-CN" altLang="en-US"/>
          </a:p>
        </p:txBody>
      </p:sp>
    </p:spTree>
    <p:extLst>
      <p:ext uri="{BB962C8B-B14F-4D97-AF65-F5344CB8AC3E}">
        <p14:creationId xmlns:p14="http://schemas.microsoft.com/office/powerpoint/2010/main" val="10820994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28</a:t>
            </a:fld>
            <a:endParaRPr lang="zh-CN" altLang="en-US"/>
          </a:p>
        </p:txBody>
      </p:sp>
    </p:spTree>
    <p:extLst>
      <p:ext uri="{BB962C8B-B14F-4D97-AF65-F5344CB8AC3E}">
        <p14:creationId xmlns:p14="http://schemas.microsoft.com/office/powerpoint/2010/main" val="39948395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29</a:t>
            </a:fld>
            <a:endParaRPr lang="zh-CN" altLang="en-US"/>
          </a:p>
        </p:txBody>
      </p:sp>
    </p:spTree>
    <p:extLst>
      <p:ext uri="{BB962C8B-B14F-4D97-AF65-F5344CB8AC3E}">
        <p14:creationId xmlns:p14="http://schemas.microsoft.com/office/powerpoint/2010/main" val="25961968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30</a:t>
            </a:fld>
            <a:endParaRPr lang="zh-CN" altLang="en-US"/>
          </a:p>
        </p:txBody>
      </p:sp>
    </p:spTree>
    <p:extLst>
      <p:ext uri="{BB962C8B-B14F-4D97-AF65-F5344CB8AC3E}">
        <p14:creationId xmlns:p14="http://schemas.microsoft.com/office/powerpoint/2010/main" val="23459011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31</a:t>
            </a:fld>
            <a:endParaRPr lang="zh-CN" altLang="en-US"/>
          </a:p>
        </p:txBody>
      </p:sp>
    </p:spTree>
    <p:extLst>
      <p:ext uri="{BB962C8B-B14F-4D97-AF65-F5344CB8AC3E}">
        <p14:creationId xmlns:p14="http://schemas.microsoft.com/office/powerpoint/2010/main" val="11403723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33</a:t>
            </a:fld>
            <a:endParaRPr lang="zh-CN" altLang="en-US"/>
          </a:p>
        </p:txBody>
      </p:sp>
    </p:spTree>
    <p:extLst>
      <p:ext uri="{BB962C8B-B14F-4D97-AF65-F5344CB8AC3E}">
        <p14:creationId xmlns:p14="http://schemas.microsoft.com/office/powerpoint/2010/main" val="1159936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34</a:t>
            </a:fld>
            <a:endParaRPr lang="zh-CN" altLang="en-US"/>
          </a:p>
        </p:txBody>
      </p:sp>
    </p:spTree>
    <p:extLst>
      <p:ext uri="{BB962C8B-B14F-4D97-AF65-F5344CB8AC3E}">
        <p14:creationId xmlns:p14="http://schemas.microsoft.com/office/powerpoint/2010/main" val="14568521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35</a:t>
            </a:fld>
            <a:endParaRPr lang="zh-CN" altLang="en-US"/>
          </a:p>
        </p:txBody>
      </p:sp>
    </p:spTree>
    <p:extLst>
      <p:ext uri="{BB962C8B-B14F-4D97-AF65-F5344CB8AC3E}">
        <p14:creationId xmlns:p14="http://schemas.microsoft.com/office/powerpoint/2010/main" val="30369786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36</a:t>
            </a:fld>
            <a:endParaRPr lang="zh-CN" altLang="en-US"/>
          </a:p>
        </p:txBody>
      </p:sp>
    </p:spTree>
    <p:extLst>
      <p:ext uri="{BB962C8B-B14F-4D97-AF65-F5344CB8AC3E}">
        <p14:creationId xmlns:p14="http://schemas.microsoft.com/office/powerpoint/2010/main" val="1238075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2489632"/>
      </p:ext>
    </p:extLst>
  </p:cSld>
  <p:clrMapOvr>
    <a:masterClrMapping/>
  </p:clrMapOvr>
  <p:transition spd="slow" advTm="0">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smtClean="0">
                <a:solidFill>
                  <a:schemeClr val="accent1"/>
                </a:solidFill>
                <a:effectLst/>
                <a:latin typeface="Arial Black" pitchFamily="34" charset="0"/>
                <a:ea typeface="微软雅黑" pitchFamily="34" charset="-122"/>
              </a:rPr>
              <a:t>LOGO</a:t>
            </a:r>
            <a:endParaRPr lang="zh-CN" altLang="en-US" sz="3600" b="1" spc="-150" dirty="0">
              <a:solidFill>
                <a:schemeClr val="accent1"/>
              </a:solidFill>
              <a:effectLst/>
              <a:latin typeface="Arial Black" pitchFamily="34" charset="0"/>
              <a:ea typeface="微软雅黑" pitchFamily="34" charset="-122"/>
            </a:endParaRPr>
          </a:p>
        </p:txBody>
      </p:sp>
      <p:cxnSp>
        <p:nvCxnSpPr>
          <p:cNvPr id="5" name="直接连接符 4"/>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8634275"/>
      </p:ext>
    </p:extLst>
  </p:cSld>
  <p:clrMapOvr>
    <a:masterClrMapping/>
  </p:clrMapOvr>
  <p:transition spd="slow" advTm="0">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2019/4/18</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222144123"/>
      </p:ext>
    </p:extLst>
  </p:cSld>
  <p:clrMapOvr>
    <a:masterClrMapping/>
  </p:clrMapOvr>
  <p:transition spd="slow" advTm="0">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2019/4/18</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3832706313"/>
      </p:ext>
    </p:extLst>
  </p:cSld>
  <p:clrMapOvr>
    <a:masterClrMapping/>
  </p:clrMapOvr>
  <p:transition spd="slow" advTm="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2019/4/18</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855131934"/>
      </p:ext>
    </p:extLst>
  </p:cSld>
  <p:clrMapOvr>
    <a:masterClrMapping/>
  </p:clrMapOvr>
  <p:transition spd="slow" advTm="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813" indent="0">
              <a:buNone/>
              <a:defRPr sz="3700"/>
            </a:lvl2pPr>
            <a:lvl3pPr marL="1219627" indent="0">
              <a:buNone/>
              <a:defRPr sz="3200"/>
            </a:lvl3pPr>
            <a:lvl4pPr marL="1829440" indent="0">
              <a:buNone/>
              <a:defRPr sz="2700"/>
            </a:lvl4pPr>
            <a:lvl5pPr marL="2439253" indent="0">
              <a:buNone/>
              <a:defRPr sz="2700"/>
            </a:lvl5pPr>
            <a:lvl6pPr marL="3049067" indent="0">
              <a:buNone/>
              <a:defRPr sz="2700"/>
            </a:lvl6pPr>
            <a:lvl7pPr marL="3658880" indent="0">
              <a:buNone/>
              <a:defRPr sz="2700"/>
            </a:lvl7pPr>
            <a:lvl8pPr marL="4268694" indent="0">
              <a:buNone/>
              <a:defRPr sz="2700"/>
            </a:lvl8pPr>
            <a:lvl9pPr marL="4878507"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813" indent="0">
              <a:buNone/>
              <a:defRPr sz="1600"/>
            </a:lvl2pPr>
            <a:lvl3pPr marL="1219627" indent="0">
              <a:buNone/>
              <a:defRPr sz="1300"/>
            </a:lvl3pPr>
            <a:lvl4pPr marL="1829440" indent="0">
              <a:buNone/>
              <a:defRPr sz="1200"/>
            </a:lvl4pPr>
            <a:lvl5pPr marL="2439253" indent="0">
              <a:buNone/>
              <a:defRPr sz="1200"/>
            </a:lvl5pPr>
            <a:lvl6pPr marL="3049067" indent="0">
              <a:buNone/>
              <a:defRPr sz="1200"/>
            </a:lvl6pPr>
            <a:lvl7pPr marL="3658880" indent="0">
              <a:buNone/>
              <a:defRPr sz="1200"/>
            </a:lvl7pPr>
            <a:lvl8pPr marL="4268694" indent="0">
              <a:buNone/>
              <a:defRPr sz="1200"/>
            </a:lvl8pPr>
            <a:lvl9pPr marL="4878507"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2019/4/18</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4187172080"/>
      </p:ext>
    </p:extLst>
  </p:cSld>
  <p:clrMapOvr>
    <a:masterClrMapping/>
  </p:clrMapOvr>
  <p:transition spd="slow" advTm="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2019/4/18</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951010872"/>
      </p:ext>
    </p:extLst>
  </p:cSld>
  <p:clrMapOvr>
    <a:masterClrMapping/>
  </p:clrMapOvr>
  <p:transition spd="slow" advTm="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2019/4/18</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extLst>
      <p:ext uri="{BB962C8B-B14F-4D97-AF65-F5344CB8AC3E}">
        <p14:creationId xmlns:p14="http://schemas.microsoft.com/office/powerpoint/2010/main" val="29725103"/>
      </p:ext>
    </p:extLst>
  </p:cSld>
  <p:clrMapOvr>
    <a:masterClrMapping/>
  </p:clrMapOvr>
  <p:transition spd="slow" advTm="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3602758"/>
      </p:ext>
    </p:extLst>
  </p:cSld>
  <p:clrMapOvr>
    <a:masterClrMapping/>
  </p:clrMapOvr>
  <p:transition spd="slow" advTm="0">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210"/>
            <a:ext cx="10521077" cy="1325870"/>
          </a:xfrm>
          <a:prstGeom prst="rect">
            <a:avLst/>
          </a:prstGeom>
        </p:spPr>
        <p:txBody>
          <a:bodyPr lIns="91472" tIns="45736" rIns="91472" bIns="45736"/>
          <a:lstStyle/>
          <a:p>
            <a:r>
              <a:rPr lang="zh-CN" altLang="en-US" smtClean="0"/>
              <a:t>单击此处编辑母版标题样式</a:t>
            </a:r>
            <a:endParaRPr lang="zh-CN" altLang="en-US"/>
          </a:p>
        </p:txBody>
      </p:sp>
      <p:sp>
        <p:nvSpPr>
          <p:cNvPr id="3" name="内容占位符 2"/>
          <p:cNvSpPr>
            <a:spLocks noGrp="1"/>
          </p:cNvSpPr>
          <p:nvPr>
            <p:ph idx="1"/>
          </p:nvPr>
        </p:nvSpPr>
        <p:spPr>
          <a:xfrm>
            <a:off x="838637" y="1826048"/>
            <a:ext cx="10521077" cy="4352346"/>
          </a:xfrm>
          <a:prstGeom prst="rect">
            <a:avLst/>
          </a:prstGeom>
        </p:spPr>
        <p:txBody>
          <a:bodyPr lIns="91472" tIns="45736" rIns="91472" bIns="45736"/>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636" y="6357822"/>
            <a:ext cx="2744629" cy="365210"/>
          </a:xfrm>
          <a:prstGeom prst="rect">
            <a:avLst/>
          </a:prstGeom>
        </p:spPr>
        <p:txBody>
          <a:bodyPr lIns="91472" tIns="45736" rIns="91472" bIns="45736"/>
          <a:lstStyle/>
          <a:p>
            <a:fld id="{530820CF-B880-4189-942D-D702A7CBA730}" type="datetimeFigureOut">
              <a:rPr lang="zh-CN" altLang="en-US" smtClean="0"/>
              <a:t>2019/4/18</a:t>
            </a:fld>
            <a:endParaRPr lang="zh-CN" altLang="en-US"/>
          </a:p>
        </p:txBody>
      </p:sp>
      <p:sp>
        <p:nvSpPr>
          <p:cNvPr id="5" name="页脚占位符 4"/>
          <p:cNvSpPr>
            <a:spLocks noGrp="1"/>
          </p:cNvSpPr>
          <p:nvPr>
            <p:ph type="ftr" sz="quarter" idx="11"/>
          </p:nvPr>
        </p:nvSpPr>
        <p:spPr>
          <a:xfrm>
            <a:off x="4040704" y="6357822"/>
            <a:ext cx="4116943" cy="365210"/>
          </a:xfrm>
          <a:prstGeom prst="rect">
            <a:avLst/>
          </a:prstGeom>
        </p:spPr>
        <p:txBody>
          <a:bodyPr lIns="91472" tIns="45736" rIns="91472" bIns="45736"/>
          <a:lstStyle/>
          <a:p>
            <a:endParaRPr lang="zh-CN" altLang="en-US"/>
          </a:p>
        </p:txBody>
      </p:sp>
      <p:sp>
        <p:nvSpPr>
          <p:cNvPr id="6" name="灯片编号占位符 5"/>
          <p:cNvSpPr>
            <a:spLocks noGrp="1"/>
          </p:cNvSpPr>
          <p:nvPr>
            <p:ph type="sldNum" sz="quarter" idx="12"/>
          </p:nvPr>
        </p:nvSpPr>
        <p:spPr>
          <a:xfrm>
            <a:off x="8615085" y="6357822"/>
            <a:ext cx="2744629" cy="365210"/>
          </a:xfrm>
          <a:prstGeom prst="rect">
            <a:avLst/>
          </a:prstGeom>
        </p:spPr>
        <p:txBody>
          <a:bodyPr lIns="91472" tIns="45736" rIns="91472" bIns="45736"/>
          <a:lstStyle/>
          <a:p>
            <a:fld id="{0C913308-F349-4B6D-A68A-DD1791B4A57B}" type="slidenum">
              <a:rPr lang="zh-CN" altLang="en-US" smtClean="0"/>
              <a:t>‹#›</a:t>
            </a:fld>
            <a:endParaRPr lang="zh-CN" altLang="en-US"/>
          </a:p>
        </p:txBody>
      </p:sp>
    </p:spTree>
    <p:extLst>
      <p:ext uri="{BB962C8B-B14F-4D97-AF65-F5344CB8AC3E}">
        <p14:creationId xmlns:p14="http://schemas.microsoft.com/office/powerpoint/2010/main" val="3400625998"/>
      </p:ext>
    </p:extLst>
  </p:cSld>
  <p:clrMapOvr>
    <a:masterClrMapping/>
  </p:clrMapOvr>
  <p:transition spd="slow" advTm="0">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767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Lst>
  <p:transition spd="slow" advTm="0">
    <p:wipe/>
  </p:transition>
  <p:timing>
    <p:tnLst>
      <p:par>
        <p:cTn id="1" dur="indefinite" restart="never" nodeType="tmRoot"/>
      </p:par>
    </p:tnLst>
  </p:timing>
  <p:txStyles>
    <p:titleStyle>
      <a:lvl1pPr algn="ctr" defTabSz="1219627" rtl="0" eaLnBrk="1" latinLnBrk="0" hangingPunct="1">
        <a:spcBef>
          <a:spcPct val="0"/>
        </a:spcBef>
        <a:buNone/>
        <a:defRPr sz="5900" kern="1200">
          <a:solidFill>
            <a:schemeClr val="tx1"/>
          </a:solidFill>
          <a:latin typeface="+mj-lt"/>
          <a:ea typeface="+mj-ea"/>
          <a:cs typeface="+mj-cs"/>
        </a:defRPr>
      </a:lvl1pPr>
    </p:titleStyle>
    <p:bodyStyle>
      <a:lvl1pPr marL="457360" indent="-457360" algn="l" defTabSz="1219627"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947" indent="-381133" algn="l" defTabSz="1219627"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533" indent="-304907" algn="l" defTabSz="1219627"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34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416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973"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78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360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3414"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 y="793"/>
            <a:ext cx="12193647" cy="6860642"/>
          </a:xfrm>
          <a:prstGeom prst="rect">
            <a:avLst/>
          </a:prstGeom>
        </p:spPr>
      </p:pic>
      <p:sp>
        <p:nvSpPr>
          <p:cNvPr id="24" name="TextBox 23"/>
          <p:cNvSpPr txBox="1"/>
          <p:nvPr/>
        </p:nvSpPr>
        <p:spPr>
          <a:xfrm>
            <a:off x="3993743" y="3392234"/>
            <a:ext cx="7477361" cy="861770"/>
          </a:xfrm>
          <a:prstGeom prst="rect">
            <a:avLst/>
          </a:prstGeom>
          <a:noFill/>
        </p:spPr>
        <p:txBody>
          <a:bodyPr wrap="none" lIns="121917" tIns="60958" rIns="121917" bIns="60958" rtlCol="0">
            <a:spAutoFit/>
          </a:bodyPr>
          <a:lstStyle/>
          <a:p>
            <a:pPr algn="r"/>
            <a:r>
              <a:rPr lang="zh-CN" altLang="en-US" sz="4800" b="1" dirty="0">
                <a:solidFill>
                  <a:schemeClr val="accent1"/>
                </a:solidFill>
                <a:latin typeface="微软雅黑" panose="020B0503020204020204" pitchFamily="34" charset="-122"/>
                <a:ea typeface="微软雅黑" panose="020B0503020204020204" pitchFamily="34" charset="-122"/>
              </a:rPr>
              <a:t>机械设计实习报告</a:t>
            </a:r>
            <a:r>
              <a:rPr lang="en-US" altLang="zh-CN" sz="4800" b="1" dirty="0" err="1">
                <a:solidFill>
                  <a:schemeClr val="accent1"/>
                </a:solidFill>
                <a:latin typeface="微软雅黑" panose="020B0503020204020204" pitchFamily="34" charset="-122"/>
                <a:ea typeface="微软雅黑" panose="020B0503020204020204" pitchFamily="34" charset="-122"/>
              </a:rPr>
              <a:t>ppt</a:t>
            </a:r>
            <a:r>
              <a:rPr lang="zh-CN" altLang="en-US" sz="4800" b="1" dirty="0">
                <a:solidFill>
                  <a:schemeClr val="accent1"/>
                </a:solidFill>
                <a:latin typeface="微软雅黑" panose="020B0503020204020204" pitchFamily="34" charset="-122"/>
                <a:ea typeface="微软雅黑" panose="020B0503020204020204" pitchFamily="34" charset="-122"/>
              </a:rPr>
              <a:t>模板</a:t>
            </a:r>
            <a:endParaRPr lang="zh-CN" altLang="en-US" sz="4800" b="1" dirty="0">
              <a:solidFill>
                <a:schemeClr val="accent1"/>
              </a:solidFill>
              <a:latin typeface="微软雅黑" panose="020B0503020204020204" pitchFamily="34" charset="-122"/>
              <a:ea typeface="微软雅黑" panose="020B0503020204020204" pitchFamily="34" charset="-122"/>
            </a:endParaRPr>
          </a:p>
        </p:txBody>
      </p:sp>
      <p:cxnSp>
        <p:nvCxnSpPr>
          <p:cNvPr id="25" name="直接连接符 24"/>
          <p:cNvCxnSpPr/>
          <p:nvPr/>
        </p:nvCxnSpPr>
        <p:spPr>
          <a:xfrm>
            <a:off x="5327222" y="4390123"/>
            <a:ext cx="6028912"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82825" y="455097"/>
            <a:ext cx="2152446" cy="861974"/>
          </a:xfrm>
          <a:prstGeom prst="rect">
            <a:avLst/>
          </a:prstGeom>
          <a:noFill/>
        </p:spPr>
        <p:txBody>
          <a:bodyPr wrap="none" lIns="121917" tIns="60958" rIns="121917" bIns="60958" rtlCol="0">
            <a:spAutoFit/>
          </a:bodyPr>
          <a:lstStyle/>
          <a:p>
            <a:r>
              <a:rPr lang="en-US" altLang="zh-CN" sz="4800" dirty="0">
                <a:solidFill>
                  <a:schemeClr val="bg1"/>
                </a:solidFill>
                <a:latin typeface="Eras Bold ITC" panose="020B0907030504020204" pitchFamily="34" charset="0"/>
              </a:rPr>
              <a:t>LOGO</a:t>
            </a:r>
            <a:endParaRPr lang="zh-CN" altLang="en-US" sz="4800" dirty="0">
              <a:solidFill>
                <a:schemeClr val="bg1"/>
              </a:solidFill>
              <a:latin typeface="Eras Bold ITC" panose="020B0907030504020204" pitchFamily="34" charset="0"/>
            </a:endParaRPr>
          </a:p>
        </p:txBody>
      </p:sp>
      <p:sp>
        <p:nvSpPr>
          <p:cNvPr id="30" name="TextBox 29"/>
          <p:cNvSpPr txBox="1"/>
          <p:nvPr/>
        </p:nvSpPr>
        <p:spPr>
          <a:xfrm>
            <a:off x="7942393" y="4582189"/>
            <a:ext cx="3528711" cy="615696"/>
          </a:xfrm>
          <a:prstGeom prst="rect">
            <a:avLst/>
          </a:prstGeom>
          <a:noFill/>
        </p:spPr>
        <p:txBody>
          <a:bodyPr wrap="none" lIns="121917" tIns="60958" rIns="121917" bIns="60958" rtlCol="0">
            <a:spAutoFit/>
          </a:bodyPr>
          <a:lstStyle/>
          <a:p>
            <a:pPr algn="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输入您的企业名称</a:t>
            </a:r>
          </a:p>
        </p:txBody>
      </p:sp>
      <p:sp>
        <p:nvSpPr>
          <p:cNvPr id="32" name="TextBox 31"/>
          <p:cNvSpPr txBox="1"/>
          <p:nvPr/>
        </p:nvSpPr>
        <p:spPr>
          <a:xfrm>
            <a:off x="9555559" y="5830617"/>
            <a:ext cx="1730596" cy="415494"/>
          </a:xfrm>
          <a:prstGeom prst="rect">
            <a:avLst/>
          </a:prstGeom>
          <a:noFill/>
        </p:spPr>
        <p:txBody>
          <a:bodyPr wrap="none" lIns="121917" tIns="60958" rIns="121917" bIns="60958" rtlCol="0">
            <a:spAutoFit/>
          </a:bodyPr>
          <a:lstStyle/>
          <a:p>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汇报人</a:t>
            </a:r>
            <a:r>
              <a:rPr lang="zh-CN" altLang="en-US" sz="1900" b="1"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1900" b="1" dirty="0" smtClean="0">
                <a:solidFill>
                  <a:schemeClr val="tx1">
                    <a:lumMod val="75000"/>
                    <a:lumOff val="25000"/>
                  </a:schemeClr>
                </a:solidFill>
                <a:latin typeface="微软雅黑" panose="020B0503020204020204" pitchFamily="34" charset="-122"/>
                <a:ea typeface="微软雅黑" panose="020B0503020204020204" pitchFamily="34" charset="-122"/>
              </a:rPr>
              <a:t>XXX</a:t>
            </a:r>
            <a:endPar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0470568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24"/>
                                        </p:tgtEl>
                                        <p:attrNameLst>
                                          <p:attrName>ppt_y</p:attrName>
                                        </p:attrNameLst>
                                      </p:cBhvr>
                                      <p:tavLst>
                                        <p:tav tm="0">
                                          <p:val>
                                            <p:strVal val="#ppt_y"/>
                                          </p:val>
                                        </p:tav>
                                        <p:tav tm="100000">
                                          <p:val>
                                            <p:strVal val="#ppt_y"/>
                                          </p:val>
                                        </p:tav>
                                      </p:tavLst>
                                    </p:anim>
                                    <p:anim calcmode="lin" valueType="num">
                                      <p:cBhvr>
                                        <p:cTn id="21"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24"/>
                                        </p:tgtEl>
                                      </p:cBhvr>
                                    </p:animEffect>
                                  </p:childTnLst>
                                </p:cTn>
                              </p:par>
                            </p:childTnLst>
                          </p:cTn>
                        </p:par>
                        <p:par>
                          <p:cTn id="24" fill="hold">
                            <p:stCondLst>
                              <p:cond delay="2600"/>
                            </p:stCondLst>
                            <p:childTnLst>
                              <p:par>
                                <p:cTn id="25" presetID="22" presetClass="entr" presetSubtype="8" fill="hold"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left)">
                                      <p:cBhvr>
                                        <p:cTn id="27" dur="500"/>
                                        <p:tgtEl>
                                          <p:spTgt spid="25"/>
                                        </p:tgtEl>
                                      </p:cBhvr>
                                    </p:animEffect>
                                  </p:childTnLst>
                                </p:cTn>
                              </p:par>
                            </p:childTnLst>
                          </p:cTn>
                        </p:par>
                        <p:par>
                          <p:cTn id="28" fill="hold">
                            <p:stCondLst>
                              <p:cond delay="3100"/>
                            </p:stCondLst>
                            <p:childTnLst>
                              <p:par>
                                <p:cTn id="29" presetID="22" presetClass="entr" presetSubtype="8"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par>
                          <p:cTn id="32" fill="hold">
                            <p:stCondLst>
                              <p:cond delay="3600"/>
                            </p:stCondLst>
                            <p:childTnLst>
                              <p:par>
                                <p:cTn id="33" presetID="22" presetClass="entr" presetSubtype="4"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down)">
                                      <p:cBhvr>
                                        <p:cTn id="3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9" grpId="0"/>
      <p:bldP spid="30" grpId="0"/>
      <p:bldP spid="3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bwMode="auto">
          <a:xfrm>
            <a:off x="1103302" y="1113743"/>
            <a:ext cx="10019814" cy="5003801"/>
          </a:xfrm>
          <a:prstGeom prst="roundRect">
            <a:avLst>
              <a:gd name="adj" fmla="val 3926"/>
            </a:avLst>
          </a:prstGeom>
          <a:noFill/>
          <a:ln w="25400" cap="flat" cmpd="sng" algn="ctr">
            <a:solidFill>
              <a:schemeClr val="accent1"/>
            </a:solidFill>
            <a:prstDash val="solid"/>
            <a:round/>
            <a:headEnd type="none" w="med" len="med"/>
            <a:tailEnd type="none" w="med" len="med"/>
          </a:ln>
          <a:effectLst/>
          <a:extLst/>
        </p:spPr>
        <p:txBody>
          <a:bodyPr vert="horz" wrap="square" lIns="91438" tIns="45719" rIns="91438" bIns="45719" numCol="1" rtlCol="0" anchor="t" anchorCtr="0" compatLnSpc="1">
            <a:prstTxWarp prst="textNoShape">
              <a:avLst/>
            </a:prstTxWarp>
          </a:bodyPr>
          <a:lstStyle/>
          <a:p>
            <a:pPr defTabSz="816122"/>
            <a:endParaRPr lang="zh-CN" altLang="en-US"/>
          </a:p>
        </p:txBody>
      </p:sp>
      <p:sp>
        <p:nvSpPr>
          <p:cNvPr id="7" name="Rectangle 11"/>
          <p:cNvSpPr>
            <a:spLocks noChangeArrowheads="1"/>
          </p:cNvSpPr>
          <p:nvPr/>
        </p:nvSpPr>
        <p:spPr bwMode="auto">
          <a:xfrm>
            <a:off x="1562671" y="1773610"/>
            <a:ext cx="5956042" cy="4020515"/>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3" tIns="36286" rIns="72573" bIns="36286">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algn="just" eaLnBrk="0" hangingPunct="0">
              <a:lnSpc>
                <a:spcPct val="150000"/>
              </a:lnSpc>
            </a:pP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       岁月流转，时光飞逝，转眼间</a:t>
            </a:r>
            <a:r>
              <a:rPr lang="en-US" altLang="zh-CN" sz="1900" dirty="0">
                <a:solidFill>
                  <a:schemeClr val="tx1">
                    <a:lumMod val="95000"/>
                    <a:lumOff val="5000"/>
                  </a:schemeClr>
                </a:solidFill>
                <a:latin typeface="微软雅黑" pitchFamily="34" charset="-122"/>
                <a:ea typeface="微软雅黑" pitchFamily="34" charset="-122"/>
                <a:sym typeface="微软雅黑" pitchFamily="34" charset="-122"/>
              </a:rPr>
              <a:t>2015</a:t>
            </a: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年的工作又接近尾声。</a:t>
            </a:r>
          </a:p>
          <a:p>
            <a:pPr algn="just" eaLnBrk="0" hangingPunct="0">
              <a:lnSpc>
                <a:spcPct val="150000"/>
              </a:lnSpc>
            </a:pP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       回首过去一年的工作，经过全体领导及员工的共同努力，公司经营业绩保持良好，行业地位、社会形象日渐提升，各项工作全面发展。</a:t>
            </a:r>
            <a:endParaRPr lang="en-US" altLang="zh-CN" sz="1900" dirty="0">
              <a:solidFill>
                <a:schemeClr val="tx1">
                  <a:lumMod val="95000"/>
                  <a:lumOff val="5000"/>
                </a:schemeClr>
              </a:solidFill>
              <a:latin typeface="微软雅黑" pitchFamily="34" charset="-122"/>
              <a:ea typeface="微软雅黑" pitchFamily="34" charset="-122"/>
              <a:sym typeface="微软雅黑" pitchFamily="34" charset="-122"/>
            </a:endParaRPr>
          </a:p>
          <a:p>
            <a:pPr algn="just" eaLnBrk="0" hangingPunct="0">
              <a:lnSpc>
                <a:spcPct val="150000"/>
              </a:lnSpc>
            </a:pPr>
            <a:r>
              <a:rPr lang="en-US" altLang="zh-CN" sz="1900" dirty="0">
                <a:solidFill>
                  <a:schemeClr val="tx1">
                    <a:lumMod val="95000"/>
                    <a:lumOff val="5000"/>
                  </a:schemeClr>
                </a:solidFill>
                <a:latin typeface="微软雅黑" pitchFamily="34" charset="-122"/>
                <a:ea typeface="微软雅黑" pitchFamily="34" charset="-122"/>
                <a:sym typeface="微软雅黑" pitchFamily="34" charset="-122"/>
              </a:rPr>
              <a:t>       </a:t>
            </a: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新起点、新希望。站</a:t>
            </a:r>
            <a:r>
              <a:rPr lang="zh-CN" altLang="en-US" sz="1900" dirty="0" smtClean="0">
                <a:solidFill>
                  <a:schemeClr val="tx1">
                    <a:lumMod val="95000"/>
                    <a:lumOff val="5000"/>
                  </a:schemeClr>
                </a:solidFill>
                <a:latin typeface="微软雅黑" pitchFamily="34" charset="-122"/>
                <a:ea typeface="微软雅黑" pitchFamily="34" charset="-122"/>
                <a:sym typeface="微软雅黑" pitchFamily="34" charset="-122"/>
              </a:rPr>
              <a:t>在</a:t>
            </a:r>
            <a:r>
              <a:rPr lang="en-US" altLang="zh-CN" sz="1900" dirty="0" smtClean="0">
                <a:solidFill>
                  <a:schemeClr val="tx1">
                    <a:lumMod val="95000"/>
                    <a:lumOff val="5000"/>
                  </a:schemeClr>
                </a:solidFill>
                <a:latin typeface="微软雅黑" pitchFamily="34" charset="-122"/>
                <a:ea typeface="微软雅黑" pitchFamily="34" charset="-122"/>
                <a:sym typeface="微软雅黑" pitchFamily="34" charset="-122"/>
              </a:rPr>
              <a:t>2017</a:t>
            </a:r>
            <a:r>
              <a:rPr lang="zh-CN" altLang="en-US" sz="1900" dirty="0" smtClean="0">
                <a:solidFill>
                  <a:schemeClr val="tx1">
                    <a:lumMod val="95000"/>
                    <a:lumOff val="5000"/>
                  </a:schemeClr>
                </a:solidFill>
                <a:latin typeface="微软雅黑" pitchFamily="34" charset="-122"/>
                <a:ea typeface="微软雅黑" pitchFamily="34" charset="-122"/>
                <a:sym typeface="微软雅黑" pitchFamily="34" charset="-122"/>
              </a:rPr>
              <a:t>年</a:t>
            </a:r>
            <a:r>
              <a:rPr lang="zh-CN" altLang="en-US" sz="1900" dirty="0">
                <a:solidFill>
                  <a:schemeClr val="tx1">
                    <a:lumMod val="95000"/>
                    <a:lumOff val="5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的起点，我们将继承和发扬过去工作中存在的优点，汲取经验，摒弃不足，满怀信心，以更清醒的头脑、更旺盛的斗志、更奋发的姿态和更充沛的干劲，向我们的既定目标进发！</a:t>
            </a:r>
          </a:p>
        </p:txBody>
      </p:sp>
      <p:grpSp>
        <p:nvGrpSpPr>
          <p:cNvPr id="8" name="组合 7"/>
          <p:cNvGrpSpPr/>
          <p:nvPr/>
        </p:nvGrpSpPr>
        <p:grpSpPr>
          <a:xfrm>
            <a:off x="2007373" y="727133"/>
            <a:ext cx="2167871" cy="773220"/>
            <a:chOff x="2332469" y="809238"/>
            <a:chExt cx="1859969" cy="608493"/>
          </a:xfrm>
          <a:solidFill>
            <a:srgbClr val="0070C0"/>
          </a:solidFill>
        </p:grpSpPr>
        <p:sp>
          <p:nvSpPr>
            <p:cNvPr id="9" name="圆角矩形 8"/>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a:extLst/>
          </p:spPr>
          <p:txBody>
            <a:bodyPr vert="horz" wrap="square" lIns="108816" tIns="54408" rIns="108816" bIns="54408" numCol="1" rtlCol="0" anchor="t" anchorCtr="0" compatLnSpc="1">
              <a:prstTxWarp prst="textNoShape">
                <a:avLst/>
              </a:prstTxWarp>
            </a:bodyPr>
            <a:lstStyle/>
            <a:p>
              <a:pPr algn="ctr" defTabSz="1088135"/>
              <a:endParaRPr lang="zh-CN" altLang="en-US" sz="3700" dirty="0">
                <a:solidFill>
                  <a:schemeClr val="bg1"/>
                </a:solidFill>
                <a:latin typeface="+mj-lt"/>
                <a:ea typeface="微软雅黑" pitchFamily="34" charset="-122"/>
              </a:endParaRPr>
            </a:p>
          </p:txBody>
        </p:sp>
        <p:sp>
          <p:nvSpPr>
            <p:cNvPr id="10" name="矩形 9"/>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700" b="1" dirty="0">
                  <a:latin typeface="微软雅黑" pitchFamily="34" charset="-122"/>
                  <a:ea typeface="微软雅黑" pitchFamily="34" charset="-122"/>
                </a:rPr>
                <a:t>前 言</a:t>
              </a:r>
            </a:p>
          </p:txBody>
        </p:sp>
      </p:grpSp>
      <p:sp>
        <p:nvSpPr>
          <p:cNvPr id="12" name="圆角矩形 11"/>
          <p:cNvSpPr/>
          <p:nvPr/>
        </p:nvSpPr>
        <p:spPr>
          <a:xfrm>
            <a:off x="7926647" y="1869870"/>
            <a:ext cx="2613464" cy="1657090"/>
          </a:xfrm>
          <a:prstGeom prst="round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3" name="圆角矩形 12"/>
          <p:cNvSpPr/>
          <p:nvPr/>
        </p:nvSpPr>
        <p:spPr>
          <a:xfrm>
            <a:off x="7926647" y="3720767"/>
            <a:ext cx="2613464" cy="1657090"/>
          </a:xfrm>
          <a:prstGeom prst="round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val="219954595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1000"/>
                                        <p:tgtEl>
                                          <p:spTgt spid="6"/>
                                        </p:tgtEl>
                                      </p:cBhvr>
                                    </p:animEffect>
                                  </p:childTnLst>
                                </p:cTn>
                              </p:par>
                            </p:childTnLst>
                          </p:cTn>
                        </p:par>
                        <p:par>
                          <p:cTn id="12" fill="hold">
                            <p:stCondLst>
                              <p:cond delay="1500"/>
                            </p:stCondLst>
                            <p:childTnLst>
                              <p:par>
                                <p:cTn id="13" presetID="14" presetClass="entr" presetSubtype="10" fill="hold" nodeType="after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randombar(horizontal)">
                                      <p:cBhvr>
                                        <p:cTn id="15" dur="1000"/>
                                        <p:tgtEl>
                                          <p:spTgt spid="7">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8" dur="1000"/>
                                        <p:tgtEl>
                                          <p:spTgt spid="7">
                                            <p:txEl>
                                              <p:pRg st="1" end="1"/>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1" dur="1000"/>
                                        <p:tgtEl>
                                          <p:spTgt spid="7">
                                            <p:txEl>
                                              <p:pRg st="2" end="2"/>
                                            </p:txEl>
                                          </p:spTgt>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1000"/>
                                        <p:tgtEl>
                                          <p:spTgt spid="12"/>
                                        </p:tgtEl>
                                      </p:cBhvr>
                                    </p:animEffect>
                                    <p:anim calcmode="lin" valueType="num">
                                      <p:cBhvr>
                                        <p:cTn id="26" dur="1000" fill="hold"/>
                                        <p:tgtEl>
                                          <p:spTgt spid="12"/>
                                        </p:tgtEl>
                                        <p:attrNameLst>
                                          <p:attrName>ppt_x</p:attrName>
                                        </p:attrNameLst>
                                      </p:cBhvr>
                                      <p:tavLst>
                                        <p:tav tm="0">
                                          <p:val>
                                            <p:strVal val="#ppt_x"/>
                                          </p:val>
                                        </p:tav>
                                        <p:tav tm="100000">
                                          <p:val>
                                            <p:strVal val="#ppt_x"/>
                                          </p:val>
                                        </p:tav>
                                      </p:tavLst>
                                    </p:anim>
                                    <p:anim calcmode="lin" valueType="num">
                                      <p:cBhvr>
                                        <p:cTn id="27" dur="1000" fill="hold"/>
                                        <p:tgtEl>
                                          <p:spTgt spid="12"/>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42"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000"/>
                                        <p:tgtEl>
                                          <p:spTgt spid="13"/>
                                        </p:tgtEl>
                                      </p:cBhvr>
                                    </p:animEffect>
                                    <p:anim calcmode="lin" valueType="num">
                                      <p:cBhvr>
                                        <p:cTn id="32" dur="1000" fill="hold"/>
                                        <p:tgtEl>
                                          <p:spTgt spid="13"/>
                                        </p:tgtEl>
                                        <p:attrNameLst>
                                          <p:attrName>ppt_x</p:attrName>
                                        </p:attrNameLst>
                                      </p:cBhvr>
                                      <p:tavLst>
                                        <p:tav tm="0">
                                          <p:val>
                                            <p:strVal val="#ppt_x"/>
                                          </p:val>
                                        </p:tav>
                                        <p:tav tm="100000">
                                          <p:val>
                                            <p:strVal val="#ppt_x"/>
                                          </p:val>
                                        </p:tav>
                                      </p:tavLst>
                                    </p:anim>
                                    <p:anim calcmode="lin" valueType="num">
                                      <p:cBhvr>
                                        <p:cTn id="3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圆角矩形 66"/>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8" name="组合 67"/>
          <p:cNvGrpSpPr/>
          <p:nvPr/>
        </p:nvGrpSpPr>
        <p:grpSpPr>
          <a:xfrm>
            <a:off x="6673144" y="1573725"/>
            <a:ext cx="3741980" cy="511504"/>
            <a:chOff x="6339097" y="1573726"/>
            <a:chExt cx="3744416" cy="511504"/>
          </a:xfrm>
        </p:grpSpPr>
        <p:sp>
          <p:nvSpPr>
            <p:cNvPr id="69" name="圆角矩形 68"/>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0" name="矩形 69"/>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 name="圆角矩形 70"/>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2" name="组合 71"/>
          <p:cNvGrpSpPr/>
          <p:nvPr/>
        </p:nvGrpSpPr>
        <p:grpSpPr>
          <a:xfrm>
            <a:off x="6649262" y="2410178"/>
            <a:ext cx="3741980" cy="511504"/>
            <a:chOff x="6315199" y="2410178"/>
            <a:chExt cx="3744416" cy="511504"/>
          </a:xfrm>
        </p:grpSpPr>
        <p:sp>
          <p:nvSpPr>
            <p:cNvPr id="73" name="圆角矩形 72"/>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4" name="矩形 73"/>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5" name="圆角矩形 74"/>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6" name="组合 75"/>
          <p:cNvGrpSpPr/>
          <p:nvPr/>
        </p:nvGrpSpPr>
        <p:grpSpPr>
          <a:xfrm>
            <a:off x="6673144" y="3296030"/>
            <a:ext cx="3741980" cy="511504"/>
            <a:chOff x="6339097" y="3296031"/>
            <a:chExt cx="3744416" cy="511504"/>
          </a:xfrm>
        </p:grpSpPr>
        <p:sp>
          <p:nvSpPr>
            <p:cNvPr id="77" name="圆角矩形 76"/>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8" name="矩形 77"/>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9" name="圆角矩形 78"/>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0" name="组合 79"/>
          <p:cNvGrpSpPr/>
          <p:nvPr/>
        </p:nvGrpSpPr>
        <p:grpSpPr>
          <a:xfrm>
            <a:off x="6673144" y="4180900"/>
            <a:ext cx="3741980" cy="511503"/>
            <a:chOff x="6339097" y="4180903"/>
            <a:chExt cx="3744416" cy="511504"/>
          </a:xfrm>
        </p:grpSpPr>
        <p:sp>
          <p:nvSpPr>
            <p:cNvPr id="81" name="圆角矩形 8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2" name="矩形 81"/>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3" name="圆角矩形 82"/>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4" name="组合 83"/>
          <p:cNvGrpSpPr/>
          <p:nvPr/>
        </p:nvGrpSpPr>
        <p:grpSpPr>
          <a:xfrm>
            <a:off x="6673144" y="5057483"/>
            <a:ext cx="3741980" cy="511504"/>
            <a:chOff x="6339097" y="5057483"/>
            <a:chExt cx="3744416" cy="511504"/>
          </a:xfrm>
        </p:grpSpPr>
        <p:sp>
          <p:nvSpPr>
            <p:cNvPr id="85" name="圆角矩形 84"/>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6" name="矩形 85"/>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7" name="TextBox 86"/>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88" name="下箭头 87"/>
          <p:cNvSpPr/>
          <p:nvPr/>
        </p:nvSpPr>
        <p:spPr>
          <a:xfrm rot="16200000">
            <a:off x="4614050" y="1505925"/>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241227471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7" presetClass="entr" presetSubtype="1" fill="hold" grpId="0" nodeType="afterEffect">
                                  <p:stCondLst>
                                    <p:cond delay="0"/>
                                  </p:stCondLst>
                                  <p:iterate type="lt">
                                    <p:tmPct val="40000"/>
                                  </p:iterate>
                                  <p:childTnLst>
                                    <p:set>
                                      <p:cBhvr>
                                        <p:cTn id="11" dur="1" fill="hold">
                                          <p:stCondLst>
                                            <p:cond delay="0"/>
                                          </p:stCondLst>
                                        </p:cTn>
                                        <p:tgtEl>
                                          <p:spTgt spid="87"/>
                                        </p:tgtEl>
                                        <p:attrNameLst>
                                          <p:attrName>style.visibility</p:attrName>
                                        </p:attrNameLst>
                                      </p:cBhvr>
                                      <p:to>
                                        <p:strVal val="visible"/>
                                      </p:to>
                                    </p:set>
                                    <p:anim calcmode="lin" valueType="num">
                                      <p:cBhvr>
                                        <p:cTn id="12" dur="250" fill="hold"/>
                                        <p:tgtEl>
                                          <p:spTgt spid="87"/>
                                        </p:tgtEl>
                                        <p:attrNameLst>
                                          <p:attrName>ppt_x</p:attrName>
                                        </p:attrNameLst>
                                      </p:cBhvr>
                                      <p:tavLst>
                                        <p:tav tm="0">
                                          <p:val>
                                            <p:strVal val="#ppt_x"/>
                                          </p:val>
                                        </p:tav>
                                        <p:tav tm="100000">
                                          <p:val>
                                            <p:strVal val="#ppt_x"/>
                                          </p:val>
                                        </p:tav>
                                      </p:tavLst>
                                    </p:anim>
                                    <p:anim calcmode="lin" valueType="num">
                                      <p:cBhvr>
                                        <p:cTn id="13" dur="250" fill="hold"/>
                                        <p:tgtEl>
                                          <p:spTgt spid="87"/>
                                        </p:tgtEl>
                                        <p:attrNameLst>
                                          <p:attrName>ppt_y</p:attrName>
                                        </p:attrNameLst>
                                      </p:cBhvr>
                                      <p:tavLst>
                                        <p:tav tm="0">
                                          <p:val>
                                            <p:strVal val="#ppt_y-#ppt_h/2"/>
                                          </p:val>
                                        </p:tav>
                                        <p:tav tm="100000">
                                          <p:val>
                                            <p:strVal val="#ppt_y"/>
                                          </p:val>
                                        </p:tav>
                                      </p:tavLst>
                                    </p:anim>
                                    <p:anim calcmode="lin" valueType="num">
                                      <p:cBhvr>
                                        <p:cTn id="14" dur="250" fill="hold"/>
                                        <p:tgtEl>
                                          <p:spTgt spid="87"/>
                                        </p:tgtEl>
                                        <p:attrNameLst>
                                          <p:attrName>ppt_w</p:attrName>
                                        </p:attrNameLst>
                                      </p:cBhvr>
                                      <p:tavLst>
                                        <p:tav tm="0">
                                          <p:val>
                                            <p:strVal val="#ppt_w"/>
                                          </p:val>
                                        </p:tav>
                                        <p:tav tm="100000">
                                          <p:val>
                                            <p:strVal val="#ppt_w"/>
                                          </p:val>
                                        </p:tav>
                                      </p:tavLst>
                                    </p:anim>
                                    <p:anim calcmode="lin" valueType="num">
                                      <p:cBhvr>
                                        <p:cTn id="15" dur="250" fill="hold"/>
                                        <p:tgtEl>
                                          <p:spTgt spid="87"/>
                                        </p:tgtEl>
                                        <p:attrNameLst>
                                          <p:attrName>ppt_h</p:attrName>
                                        </p:attrNameLst>
                                      </p:cBhvr>
                                      <p:tavLst>
                                        <p:tav tm="0">
                                          <p:val>
                                            <p:fltVal val="0"/>
                                          </p:val>
                                        </p:tav>
                                        <p:tav tm="100000">
                                          <p:val>
                                            <p:strVal val="#ppt_h"/>
                                          </p:val>
                                        </p:tav>
                                      </p:tavLst>
                                    </p:anim>
                                  </p:childTnLst>
                                </p:cTn>
                              </p:par>
                            </p:childTnLst>
                          </p:cTn>
                        </p:par>
                        <p:par>
                          <p:cTn id="16" fill="hold">
                            <p:stCondLst>
                              <p:cond delay="165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1000"/>
                                        <p:tgtEl>
                                          <p:spTgt spid="67"/>
                                        </p:tgtEl>
                                      </p:cBhvr>
                                    </p:animEffect>
                                  </p:childTnLst>
                                </p:cTn>
                              </p:par>
                              <p:par>
                                <p:cTn id="20" presetID="56" presetClass="path" presetSubtype="0" accel="50000" decel="50000" fill="hold" grpId="1" nodeType="withEffect">
                                  <p:stCondLst>
                                    <p:cond delay="0"/>
                                  </p:stCondLst>
                                  <p:childTnLst>
                                    <p:animMotion origin="layout" path="M -0.03737 0.04121 L -6.25E-7 -3.33333E-6 " pathEditMode="relative" rAng="0" ptsTypes="AA">
                                      <p:cBhvr>
                                        <p:cTn id="21" dur="700" fill="hold"/>
                                        <p:tgtEl>
                                          <p:spTgt spid="67"/>
                                        </p:tgtEl>
                                        <p:attrNameLst>
                                          <p:attrName>ppt_x</p:attrName>
                                          <p:attrName>ppt_y</p:attrName>
                                        </p:attrNameLst>
                                      </p:cBhvr>
                                      <p:rCtr x="1862" y="-2060"/>
                                    </p:animMotion>
                                  </p:childTnLst>
                                </p:cTn>
                              </p:par>
                              <p:par>
                                <p:cTn id="22" presetID="22" presetClass="entr" presetSubtype="8" fill="hold" nodeType="withEffect">
                                  <p:stCondLst>
                                    <p:cond delay="250"/>
                                  </p:stCondLst>
                                  <p:childTnLst>
                                    <p:set>
                                      <p:cBhvr>
                                        <p:cTn id="23" dur="1" fill="hold">
                                          <p:stCondLst>
                                            <p:cond delay="0"/>
                                          </p:stCondLst>
                                        </p:cTn>
                                        <p:tgtEl>
                                          <p:spTgt spid="68"/>
                                        </p:tgtEl>
                                        <p:attrNameLst>
                                          <p:attrName>style.visibility</p:attrName>
                                        </p:attrNameLst>
                                      </p:cBhvr>
                                      <p:to>
                                        <p:strVal val="visible"/>
                                      </p:to>
                                    </p:set>
                                    <p:animEffect transition="in" filter="wipe(left)">
                                      <p:cBhvr>
                                        <p:cTn id="24" dur="500"/>
                                        <p:tgtEl>
                                          <p:spTgt spid="68"/>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1000"/>
                                        <p:tgtEl>
                                          <p:spTgt spid="71"/>
                                        </p:tgtEl>
                                      </p:cBhvr>
                                    </p:animEffect>
                                  </p:childTnLst>
                                </p:cTn>
                              </p:par>
                              <p:par>
                                <p:cTn id="28" presetID="56" presetClass="path" presetSubtype="0" accel="50000" decel="50000" fill="hold" grpId="1" nodeType="withEffect">
                                  <p:stCondLst>
                                    <p:cond delay="250"/>
                                  </p:stCondLst>
                                  <p:childTnLst>
                                    <p:animMotion origin="layout" path="M -0.03737 0.0412 L -6.25E-7 2.96296E-6 " pathEditMode="relative" rAng="0" ptsTypes="AA">
                                      <p:cBhvr>
                                        <p:cTn id="29" dur="700" fill="hold"/>
                                        <p:tgtEl>
                                          <p:spTgt spid="71"/>
                                        </p:tgtEl>
                                        <p:attrNameLst>
                                          <p:attrName>ppt_x</p:attrName>
                                          <p:attrName>ppt_y</p:attrName>
                                        </p:attrNameLst>
                                      </p:cBhvr>
                                      <p:rCtr x="1862" y="-2060"/>
                                    </p:animMotion>
                                  </p:childTnLst>
                                </p:cTn>
                              </p:par>
                              <p:par>
                                <p:cTn id="30" presetID="22" presetClass="entr" presetSubtype="8" fill="hold" nodeType="withEffect">
                                  <p:stCondLst>
                                    <p:cond delay="500"/>
                                  </p:stCondLst>
                                  <p:childTnLst>
                                    <p:set>
                                      <p:cBhvr>
                                        <p:cTn id="31" dur="1" fill="hold">
                                          <p:stCondLst>
                                            <p:cond delay="0"/>
                                          </p:stCondLst>
                                        </p:cTn>
                                        <p:tgtEl>
                                          <p:spTgt spid="72"/>
                                        </p:tgtEl>
                                        <p:attrNameLst>
                                          <p:attrName>style.visibility</p:attrName>
                                        </p:attrNameLst>
                                      </p:cBhvr>
                                      <p:to>
                                        <p:strVal val="visible"/>
                                      </p:to>
                                    </p:set>
                                    <p:animEffect transition="in" filter="wipe(left)">
                                      <p:cBhvr>
                                        <p:cTn id="32" dur="500"/>
                                        <p:tgtEl>
                                          <p:spTgt spid="72"/>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75"/>
                                        </p:tgtEl>
                                        <p:attrNameLst>
                                          <p:attrName>style.visibility</p:attrName>
                                        </p:attrNameLst>
                                      </p:cBhvr>
                                      <p:to>
                                        <p:strVal val="visible"/>
                                      </p:to>
                                    </p:set>
                                    <p:animEffect transition="in" filter="fade">
                                      <p:cBhvr>
                                        <p:cTn id="35" dur="1000"/>
                                        <p:tgtEl>
                                          <p:spTgt spid="75"/>
                                        </p:tgtEl>
                                      </p:cBhvr>
                                    </p:animEffect>
                                  </p:childTnLst>
                                </p:cTn>
                              </p:par>
                              <p:par>
                                <p:cTn id="36" presetID="56" presetClass="path" presetSubtype="0" accel="50000" decel="50000" fill="hold" grpId="1" nodeType="withEffect">
                                  <p:stCondLst>
                                    <p:cond delay="500"/>
                                  </p:stCondLst>
                                  <p:childTnLst>
                                    <p:animMotion origin="layout" path="M -0.03737 0.0412 L -6.25E-7 -7.40741E-7 " pathEditMode="relative" rAng="0" ptsTypes="AA">
                                      <p:cBhvr>
                                        <p:cTn id="37" dur="700" fill="hold"/>
                                        <p:tgtEl>
                                          <p:spTgt spid="75"/>
                                        </p:tgtEl>
                                        <p:attrNameLst>
                                          <p:attrName>ppt_x</p:attrName>
                                          <p:attrName>ppt_y</p:attrName>
                                        </p:attrNameLst>
                                      </p:cBhvr>
                                      <p:rCtr x="1862" y="-2060"/>
                                    </p:animMotion>
                                  </p:childTnLst>
                                </p:cTn>
                              </p:par>
                              <p:par>
                                <p:cTn id="38" presetID="22" presetClass="entr" presetSubtype="8" fill="hold" nodeType="withEffect">
                                  <p:stCondLst>
                                    <p:cond delay="750"/>
                                  </p:stCondLst>
                                  <p:childTnLst>
                                    <p:set>
                                      <p:cBhvr>
                                        <p:cTn id="39" dur="1" fill="hold">
                                          <p:stCondLst>
                                            <p:cond delay="0"/>
                                          </p:stCondLst>
                                        </p:cTn>
                                        <p:tgtEl>
                                          <p:spTgt spid="76"/>
                                        </p:tgtEl>
                                        <p:attrNameLst>
                                          <p:attrName>style.visibility</p:attrName>
                                        </p:attrNameLst>
                                      </p:cBhvr>
                                      <p:to>
                                        <p:strVal val="visible"/>
                                      </p:to>
                                    </p:set>
                                    <p:animEffect transition="in" filter="wipe(left)">
                                      <p:cBhvr>
                                        <p:cTn id="40" dur="500"/>
                                        <p:tgtEl>
                                          <p:spTgt spid="76"/>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79"/>
                                        </p:tgtEl>
                                        <p:attrNameLst>
                                          <p:attrName>style.visibility</p:attrName>
                                        </p:attrNameLst>
                                      </p:cBhvr>
                                      <p:to>
                                        <p:strVal val="visible"/>
                                      </p:to>
                                    </p:set>
                                    <p:animEffect transition="in" filter="fade">
                                      <p:cBhvr>
                                        <p:cTn id="43" dur="1000"/>
                                        <p:tgtEl>
                                          <p:spTgt spid="79"/>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79"/>
                                        </p:tgtEl>
                                        <p:attrNameLst>
                                          <p:attrName>ppt_x</p:attrName>
                                          <p:attrName>ppt_y</p:attrName>
                                        </p:attrNameLst>
                                      </p:cBhvr>
                                      <p:rCtr x="1862" y="-2060"/>
                                    </p:animMotion>
                                  </p:childTnLst>
                                </p:cTn>
                              </p:par>
                              <p:par>
                                <p:cTn id="46" presetID="22" presetClass="entr" presetSubtype="8" fill="hold" nodeType="withEffect">
                                  <p:stCondLst>
                                    <p:cond delay="1000"/>
                                  </p:stCondLst>
                                  <p:childTnLst>
                                    <p:set>
                                      <p:cBhvr>
                                        <p:cTn id="47" dur="1" fill="hold">
                                          <p:stCondLst>
                                            <p:cond delay="0"/>
                                          </p:stCondLst>
                                        </p:cTn>
                                        <p:tgtEl>
                                          <p:spTgt spid="80"/>
                                        </p:tgtEl>
                                        <p:attrNameLst>
                                          <p:attrName>style.visibility</p:attrName>
                                        </p:attrNameLst>
                                      </p:cBhvr>
                                      <p:to>
                                        <p:strVal val="visible"/>
                                      </p:to>
                                    </p:set>
                                    <p:animEffect transition="in" filter="wipe(left)">
                                      <p:cBhvr>
                                        <p:cTn id="48" dur="500"/>
                                        <p:tgtEl>
                                          <p:spTgt spid="80"/>
                                        </p:tgtEl>
                                      </p:cBhvr>
                                    </p:animEffect>
                                  </p:childTnLst>
                                </p:cTn>
                              </p:par>
                              <p:par>
                                <p:cTn id="49" presetID="10" presetClass="entr" presetSubtype="0" fill="hold" grpId="0" nodeType="withEffect">
                                  <p:stCondLst>
                                    <p:cond delay="750"/>
                                  </p:stCondLst>
                                  <p:childTnLst>
                                    <p:set>
                                      <p:cBhvr>
                                        <p:cTn id="50" dur="1" fill="hold">
                                          <p:stCondLst>
                                            <p:cond delay="0"/>
                                          </p:stCondLst>
                                        </p:cTn>
                                        <p:tgtEl>
                                          <p:spTgt spid="83"/>
                                        </p:tgtEl>
                                        <p:attrNameLst>
                                          <p:attrName>style.visibility</p:attrName>
                                        </p:attrNameLst>
                                      </p:cBhvr>
                                      <p:to>
                                        <p:strVal val="visible"/>
                                      </p:to>
                                    </p:set>
                                    <p:animEffect transition="in" filter="fade">
                                      <p:cBhvr>
                                        <p:cTn id="51" dur="1000"/>
                                        <p:tgtEl>
                                          <p:spTgt spid="83"/>
                                        </p:tgtEl>
                                      </p:cBhvr>
                                    </p:animEffect>
                                  </p:childTnLst>
                                </p:cTn>
                              </p:par>
                              <p:par>
                                <p:cTn id="52" presetID="56" presetClass="path" presetSubtype="0" accel="50000" decel="50000" fill="hold" grpId="1" nodeType="withEffect">
                                  <p:stCondLst>
                                    <p:cond delay="750"/>
                                  </p:stCondLst>
                                  <p:childTnLst>
                                    <p:animMotion origin="layout" path="M -0.03737 0.04121 L -6.25E-7 -4.44444E-6 " pathEditMode="relative" rAng="0" ptsTypes="AA">
                                      <p:cBhvr>
                                        <p:cTn id="53" dur="700" fill="hold"/>
                                        <p:tgtEl>
                                          <p:spTgt spid="83"/>
                                        </p:tgtEl>
                                        <p:attrNameLst>
                                          <p:attrName>ppt_x</p:attrName>
                                          <p:attrName>ppt_y</p:attrName>
                                        </p:attrNameLst>
                                      </p:cBhvr>
                                      <p:rCtr x="1862" y="-2060"/>
                                    </p:animMotion>
                                  </p:childTnLst>
                                </p:cTn>
                              </p:par>
                              <p:par>
                                <p:cTn id="54" presetID="22" presetClass="entr" presetSubtype="8" fill="hold" nodeType="withEffect">
                                  <p:stCondLst>
                                    <p:cond delay="1250"/>
                                  </p:stCondLst>
                                  <p:childTnLst>
                                    <p:set>
                                      <p:cBhvr>
                                        <p:cTn id="55" dur="1" fill="hold">
                                          <p:stCondLst>
                                            <p:cond delay="0"/>
                                          </p:stCondLst>
                                        </p:cTn>
                                        <p:tgtEl>
                                          <p:spTgt spid="84"/>
                                        </p:tgtEl>
                                        <p:attrNameLst>
                                          <p:attrName>style.visibility</p:attrName>
                                        </p:attrNameLst>
                                      </p:cBhvr>
                                      <p:to>
                                        <p:strVal val="visible"/>
                                      </p:to>
                                    </p:set>
                                    <p:animEffect transition="in" filter="wipe(left)">
                                      <p:cBhvr>
                                        <p:cTn id="56" dur="500"/>
                                        <p:tgtEl>
                                          <p:spTgt spid="84"/>
                                        </p:tgtEl>
                                      </p:cBhvr>
                                    </p:animEffect>
                                  </p:childTnLst>
                                </p:cTn>
                              </p:par>
                            </p:childTnLst>
                          </p:cTn>
                        </p:par>
                        <p:par>
                          <p:cTn id="57" fill="hold">
                            <p:stCondLst>
                              <p:cond delay="3400"/>
                            </p:stCondLst>
                            <p:childTnLst>
                              <p:par>
                                <p:cTn id="58" presetID="2" presetClass="entr" presetSubtype="8" fill="hold" grpId="0" nodeType="afterEffect">
                                  <p:stCondLst>
                                    <p:cond delay="0"/>
                                  </p:stCondLst>
                                  <p:childTnLst>
                                    <p:set>
                                      <p:cBhvr>
                                        <p:cTn id="59" dur="1" fill="hold">
                                          <p:stCondLst>
                                            <p:cond delay="0"/>
                                          </p:stCondLst>
                                        </p:cTn>
                                        <p:tgtEl>
                                          <p:spTgt spid="88"/>
                                        </p:tgtEl>
                                        <p:attrNameLst>
                                          <p:attrName>style.visibility</p:attrName>
                                        </p:attrNameLst>
                                      </p:cBhvr>
                                      <p:to>
                                        <p:strVal val="visible"/>
                                      </p:to>
                                    </p:set>
                                    <p:anim calcmode="lin" valueType="num">
                                      <p:cBhvr additive="base">
                                        <p:cTn id="60" dur="500" fill="hold"/>
                                        <p:tgtEl>
                                          <p:spTgt spid="88"/>
                                        </p:tgtEl>
                                        <p:attrNameLst>
                                          <p:attrName>ppt_x</p:attrName>
                                        </p:attrNameLst>
                                      </p:cBhvr>
                                      <p:tavLst>
                                        <p:tav tm="0">
                                          <p:val>
                                            <p:strVal val="0-#ppt_w/2"/>
                                          </p:val>
                                        </p:tav>
                                        <p:tav tm="100000">
                                          <p:val>
                                            <p:strVal val="#ppt_x"/>
                                          </p:val>
                                        </p:tav>
                                      </p:tavLst>
                                    </p:anim>
                                    <p:anim calcmode="lin" valueType="num">
                                      <p:cBhvr additive="base">
                                        <p:cTn id="61" dur="500" fill="hold"/>
                                        <p:tgtEl>
                                          <p:spTgt spid="88"/>
                                        </p:tgtEl>
                                        <p:attrNameLst>
                                          <p:attrName>ppt_y</p:attrName>
                                        </p:attrNameLst>
                                      </p:cBhvr>
                                      <p:tavLst>
                                        <p:tav tm="0">
                                          <p:val>
                                            <p:strVal val="#ppt_y"/>
                                          </p:val>
                                        </p:tav>
                                        <p:tav tm="100000">
                                          <p:val>
                                            <p:strVal val="#ppt_y"/>
                                          </p:val>
                                        </p:tav>
                                      </p:tavLst>
                                    </p:anim>
                                  </p:childTnLst>
                                </p:cTn>
                              </p:par>
                            </p:childTnLst>
                          </p:cTn>
                        </p:par>
                        <p:par>
                          <p:cTn id="62" fill="hold">
                            <p:stCondLst>
                              <p:cond delay="3900"/>
                            </p:stCondLst>
                            <p:childTnLst>
                              <p:par>
                                <p:cTn id="63" presetID="26" presetClass="emph" presetSubtype="0" fill="hold" grpId="2" nodeType="afterEffect">
                                  <p:stCondLst>
                                    <p:cond delay="0"/>
                                  </p:stCondLst>
                                  <p:childTnLst>
                                    <p:animEffect transition="out" filter="fade">
                                      <p:cBhvr>
                                        <p:cTn id="64" dur="500" tmFilter="0, 0; .2, .5; .8, .5; 1, 0"/>
                                        <p:tgtEl>
                                          <p:spTgt spid="67"/>
                                        </p:tgtEl>
                                      </p:cBhvr>
                                    </p:animEffect>
                                    <p:animScale>
                                      <p:cBhvr>
                                        <p:cTn id="65" dur="250" autoRev="1" fill="hold"/>
                                        <p:tgtEl>
                                          <p:spTgt spid="67"/>
                                        </p:tgtEl>
                                      </p:cBhvr>
                                      <p:by x="105000" y="105000"/>
                                    </p:animScale>
                                  </p:childTnLst>
                                </p:cTn>
                              </p:par>
                              <p:par>
                                <p:cTn id="66" presetID="26" presetClass="emph" presetSubtype="0" fill="hold" nodeType="withEffect">
                                  <p:stCondLst>
                                    <p:cond delay="0"/>
                                  </p:stCondLst>
                                  <p:childTnLst>
                                    <p:animEffect transition="out" filter="fade">
                                      <p:cBhvr>
                                        <p:cTn id="67" dur="500" tmFilter="0, 0; .2, .5; .8, .5; 1, 0"/>
                                        <p:tgtEl>
                                          <p:spTgt spid="68"/>
                                        </p:tgtEl>
                                      </p:cBhvr>
                                    </p:animEffect>
                                    <p:animScale>
                                      <p:cBhvr>
                                        <p:cTn id="68" dur="250" autoRev="1" fill="hold"/>
                                        <p:tgtEl>
                                          <p:spTgt spid="6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7" grpId="0" animBg="1"/>
      <p:bldP spid="67" grpId="1" animBg="1"/>
      <p:bldP spid="67" grpId="2" animBg="1"/>
      <p:bldP spid="71" grpId="0" animBg="1"/>
      <p:bldP spid="71" grpId="1" animBg="1"/>
      <p:bldP spid="75" grpId="0" animBg="1"/>
      <p:bldP spid="75" grpId="1" animBg="1"/>
      <p:bldP spid="79" grpId="0" animBg="1"/>
      <p:bldP spid="79" grpId="1" animBg="1"/>
      <p:bldP spid="83" grpId="0" animBg="1"/>
      <p:bldP spid="83" grpId="1" animBg="1"/>
      <p:bldP spid="87" grpId="0"/>
      <p:bldP spid="8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62312" y="1555341"/>
            <a:ext cx="7805415" cy="12255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4" name="矩形 3"/>
          <p:cNvSpPr/>
          <p:nvPr/>
        </p:nvSpPr>
        <p:spPr>
          <a:xfrm>
            <a:off x="4094704" y="1341562"/>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5" name="六边形 4"/>
          <p:cNvSpPr/>
          <p:nvPr/>
        </p:nvSpPr>
        <p:spPr>
          <a:xfrm>
            <a:off x="774978" y="3142178"/>
            <a:ext cx="1588089" cy="1368469"/>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z="3200" dirty="0" smtClean="0">
                <a:latin typeface="微软雅黑" pitchFamily="34" charset="-122"/>
                <a:ea typeface="微软雅黑" pitchFamily="34" charset="-122"/>
              </a:rPr>
              <a:t>工作进度</a:t>
            </a:r>
            <a:endParaRPr lang="zh-CN" altLang="en-US" sz="3200" dirty="0">
              <a:latin typeface="微软雅黑" pitchFamily="34" charset="-122"/>
              <a:ea typeface="微软雅黑" pitchFamily="34" charset="-122"/>
            </a:endParaRPr>
          </a:p>
        </p:txBody>
      </p:sp>
      <p:cxnSp>
        <p:nvCxnSpPr>
          <p:cNvPr id="6" name="直接箭头连接符 5"/>
          <p:cNvCxnSpPr>
            <a:stCxn id="5" idx="5"/>
            <a:endCxn id="3" idx="1"/>
          </p:cNvCxnSpPr>
          <p:nvPr/>
        </p:nvCxnSpPr>
        <p:spPr>
          <a:xfrm flipV="1">
            <a:off x="2020950" y="2168115"/>
            <a:ext cx="1241362" cy="974063"/>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a:endCxn id="11" idx="1"/>
          </p:cNvCxnSpPr>
          <p:nvPr/>
        </p:nvCxnSpPr>
        <p:spPr>
          <a:xfrm flipV="1">
            <a:off x="2363067" y="3824299"/>
            <a:ext cx="899245" cy="2114"/>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a:endCxn id="14" idx="1"/>
          </p:cNvCxnSpPr>
          <p:nvPr/>
        </p:nvCxnSpPr>
        <p:spPr>
          <a:xfrm>
            <a:off x="2020950" y="4510647"/>
            <a:ext cx="1241362" cy="969836"/>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478476" y="1845735"/>
            <a:ext cx="7301219" cy="732541"/>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a:t>
            </a:r>
            <a:r>
              <a:rPr lang="zh-CN" altLang="en-US" sz="1600" dirty="0" smtClean="0">
                <a:solidFill>
                  <a:sysClr val="windowText" lastClr="000000"/>
                </a:solidFill>
                <a:latin typeface="微软雅黑" pitchFamily="34" charset="-122"/>
                <a:ea typeface="微软雅黑" pitchFamily="34" charset="-122"/>
              </a:rPr>
              <a:t>粘贴</a:t>
            </a:r>
            <a:r>
              <a:rPr lang="zh-CN" altLang="en-US" sz="1600" dirty="0">
                <a:solidFill>
                  <a:sysClr val="windowText" lastClr="000000"/>
                </a:solidFill>
                <a:latin typeface="微软雅黑" pitchFamily="34" charset="-122"/>
                <a:ea typeface="微软雅黑" pitchFamily="34" charset="-122"/>
              </a:rPr>
              <a:t>。</a:t>
            </a:r>
          </a:p>
        </p:txBody>
      </p:sp>
      <p:sp>
        <p:nvSpPr>
          <p:cNvPr id="11" name="矩形 10"/>
          <p:cNvSpPr/>
          <p:nvPr/>
        </p:nvSpPr>
        <p:spPr>
          <a:xfrm>
            <a:off x="3262312" y="3211525"/>
            <a:ext cx="7805415" cy="12255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2" name="矩形 11"/>
          <p:cNvSpPr/>
          <p:nvPr/>
        </p:nvSpPr>
        <p:spPr>
          <a:xfrm>
            <a:off x="4094704" y="2997746"/>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3" name="TextBox 12"/>
          <p:cNvSpPr txBox="1"/>
          <p:nvPr/>
        </p:nvSpPr>
        <p:spPr>
          <a:xfrm>
            <a:off x="3478476" y="3501919"/>
            <a:ext cx="7301219" cy="732541"/>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a:t>
            </a:r>
            <a:r>
              <a:rPr lang="zh-CN" altLang="en-US" sz="1600" dirty="0" smtClean="0">
                <a:solidFill>
                  <a:sysClr val="windowText" lastClr="000000"/>
                </a:solidFill>
                <a:latin typeface="微软雅黑" pitchFamily="34" charset="-122"/>
                <a:ea typeface="微软雅黑" pitchFamily="34" charset="-122"/>
              </a:rPr>
              <a:t>粘贴。</a:t>
            </a:r>
            <a:endParaRPr lang="zh-CN" altLang="en-US" sz="1600" dirty="0">
              <a:solidFill>
                <a:sysClr val="windowText" lastClr="000000"/>
              </a:solidFill>
              <a:latin typeface="微软雅黑" pitchFamily="34" charset="-122"/>
              <a:ea typeface="微软雅黑" pitchFamily="34" charset="-122"/>
            </a:endParaRPr>
          </a:p>
        </p:txBody>
      </p:sp>
      <p:sp>
        <p:nvSpPr>
          <p:cNvPr id="14" name="矩形 13"/>
          <p:cNvSpPr/>
          <p:nvPr/>
        </p:nvSpPr>
        <p:spPr>
          <a:xfrm>
            <a:off x="3262312" y="4867709"/>
            <a:ext cx="7805415" cy="1225548"/>
          </a:xfrm>
          <a:prstGeom prst="rect">
            <a:avLst/>
          </a:prstGeom>
          <a:solidFill>
            <a:schemeClr val="bg1">
              <a:lumMod val="95000"/>
            </a:schemeClr>
          </a:solid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5" name="矩形 14"/>
          <p:cNvSpPr/>
          <p:nvPr/>
        </p:nvSpPr>
        <p:spPr>
          <a:xfrm>
            <a:off x="4094704" y="4653930"/>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6" name="TextBox 15"/>
          <p:cNvSpPr txBox="1"/>
          <p:nvPr/>
        </p:nvSpPr>
        <p:spPr>
          <a:xfrm>
            <a:off x="3478476" y="5158103"/>
            <a:ext cx="7301219" cy="732541"/>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a:t>
            </a:r>
            <a:r>
              <a:rPr lang="zh-CN" altLang="en-US" sz="1600" dirty="0" smtClean="0">
                <a:solidFill>
                  <a:sysClr val="windowText" lastClr="000000"/>
                </a:solidFill>
                <a:latin typeface="微软雅黑" pitchFamily="34" charset="-122"/>
                <a:ea typeface="微软雅黑" pitchFamily="34" charset="-122"/>
              </a:rPr>
              <a:t>粘贴。</a:t>
            </a:r>
            <a:endParaRPr lang="zh-CN" altLang="en-US" sz="1600" dirty="0">
              <a:solidFill>
                <a:sysClr val="windowText" lastClr="000000"/>
              </a:solidFill>
              <a:latin typeface="微软雅黑" pitchFamily="34" charset="-122"/>
              <a:ea typeface="微软雅黑" pitchFamily="34" charset="-122"/>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570351004"/>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499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49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599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13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863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13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534438" y="3790084"/>
            <a:ext cx="10944224" cy="438144"/>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cxnSp>
        <p:nvCxnSpPr>
          <p:cNvPr id="129" name="肘形连接符 128"/>
          <p:cNvCxnSpPr>
            <a:stCxn id="131" idx="3"/>
            <a:endCxn id="134" idx="1"/>
          </p:cNvCxnSpPr>
          <p:nvPr/>
        </p:nvCxnSpPr>
        <p:spPr>
          <a:xfrm rot="5400000" flipH="1" flipV="1">
            <a:off x="1081169"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1020305" y="3673113"/>
            <a:ext cx="583096" cy="676392"/>
            <a:chOff x="1109756" y="3090803"/>
            <a:chExt cx="583096" cy="676392"/>
          </a:xfrm>
          <a:solidFill>
            <a:srgbClr val="005DA2"/>
          </a:solidFill>
        </p:grpSpPr>
        <p:sp>
          <p:nvSpPr>
            <p:cNvPr id="131"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32" name="文本框 64"/>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4</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33" name="组合 132"/>
          <p:cNvGrpSpPr/>
          <p:nvPr/>
        </p:nvGrpSpPr>
        <p:grpSpPr>
          <a:xfrm>
            <a:off x="1603401" y="2482065"/>
            <a:ext cx="1413335" cy="1122464"/>
            <a:chOff x="1853741" y="1952625"/>
            <a:chExt cx="1413335" cy="1122464"/>
          </a:xfrm>
          <a:solidFill>
            <a:schemeClr val="bg1">
              <a:lumMod val="8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35" name="文本框 66"/>
            <p:cNvSpPr txBox="1"/>
            <p:nvPr/>
          </p:nvSpPr>
          <p:spPr>
            <a:xfrm>
              <a:off x="1853742" y="1997871"/>
              <a:ext cx="1413334" cy="1077218"/>
            </a:xfrm>
            <a:prstGeom prst="rect">
              <a:avLst/>
            </a:prstGeom>
            <a:grpFill/>
          </p:spPr>
          <p:txBody>
            <a:bodyPr wrap="square" rtlCol="0">
              <a:spAutoFit/>
            </a:bodyPr>
            <a:lstStyle/>
            <a:p>
              <a:pPr algn="just"/>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cxnSp>
        <p:nvCxnSpPr>
          <p:cNvPr id="136" name="肘形连接符 135"/>
          <p:cNvCxnSpPr>
            <a:stCxn id="138" idx="3"/>
            <a:endCxn id="141" idx="1"/>
          </p:cNvCxnSpPr>
          <p:nvPr/>
        </p:nvCxnSpPr>
        <p:spPr>
          <a:xfrm rot="5400000" flipH="1" flipV="1">
            <a:off x="3661561"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3600697" y="3673113"/>
            <a:ext cx="583096" cy="676392"/>
            <a:chOff x="1109756" y="3090803"/>
            <a:chExt cx="583096" cy="676392"/>
          </a:xfrm>
          <a:solidFill>
            <a:srgbClr val="005DA2"/>
          </a:solidFill>
        </p:grpSpPr>
        <p:sp>
          <p:nvSpPr>
            <p:cNvPr id="138"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39" name="文本框 72"/>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6</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40" name="组合 139"/>
          <p:cNvGrpSpPr/>
          <p:nvPr/>
        </p:nvGrpSpPr>
        <p:grpSpPr>
          <a:xfrm>
            <a:off x="4183793" y="2482065"/>
            <a:ext cx="1413335" cy="1122464"/>
            <a:chOff x="1853741" y="1952625"/>
            <a:chExt cx="1413335" cy="1122464"/>
          </a:xfrm>
          <a:solidFill>
            <a:schemeClr val="bg1">
              <a:lumMod val="8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42" name="文本框 75"/>
            <p:cNvSpPr txBox="1"/>
            <p:nvPr/>
          </p:nvSpPr>
          <p:spPr>
            <a:xfrm>
              <a:off x="1853742" y="1997871"/>
              <a:ext cx="1413334" cy="1077218"/>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43" name="肘形连接符 142"/>
          <p:cNvCxnSpPr>
            <a:stCxn id="145" idx="3"/>
            <a:endCxn id="148" idx="1"/>
          </p:cNvCxnSpPr>
          <p:nvPr/>
        </p:nvCxnSpPr>
        <p:spPr>
          <a:xfrm rot="5400000" flipH="1" flipV="1">
            <a:off x="6241953"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6181089" y="3673113"/>
            <a:ext cx="583096" cy="676392"/>
            <a:chOff x="1109756" y="3090803"/>
            <a:chExt cx="583096" cy="676392"/>
          </a:xfrm>
          <a:solidFill>
            <a:srgbClr val="005DA2"/>
          </a:solidFill>
        </p:grpSpPr>
        <p:sp>
          <p:nvSpPr>
            <p:cNvPr id="145"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46" name="文本框 79"/>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8</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47" name="组合 146"/>
          <p:cNvGrpSpPr/>
          <p:nvPr/>
        </p:nvGrpSpPr>
        <p:grpSpPr>
          <a:xfrm>
            <a:off x="6764185" y="2482065"/>
            <a:ext cx="1413335" cy="1122464"/>
            <a:chOff x="1853741" y="1952625"/>
            <a:chExt cx="1413335" cy="1122464"/>
          </a:xfrm>
          <a:solidFill>
            <a:schemeClr val="bg1">
              <a:lumMod val="8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49" name="文本框 82"/>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50" name="肘形连接符 149"/>
          <p:cNvCxnSpPr>
            <a:stCxn id="152" idx="3"/>
            <a:endCxn id="155" idx="1"/>
          </p:cNvCxnSpPr>
          <p:nvPr/>
        </p:nvCxnSpPr>
        <p:spPr>
          <a:xfrm rot="5400000" flipH="1" flipV="1">
            <a:off x="8822345"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8691463" y="3673113"/>
            <a:ext cx="720080" cy="676392"/>
            <a:chOff x="1039738" y="3090803"/>
            <a:chExt cx="720080" cy="676392"/>
          </a:xfrm>
          <a:solidFill>
            <a:srgbClr val="005DA2"/>
          </a:solidFill>
        </p:grpSpPr>
        <p:sp>
          <p:nvSpPr>
            <p:cNvPr id="152"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53" name="文本框 86"/>
            <p:cNvSpPr txBox="1"/>
            <p:nvPr/>
          </p:nvSpPr>
          <p:spPr>
            <a:xfrm>
              <a:off x="1039738" y="3298194"/>
              <a:ext cx="72008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10</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54" name="组合 153"/>
          <p:cNvGrpSpPr/>
          <p:nvPr/>
        </p:nvGrpSpPr>
        <p:grpSpPr>
          <a:xfrm>
            <a:off x="9344577" y="2482065"/>
            <a:ext cx="1413335" cy="1122464"/>
            <a:chOff x="1853741" y="1952625"/>
            <a:chExt cx="1413335" cy="1122464"/>
          </a:xfrm>
          <a:solidFill>
            <a:schemeClr val="bg1">
              <a:lumMod val="8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56" name="文本框 89"/>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57" name="肘形连接符 156"/>
          <p:cNvCxnSpPr>
            <a:stCxn id="159" idx="0"/>
            <a:endCxn id="162" idx="1"/>
          </p:cNvCxnSpPr>
          <p:nvPr/>
        </p:nvCxnSpPr>
        <p:spPr>
          <a:xfrm rot="16200000" flipH="1">
            <a:off x="2346624"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2310501" y="3673113"/>
            <a:ext cx="583096" cy="676392"/>
            <a:chOff x="1109756" y="3090803"/>
            <a:chExt cx="583096" cy="676392"/>
          </a:xfrm>
          <a:solidFill>
            <a:srgbClr val="005DA2"/>
          </a:solidFill>
        </p:grpSpPr>
        <p:sp>
          <p:nvSpPr>
            <p:cNvPr id="159"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60" name="文本框 93"/>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5</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61" name="组合 160"/>
          <p:cNvGrpSpPr/>
          <p:nvPr/>
        </p:nvGrpSpPr>
        <p:grpSpPr>
          <a:xfrm>
            <a:off x="2893597" y="4713772"/>
            <a:ext cx="1413335" cy="1122464"/>
            <a:chOff x="1853741" y="1952625"/>
            <a:chExt cx="1413335" cy="1122464"/>
          </a:xfrm>
          <a:solidFill>
            <a:schemeClr val="bg1">
              <a:lumMod val="8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63" name="文本框 96"/>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64" name="肘形连接符 163"/>
          <p:cNvCxnSpPr>
            <a:stCxn id="166" idx="0"/>
            <a:endCxn id="169" idx="1"/>
          </p:cNvCxnSpPr>
          <p:nvPr/>
        </p:nvCxnSpPr>
        <p:spPr>
          <a:xfrm rot="16200000" flipH="1">
            <a:off x="4927016"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4890893" y="3673113"/>
            <a:ext cx="583096" cy="676392"/>
            <a:chOff x="1109756" y="3090803"/>
            <a:chExt cx="583096" cy="676392"/>
          </a:xfrm>
          <a:solidFill>
            <a:srgbClr val="005DA2"/>
          </a:solidFill>
        </p:grpSpPr>
        <p:sp>
          <p:nvSpPr>
            <p:cNvPr id="166"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67" name="文本框 101"/>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7</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68" name="组合 167"/>
          <p:cNvGrpSpPr/>
          <p:nvPr/>
        </p:nvGrpSpPr>
        <p:grpSpPr>
          <a:xfrm>
            <a:off x="5473989" y="4713772"/>
            <a:ext cx="1413335" cy="1122464"/>
            <a:chOff x="1853741" y="1952625"/>
            <a:chExt cx="1413335" cy="1122464"/>
          </a:xfrm>
          <a:solidFill>
            <a:schemeClr val="bg1">
              <a:lumMod val="8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70" name="文本框 104"/>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cxnSp>
        <p:nvCxnSpPr>
          <p:cNvPr id="171" name="肘形连接符 170"/>
          <p:cNvCxnSpPr>
            <a:stCxn id="173" idx="0"/>
            <a:endCxn id="176" idx="1"/>
          </p:cNvCxnSpPr>
          <p:nvPr/>
        </p:nvCxnSpPr>
        <p:spPr>
          <a:xfrm rot="16200000" flipH="1">
            <a:off x="7507408"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7471285" y="3673113"/>
            <a:ext cx="583096" cy="676392"/>
            <a:chOff x="1109756" y="3090803"/>
            <a:chExt cx="583096" cy="676392"/>
          </a:xfrm>
          <a:solidFill>
            <a:srgbClr val="005DA2"/>
          </a:solidFill>
        </p:grpSpPr>
        <p:sp>
          <p:nvSpPr>
            <p:cNvPr id="173"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74" name="文本框 108"/>
            <p:cNvSpPr txBox="1"/>
            <p:nvPr/>
          </p:nvSpPr>
          <p:spPr>
            <a:xfrm>
              <a:off x="1115002" y="3298194"/>
              <a:ext cx="577850"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9</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175" name="组合 174"/>
          <p:cNvGrpSpPr/>
          <p:nvPr/>
        </p:nvGrpSpPr>
        <p:grpSpPr>
          <a:xfrm>
            <a:off x="8054381" y="4713772"/>
            <a:ext cx="1413335" cy="1122464"/>
            <a:chOff x="1853741" y="1952625"/>
            <a:chExt cx="1413335" cy="1122464"/>
          </a:xfrm>
          <a:solidFill>
            <a:schemeClr val="bg1">
              <a:lumMod val="8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85000"/>
                    <a:lumOff val="15000"/>
                  </a:schemeClr>
                </a:solidFill>
              </a:endParaRPr>
            </a:p>
          </p:txBody>
        </p:sp>
        <p:sp>
          <p:nvSpPr>
            <p:cNvPr id="177" name="文本框 111"/>
            <p:cNvSpPr txBox="1"/>
            <p:nvPr/>
          </p:nvSpPr>
          <p:spPr>
            <a:xfrm>
              <a:off x="1853742" y="1997871"/>
              <a:ext cx="1413334" cy="1077218"/>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600" dirty="0" smtClean="0">
                  <a:solidFill>
                    <a:schemeClr val="tx1">
                      <a:lumMod val="85000"/>
                      <a:lumOff val="15000"/>
                    </a:schemeClr>
                  </a:solidFill>
                </a:rPr>
                <a:t>在</a:t>
              </a:r>
              <a:r>
                <a:rPr lang="zh-CN" altLang="en-US" sz="1600" dirty="0">
                  <a:solidFill>
                    <a:schemeClr val="tx1">
                      <a:lumMod val="85000"/>
                      <a:lumOff val="15000"/>
                    </a:schemeClr>
                  </a:solidFill>
                </a:rPr>
                <a:t>这里添加你的文字，图片也可以，记得加满哦。</a:t>
              </a:r>
            </a:p>
          </p:txBody>
        </p:sp>
      </p:grpSp>
      <p:grpSp>
        <p:nvGrpSpPr>
          <p:cNvPr id="178" name="组合 177"/>
          <p:cNvGrpSpPr/>
          <p:nvPr/>
        </p:nvGrpSpPr>
        <p:grpSpPr>
          <a:xfrm>
            <a:off x="9987607" y="3673113"/>
            <a:ext cx="682162" cy="676392"/>
            <a:chOff x="1045689" y="3090803"/>
            <a:chExt cx="682162" cy="676392"/>
          </a:xfrm>
          <a:solidFill>
            <a:srgbClr val="005DA2"/>
          </a:solidFill>
        </p:grpSpPr>
        <p:sp>
          <p:nvSpPr>
            <p:cNvPr id="179"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solidFill>
              </a:endParaRPr>
            </a:p>
          </p:txBody>
        </p:sp>
        <p:sp>
          <p:nvSpPr>
            <p:cNvPr id="180" name="文本框 114"/>
            <p:cNvSpPr txBox="1"/>
            <p:nvPr/>
          </p:nvSpPr>
          <p:spPr>
            <a:xfrm>
              <a:off x="1045689" y="3298194"/>
              <a:ext cx="682162" cy="307777"/>
            </a:xfrm>
            <a:prstGeom prst="rect">
              <a:avLst/>
            </a:prstGeom>
            <a:noFill/>
          </p:spPr>
          <p:txBody>
            <a:bodyPr wrap="square" rtlCol="0">
              <a:spAutoFit/>
            </a:bodyPr>
            <a:lstStyle/>
            <a:p>
              <a:pPr algn="ctr"/>
              <a:r>
                <a:rPr lang="en-US" altLang="zh-CN" sz="1400" dirty="0" smtClean="0">
                  <a:solidFill>
                    <a:schemeClr val="bg1"/>
                  </a:solidFill>
                  <a:latin typeface="微软雅黑" panose="020B0503020204020204" pitchFamily="34" charset="-122"/>
                  <a:ea typeface="微软雅黑" panose="020B0503020204020204" pitchFamily="34" charset="-122"/>
                </a:rPr>
                <a:t>11</a:t>
              </a:r>
              <a:r>
                <a:rPr lang="zh-CN" altLang="en-US" sz="1400" dirty="0" smtClean="0">
                  <a:solidFill>
                    <a:schemeClr val="bg1"/>
                  </a:solidFill>
                  <a:latin typeface="微软雅黑" panose="020B0503020204020204" pitchFamily="34" charset="-122"/>
                  <a:ea typeface="微软雅黑" panose="020B0503020204020204" pitchFamily="34" charset="-122"/>
                </a:rPr>
                <a:t>月</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sp>
        <p:nvSpPr>
          <p:cNvPr id="65" name="矩形 64"/>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66"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60638291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66" name="Rectangle 6"/>
          <p:cNvSpPr>
            <a:spLocks noChangeArrowheads="1"/>
          </p:cNvSpPr>
          <p:nvPr/>
        </p:nvSpPr>
        <p:spPr bwMode="auto">
          <a:xfrm>
            <a:off x="3878125" y="4291168"/>
            <a:ext cx="1946997" cy="2595010"/>
          </a:xfrm>
          <a:prstGeom prst="rect">
            <a:avLst/>
          </a:pr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67" name="Rectangle 7"/>
          <p:cNvSpPr>
            <a:spLocks noChangeArrowheads="1"/>
          </p:cNvSpPr>
          <p:nvPr/>
        </p:nvSpPr>
        <p:spPr bwMode="auto">
          <a:xfrm>
            <a:off x="6041127" y="4998361"/>
            <a:ext cx="1946997" cy="1887817"/>
          </a:xfrm>
          <a:prstGeom prst="rect">
            <a:avLst/>
          </a:prstGeom>
          <a:solidFill>
            <a:schemeClr val="bg1">
              <a:lumMod val="65000"/>
            </a:schemeClr>
          </a:solidFill>
          <a:ln>
            <a:noFill/>
          </a:ln>
          <a:extLst/>
        </p:spPr>
        <p:txBody>
          <a:bodyPr/>
          <a:lstStyle/>
          <a:p>
            <a:endParaRPr lang="zh-CN" altLang="en-US" sz="2800">
              <a:latin typeface="微软雅黑" pitchFamily="34" charset="-122"/>
              <a:ea typeface="微软雅黑" pitchFamily="34" charset="-122"/>
            </a:endParaRPr>
          </a:p>
        </p:txBody>
      </p:sp>
      <p:sp>
        <p:nvSpPr>
          <p:cNvPr id="68" name="Rectangle 8"/>
          <p:cNvSpPr>
            <a:spLocks noChangeArrowheads="1"/>
          </p:cNvSpPr>
          <p:nvPr/>
        </p:nvSpPr>
        <p:spPr bwMode="auto">
          <a:xfrm>
            <a:off x="8204126" y="2678535"/>
            <a:ext cx="1946997" cy="4207643"/>
          </a:xfrm>
          <a:prstGeom prst="rect">
            <a:avLst/>
          </a:pr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000" dirty="0" smtClean="0">
                <a:solidFill>
                  <a:schemeClr val="bg1"/>
                </a:solidFill>
                <a:latin typeface="微软雅黑" pitchFamily="34" charset="-122"/>
                <a:ea typeface="微软雅黑" pitchFamily="34" charset="-122"/>
                <a:cs typeface="Arial" pitchFamily="34" charset="0"/>
              </a:rPr>
              <a:t>52%</a:t>
            </a:r>
            <a:endParaRPr lang="zh-CN" altLang="en-US" sz="4000" dirty="0">
              <a:solidFill>
                <a:schemeClr val="bg1"/>
              </a:solidFill>
              <a:latin typeface="微软雅黑" pitchFamily="34" charset="-122"/>
              <a:ea typeface="微软雅黑" pitchFamily="34" charset="-122"/>
              <a:cs typeface="Arial" pitchFamily="34" charset="0"/>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45%</a:t>
            </a:r>
            <a:endParaRPr lang="zh-CN" altLang="en-US" dirty="0">
              <a:solidFill>
                <a:schemeClr val="bg1"/>
              </a:solidFill>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39%</a:t>
            </a:r>
            <a:endParaRPr lang="zh-CN" altLang="en-US" dirty="0">
              <a:solidFill>
                <a:schemeClr val="bg1"/>
              </a:solidFill>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70%</a:t>
            </a:r>
            <a:endParaRPr lang="zh-CN" altLang="en-US" dirty="0">
              <a:solidFill>
                <a:schemeClr val="bg1"/>
              </a:solidFill>
            </a:endParaRPr>
          </a:p>
        </p:txBody>
      </p:sp>
      <p:sp>
        <p:nvSpPr>
          <p:cNvPr id="74" name="Copyright Notice"/>
          <p:cNvSpPr>
            <a:spLocks/>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第一季度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5" name="Copyright Notice"/>
          <p:cNvSpPr>
            <a:spLocks/>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第二季度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6" name="Copyright Notice"/>
          <p:cNvSpPr>
            <a:spLocks/>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7" name="Copyright Notice"/>
          <p:cNvSpPr>
            <a:spLocks/>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第四季度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smtClean="0">
                <a:solidFill>
                  <a:schemeClr val="accent1"/>
                </a:solidFill>
                <a:latin typeface="微软雅黑" pitchFamily="34" charset="-122"/>
                <a:ea typeface="微软雅黑" pitchFamily="34" charset="-122"/>
              </a:rPr>
              <a:t>点击添加小标题</a:t>
            </a:r>
            <a:endParaRPr lang="en-US" altLang="zh-CN" sz="2000" b="1" dirty="0" smtClean="0">
              <a:solidFill>
                <a:schemeClr val="accent1"/>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75214644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smtClean="0">
                <a:solidFill>
                  <a:schemeClr val="tx1">
                    <a:lumMod val="85000"/>
                    <a:lumOff val="15000"/>
                  </a:schemeClr>
                </a:solidFill>
                <a:latin typeface="微软雅黑" pitchFamily="34" charset="-122"/>
                <a:ea typeface="微软雅黑" pitchFamily="34" charset="-122"/>
              </a:rPr>
              <a:t>100</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5" name="五边形 64"/>
          <p:cNvSpPr/>
          <p:nvPr/>
        </p:nvSpPr>
        <p:spPr>
          <a:xfrm flipH="1">
            <a:off x="2518455" y="2707699"/>
            <a:ext cx="3178273"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6" name="五边形 65"/>
          <p:cNvSpPr/>
          <p:nvPr/>
        </p:nvSpPr>
        <p:spPr>
          <a:xfrm flipH="1">
            <a:off x="3742095" y="3259760"/>
            <a:ext cx="1954633"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7" name="五边形 66"/>
          <p:cNvSpPr/>
          <p:nvPr/>
        </p:nvSpPr>
        <p:spPr>
          <a:xfrm flipH="1">
            <a:off x="2998509" y="3811821"/>
            <a:ext cx="2698220"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8" name="五边形 67"/>
          <p:cNvSpPr/>
          <p:nvPr/>
        </p:nvSpPr>
        <p:spPr>
          <a:xfrm flipH="1">
            <a:off x="1407302" y="4363882"/>
            <a:ext cx="4289427"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9" name="五边形 68"/>
          <p:cNvSpPr/>
          <p:nvPr/>
        </p:nvSpPr>
        <p:spPr>
          <a:xfrm flipH="1">
            <a:off x="2154254" y="4915943"/>
            <a:ext cx="3542475"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0" name="五边形 69"/>
          <p:cNvSpPr/>
          <p:nvPr/>
        </p:nvSpPr>
        <p:spPr>
          <a:xfrm flipH="1">
            <a:off x="3296461" y="5468004"/>
            <a:ext cx="2400268"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1" name="五边形 70"/>
          <p:cNvSpPr/>
          <p:nvPr/>
        </p:nvSpPr>
        <p:spPr>
          <a:xfrm flipH="1">
            <a:off x="4256567" y="6020538"/>
            <a:ext cx="1440162" cy="324000"/>
          </a:xfrm>
          <a:prstGeom prst="homePlat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a:t>
            </a:r>
            <a:r>
              <a:rPr lang="zh-CN" altLang="en-US" sz="1600" dirty="0" smtClean="0">
                <a:solidFill>
                  <a:schemeClr val="tx1">
                    <a:lumMod val="85000"/>
                    <a:lumOff val="15000"/>
                  </a:schemeClr>
                </a:solidFill>
                <a:latin typeface="微软雅黑" pitchFamily="34" charset="-122"/>
                <a:ea typeface="微软雅黑" pitchFamily="34" charset="-122"/>
              </a:rPr>
              <a:t>文字</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9" name="五边形 78"/>
          <p:cNvSpPr/>
          <p:nvPr/>
        </p:nvSpPr>
        <p:spPr>
          <a:xfrm>
            <a:off x="6252091" y="2707699"/>
            <a:ext cx="1622260"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0" name="五边形 79"/>
          <p:cNvSpPr/>
          <p:nvPr/>
        </p:nvSpPr>
        <p:spPr>
          <a:xfrm>
            <a:off x="6252091" y="3259760"/>
            <a:ext cx="3062419"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五边形 80"/>
          <p:cNvSpPr/>
          <p:nvPr/>
        </p:nvSpPr>
        <p:spPr>
          <a:xfrm>
            <a:off x="6252091" y="3811821"/>
            <a:ext cx="1920212"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2" name="五边形 81"/>
          <p:cNvSpPr/>
          <p:nvPr/>
        </p:nvSpPr>
        <p:spPr>
          <a:xfrm>
            <a:off x="6252090" y="4363882"/>
            <a:ext cx="4093495"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3" name="五边形 82"/>
          <p:cNvSpPr/>
          <p:nvPr/>
        </p:nvSpPr>
        <p:spPr>
          <a:xfrm>
            <a:off x="6252091" y="4915943"/>
            <a:ext cx="3360371"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4" name="五边形 83"/>
          <p:cNvSpPr/>
          <p:nvPr/>
        </p:nvSpPr>
        <p:spPr>
          <a:xfrm>
            <a:off x="6252091" y="5468004"/>
            <a:ext cx="3658323"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5" name="五边形 84"/>
          <p:cNvSpPr/>
          <p:nvPr/>
        </p:nvSpPr>
        <p:spPr>
          <a:xfrm>
            <a:off x="6252091" y="6020538"/>
            <a:ext cx="2880318"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smtClean="0">
                <a:solidFill>
                  <a:schemeClr val="tx1">
                    <a:lumMod val="85000"/>
                    <a:lumOff val="15000"/>
                  </a:schemeClr>
                </a:solidFill>
                <a:latin typeface="微软雅黑" pitchFamily="34" charset="-122"/>
                <a:ea typeface="微软雅黑" pitchFamily="34" charset="-122"/>
              </a:rPr>
              <a:t>文字</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A</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4" name="TextBox 93"/>
          <p:cNvSpPr txBox="1"/>
          <p:nvPr/>
        </p:nvSpPr>
        <p:spPr>
          <a:xfrm>
            <a:off x="5791507" y="3221705"/>
            <a:ext cx="34496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B</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5" name="TextBox 94"/>
          <p:cNvSpPr txBox="1"/>
          <p:nvPr/>
        </p:nvSpPr>
        <p:spPr>
          <a:xfrm>
            <a:off x="5791507" y="3773766"/>
            <a:ext cx="356188"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C</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D</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7" name="TextBox 96"/>
          <p:cNvSpPr txBox="1"/>
          <p:nvPr/>
        </p:nvSpPr>
        <p:spPr>
          <a:xfrm>
            <a:off x="5791507" y="4877888"/>
            <a:ext cx="325730"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E</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8" name="TextBox 97"/>
          <p:cNvSpPr txBox="1"/>
          <p:nvPr/>
        </p:nvSpPr>
        <p:spPr>
          <a:xfrm>
            <a:off x="5791507" y="5429949"/>
            <a:ext cx="32092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F</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9" name="TextBox 98"/>
          <p:cNvSpPr txBox="1"/>
          <p:nvPr/>
        </p:nvSpPr>
        <p:spPr>
          <a:xfrm>
            <a:off x="5791507" y="5982012"/>
            <a:ext cx="375424"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G</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100" name="矩形 99"/>
          <p:cNvSpPr/>
          <p:nvPr/>
        </p:nvSpPr>
        <p:spPr>
          <a:xfrm>
            <a:off x="4154959" y="1053530"/>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01" name="文本框 2"/>
          <p:cNvSpPr txBox="1"/>
          <p:nvPr/>
        </p:nvSpPr>
        <p:spPr>
          <a:xfrm>
            <a:off x="168244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66945182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42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47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58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1300932" y="548004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椭圆 13"/>
          <p:cNvSpPr/>
          <p:nvPr/>
        </p:nvSpPr>
        <p:spPr bwMode="auto">
          <a:xfrm rot="285728">
            <a:off x="2099162" y="475403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椭圆 14"/>
          <p:cNvSpPr/>
          <p:nvPr/>
        </p:nvSpPr>
        <p:spPr bwMode="auto">
          <a:xfrm rot="20925770">
            <a:off x="3155569" y="4072680"/>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24"/>
          <p:cNvSpPr/>
          <p:nvPr/>
        </p:nvSpPr>
        <p:spPr bwMode="auto">
          <a:xfrm rot="21146216">
            <a:off x="3957140" y="4849587"/>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6" name="椭圆 25"/>
          <p:cNvSpPr/>
          <p:nvPr/>
        </p:nvSpPr>
        <p:spPr bwMode="auto">
          <a:xfrm rot="372077">
            <a:off x="5872420" y="4355137"/>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椭圆 26"/>
          <p:cNvSpPr/>
          <p:nvPr/>
        </p:nvSpPr>
        <p:spPr bwMode="auto">
          <a:xfrm rot="444650">
            <a:off x="6792701" y="3778324"/>
            <a:ext cx="287338"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椭圆 27"/>
          <p:cNvSpPr/>
          <p:nvPr/>
        </p:nvSpPr>
        <p:spPr bwMode="auto">
          <a:xfrm rot="411978">
            <a:off x="7495891" y="3065558"/>
            <a:ext cx="288926" cy="2936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椭圆 28"/>
          <p:cNvSpPr/>
          <p:nvPr/>
        </p:nvSpPr>
        <p:spPr bwMode="auto">
          <a:xfrm rot="705091">
            <a:off x="8982081" y="2146979"/>
            <a:ext cx="288926"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椭圆 29"/>
          <p:cNvSpPr/>
          <p:nvPr/>
        </p:nvSpPr>
        <p:spPr bwMode="auto">
          <a:xfrm rot="1654378">
            <a:off x="10113039" y="1552762"/>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文本框 30"/>
          <p:cNvSpPr txBox="1">
            <a:spLocks noChangeArrowheads="1"/>
          </p:cNvSpPr>
          <p:nvPr/>
        </p:nvSpPr>
        <p:spPr bwMode="auto">
          <a:xfrm>
            <a:off x="109658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3</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2" name="文本框 31"/>
          <p:cNvSpPr txBox="1">
            <a:spLocks noChangeArrowheads="1"/>
          </p:cNvSpPr>
          <p:nvPr/>
        </p:nvSpPr>
        <p:spPr bwMode="auto">
          <a:xfrm>
            <a:off x="1914373"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4</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3" name="文本框 32"/>
          <p:cNvSpPr txBox="1">
            <a:spLocks noChangeArrowheads="1"/>
          </p:cNvSpPr>
          <p:nvPr/>
        </p:nvSpPr>
        <p:spPr bwMode="auto">
          <a:xfrm>
            <a:off x="294443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5</a:t>
            </a:r>
            <a:r>
              <a:rPr lang="zh-CN" altLang="en-US" sz="18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3714369"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6</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5" name="文本框 34"/>
          <p:cNvSpPr txBox="1">
            <a:spLocks noChangeArrowheads="1"/>
          </p:cNvSpPr>
          <p:nvPr/>
        </p:nvSpPr>
        <p:spPr bwMode="auto">
          <a:xfrm>
            <a:off x="571303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8</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6" name="文本框 35"/>
          <p:cNvSpPr txBox="1">
            <a:spLocks noChangeArrowheads="1"/>
          </p:cNvSpPr>
          <p:nvPr/>
        </p:nvSpPr>
        <p:spPr bwMode="auto">
          <a:xfrm>
            <a:off x="667279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9</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7" name="文本框 36"/>
          <p:cNvSpPr txBox="1">
            <a:spLocks noChangeArrowheads="1"/>
          </p:cNvSpPr>
          <p:nvPr/>
        </p:nvSpPr>
        <p:spPr bwMode="auto">
          <a:xfrm>
            <a:off x="7469943" y="6131039"/>
            <a:ext cx="91563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10</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8" name="文本框 37"/>
          <p:cNvSpPr txBox="1">
            <a:spLocks noChangeArrowheads="1"/>
          </p:cNvSpPr>
          <p:nvPr/>
        </p:nvSpPr>
        <p:spPr bwMode="auto">
          <a:xfrm>
            <a:off x="8836101" y="6131039"/>
            <a:ext cx="91563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11</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9" name="文本框 38"/>
          <p:cNvSpPr txBox="1">
            <a:spLocks noChangeArrowheads="1"/>
          </p:cNvSpPr>
          <p:nvPr/>
        </p:nvSpPr>
        <p:spPr bwMode="auto">
          <a:xfrm>
            <a:off x="9966630" y="6131039"/>
            <a:ext cx="91563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12</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40" name="文本框 39"/>
          <p:cNvSpPr txBox="1">
            <a:spLocks noChangeArrowheads="1"/>
          </p:cNvSpPr>
          <p:nvPr/>
        </p:nvSpPr>
        <p:spPr bwMode="auto">
          <a:xfrm>
            <a:off x="1747505" y="5414665"/>
            <a:ext cx="1569660"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41" name="文本框 40"/>
          <p:cNvSpPr txBox="1">
            <a:spLocks noChangeArrowheads="1"/>
          </p:cNvSpPr>
          <p:nvPr/>
        </p:nvSpPr>
        <p:spPr bwMode="auto">
          <a:xfrm>
            <a:off x="482551" y="4680060"/>
            <a:ext cx="1569660"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42" name="文本框 41"/>
          <p:cNvSpPr txBox="1">
            <a:spLocks noChangeArrowheads="1"/>
          </p:cNvSpPr>
          <p:nvPr/>
        </p:nvSpPr>
        <p:spPr bwMode="auto">
          <a:xfrm>
            <a:off x="2680110" y="3642736"/>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3875465" y="4436783"/>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6217371" y="4350159"/>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7140738" y="3791221"/>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7913307" y="3048216"/>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9403096" y="2137103"/>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557656" y="4997224"/>
            <a:ext cx="575504" cy="5370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2354090" y="4248315"/>
            <a:ext cx="804233" cy="5578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3419223" y="4302915"/>
            <a:ext cx="567377" cy="60426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4794322" y="5352884"/>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52" name="直接连接符 51"/>
          <p:cNvCxnSpPr>
            <a:stCxn id="25" idx="5"/>
            <a:endCxn id="51" idx="2"/>
          </p:cNvCxnSpPr>
          <p:nvPr/>
        </p:nvCxnSpPr>
        <p:spPr>
          <a:xfrm>
            <a:off x="4216606" y="5087267"/>
            <a:ext cx="581880" cy="37881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5062877" y="4595585"/>
            <a:ext cx="840940" cy="827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6128361" y="4015031"/>
            <a:ext cx="693876" cy="39493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7050503" y="3303279"/>
            <a:ext cx="476019" cy="532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7754186" y="2374676"/>
            <a:ext cx="1251200" cy="746849"/>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9247702" y="1745915"/>
            <a:ext cx="870633" cy="467054"/>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5158025" y="5338463"/>
            <a:ext cx="1569660"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59" name="文本框 33"/>
          <p:cNvSpPr txBox="1">
            <a:spLocks noChangeArrowheads="1"/>
          </p:cNvSpPr>
          <p:nvPr/>
        </p:nvSpPr>
        <p:spPr bwMode="auto">
          <a:xfrm>
            <a:off x="4599212" y="6131039"/>
            <a:ext cx="780983"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7</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60" name="文本框 46"/>
          <p:cNvSpPr txBox="1">
            <a:spLocks noChangeArrowheads="1"/>
          </p:cNvSpPr>
          <p:nvPr/>
        </p:nvSpPr>
        <p:spPr bwMode="auto">
          <a:xfrm>
            <a:off x="9546001" y="1125538"/>
            <a:ext cx="1569660"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grpSp>
        <p:nvGrpSpPr>
          <p:cNvPr id="61" name="组合 60"/>
          <p:cNvGrpSpPr/>
          <p:nvPr/>
        </p:nvGrpSpPr>
        <p:grpSpPr>
          <a:xfrm>
            <a:off x="545040" y="5952187"/>
            <a:ext cx="10744200" cy="10224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1302825" y="1197546"/>
            <a:ext cx="4220286" cy="1692771"/>
          </a:xfrm>
          <a:prstGeom prst="rect">
            <a:avLst/>
          </a:prstGeom>
        </p:spPr>
        <p:txBody>
          <a:bodyPr wrap="square">
            <a:spAutoFit/>
          </a:bodyPr>
          <a:lstStyle/>
          <a:p>
            <a:pPr>
              <a:lnSpc>
                <a:spcPct val="200000"/>
              </a:lnSpc>
            </a:pPr>
            <a:r>
              <a:rPr lang="zh-CN" altLang="en-US" sz="2000" b="1" dirty="0" smtClean="0">
                <a:solidFill>
                  <a:schemeClr val="accent1"/>
                </a:solidFill>
                <a:latin typeface="微软雅黑" pitchFamily="34" charset="-122"/>
                <a:ea typeface="微软雅黑" pitchFamily="34" charset="-122"/>
              </a:rPr>
              <a:t>点击添加小标题</a:t>
            </a:r>
            <a:endParaRPr lang="en-US" altLang="zh-CN" sz="2000" b="1" dirty="0" smtClean="0">
              <a:solidFill>
                <a:schemeClr val="accent1"/>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74"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3301926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圆角矩形 66"/>
          <p:cNvSpPr/>
          <p:nvPr/>
        </p:nvSpPr>
        <p:spPr>
          <a:xfrm>
            <a:off x="5786378"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8" name="组合 67"/>
          <p:cNvGrpSpPr/>
          <p:nvPr/>
        </p:nvGrpSpPr>
        <p:grpSpPr>
          <a:xfrm>
            <a:off x="6667893" y="1573725"/>
            <a:ext cx="3741980" cy="511504"/>
            <a:chOff x="6339097" y="1573726"/>
            <a:chExt cx="3744416" cy="511504"/>
          </a:xfrm>
        </p:grpSpPr>
        <p:sp>
          <p:nvSpPr>
            <p:cNvPr id="69" name="圆角矩形 68"/>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0" name="矩形 69"/>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 name="圆角矩形 70"/>
          <p:cNvSpPr/>
          <p:nvPr/>
        </p:nvSpPr>
        <p:spPr>
          <a:xfrm>
            <a:off x="5786378"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2" name="组合 71"/>
          <p:cNvGrpSpPr/>
          <p:nvPr/>
        </p:nvGrpSpPr>
        <p:grpSpPr>
          <a:xfrm>
            <a:off x="6644011" y="2410178"/>
            <a:ext cx="3741980" cy="511504"/>
            <a:chOff x="6315199" y="2410178"/>
            <a:chExt cx="3744416" cy="511504"/>
          </a:xfrm>
        </p:grpSpPr>
        <p:sp>
          <p:nvSpPr>
            <p:cNvPr id="73" name="圆角矩形 72"/>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4" name="矩形 73"/>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5" name="圆角矩形 74"/>
          <p:cNvSpPr/>
          <p:nvPr/>
        </p:nvSpPr>
        <p:spPr>
          <a:xfrm>
            <a:off x="5786378"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76" name="组合 75"/>
          <p:cNvGrpSpPr/>
          <p:nvPr/>
        </p:nvGrpSpPr>
        <p:grpSpPr>
          <a:xfrm>
            <a:off x="6667893" y="3296030"/>
            <a:ext cx="3741980" cy="511504"/>
            <a:chOff x="6339097" y="3296031"/>
            <a:chExt cx="3744416" cy="511504"/>
          </a:xfrm>
        </p:grpSpPr>
        <p:sp>
          <p:nvSpPr>
            <p:cNvPr id="77" name="圆角矩形 76"/>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8" name="矩形 77"/>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9" name="圆角矩形 78"/>
          <p:cNvSpPr/>
          <p:nvPr/>
        </p:nvSpPr>
        <p:spPr>
          <a:xfrm>
            <a:off x="5786378"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0" name="组合 79"/>
          <p:cNvGrpSpPr/>
          <p:nvPr/>
        </p:nvGrpSpPr>
        <p:grpSpPr>
          <a:xfrm>
            <a:off x="6667893" y="4180900"/>
            <a:ext cx="3741980" cy="511503"/>
            <a:chOff x="6339097" y="4180903"/>
            <a:chExt cx="3744416" cy="511504"/>
          </a:xfrm>
        </p:grpSpPr>
        <p:sp>
          <p:nvSpPr>
            <p:cNvPr id="81" name="圆角矩形 8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2" name="矩形 81"/>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3" name="圆角矩形 82"/>
          <p:cNvSpPr/>
          <p:nvPr/>
        </p:nvSpPr>
        <p:spPr>
          <a:xfrm>
            <a:off x="5786507"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84" name="组合 83"/>
          <p:cNvGrpSpPr/>
          <p:nvPr/>
        </p:nvGrpSpPr>
        <p:grpSpPr>
          <a:xfrm>
            <a:off x="6667893" y="5057483"/>
            <a:ext cx="3741980" cy="511504"/>
            <a:chOff x="6339097" y="5057483"/>
            <a:chExt cx="3744416" cy="511504"/>
          </a:xfrm>
        </p:grpSpPr>
        <p:sp>
          <p:nvSpPr>
            <p:cNvPr id="85" name="圆角矩形 84"/>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6" name="矩形 85"/>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87" name="TextBox 86"/>
          <p:cNvSpPr txBox="1"/>
          <p:nvPr/>
        </p:nvSpPr>
        <p:spPr>
          <a:xfrm>
            <a:off x="340362"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88" name="下箭头 87"/>
          <p:cNvSpPr/>
          <p:nvPr/>
        </p:nvSpPr>
        <p:spPr>
          <a:xfrm rot="16200000">
            <a:off x="4608799" y="2370020"/>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21982752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8"/>
                                        </p:tgtEl>
                                        <p:attrNameLst>
                                          <p:attrName>style.visibility</p:attrName>
                                        </p:attrNameLst>
                                      </p:cBhvr>
                                      <p:to>
                                        <p:strVal val="visible"/>
                                      </p:to>
                                    </p:set>
                                    <p:anim calcmode="lin" valueType="num">
                                      <p:cBhvr additive="base">
                                        <p:cTn id="12" dur="500" fill="hold"/>
                                        <p:tgtEl>
                                          <p:spTgt spid="88"/>
                                        </p:tgtEl>
                                        <p:attrNameLst>
                                          <p:attrName>ppt_x</p:attrName>
                                        </p:attrNameLst>
                                      </p:cBhvr>
                                      <p:tavLst>
                                        <p:tav tm="0">
                                          <p:val>
                                            <p:strVal val="0-#ppt_w/2"/>
                                          </p:val>
                                        </p:tav>
                                        <p:tav tm="100000">
                                          <p:val>
                                            <p:strVal val="#ppt_x"/>
                                          </p:val>
                                        </p:tav>
                                      </p:tavLst>
                                    </p:anim>
                                    <p:anim calcmode="lin" valueType="num">
                                      <p:cBhvr additive="base">
                                        <p:cTn id="13" dur="500" fill="hold"/>
                                        <p:tgtEl>
                                          <p:spTgt spid="8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71"/>
                                        </p:tgtEl>
                                      </p:cBhvr>
                                    </p:animEffect>
                                    <p:animScale>
                                      <p:cBhvr>
                                        <p:cTn id="17" dur="250" autoRev="1" fill="hold"/>
                                        <p:tgtEl>
                                          <p:spTgt spid="71"/>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72"/>
                                        </p:tgtEl>
                                      </p:cBhvr>
                                    </p:animEffect>
                                    <p:animScale>
                                      <p:cBhvr>
                                        <p:cTn id="20" dur="250" autoRev="1" fill="hold"/>
                                        <p:tgtEl>
                                          <p:spTgt spid="7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71" grpId="0" animBg="1"/>
      <p:bldP spid="8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443533" y="1989634"/>
            <a:ext cx="2482703" cy="2955923"/>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grpSp>
      <p:grpSp>
        <p:nvGrpSpPr>
          <p:cNvPr id="12" name="组合 11"/>
          <p:cNvGrpSpPr/>
          <p:nvPr/>
        </p:nvGrpSpPr>
        <p:grpSpPr>
          <a:xfrm>
            <a:off x="6265764" y="1989634"/>
            <a:ext cx="2482703" cy="2955923"/>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15" name="组合 14"/>
          <p:cNvGrpSpPr/>
          <p:nvPr/>
        </p:nvGrpSpPr>
        <p:grpSpPr>
          <a:xfrm>
            <a:off x="9087995" y="1989634"/>
            <a:ext cx="2482703" cy="2955923"/>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18" name="组合 17"/>
          <p:cNvGrpSpPr/>
          <p:nvPr/>
        </p:nvGrpSpPr>
        <p:grpSpPr>
          <a:xfrm>
            <a:off x="621302" y="1989634"/>
            <a:ext cx="2482703" cy="2955923"/>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grpSp>
      <p:sp>
        <p:nvSpPr>
          <p:cNvPr id="21" name="文本框 29"/>
          <p:cNvSpPr txBox="1"/>
          <p:nvPr/>
        </p:nvSpPr>
        <p:spPr>
          <a:xfrm>
            <a:off x="1028082"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项目一</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2" name="文本框 30"/>
          <p:cNvSpPr txBox="1"/>
          <p:nvPr/>
        </p:nvSpPr>
        <p:spPr>
          <a:xfrm>
            <a:off x="6672544"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项目三</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文本框 31"/>
          <p:cNvSpPr txBox="1"/>
          <p:nvPr/>
        </p:nvSpPr>
        <p:spPr>
          <a:xfrm>
            <a:off x="3850313"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项目二</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4" name="文本框 32"/>
          <p:cNvSpPr txBox="1"/>
          <p:nvPr/>
        </p:nvSpPr>
        <p:spPr>
          <a:xfrm>
            <a:off x="9494775" y="2017313"/>
            <a:ext cx="1669143"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5" name="文本框 33"/>
          <p:cNvSpPr txBox="1"/>
          <p:nvPr/>
        </p:nvSpPr>
        <p:spPr>
          <a:xfrm>
            <a:off x="1028081" y="2888002"/>
            <a:ext cx="1669143" cy="1569660"/>
          </a:xfrm>
          <a:prstGeom prst="rect">
            <a:avLst/>
          </a:prstGeom>
          <a:noFill/>
        </p:spPr>
        <p:txBody>
          <a:bodyPr wrap="square" rtlCol="0">
            <a:spAutoFit/>
          </a:bodyPr>
          <a:lstStyle/>
          <a:p>
            <a:pPr algn="just"/>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34"/>
          <p:cNvSpPr txBox="1"/>
          <p:nvPr/>
        </p:nvSpPr>
        <p:spPr>
          <a:xfrm>
            <a:off x="3856855"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7" name="文本框 35"/>
          <p:cNvSpPr txBox="1"/>
          <p:nvPr/>
        </p:nvSpPr>
        <p:spPr>
          <a:xfrm>
            <a:off x="6685629"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p>
        </p:txBody>
      </p:sp>
      <p:sp>
        <p:nvSpPr>
          <p:cNvPr id="28" name="文本框 36"/>
          <p:cNvSpPr txBox="1"/>
          <p:nvPr/>
        </p:nvSpPr>
        <p:spPr>
          <a:xfrm>
            <a:off x="9514402"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26680021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1314556" y="3880664"/>
            <a:ext cx="3587858" cy="100616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96248" tIns="48125" rIns="96248" bIns="48125" rtlCol="0" anchor="ctr"/>
          <a:lstStyle/>
          <a:p>
            <a:pPr algn="ctr"/>
            <a:endParaRPr lang="zh-CN" altLang="en-US" dirty="0"/>
          </a:p>
        </p:txBody>
      </p:sp>
      <p:sp>
        <p:nvSpPr>
          <p:cNvPr id="21" name="AutoShape 3"/>
          <p:cNvSpPr>
            <a:spLocks noChangeArrowheads="1"/>
          </p:cNvSpPr>
          <p:nvPr/>
        </p:nvSpPr>
        <p:spPr bwMode="auto">
          <a:xfrm rot="10800000">
            <a:off x="2378386" y="2506068"/>
            <a:ext cx="1460197" cy="40741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bg1">
              <a:lumMod val="65000"/>
            </a:schemeClr>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96248" tIns="48125" rIns="96248" bIns="48125" rtlCol="0" anchor="ctr"/>
          <a:lstStyle/>
          <a:p>
            <a:pPr algn="ctr"/>
            <a:endParaRPr lang="zh-CN" altLang="en-US" dirty="0"/>
          </a:p>
        </p:txBody>
      </p:sp>
      <p:sp>
        <p:nvSpPr>
          <p:cNvPr id="22" name="AutoShape 6"/>
          <p:cNvSpPr>
            <a:spLocks noChangeArrowheads="1"/>
          </p:cNvSpPr>
          <p:nvPr/>
        </p:nvSpPr>
        <p:spPr bwMode="auto">
          <a:xfrm>
            <a:off x="2651361" y="1609402"/>
            <a:ext cx="914245" cy="778296"/>
          </a:xfrm>
          <a:prstGeom prst="triangle">
            <a:avLst>
              <a:gd name="adj" fmla="val 50000"/>
            </a:avLst>
          </a:pr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sp>
        <p:nvSpPr>
          <p:cNvPr id="23" name="AutoShape 4"/>
          <p:cNvSpPr>
            <a:spLocks noChangeArrowheads="1"/>
          </p:cNvSpPr>
          <p:nvPr/>
        </p:nvSpPr>
        <p:spPr bwMode="auto">
          <a:xfrm rot="10800000">
            <a:off x="1941876" y="3075734"/>
            <a:ext cx="2333217" cy="65548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sp>
        <p:nvSpPr>
          <p:cNvPr id="24" name="AutoShape 5"/>
          <p:cNvSpPr>
            <a:spLocks noChangeArrowheads="1"/>
          </p:cNvSpPr>
          <p:nvPr/>
        </p:nvSpPr>
        <p:spPr bwMode="auto">
          <a:xfrm rot="10800000">
            <a:off x="725347" y="5015091"/>
            <a:ext cx="4766276" cy="94333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cxnSp>
        <p:nvCxnSpPr>
          <p:cNvPr id="25" name="直接连接符 24"/>
          <p:cNvCxnSpPr/>
          <p:nvPr/>
        </p:nvCxnSpPr>
        <p:spPr>
          <a:xfrm>
            <a:off x="3143037" y="2036587"/>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3128465" y="2708398"/>
            <a:ext cx="378228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3143037" y="3405406"/>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3108485" y="4425429"/>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3108485" y="5435291"/>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7091440" y="5251207"/>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1" name="TextBox 30"/>
          <p:cNvSpPr txBox="1"/>
          <p:nvPr/>
        </p:nvSpPr>
        <p:spPr>
          <a:xfrm>
            <a:off x="5770734" y="4941787"/>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2" name="TextBox 31"/>
          <p:cNvSpPr txBox="1"/>
          <p:nvPr/>
        </p:nvSpPr>
        <p:spPr>
          <a:xfrm>
            <a:off x="7091440" y="4247470"/>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3" name="TextBox 32"/>
          <p:cNvSpPr txBox="1"/>
          <p:nvPr/>
        </p:nvSpPr>
        <p:spPr>
          <a:xfrm>
            <a:off x="5770734" y="3947138"/>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4" name="TextBox 33"/>
          <p:cNvSpPr txBox="1"/>
          <p:nvPr/>
        </p:nvSpPr>
        <p:spPr>
          <a:xfrm>
            <a:off x="7091440" y="3267820"/>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5" name="TextBox 34"/>
          <p:cNvSpPr txBox="1"/>
          <p:nvPr/>
        </p:nvSpPr>
        <p:spPr>
          <a:xfrm>
            <a:off x="5770734" y="2937121"/>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6" name="TextBox 35"/>
          <p:cNvSpPr txBox="1"/>
          <p:nvPr/>
        </p:nvSpPr>
        <p:spPr>
          <a:xfrm>
            <a:off x="7091440" y="2525703"/>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7" name="TextBox 36"/>
          <p:cNvSpPr txBox="1"/>
          <p:nvPr/>
        </p:nvSpPr>
        <p:spPr>
          <a:xfrm>
            <a:off x="5770734" y="2250880"/>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8" name="TextBox 37"/>
          <p:cNvSpPr txBox="1"/>
          <p:nvPr/>
        </p:nvSpPr>
        <p:spPr>
          <a:xfrm>
            <a:off x="7091440" y="1832411"/>
            <a:ext cx="4042073" cy="697354"/>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5770734" y="1557586"/>
            <a:ext cx="1169002" cy="389578"/>
          </a:xfrm>
          <a:prstGeom prst="rect">
            <a:avLst/>
          </a:prstGeom>
          <a:noFill/>
        </p:spPr>
        <p:txBody>
          <a:bodyPr wrap="none" lIns="96248" tIns="48125" rIns="96248" bIns="48125" rtlCol="0">
            <a:spAutoFit/>
          </a:bodyPr>
          <a:lstStyle/>
          <a:p>
            <a:pPr algn="ctr"/>
            <a:r>
              <a:rPr lang="zh-CN" altLang="en-US" sz="1900" dirty="0">
                <a:solidFill>
                  <a:schemeClr val="tx1">
                    <a:lumMod val="75000"/>
                    <a:lumOff val="25000"/>
                  </a:schemeClr>
                </a:solidFill>
                <a:latin typeface="微软雅黑" pitchFamily="34" charset="-122"/>
                <a:ea typeface="微软雅黑" pitchFamily="34" charset="-122"/>
              </a:rPr>
              <a:t>添加标题</a:t>
            </a:r>
          </a:p>
        </p:txBody>
      </p:sp>
      <p:sp>
        <p:nvSpPr>
          <p:cNvPr id="41" name="文本框 2"/>
          <p:cNvSpPr txBox="1"/>
          <p:nvPr/>
        </p:nvSpPr>
        <p:spPr>
          <a:xfrm>
            <a:off x="1724001"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09158049"/>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a:grpSpLocks/>
          </p:cNvGrpSpPr>
          <p:nvPr/>
        </p:nvGrpSpPr>
        <p:grpSpPr bwMode="auto">
          <a:xfrm>
            <a:off x="527796" y="1269554"/>
            <a:ext cx="5941115" cy="4995431"/>
            <a:chOff x="720" y="839"/>
            <a:chExt cx="3740" cy="3146"/>
          </a:xfrm>
          <a:solidFill>
            <a:srgbClr val="E8E8E6"/>
          </a:solidFill>
        </p:grpSpPr>
        <p:sp>
          <p:nvSpPr>
            <p:cNvPr id="2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2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a:p>
          </p:txBody>
        </p:sp>
      </p:grpSp>
      <p:sp>
        <p:nvSpPr>
          <p:cNvPr id="90" name="Freeform 78"/>
          <p:cNvSpPr>
            <a:spLocks/>
          </p:cNvSpPr>
          <p:nvPr/>
        </p:nvSpPr>
        <p:spPr bwMode="gray">
          <a:xfrm>
            <a:off x="4448296" y="5207465"/>
            <a:ext cx="895933" cy="762176"/>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1" name="Freeform 92"/>
          <p:cNvSpPr>
            <a:spLocks/>
          </p:cNvSpPr>
          <p:nvPr/>
        </p:nvSpPr>
        <p:spPr bwMode="gray">
          <a:xfrm>
            <a:off x="4866082" y="3441757"/>
            <a:ext cx="783148" cy="525584"/>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2" name="Freeform 100"/>
          <p:cNvSpPr>
            <a:spLocks/>
          </p:cNvSpPr>
          <p:nvPr/>
        </p:nvSpPr>
        <p:spPr bwMode="gray">
          <a:xfrm>
            <a:off x="5171080" y="2635120"/>
            <a:ext cx="683069" cy="68119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3" name="Freeform 82"/>
          <p:cNvSpPr>
            <a:spLocks/>
          </p:cNvSpPr>
          <p:nvPr/>
        </p:nvSpPr>
        <p:spPr bwMode="gray">
          <a:xfrm>
            <a:off x="5338001" y="4346840"/>
            <a:ext cx="449555" cy="50494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headEnd/>
            <a:tailEnd/>
          </a:ln>
        </p:spPr>
        <p:txBody>
          <a:bodyPr lIns="91472" tIns="45736" rIns="91472" bIns="45736"/>
          <a:lstStyle/>
          <a:p>
            <a:endParaRPr lang="zh-CN" altLang="en-US"/>
          </a:p>
        </p:txBody>
      </p:sp>
      <p:cxnSp>
        <p:nvCxnSpPr>
          <p:cNvPr id="94" name="直接连接符 93"/>
          <p:cNvCxnSpPr/>
          <p:nvPr/>
        </p:nvCxnSpPr>
        <p:spPr>
          <a:xfrm>
            <a:off x="5771884" y="3063051"/>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4461" y="3311552"/>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5558290" y="357267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810868" y="3821175"/>
            <a:ext cx="246670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708004" y="4484986"/>
            <a:ext cx="316455" cy="2048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6024461" y="4484986"/>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048763" y="563698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301340" y="5885485"/>
            <a:ext cx="286291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6706895" y="2830984"/>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dirty="0">
              <a:solidFill>
                <a:schemeClr val="tx1">
                  <a:lumMod val="85000"/>
                  <a:lumOff val="15000"/>
                </a:schemeClr>
              </a:solidFill>
              <a:latin typeface="微软雅黑" pitchFamily="34" charset="-122"/>
              <a:ea typeface="微软雅黑" pitchFamily="34" charset="-122"/>
            </a:endParaRPr>
          </a:p>
        </p:txBody>
      </p:sp>
      <p:sp>
        <p:nvSpPr>
          <p:cNvPr id="103" name="矩形 102"/>
          <p:cNvSpPr/>
          <p:nvPr/>
        </p:nvSpPr>
        <p:spPr>
          <a:xfrm>
            <a:off x="6706895" y="3406825"/>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a:solidFill>
                <a:schemeClr val="tx1">
                  <a:lumMod val="85000"/>
                  <a:lumOff val="15000"/>
                </a:schemeClr>
              </a:solidFill>
              <a:latin typeface="微软雅黑" pitchFamily="34" charset="-122"/>
              <a:ea typeface="微软雅黑" pitchFamily="34" charset="-122"/>
            </a:endParaRPr>
          </a:p>
        </p:txBody>
      </p:sp>
      <p:sp>
        <p:nvSpPr>
          <p:cNvPr id="104" name="矩形 103"/>
          <p:cNvSpPr/>
          <p:nvPr/>
        </p:nvSpPr>
        <p:spPr>
          <a:xfrm>
            <a:off x="6706895" y="4072418"/>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a:solidFill>
                <a:schemeClr val="tx1">
                  <a:lumMod val="85000"/>
                  <a:lumOff val="15000"/>
                </a:schemeClr>
              </a:solidFill>
              <a:latin typeface="微软雅黑" pitchFamily="34" charset="-122"/>
              <a:ea typeface="微软雅黑" pitchFamily="34" charset="-122"/>
            </a:endParaRPr>
          </a:p>
        </p:txBody>
      </p:sp>
      <p:sp>
        <p:nvSpPr>
          <p:cNvPr id="105" name="矩形 104"/>
          <p:cNvSpPr/>
          <p:nvPr/>
        </p:nvSpPr>
        <p:spPr>
          <a:xfrm>
            <a:off x="6661601" y="5402696"/>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dirty="0">
              <a:solidFill>
                <a:schemeClr val="tx1">
                  <a:lumMod val="85000"/>
                  <a:lumOff val="15000"/>
                </a:schemeClr>
              </a:solidFill>
              <a:latin typeface="微软雅黑" pitchFamily="34" charset="-122"/>
              <a:ea typeface="微软雅黑" pitchFamily="34" charset="-122"/>
            </a:endParaRPr>
          </a:p>
        </p:txBody>
      </p:sp>
      <p:sp>
        <p:nvSpPr>
          <p:cNvPr id="106" name="矩形标注 105"/>
          <p:cNvSpPr/>
          <p:nvPr/>
        </p:nvSpPr>
        <p:spPr>
          <a:xfrm>
            <a:off x="8814108" y="2252445"/>
            <a:ext cx="2901691" cy="3899377"/>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07" name="TextBox 106"/>
          <p:cNvSpPr txBox="1"/>
          <p:nvPr/>
        </p:nvSpPr>
        <p:spPr>
          <a:xfrm>
            <a:off x="8958218" y="2387458"/>
            <a:ext cx="2757581" cy="3614134"/>
          </a:xfrm>
          <a:prstGeom prst="rect">
            <a:avLst/>
          </a:prstGeom>
          <a:noFill/>
        </p:spPr>
        <p:txBody>
          <a:bodyPr wrap="square" lIns="91472" tIns="45736" rIns="91472" bIns="45736" rtlCol="0">
            <a:spAutoFit/>
          </a:bodyPr>
          <a:lstStyle/>
          <a:p>
            <a:pPr>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solidFill>
              <a:latin typeface="微软雅黑" pitchFamily="34" charset="-122"/>
              <a:ea typeface="微软雅黑" pitchFamily="34" charset="-122"/>
            </a:endParaRPr>
          </a:p>
          <a:p>
            <a:pPr>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08" name="文本框 2"/>
          <p:cNvSpPr txBox="1"/>
          <p:nvPr/>
        </p:nvSpPr>
        <p:spPr>
          <a:xfrm>
            <a:off x="169785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19229469"/>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739545"/>
            <a:ext cx="2784529" cy="1551225"/>
            <a:chOff x="1441450" y="1485019"/>
            <a:chExt cx="2019300" cy="1124928"/>
          </a:xfrm>
        </p:grpSpPr>
        <p:sp>
          <p:nvSpPr>
            <p:cNvPr id="56" name="Text Placeholder 2"/>
            <p:cNvSpPr txBox="1">
              <a:spLocks/>
            </p:cNvSpPr>
            <p:nvPr/>
          </p:nvSpPr>
          <p:spPr>
            <a:xfrm>
              <a:off x="1441450" y="1485019"/>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1800" b="1" dirty="0">
                  <a:solidFill>
                    <a:schemeClr val="tx1">
                      <a:lumMod val="85000"/>
                      <a:lumOff val="15000"/>
                    </a:schemeClr>
                  </a:solidFill>
                  <a:latin typeface="微软雅黑" pitchFamily="34" charset="-122"/>
                  <a:ea typeface="微软雅黑" pitchFamily="34" charset="-122"/>
                </a:rPr>
                <a:t>添加</a:t>
              </a:r>
              <a:r>
                <a:rPr lang="zh-CN" altLang="en-US" sz="1800" b="1" dirty="0" smtClean="0">
                  <a:solidFill>
                    <a:schemeClr val="tx1">
                      <a:lumMod val="85000"/>
                      <a:lumOff val="15000"/>
                    </a:schemeClr>
                  </a:solidFill>
                  <a:latin typeface="微软雅黑" pitchFamily="34" charset="-122"/>
                  <a:ea typeface="微软雅黑" pitchFamily="34" charset="-122"/>
                </a:rPr>
                <a:t>文字标题</a:t>
              </a:r>
              <a:endParaRPr lang="en-US" altLang="zh-CN" sz="1800" b="1" dirty="0">
                <a:solidFill>
                  <a:schemeClr val="tx1">
                    <a:lumMod val="85000"/>
                    <a:lumOff val="15000"/>
                  </a:scheme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微软雅黑" pitchFamily="34" charset="-122"/>
                <a:ea typeface="微软雅黑" pitchFamily="34" charset="-122"/>
              </a:endParaRPr>
            </a:p>
          </p:txBody>
        </p:sp>
      </p:grpSp>
      <p:grpSp>
        <p:nvGrpSpPr>
          <p:cNvPr id="58" name="Group 43"/>
          <p:cNvGrpSpPr/>
          <p:nvPr/>
        </p:nvGrpSpPr>
        <p:grpSpPr>
          <a:xfrm>
            <a:off x="554559" y="4331834"/>
            <a:ext cx="2784530" cy="1678980"/>
            <a:chOff x="1441449" y="1443179"/>
            <a:chExt cx="2019301" cy="1217572"/>
          </a:xfrm>
        </p:grpSpPr>
        <p:sp>
          <p:nvSpPr>
            <p:cNvPr id="59" name="Text Placeholder 2"/>
            <p:cNvSpPr txBox="1">
              <a:spLocks/>
            </p:cNvSpPr>
            <p:nvPr/>
          </p:nvSpPr>
          <p:spPr>
            <a:xfrm>
              <a:off x="1441450" y="1443179"/>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800" b="1" dirty="0">
                  <a:solidFill>
                    <a:schemeClr val="tx1">
                      <a:lumMod val="85000"/>
                      <a:lumOff val="15000"/>
                    </a:schemeClr>
                  </a:solidFill>
                </a:rPr>
                <a:t>添加</a:t>
              </a:r>
              <a:r>
                <a:rPr lang="zh-CN" altLang="en-US" sz="1800" b="1" dirty="0" smtClean="0">
                  <a:solidFill>
                    <a:schemeClr val="tx1">
                      <a:lumMod val="85000"/>
                      <a:lumOff val="15000"/>
                    </a:schemeClr>
                  </a:solidFill>
                </a:rPr>
                <a:t>文字标题</a:t>
              </a:r>
              <a:endParaRPr lang="en-US" altLang="zh-CN" sz="1800" b="1" dirty="0">
                <a:solidFill>
                  <a:schemeClr val="tx1">
                    <a:lumMod val="85000"/>
                    <a:lumOff val="15000"/>
                  </a:scheme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1" name="Group 46"/>
          <p:cNvGrpSpPr/>
          <p:nvPr/>
        </p:nvGrpSpPr>
        <p:grpSpPr>
          <a:xfrm>
            <a:off x="8781969" y="1739545"/>
            <a:ext cx="2784529" cy="1635297"/>
            <a:chOff x="1342364" y="1485018"/>
            <a:chExt cx="2019300" cy="1185896"/>
          </a:xfrm>
        </p:grpSpPr>
        <p:sp>
          <p:nvSpPr>
            <p:cNvPr id="62" name="Text Placeholder 2"/>
            <p:cNvSpPr txBox="1">
              <a:spLocks/>
            </p:cNvSpPr>
            <p:nvPr/>
          </p:nvSpPr>
          <p:spPr>
            <a:xfrm>
              <a:off x="1342364" y="1485018"/>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800" b="1" dirty="0">
                  <a:solidFill>
                    <a:schemeClr val="tx1">
                      <a:lumMod val="85000"/>
                      <a:lumOff val="15000"/>
                    </a:schemeClr>
                  </a:solidFill>
                </a:rPr>
                <a:t>添加</a:t>
              </a:r>
              <a:r>
                <a:rPr lang="zh-CN" altLang="en-US" sz="1800" b="1" dirty="0" smtClean="0">
                  <a:solidFill>
                    <a:schemeClr val="tx1">
                      <a:lumMod val="85000"/>
                      <a:lumOff val="15000"/>
                    </a:schemeClr>
                  </a:solidFill>
                </a:rPr>
                <a:t>文字标题</a:t>
              </a:r>
              <a:endParaRPr lang="en-US" altLang="zh-CN" sz="1800" b="1" dirty="0">
                <a:solidFill>
                  <a:schemeClr val="tx1">
                    <a:lumMod val="85000"/>
                    <a:lumOff val="15000"/>
                  </a:scheme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4" name="Group 49"/>
          <p:cNvGrpSpPr/>
          <p:nvPr/>
        </p:nvGrpSpPr>
        <p:grpSpPr>
          <a:xfrm>
            <a:off x="8918612" y="4653929"/>
            <a:ext cx="2784529" cy="1656185"/>
            <a:chOff x="1441450" y="1676757"/>
            <a:chExt cx="2019300" cy="1201042"/>
          </a:xfrm>
        </p:grpSpPr>
        <p:sp>
          <p:nvSpPr>
            <p:cNvPr id="65" name="Text Placeholder 2"/>
            <p:cNvSpPr txBox="1">
              <a:spLocks/>
            </p:cNvSpPr>
            <p:nvPr/>
          </p:nvSpPr>
          <p:spPr>
            <a:xfrm>
              <a:off x="1441450" y="167675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800" b="1" dirty="0">
                  <a:solidFill>
                    <a:schemeClr val="tx1">
                      <a:lumMod val="85000"/>
                      <a:lumOff val="15000"/>
                    </a:schemeClr>
                  </a:solidFill>
                </a:rPr>
                <a:t>添加</a:t>
              </a:r>
              <a:r>
                <a:rPr lang="zh-CN" altLang="en-US" sz="1800" b="1" dirty="0" smtClean="0">
                  <a:solidFill>
                    <a:schemeClr val="tx1">
                      <a:lumMod val="85000"/>
                      <a:lumOff val="15000"/>
                    </a:schemeClr>
                  </a:solidFill>
                </a:rPr>
                <a:t>文字标题</a:t>
              </a:r>
              <a:endParaRPr lang="en-US" altLang="zh-CN" sz="1800" b="1" dirty="0">
                <a:solidFill>
                  <a:schemeClr val="tx1">
                    <a:lumMod val="85000"/>
                    <a:lumOff val="15000"/>
                  </a:schemeClr>
                </a:solidFill>
              </a:endParaRPr>
            </a:p>
          </p:txBody>
        </p:sp>
        <p:sp>
          <p:nvSpPr>
            <p:cNvPr id="66" name="Text Placeholder 8"/>
            <p:cNvSpPr txBox="1">
              <a:spLocks/>
            </p:cNvSpPr>
            <p:nvPr/>
          </p:nvSpPr>
          <p:spPr>
            <a:xfrm>
              <a:off x="1441450" y="1960601"/>
              <a:ext cx="2019300" cy="917198"/>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项目一</a:t>
              </a:r>
              <a:endParaRPr lang="en-US" altLang="zh-CN" sz="2400" b="1" dirty="0">
                <a:solidFill>
                  <a:schemeClr val="bg1"/>
                </a:solidFill>
                <a:latin typeface="微软雅黑" pitchFamily="34" charset="-122"/>
                <a:ea typeface="微软雅黑" pitchFamily="34" charset="-122"/>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项目二</a:t>
              </a:r>
              <a:endParaRPr lang="en-US" altLang="zh-CN" sz="2400" b="1" dirty="0">
                <a:solidFill>
                  <a:schemeClr val="bg1"/>
                </a:solidFill>
                <a:latin typeface="微软雅黑" pitchFamily="34" charset="-122"/>
                <a:ea typeface="微软雅黑" pitchFamily="34" charset="-122"/>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项目三</a:t>
              </a:r>
              <a:endParaRPr lang="en-US" altLang="zh-CN" sz="2400" b="1" dirty="0">
                <a:solidFill>
                  <a:schemeClr val="bg1"/>
                </a:solidFill>
                <a:latin typeface="微软雅黑" pitchFamily="34" charset="-122"/>
                <a:ea typeface="微软雅黑" pitchFamily="34" charset="-122"/>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bg1">
                <a:lumMod val="65000"/>
              </a:schemeClr>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项目四</a:t>
              </a:r>
              <a:endParaRPr lang="en-US" altLang="zh-CN" sz="2400" b="1" dirty="0">
                <a:solidFill>
                  <a:schemeClr val="bg1"/>
                </a:solidFill>
                <a:latin typeface="微软雅黑" pitchFamily="34" charset="-122"/>
                <a:ea typeface="微软雅黑" pitchFamily="34" charset="-122"/>
              </a:endParaRPr>
            </a:p>
          </p:txBody>
        </p:sp>
      </p:grpSp>
      <p:sp>
        <p:nvSpPr>
          <p:cNvPr id="35" name="文本框 2"/>
          <p:cNvSpPr txBox="1"/>
          <p:nvPr/>
        </p:nvSpPr>
        <p:spPr>
          <a:xfrm>
            <a:off x="169461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413104713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sp>
          <p:nvSpPr>
            <p:cNvPr id="17"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bg1">
                <a:lumMod val="65000"/>
              </a:schemeClr>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8"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9"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a:extLst/>
          </p:spPr>
          <p:txBody>
            <a:bodyPr/>
            <a:lstStyle/>
            <a:p>
              <a:endParaRPr lang="zh-CN" altLang="en-US" sz="2800">
                <a:latin typeface="微软雅黑" pitchFamily="34" charset="-122"/>
                <a:ea typeface="微软雅黑" pitchFamily="34" charset="-122"/>
              </a:endParaRPr>
            </a:p>
          </p:txBody>
        </p:sp>
      </p:grpSp>
      <p:sp>
        <p:nvSpPr>
          <p:cNvPr id="20" name="Content Placeholder 2"/>
          <p:cNvSpPr txBox="1">
            <a:spLocks/>
          </p:cNvSpPr>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2000" b="1" dirty="0" smtClean="0">
                <a:solidFill>
                  <a:schemeClr val="accent1"/>
                </a:solidFill>
                <a:latin typeface="Arial" pitchFamily="34" charset="0"/>
                <a:ea typeface="微软雅黑" pitchFamily="34" charset="-122"/>
                <a:cs typeface="Arial" pitchFamily="34" charset="0"/>
              </a:rPr>
              <a:t>点击添加小标题</a:t>
            </a:r>
            <a:endParaRPr lang="en-US" altLang="zh-CN" sz="2000" b="1" dirty="0" smtClean="0">
              <a:solidFill>
                <a:schemeClr val="accent1"/>
              </a:solidFill>
              <a:latin typeface="Arial" pitchFamily="34" charset="0"/>
              <a:ea typeface="微软雅黑" pitchFamily="34" charset="-122"/>
              <a:cs typeface="Arial" pitchFamily="34" charset="0"/>
            </a:endParaRPr>
          </a:p>
          <a:p>
            <a:pPr marL="0" indent="0">
              <a:buNone/>
            </a:pP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最新</a:t>
            </a:r>
            <a:r>
              <a:rPr lang="zh-CN" altLang="en-US" sz="1800" dirty="0">
                <a:solidFill>
                  <a:schemeClr val="tx1">
                    <a:lumMod val="85000"/>
                    <a:lumOff val="15000"/>
                  </a:schemeClr>
                </a:solidFill>
                <a:latin typeface="Arial" pitchFamily="34" charset="0"/>
                <a:ea typeface="微软雅黑" pitchFamily="34" charset="-122"/>
                <a:cs typeface="Arial" pitchFamily="34" charset="0"/>
              </a:rPr>
              <a:t>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altLang="zh-CN" sz="1800" dirty="0" smtClean="0">
              <a:solidFill>
                <a:schemeClr val="tx1">
                  <a:lumMod val="85000"/>
                  <a:lumOff val="15000"/>
                </a:schemeClr>
              </a:solidFill>
              <a:latin typeface="Arial" pitchFamily="34" charset="0"/>
              <a:ea typeface="微软雅黑" pitchFamily="34" charset="-122"/>
              <a:cs typeface="Arial" pitchFamily="34" charset="0"/>
            </a:endParaRPr>
          </a:p>
          <a:p>
            <a:pPr marL="0" indent="0">
              <a:buNone/>
            </a:pPr>
            <a:r>
              <a:rPr lang="zh-CN" altLang="en-US" sz="1800" dirty="0">
                <a:solidFill>
                  <a:schemeClr val="tx1">
                    <a:lumMod val="85000"/>
                    <a:lumOff val="15000"/>
                  </a:schemeClr>
                </a:solidFill>
                <a:latin typeface="Arial" pitchFamily="34" charset="0"/>
                <a:ea typeface="微软雅黑" pitchFamily="34" charset="-122"/>
                <a:cs typeface="Arial" pitchFamily="34" charset="0"/>
              </a:rPr>
              <a:t>最新精品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sz="1800" dirty="0">
              <a:solidFill>
                <a:schemeClr val="tx1">
                  <a:lumMod val="85000"/>
                  <a:lumOff val="15000"/>
                </a:schemeClr>
              </a:solidFill>
              <a:latin typeface="微软雅黑" pitchFamily="34" charset="-122"/>
              <a:ea typeface="微软雅黑" pitchFamily="34" charset="-122"/>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85000"/>
                    <a:lumOff val="15000"/>
                  </a:schemeClr>
                </a:solidFill>
                <a:latin typeface="微软雅黑" pitchFamily="34" charset="-122"/>
                <a:ea typeface="微软雅黑" pitchFamily="34" charset="-122"/>
              </a:rPr>
              <a:t>点击添加内容</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41" name="文本框 2"/>
          <p:cNvSpPr txBox="1"/>
          <p:nvPr/>
        </p:nvSpPr>
        <p:spPr>
          <a:xfrm>
            <a:off x="1722245"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415209598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706365" y="4729733"/>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圆角矩形 17"/>
          <p:cNvSpPr/>
          <p:nvPr/>
        </p:nvSpPr>
        <p:spPr>
          <a:xfrm>
            <a:off x="1858640" y="3423220"/>
            <a:ext cx="7685087"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圆角矩形 18"/>
          <p:cNvSpPr/>
          <p:nvPr/>
        </p:nvSpPr>
        <p:spPr>
          <a:xfrm>
            <a:off x="2706365" y="2089720"/>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0" name="Group 5"/>
          <p:cNvGrpSpPr>
            <a:grpSpLocks/>
          </p:cNvGrpSpPr>
          <p:nvPr/>
        </p:nvGrpSpPr>
        <p:grpSpPr bwMode="auto">
          <a:xfrm>
            <a:off x="1858640" y="1837308"/>
            <a:ext cx="1238250" cy="123666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headEnd/>
              <a:tailEnd/>
            </a:ln>
          </p:spPr>
          <p:txBody>
            <a:bodyPr wrap="none" anchor="ctr"/>
            <a:lstStyle/>
            <a:p>
              <a:endParaRPr lang="zh-CN" altLang="en-US">
                <a:latin typeface="Calibri" pitchFamily="34" charset="0"/>
                <a:cs typeface="Arial" charset="0"/>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headEnd/>
              <a:tailEnd/>
            </a:ln>
            <a:extLst/>
          </p:spPr>
          <p:txBody>
            <a:bodyPr wrap="none" anchor="ctr"/>
            <a:lstStyle/>
            <a:p>
              <a:endParaRPr lang="zh-CN" altLang="en-US">
                <a:latin typeface="Calibri" pitchFamily="34" charset="0"/>
                <a:cs typeface="Arial" charset="0"/>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grpSp>
      <p:grpSp>
        <p:nvGrpSpPr>
          <p:cNvPr id="24" name="Group 12"/>
          <p:cNvGrpSpPr>
            <a:grpSpLocks/>
          </p:cNvGrpSpPr>
          <p:nvPr/>
        </p:nvGrpSpPr>
        <p:grpSpPr bwMode="auto">
          <a:xfrm>
            <a:off x="9205590" y="3191445"/>
            <a:ext cx="1238250" cy="123666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headEnd/>
              <a:tailEnd/>
            </a:ln>
          </p:spPr>
          <p:txBody>
            <a:bodyPr wrap="none" anchor="ctr"/>
            <a:lstStyle/>
            <a:p>
              <a:endParaRPr lang="zh-CN" altLang="en-US">
                <a:latin typeface="Calibri" pitchFamily="34" charset="0"/>
                <a:cs typeface="Arial" charset="0"/>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grpSp>
      <p:grpSp>
        <p:nvGrpSpPr>
          <p:cNvPr id="28" name="Group 19"/>
          <p:cNvGrpSpPr>
            <a:grpSpLocks/>
          </p:cNvGrpSpPr>
          <p:nvPr/>
        </p:nvGrpSpPr>
        <p:grpSpPr bwMode="auto">
          <a:xfrm>
            <a:off x="1849115" y="4569395"/>
            <a:ext cx="1238250" cy="123666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headEnd/>
              <a:tailEnd/>
            </a:ln>
          </p:spPr>
          <p:txBody>
            <a:bodyPr wrap="none" anchor="ctr"/>
            <a:lstStyle/>
            <a:p>
              <a:endParaRPr lang="zh-CN" altLang="en-US">
                <a:latin typeface="Calibri" pitchFamily="34" charset="0"/>
                <a:cs typeface="Arial" charset="0"/>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Calibri" pitchFamily="34" charset="0"/>
                <a:cs typeface="Arial" charset="0"/>
              </a:endParaRPr>
            </a:p>
          </p:txBody>
        </p:sp>
      </p:grpSp>
      <p:sp>
        <p:nvSpPr>
          <p:cNvPr id="32" name="TextBox 69"/>
          <p:cNvSpPr txBox="1"/>
          <p:nvPr/>
        </p:nvSpPr>
        <p:spPr>
          <a:xfrm>
            <a:off x="1871194" y="2256927"/>
            <a:ext cx="1214437" cy="400110"/>
          </a:xfrm>
          <a:prstGeom prst="rect">
            <a:avLst/>
          </a:prstGeom>
          <a:noFill/>
        </p:spPr>
        <p:txBody>
          <a:bodyPr>
            <a:spAutoFit/>
          </a:bodyPr>
          <a:lstStyle/>
          <a:p>
            <a:pPr algn="ct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3" name="TextBox 70"/>
          <p:cNvSpPr txBox="1"/>
          <p:nvPr/>
        </p:nvSpPr>
        <p:spPr>
          <a:xfrm>
            <a:off x="9491538" y="3597438"/>
            <a:ext cx="1000125" cy="400110"/>
          </a:xfrm>
          <a:prstGeom prst="rect">
            <a:avLst/>
          </a:prstGeom>
          <a:noFill/>
        </p:spPr>
        <p:txBody>
          <a:bodyPr>
            <a:spAutoFit/>
          </a:body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4" name="TextBox 71"/>
          <p:cNvSpPr txBox="1"/>
          <p:nvPr/>
        </p:nvSpPr>
        <p:spPr>
          <a:xfrm>
            <a:off x="2103934" y="5015483"/>
            <a:ext cx="1143000" cy="400110"/>
          </a:xfrm>
          <a:prstGeom prst="rect">
            <a:avLst/>
          </a:prstGeom>
          <a:noFill/>
        </p:spPr>
        <p:txBody>
          <a:bodyPr>
            <a:spAutoFit/>
          </a:body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5" name="TextBox 73"/>
          <p:cNvSpPr txBox="1"/>
          <p:nvPr/>
        </p:nvSpPr>
        <p:spPr>
          <a:xfrm>
            <a:off x="3215952" y="2197348"/>
            <a:ext cx="7148513" cy="625171"/>
          </a:xfrm>
          <a:prstGeom prst="rect">
            <a:avLst/>
          </a:prstGeom>
          <a:noFill/>
        </p:spPr>
        <p:txBody>
          <a:bodyPr>
            <a:spAutoFit/>
          </a:body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980877" y="3486720"/>
            <a:ext cx="7170738" cy="898708"/>
          </a:xfrm>
          <a:prstGeom prst="rect">
            <a:avLst/>
          </a:prstGeom>
          <a:noFill/>
          <a:ln>
            <a:noFill/>
          </a:ln>
        </p:spPr>
        <p:txBody>
          <a:bodyPr>
            <a:spAutoFit/>
          </a:body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37" name="TextBox 75"/>
          <p:cNvSpPr txBox="1">
            <a:spLocks noChangeArrowheads="1"/>
          </p:cNvSpPr>
          <p:nvPr/>
        </p:nvSpPr>
        <p:spPr bwMode="auto">
          <a:xfrm>
            <a:off x="3077840" y="4788470"/>
            <a:ext cx="7416800" cy="62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414561203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6673144" y="1573725"/>
            <a:ext cx="3741980" cy="511504"/>
            <a:chOff x="6339097" y="1573726"/>
            <a:chExt cx="3744416" cy="511504"/>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6649262" y="2410178"/>
            <a:ext cx="3741980" cy="511504"/>
            <a:chOff x="6315199" y="2410178"/>
            <a:chExt cx="3744416" cy="511504"/>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6673144" y="3296030"/>
            <a:ext cx="3741980" cy="511504"/>
            <a:chOff x="6339097" y="3296031"/>
            <a:chExt cx="3744416" cy="511504"/>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6673144" y="4180900"/>
            <a:ext cx="3741980" cy="511503"/>
            <a:chOff x="6339097" y="4180903"/>
            <a:chExt cx="3744416" cy="511504"/>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6673144" y="5057483"/>
            <a:ext cx="3741980" cy="511504"/>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67" name="下箭头 66"/>
          <p:cNvSpPr/>
          <p:nvPr/>
        </p:nvSpPr>
        <p:spPr>
          <a:xfrm rot="16200000">
            <a:off x="4614050" y="3234117"/>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41788433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54"/>
                                        </p:tgtEl>
                                      </p:cBhvr>
                                    </p:animEffect>
                                    <p:animScale>
                                      <p:cBhvr>
                                        <p:cTn id="17" dur="250" autoRev="1" fill="hold"/>
                                        <p:tgtEl>
                                          <p:spTgt spid="54"/>
                                        </p:tgtEl>
                                      </p:cBhvr>
                                      <p:by x="105000" y="105000"/>
                                    </p:animScale>
                                  </p:childTnLst>
                                </p:cTn>
                              </p:par>
                            </p:childTnLst>
                          </p:cTn>
                        </p:par>
                        <p:par>
                          <p:cTn id="18" fill="hold">
                            <p:stCondLst>
                              <p:cond delay="1500"/>
                            </p:stCondLst>
                            <p:childTnLst>
                              <p:par>
                                <p:cTn id="19" presetID="26" presetClass="emph" presetSubtype="0" fill="hold" nodeType="afterEffect">
                                  <p:stCondLst>
                                    <p:cond delay="0"/>
                                  </p:stCondLst>
                                  <p:childTnLst>
                                    <p:animEffect transition="out" filter="fade">
                                      <p:cBhvr>
                                        <p:cTn id="20" dur="500" tmFilter="0, 0; .2, .5; .8, .5; 1, 0"/>
                                        <p:tgtEl>
                                          <p:spTgt spid="55"/>
                                        </p:tgtEl>
                                      </p:cBhvr>
                                    </p:animEffect>
                                    <p:animScale>
                                      <p:cBhvr>
                                        <p:cTn id="21" dur="250" autoRev="1" fill="hold"/>
                                        <p:tgtEl>
                                          <p:spTgt spid="5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4" grpId="0" animBg="1"/>
      <p:bldP spid="6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5917589" y="2493690"/>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69" name="Group 5"/>
          <p:cNvGrpSpPr>
            <a:grpSpLocks/>
          </p:cNvGrpSpPr>
          <p:nvPr/>
        </p:nvGrpSpPr>
        <p:grpSpPr bwMode="auto">
          <a:xfrm>
            <a:off x="8109814" y="2688420"/>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72" name="Group 8"/>
          <p:cNvGrpSpPr>
            <a:grpSpLocks/>
          </p:cNvGrpSpPr>
          <p:nvPr/>
        </p:nvGrpSpPr>
        <p:grpSpPr bwMode="auto">
          <a:xfrm>
            <a:off x="5008178" y="2752661"/>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latin typeface="Gulim" pitchFamily="34" charset="-127"/>
                <a:sym typeface="Gulim" pitchFamily="34" charset="-127"/>
              </a:endParaRPr>
            </a:p>
          </p:txBody>
        </p:sp>
      </p:grpSp>
      <p:grpSp>
        <p:nvGrpSpPr>
          <p:cNvPr id="75" name="Group 11"/>
          <p:cNvGrpSpPr>
            <a:grpSpLocks/>
          </p:cNvGrpSpPr>
          <p:nvPr/>
        </p:nvGrpSpPr>
        <p:grpSpPr bwMode="auto">
          <a:xfrm>
            <a:off x="8109814" y="3336853"/>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77" name="Rectangle 19"/>
            <p:cNvSpPr>
              <a:spLocks noChangeArrowheads="1"/>
            </p:cNvSpPr>
            <p:nvPr/>
          </p:nvSpPr>
          <p:spPr bwMode="auto">
            <a:xfrm>
              <a:off x="0" y="591"/>
              <a:ext cx="1675" cy="209"/>
            </a:xfrm>
            <a:prstGeom prst="rect">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latin typeface="Gulim" pitchFamily="34" charset="-127"/>
                <a:sym typeface="Gulim" pitchFamily="34" charset="-127"/>
              </a:endParaRPr>
            </a:p>
          </p:txBody>
        </p:sp>
      </p:grpSp>
      <p:grpSp>
        <p:nvGrpSpPr>
          <p:cNvPr id="78" name="Group 14"/>
          <p:cNvGrpSpPr>
            <a:grpSpLocks/>
          </p:cNvGrpSpPr>
          <p:nvPr/>
        </p:nvGrpSpPr>
        <p:grpSpPr bwMode="auto">
          <a:xfrm>
            <a:off x="5016107" y="3654043"/>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82" name="Group 18"/>
          <p:cNvGrpSpPr>
            <a:grpSpLocks/>
          </p:cNvGrpSpPr>
          <p:nvPr/>
        </p:nvGrpSpPr>
        <p:grpSpPr bwMode="auto">
          <a:xfrm>
            <a:off x="8114121" y="4621673"/>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grpSp>
      <p:sp>
        <p:nvSpPr>
          <p:cNvPr id="88" name="Text Box 30"/>
          <p:cNvSpPr>
            <a:spLocks noChangeArrowheads="1"/>
          </p:cNvSpPr>
          <p:nvPr/>
        </p:nvSpPr>
        <p:spPr bwMode="auto">
          <a:xfrm>
            <a:off x="9507753" y="4777858"/>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9406699" y="3820268"/>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5547313" y="3841754"/>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6626143" y="2778946"/>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5331289" y="3193682"/>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8283617" y="3028180"/>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5152194" y="1197546"/>
            <a:ext cx="4487372"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200000"/>
              </a:lnSpc>
            </a:pPr>
            <a:r>
              <a:rPr lang="zh-CN" altLang="en-US" sz="2000" b="1" dirty="0" smtClean="0">
                <a:solidFill>
                  <a:sysClr val="windowText" lastClr="000000"/>
                </a:solidFill>
                <a:latin typeface="微软雅黑" pitchFamily="34" charset="-122"/>
                <a:ea typeface="微软雅黑" pitchFamily="34" charset="-122"/>
                <a:sym typeface="微软雅黑" pitchFamily="34" charset="-122"/>
              </a:rPr>
              <a:t>在此添加标题内容</a:t>
            </a:r>
            <a:endParaRPr lang="en-US" sz="20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a:t>
            </a:r>
            <a:r>
              <a:rPr lang="zh-CN" altLang="en-US" sz="1400" dirty="0" smtClean="0">
                <a:solidFill>
                  <a:sysClr val="windowText" lastClr="000000"/>
                </a:solidFill>
                <a:latin typeface="微软雅黑" pitchFamily="34" charset="-122"/>
                <a:ea typeface="微软雅黑" pitchFamily="34" charset="-122"/>
                <a:sym typeface="微软雅黑" pitchFamily="34" charset="-122"/>
              </a:rPr>
              <a:t>内容</a:t>
            </a:r>
            <a:endParaRPr 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903723" y="1989634"/>
            <a:ext cx="3096344"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200000"/>
              </a:lnSpc>
            </a:pPr>
            <a:r>
              <a:rPr lang="zh-CN" altLang="en-US" sz="1800" b="1" dirty="0">
                <a:solidFill>
                  <a:sysClr val="windowText" lastClr="000000"/>
                </a:solidFill>
                <a:latin typeface="微软雅黑" pitchFamily="34" charset="-122"/>
                <a:ea typeface="微软雅黑" pitchFamily="34" charset="-122"/>
                <a:sym typeface="微软雅黑" pitchFamily="34" charset="-122"/>
              </a:rPr>
              <a:t>在此插入</a:t>
            </a:r>
            <a:r>
              <a:rPr lang="zh-CN" altLang="en-US" sz="1800" b="1" dirty="0" smtClean="0">
                <a:solidFill>
                  <a:sysClr val="windowText" lastClr="000000"/>
                </a:solidFill>
                <a:latin typeface="微软雅黑" pitchFamily="34" charset="-122"/>
                <a:ea typeface="微软雅黑" pitchFamily="34" charset="-122"/>
                <a:sym typeface="微软雅黑" pitchFamily="34" charset="-122"/>
              </a:rPr>
              <a:t>内容</a:t>
            </a:r>
            <a:endParaRPr lang="en-US" sz="18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endParaRPr lang="zh-CN" alt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719226"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a:spLocks/>
          </p:cNvSpPr>
          <p:nvPr/>
        </p:nvSpPr>
        <p:spPr bwMode="auto">
          <a:xfrm>
            <a:off x="1956041"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5" name="Freeform 7"/>
          <p:cNvSpPr>
            <a:spLocks/>
          </p:cNvSpPr>
          <p:nvPr/>
        </p:nvSpPr>
        <p:spPr bwMode="auto">
          <a:xfrm>
            <a:off x="1956041" y="2795742"/>
            <a:ext cx="313347" cy="592061"/>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6" name="Freeform 8"/>
          <p:cNvSpPr>
            <a:spLocks/>
          </p:cNvSpPr>
          <p:nvPr/>
        </p:nvSpPr>
        <p:spPr bwMode="auto">
          <a:xfrm>
            <a:off x="2358673"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7" name="Freeform 9"/>
          <p:cNvSpPr>
            <a:spLocks/>
          </p:cNvSpPr>
          <p:nvPr/>
        </p:nvSpPr>
        <p:spPr bwMode="auto">
          <a:xfrm>
            <a:off x="2759623"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8" name="Freeform 10"/>
          <p:cNvSpPr>
            <a:spLocks/>
          </p:cNvSpPr>
          <p:nvPr/>
        </p:nvSpPr>
        <p:spPr bwMode="auto">
          <a:xfrm>
            <a:off x="3157202" y="1458121"/>
            <a:ext cx="315029" cy="1929681"/>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9" name="Freeform 11"/>
          <p:cNvSpPr>
            <a:spLocks/>
          </p:cNvSpPr>
          <p:nvPr/>
        </p:nvSpPr>
        <p:spPr bwMode="auto">
          <a:xfrm>
            <a:off x="2358673" y="2392602"/>
            <a:ext cx="313347" cy="99520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0" name="Freeform 12"/>
          <p:cNvSpPr>
            <a:spLocks/>
          </p:cNvSpPr>
          <p:nvPr/>
        </p:nvSpPr>
        <p:spPr bwMode="auto">
          <a:xfrm>
            <a:off x="2759623" y="1975962"/>
            <a:ext cx="315029" cy="1411839"/>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1" name="Freeform 13"/>
          <p:cNvSpPr>
            <a:spLocks/>
          </p:cNvSpPr>
          <p:nvPr/>
        </p:nvSpPr>
        <p:spPr bwMode="auto">
          <a:xfrm>
            <a:off x="3157202" y="1702706"/>
            <a:ext cx="315029" cy="168509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2" name="Freeform 14"/>
          <p:cNvSpPr>
            <a:spLocks/>
          </p:cNvSpPr>
          <p:nvPr/>
        </p:nvSpPr>
        <p:spPr bwMode="auto">
          <a:xfrm>
            <a:off x="411576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3" name="Freeform 15"/>
          <p:cNvSpPr>
            <a:spLocks/>
          </p:cNvSpPr>
          <p:nvPr/>
        </p:nvSpPr>
        <p:spPr bwMode="auto">
          <a:xfrm>
            <a:off x="4516719"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4" name="Freeform 16"/>
          <p:cNvSpPr>
            <a:spLocks/>
          </p:cNvSpPr>
          <p:nvPr/>
        </p:nvSpPr>
        <p:spPr bwMode="auto">
          <a:xfrm>
            <a:off x="491935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5" name="Freeform 17"/>
          <p:cNvSpPr>
            <a:spLocks/>
          </p:cNvSpPr>
          <p:nvPr/>
        </p:nvSpPr>
        <p:spPr bwMode="auto">
          <a:xfrm>
            <a:off x="532198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6" name="Freeform 18"/>
          <p:cNvSpPr>
            <a:spLocks/>
          </p:cNvSpPr>
          <p:nvPr/>
        </p:nvSpPr>
        <p:spPr bwMode="auto">
          <a:xfrm>
            <a:off x="4115769" y="3101050"/>
            <a:ext cx="313347" cy="2867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7" name="Freeform 19"/>
          <p:cNvSpPr>
            <a:spLocks/>
          </p:cNvSpPr>
          <p:nvPr/>
        </p:nvSpPr>
        <p:spPr bwMode="auto">
          <a:xfrm>
            <a:off x="4516719" y="2401032"/>
            <a:ext cx="315029"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8" name="Freeform 20"/>
          <p:cNvSpPr>
            <a:spLocks/>
          </p:cNvSpPr>
          <p:nvPr/>
        </p:nvSpPr>
        <p:spPr bwMode="auto">
          <a:xfrm>
            <a:off x="4919352" y="1702706"/>
            <a:ext cx="315029" cy="168509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9" name="Freeform 21"/>
          <p:cNvSpPr>
            <a:spLocks/>
          </p:cNvSpPr>
          <p:nvPr/>
        </p:nvSpPr>
        <p:spPr bwMode="auto">
          <a:xfrm>
            <a:off x="5321986" y="2647306"/>
            <a:ext cx="315029" cy="740498"/>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0" name="Freeform 22"/>
          <p:cNvSpPr>
            <a:spLocks/>
          </p:cNvSpPr>
          <p:nvPr/>
        </p:nvSpPr>
        <p:spPr bwMode="auto">
          <a:xfrm>
            <a:off x="626539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1" name="Freeform 23"/>
          <p:cNvSpPr>
            <a:spLocks/>
          </p:cNvSpPr>
          <p:nvPr/>
        </p:nvSpPr>
        <p:spPr bwMode="auto">
          <a:xfrm>
            <a:off x="666802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2" name="Freeform 24"/>
          <p:cNvSpPr>
            <a:spLocks/>
          </p:cNvSpPr>
          <p:nvPr/>
        </p:nvSpPr>
        <p:spPr bwMode="auto">
          <a:xfrm>
            <a:off x="707065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3" name="Freeform 25"/>
          <p:cNvSpPr>
            <a:spLocks/>
          </p:cNvSpPr>
          <p:nvPr/>
        </p:nvSpPr>
        <p:spPr bwMode="auto">
          <a:xfrm>
            <a:off x="747160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4" name="Freeform 26"/>
          <p:cNvSpPr>
            <a:spLocks/>
          </p:cNvSpPr>
          <p:nvPr/>
        </p:nvSpPr>
        <p:spPr bwMode="auto">
          <a:xfrm>
            <a:off x="7471606" y="1694269"/>
            <a:ext cx="315029" cy="1693532"/>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5" name="Freeform 27"/>
          <p:cNvSpPr>
            <a:spLocks/>
          </p:cNvSpPr>
          <p:nvPr/>
        </p:nvSpPr>
        <p:spPr bwMode="auto">
          <a:xfrm>
            <a:off x="7070655" y="2008015"/>
            <a:ext cx="313347" cy="1379790"/>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6" name="Freeform 28"/>
          <p:cNvSpPr>
            <a:spLocks/>
          </p:cNvSpPr>
          <p:nvPr/>
        </p:nvSpPr>
        <p:spPr bwMode="auto">
          <a:xfrm>
            <a:off x="6668025" y="2401032"/>
            <a:ext cx="313347"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7" name="Freeform 29"/>
          <p:cNvSpPr>
            <a:spLocks/>
          </p:cNvSpPr>
          <p:nvPr/>
        </p:nvSpPr>
        <p:spPr bwMode="auto">
          <a:xfrm>
            <a:off x="6265392" y="2809237"/>
            <a:ext cx="315029" cy="578567"/>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8" name="Freeform 30"/>
          <p:cNvSpPr>
            <a:spLocks/>
          </p:cNvSpPr>
          <p:nvPr/>
        </p:nvSpPr>
        <p:spPr bwMode="auto">
          <a:xfrm>
            <a:off x="8531255" y="1458121"/>
            <a:ext cx="315029" cy="1929681"/>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9" name="Freeform 31"/>
          <p:cNvSpPr>
            <a:spLocks/>
          </p:cNvSpPr>
          <p:nvPr/>
        </p:nvSpPr>
        <p:spPr bwMode="auto">
          <a:xfrm>
            <a:off x="892883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0" name="Freeform 32"/>
          <p:cNvSpPr>
            <a:spLocks/>
          </p:cNvSpPr>
          <p:nvPr/>
        </p:nvSpPr>
        <p:spPr bwMode="auto">
          <a:xfrm>
            <a:off x="9331466"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1" name="Freeform 33"/>
          <p:cNvSpPr>
            <a:spLocks/>
          </p:cNvSpPr>
          <p:nvPr/>
        </p:nvSpPr>
        <p:spPr bwMode="auto">
          <a:xfrm>
            <a:off x="973409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2" name="Freeform 34"/>
          <p:cNvSpPr>
            <a:spLocks/>
          </p:cNvSpPr>
          <p:nvPr/>
        </p:nvSpPr>
        <p:spPr bwMode="auto">
          <a:xfrm>
            <a:off x="9734099" y="1712826"/>
            <a:ext cx="313347" cy="1674978"/>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3" name="Freeform 35"/>
          <p:cNvSpPr>
            <a:spLocks/>
          </p:cNvSpPr>
          <p:nvPr/>
        </p:nvSpPr>
        <p:spPr bwMode="auto">
          <a:xfrm>
            <a:off x="9331466" y="1859576"/>
            <a:ext cx="313347" cy="1528226"/>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4" name="Freeform 36"/>
          <p:cNvSpPr>
            <a:spLocks/>
          </p:cNvSpPr>
          <p:nvPr/>
        </p:nvSpPr>
        <p:spPr bwMode="auto">
          <a:xfrm>
            <a:off x="8928836" y="2976226"/>
            <a:ext cx="315029" cy="411575"/>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5" name="Freeform 37"/>
          <p:cNvSpPr>
            <a:spLocks/>
          </p:cNvSpPr>
          <p:nvPr/>
        </p:nvSpPr>
        <p:spPr bwMode="auto">
          <a:xfrm>
            <a:off x="8531255" y="2212112"/>
            <a:ext cx="315029" cy="1175690"/>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6" name="Oval 38"/>
          <p:cNvSpPr>
            <a:spLocks noChangeArrowheads="1"/>
          </p:cNvSpPr>
          <p:nvPr/>
        </p:nvSpPr>
        <p:spPr bwMode="auto">
          <a:xfrm>
            <a:off x="2306449" y="3709476"/>
            <a:ext cx="795158"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495678" y="3895070"/>
            <a:ext cx="421756" cy="42766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4475731" y="3709476"/>
            <a:ext cx="797845"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39" name="Oval 41"/>
          <p:cNvSpPr>
            <a:spLocks noChangeArrowheads="1"/>
          </p:cNvSpPr>
          <p:nvPr/>
        </p:nvSpPr>
        <p:spPr bwMode="auto">
          <a:xfrm>
            <a:off x="6634332" y="3709476"/>
            <a:ext cx="795158"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40" name="Oval 42"/>
          <p:cNvSpPr>
            <a:spLocks noChangeArrowheads="1"/>
          </p:cNvSpPr>
          <p:nvPr/>
        </p:nvSpPr>
        <p:spPr bwMode="auto">
          <a:xfrm>
            <a:off x="8874502" y="3709476"/>
            <a:ext cx="795158" cy="798852"/>
          </a:xfrm>
          <a:prstGeom prst="ellipse">
            <a:avLst/>
          </a:prstGeom>
          <a:solidFill>
            <a:schemeClr val="bg1">
              <a:lumMod val="95000"/>
            </a:schemeClr>
          </a:solidFill>
          <a:ln w="12700" cap="flat">
            <a:solidFill>
              <a:schemeClr val="accent1"/>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41" name="Freeform 43"/>
          <p:cNvSpPr>
            <a:spLocks noEditPoints="1"/>
          </p:cNvSpPr>
          <p:nvPr/>
        </p:nvSpPr>
        <p:spPr bwMode="auto">
          <a:xfrm>
            <a:off x="6864172" y="3975760"/>
            <a:ext cx="330420" cy="266288"/>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4645470" y="3910705"/>
            <a:ext cx="456680" cy="39808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9102839" y="3918091"/>
            <a:ext cx="338482" cy="376562"/>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4" name="TextBox 43"/>
          <p:cNvSpPr txBox="1"/>
          <p:nvPr/>
        </p:nvSpPr>
        <p:spPr>
          <a:xfrm>
            <a:off x="1675009"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2152582" y="4621962"/>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46" name="TextBox 45"/>
          <p:cNvSpPr txBox="1"/>
          <p:nvPr/>
        </p:nvSpPr>
        <p:spPr>
          <a:xfrm>
            <a:off x="3859528"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500" dirty="0" smtClean="0">
                <a:solidFill>
                  <a:schemeClr val="tx1">
                    <a:lumMod val="85000"/>
                    <a:lumOff val="15000"/>
                  </a:schemeClr>
                </a:solidFill>
                <a:latin typeface="微软雅黑" pitchFamily="34" charset="-122"/>
                <a:ea typeface="微软雅黑" pitchFamily="34" charset="-122"/>
              </a:rPr>
              <a:t>。您的内容打在这里，或者通过复制您的文本后。</a:t>
            </a:r>
            <a:endParaRPr lang="zh-CN" altLang="en-US" sz="1500" dirty="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337100"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48" name="TextBox 47"/>
          <p:cNvSpPr txBox="1"/>
          <p:nvPr/>
        </p:nvSpPr>
        <p:spPr>
          <a:xfrm>
            <a:off x="6014683"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6492256"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50" name="TextBox 49"/>
          <p:cNvSpPr txBox="1"/>
          <p:nvPr/>
        </p:nvSpPr>
        <p:spPr>
          <a:xfrm>
            <a:off x="8253591" y="5046478"/>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8731164"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53" name="文本框 2"/>
          <p:cNvSpPr txBox="1"/>
          <p:nvPr/>
        </p:nvSpPr>
        <p:spPr>
          <a:xfrm>
            <a:off x="1725199"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43576330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4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9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4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5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50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5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6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71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6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7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3361088" y="4110430"/>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31" name="矩形 30"/>
          <p:cNvSpPr/>
          <p:nvPr/>
        </p:nvSpPr>
        <p:spPr>
          <a:xfrm>
            <a:off x="2784650" y="1743569"/>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32" name="椭圆 64"/>
          <p:cNvSpPr>
            <a:spLocks noChangeArrowheads="1"/>
          </p:cNvSpPr>
          <p:nvPr/>
        </p:nvSpPr>
        <p:spPr bwMode="auto">
          <a:xfrm>
            <a:off x="1271499" y="1413570"/>
            <a:ext cx="1659809" cy="1658432"/>
          </a:xfrm>
          <a:prstGeom prst="ellipse">
            <a:avLst/>
          </a:prstGeom>
          <a:solidFill>
            <a:schemeClr val="accent1"/>
          </a:solidFill>
          <a:ln w="190500" cap="sq" cmpd="sng">
            <a:solidFill>
              <a:schemeClr val="bg1">
                <a:lumMod val="65000"/>
              </a:schemeClr>
            </a:solidFill>
            <a:round/>
            <a:headEnd/>
            <a:tailEnd/>
          </a:ln>
        </p:spPr>
        <p:txBody>
          <a:bodyPr lIns="91472" tIns="45736" rIns="91472" bIns="45736" anchor="ctr"/>
          <a:lstStyle/>
          <a:p>
            <a:pPr algn="ctr"/>
            <a:r>
              <a:rPr lang="zh-CN" altLang="en-US" sz="2800" b="1" dirty="0" smtClean="0">
                <a:solidFill>
                  <a:schemeClr val="bg1"/>
                </a:solidFill>
                <a:latin typeface="微软雅黑" pitchFamily="34" charset="-122"/>
                <a:ea typeface="微软雅黑" pitchFamily="34" charset="-122"/>
                <a:sym typeface="宋体" panose="02010600030101010101" pitchFamily="2" charset="-122"/>
              </a:rPr>
              <a:t>添加文字</a:t>
            </a:r>
            <a:endParaRPr lang="zh-CN" altLang="zh-CN" sz="2800" b="1" dirty="0">
              <a:solidFill>
                <a:schemeClr val="bg1"/>
              </a:solidFill>
              <a:latin typeface="微软雅黑" pitchFamily="34" charset="-122"/>
              <a:ea typeface="微软雅黑" pitchFamily="34" charset="-122"/>
              <a:sym typeface="宋体" panose="02010600030101010101" pitchFamily="2" charset="-122"/>
            </a:endParaRPr>
          </a:p>
        </p:txBody>
      </p:sp>
      <p:sp>
        <p:nvSpPr>
          <p:cNvPr id="33" name="TextBox 32"/>
          <p:cNvSpPr txBox="1"/>
          <p:nvPr/>
        </p:nvSpPr>
        <p:spPr>
          <a:xfrm>
            <a:off x="3249743" y="1910048"/>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9413700" y="3497287"/>
            <a:ext cx="1659809" cy="1658432"/>
          </a:xfrm>
          <a:prstGeom prst="ellipse">
            <a:avLst/>
          </a:prstGeom>
          <a:solidFill>
            <a:schemeClr val="accent1"/>
          </a:solidFill>
          <a:ln w="190500" cap="sq" cmpd="sng">
            <a:solidFill>
              <a:schemeClr val="bg1">
                <a:lumMod val="65000"/>
              </a:schemeClr>
            </a:solidFill>
            <a:round/>
            <a:headEnd/>
            <a:tailEnd/>
          </a:ln>
        </p:spPr>
        <p:txBody>
          <a:bodyPr lIns="91472" tIns="45736" rIns="91472" bIns="45736" anchor="ctr"/>
          <a:lstStyle/>
          <a:p>
            <a:pPr algn="ctr"/>
            <a:r>
              <a:rPr lang="zh-CN" altLang="en-US" sz="2800" b="1" dirty="0" smtClean="0">
                <a:solidFill>
                  <a:schemeClr val="bg1"/>
                </a:solidFill>
                <a:latin typeface="微软雅黑" pitchFamily="34" charset="-122"/>
                <a:ea typeface="微软雅黑" pitchFamily="34" charset="-122"/>
                <a:sym typeface="宋体" panose="02010600030101010101" pitchFamily="2" charset="-122"/>
              </a:rPr>
              <a:t>添加文字</a:t>
            </a:r>
            <a:endParaRPr lang="zh-CN" altLang="zh-CN" sz="2800" b="1" dirty="0">
              <a:solidFill>
                <a:schemeClr val="bg1"/>
              </a:solidFill>
              <a:latin typeface="微软雅黑" pitchFamily="34" charset="-122"/>
              <a:ea typeface="微软雅黑" pitchFamily="34" charset="-122"/>
              <a:sym typeface="宋体" panose="02010600030101010101" pitchFamily="2" charset="-122"/>
            </a:endParaRPr>
          </a:p>
        </p:txBody>
      </p:sp>
      <p:sp>
        <p:nvSpPr>
          <p:cNvPr id="62" name="TextBox 61"/>
          <p:cNvSpPr txBox="1"/>
          <p:nvPr/>
        </p:nvSpPr>
        <p:spPr>
          <a:xfrm>
            <a:off x="3249743" y="4326504"/>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0"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324872723"/>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60"/>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60"/>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60"/>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540714" y="2692332"/>
            <a:ext cx="2087562" cy="2089150"/>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14" name="饼形 113"/>
          <p:cNvSpPr/>
          <p:nvPr/>
        </p:nvSpPr>
        <p:spPr>
          <a:xfrm rot="17792835">
            <a:off x="1360532" y="2289901"/>
            <a:ext cx="2798763" cy="2701925"/>
          </a:xfrm>
          <a:prstGeom prst="pie">
            <a:avLst>
              <a:gd name="adj1" fmla="val 0"/>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15" name="饼形 114"/>
          <p:cNvSpPr/>
          <p:nvPr/>
        </p:nvSpPr>
        <p:spPr>
          <a:xfrm>
            <a:off x="4982414" y="2697095"/>
            <a:ext cx="2089150" cy="2087562"/>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16" name="饼形 115"/>
          <p:cNvSpPr/>
          <p:nvPr/>
        </p:nvSpPr>
        <p:spPr>
          <a:xfrm rot="17792835">
            <a:off x="4714126" y="2270057"/>
            <a:ext cx="2798763" cy="2703513"/>
          </a:xfrm>
          <a:prstGeom prst="pie">
            <a:avLst>
              <a:gd name="adj1" fmla="val 18826865"/>
              <a:gd name="adj2" fmla="val 3873493"/>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17" name="文本框 24"/>
          <p:cNvSpPr txBox="1">
            <a:spLocks noChangeArrowheads="1"/>
          </p:cNvSpPr>
          <p:nvPr/>
        </p:nvSpPr>
        <p:spPr bwMode="auto">
          <a:xfrm>
            <a:off x="1961650" y="3759804"/>
            <a:ext cx="1514350" cy="769441"/>
          </a:xfrm>
          <a:prstGeom prst="rect">
            <a:avLst/>
          </a:prstGeom>
          <a:noFill/>
          <a:ln w="9525">
            <a:noFill/>
            <a:miter lim="800000"/>
            <a:headEnd/>
            <a:tailEnd/>
          </a:ln>
        </p:spPr>
        <p:txBody>
          <a:bodyPr wrap="square">
            <a:spAutoFit/>
          </a:bodyPr>
          <a:lstStyle/>
          <a:p>
            <a:r>
              <a:rPr lang="en-US" altLang="zh-CN" sz="4400" dirty="0">
                <a:solidFill>
                  <a:schemeClr val="bg1"/>
                </a:solidFill>
                <a:latin typeface="微软雅黑" pitchFamily="34" charset="-122"/>
                <a:ea typeface="微软雅黑" pitchFamily="34" charset="-122"/>
              </a:rPr>
              <a:t>17%</a:t>
            </a:r>
            <a:endParaRPr lang="zh-CN" altLang="en-US" sz="4400" dirty="0">
              <a:solidFill>
                <a:schemeClr val="bg1"/>
              </a:solidFill>
              <a:latin typeface="微软雅黑" pitchFamily="34" charset="-122"/>
              <a:ea typeface="微软雅黑" pitchFamily="34" charset="-122"/>
            </a:endParaRPr>
          </a:p>
        </p:txBody>
      </p:sp>
      <p:sp>
        <p:nvSpPr>
          <p:cNvPr id="118" name="文本框 25"/>
          <p:cNvSpPr txBox="1">
            <a:spLocks noChangeArrowheads="1"/>
          </p:cNvSpPr>
          <p:nvPr/>
        </p:nvSpPr>
        <p:spPr bwMode="auto">
          <a:xfrm>
            <a:off x="5409610" y="3759804"/>
            <a:ext cx="1681162" cy="769441"/>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dirty="0">
                <a:solidFill>
                  <a:schemeClr val="bg1"/>
                </a:solidFill>
              </a:rPr>
              <a:t>32%</a:t>
            </a:r>
            <a:endParaRPr lang="zh-CN" altLang="en-US" dirty="0">
              <a:solidFill>
                <a:schemeClr val="bg1"/>
              </a:solidFill>
            </a:endParaRPr>
          </a:p>
        </p:txBody>
      </p:sp>
      <p:sp>
        <p:nvSpPr>
          <p:cNvPr id="119" name="饼形 118"/>
          <p:cNvSpPr/>
          <p:nvPr/>
        </p:nvSpPr>
        <p:spPr>
          <a:xfrm>
            <a:off x="8366964" y="2736782"/>
            <a:ext cx="2089150" cy="2089150"/>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20" name="饼形 119"/>
          <p:cNvSpPr/>
          <p:nvPr/>
        </p:nvSpPr>
        <p:spPr>
          <a:xfrm rot="16431819">
            <a:off x="8545558" y="2667726"/>
            <a:ext cx="2217737" cy="2054225"/>
          </a:xfrm>
          <a:prstGeom prst="pie">
            <a:avLst>
              <a:gd name="adj1" fmla="val 2758241"/>
              <a:gd name="adj2" fmla="val 5162176"/>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21" name="文本框 30"/>
          <p:cNvSpPr txBox="1">
            <a:spLocks noChangeArrowheads="1"/>
          </p:cNvSpPr>
          <p:nvPr/>
        </p:nvSpPr>
        <p:spPr bwMode="auto">
          <a:xfrm>
            <a:off x="8795088" y="3759804"/>
            <a:ext cx="1544048" cy="769441"/>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dirty="0">
                <a:solidFill>
                  <a:schemeClr val="bg1"/>
                </a:solidFill>
              </a:rPr>
              <a:t>13%</a:t>
            </a:r>
            <a:endParaRPr lang="zh-CN" altLang="en-US" dirty="0">
              <a:solidFill>
                <a:schemeClr val="bg1"/>
              </a:solidFill>
            </a:endParaRPr>
          </a:p>
        </p:txBody>
      </p:sp>
      <p:sp>
        <p:nvSpPr>
          <p:cNvPr id="125" name="文本框 34"/>
          <p:cNvSpPr txBox="1">
            <a:spLocks noChangeArrowheads="1"/>
          </p:cNvSpPr>
          <p:nvPr/>
        </p:nvSpPr>
        <p:spPr bwMode="auto">
          <a:xfrm>
            <a:off x="1455501" y="5087719"/>
            <a:ext cx="2368716" cy="646331"/>
          </a:xfrm>
          <a:prstGeom prst="rect">
            <a:avLst/>
          </a:prstGeom>
          <a:noFill/>
          <a:ln w="9525">
            <a:noFill/>
            <a:miter lim="800000"/>
            <a:headEnd/>
            <a:tailEnd/>
          </a:ln>
        </p:spPr>
        <p:txBody>
          <a:bodyPr wrap="square">
            <a:spAutoFit/>
          </a:bodyPr>
          <a:lstStyle/>
          <a:p>
            <a:r>
              <a:rPr lang="zh-CN" altLang="en-US" sz="1800" dirty="0">
                <a:solidFill>
                  <a:schemeClr val="tx1">
                    <a:lumMod val="85000"/>
                    <a:lumOff val="15000"/>
                  </a:schemeClr>
                </a:solidFill>
                <a:latin typeface="微软雅黑" pitchFamily="34" charset="-122"/>
                <a:ea typeface="微软雅黑" pitchFamily="34" charset="-122"/>
                <a:cs typeface="造字工房悦黑体验版常规体"/>
              </a:rPr>
              <a:t>请输入您想要的</a:t>
            </a:r>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文字</a:t>
            </a:r>
            <a:endParaRPr lang="en-US" altLang="zh-CN" sz="1800" dirty="0" smtClean="0">
              <a:solidFill>
                <a:schemeClr val="tx1">
                  <a:lumMod val="85000"/>
                  <a:lumOff val="15000"/>
                </a:schemeClr>
              </a:solidFill>
              <a:latin typeface="微软雅黑" pitchFamily="34" charset="-122"/>
              <a:ea typeface="微软雅黑" pitchFamily="34" charset="-122"/>
              <a:cs typeface="造字工房悦黑体验版常规体"/>
            </a:endParaRPr>
          </a:p>
          <a:p>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请</a:t>
            </a:r>
            <a:r>
              <a:rPr lang="zh-CN" altLang="en-US" sz="1800" dirty="0">
                <a:solidFill>
                  <a:schemeClr val="tx1">
                    <a:lumMod val="85000"/>
                    <a:lumOff val="15000"/>
                  </a:schemeClr>
                </a:solidFill>
                <a:latin typeface="微软雅黑" pitchFamily="34" charset="-122"/>
                <a:ea typeface="微软雅黑" pitchFamily="34" charset="-122"/>
                <a:cs typeface="造字工房悦黑体验版常规体"/>
              </a:rPr>
              <a:t>输入您想要的</a:t>
            </a:r>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文字</a:t>
            </a:r>
            <a:endParaRPr lang="zh-CN" altLang="en-US" sz="1800" dirty="0">
              <a:solidFill>
                <a:schemeClr val="tx1">
                  <a:lumMod val="85000"/>
                  <a:lumOff val="15000"/>
                </a:schemeClr>
              </a:solidFill>
              <a:latin typeface="微软雅黑" pitchFamily="34" charset="-122"/>
              <a:ea typeface="微软雅黑" pitchFamily="34" charset="-122"/>
              <a:cs typeface="造字工房悦黑体验版常规体"/>
            </a:endParaRPr>
          </a:p>
        </p:txBody>
      </p:sp>
      <p:sp>
        <p:nvSpPr>
          <p:cNvPr id="126" name="文本框 36"/>
          <p:cNvSpPr txBox="1">
            <a:spLocks noChangeArrowheads="1"/>
          </p:cNvSpPr>
          <p:nvPr/>
        </p:nvSpPr>
        <p:spPr bwMode="auto">
          <a:xfrm>
            <a:off x="4927364" y="5084544"/>
            <a:ext cx="2352733" cy="646331"/>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800" dirty="0">
                <a:solidFill>
                  <a:schemeClr val="tx1">
                    <a:lumMod val="85000"/>
                    <a:lumOff val="15000"/>
                  </a:schemeClr>
                </a:solidFill>
              </a:rPr>
              <a:t>请输入您想要的文字</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请输入您想要的文字</a:t>
            </a:r>
          </a:p>
        </p:txBody>
      </p:sp>
      <p:sp>
        <p:nvSpPr>
          <p:cNvPr id="127" name="文本框 38"/>
          <p:cNvSpPr txBox="1">
            <a:spLocks noChangeArrowheads="1"/>
          </p:cNvSpPr>
          <p:nvPr/>
        </p:nvSpPr>
        <p:spPr bwMode="auto">
          <a:xfrm>
            <a:off x="8456377" y="5078194"/>
            <a:ext cx="2323318" cy="646331"/>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800" dirty="0">
                <a:solidFill>
                  <a:schemeClr val="tx1">
                    <a:lumMod val="85000"/>
                    <a:lumOff val="15000"/>
                  </a:schemeClr>
                </a:solidFill>
              </a:rPr>
              <a:t>请输入您想要的文字</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请输入您想要的文字</a:t>
            </a:r>
          </a:p>
        </p:txBody>
      </p:sp>
      <p:sp>
        <p:nvSpPr>
          <p:cNvPr id="15" name="矩形 14"/>
          <p:cNvSpPr/>
          <p:nvPr/>
        </p:nvSpPr>
        <p:spPr>
          <a:xfrm>
            <a:off x="4154959" y="1394299"/>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6" name="文本框 2"/>
          <p:cNvSpPr txBox="1"/>
          <p:nvPr/>
        </p:nvSpPr>
        <p:spPr>
          <a:xfrm>
            <a:off x="169346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5725028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0828"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5" name="AutoShape 12"/>
          <p:cNvSpPr>
            <a:spLocks noChangeArrowheads="1"/>
          </p:cNvSpPr>
          <p:nvPr/>
        </p:nvSpPr>
        <p:spPr bwMode="auto">
          <a:xfrm>
            <a:off x="1890828" y="1426623"/>
            <a:ext cx="3703963" cy="790298"/>
          </a:xfrm>
          <a:prstGeom prst="homePlate">
            <a:avLst>
              <a:gd name="adj" fmla="val 63872"/>
            </a:avLst>
          </a:prstGeom>
          <a:solidFill>
            <a:schemeClr val="accent1"/>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6" name="TextBox 5"/>
          <p:cNvSpPr txBox="1"/>
          <p:nvPr/>
        </p:nvSpPr>
        <p:spPr>
          <a:xfrm>
            <a:off x="2034938"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6286176"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8" name="AutoShape 12"/>
          <p:cNvSpPr>
            <a:spLocks noChangeArrowheads="1"/>
          </p:cNvSpPr>
          <p:nvPr/>
        </p:nvSpPr>
        <p:spPr bwMode="auto">
          <a:xfrm flipH="1">
            <a:off x="6286176" y="1426623"/>
            <a:ext cx="3703963" cy="790298"/>
          </a:xfrm>
          <a:prstGeom prst="homePlate">
            <a:avLst>
              <a:gd name="adj" fmla="val 63872"/>
            </a:avLst>
          </a:prstGeom>
          <a:solidFill>
            <a:schemeClr val="bg1">
              <a:lumMod val="65000"/>
            </a:schemeClr>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9" name="TextBox 8"/>
          <p:cNvSpPr txBox="1"/>
          <p:nvPr/>
        </p:nvSpPr>
        <p:spPr>
          <a:xfrm>
            <a:off x="6430286"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377159504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600"/>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100"/>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600"/>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a:spLocks/>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2" name="Freeform 6"/>
          <p:cNvSpPr>
            <a:spLocks/>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bg1">
              <a:lumMod val="6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3" name="Freeform 5"/>
          <p:cNvSpPr>
            <a:spLocks/>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4" name="Freeform 8"/>
          <p:cNvSpPr>
            <a:spLocks/>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a:spLocks/>
          </p:cNvSpPr>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a:t>
            </a:r>
            <a:r>
              <a:rPr lang="zh-CN" altLang="en-US" sz="1600" dirty="0" smtClean="0">
                <a:solidFill>
                  <a:srgbClr val="414455"/>
                </a:solidFill>
                <a:latin typeface="微软雅黑" pitchFamily="34" charset="-122"/>
                <a:ea typeface="微软雅黑" pitchFamily="34" charset="-122"/>
              </a:rPr>
              <a:t>内容</a:t>
            </a:r>
            <a:endParaRPr lang="en-US" sz="1600" dirty="0">
              <a:solidFill>
                <a:srgbClr val="414455"/>
              </a:solidFill>
              <a:latin typeface="微软雅黑" pitchFamily="34" charset="-122"/>
              <a:ea typeface="微软雅黑" pitchFamily="34" charset="-122"/>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2" name="矩形 10"/>
          <p:cNvSpPr>
            <a:spLocks noChangeArrowheads="1"/>
          </p:cNvSpPr>
          <p:nvPr/>
        </p:nvSpPr>
        <p:spPr bwMode="auto">
          <a:xfrm>
            <a:off x="10295342" y="1528364"/>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3" name="矩形 10"/>
          <p:cNvSpPr>
            <a:spLocks noChangeArrowheads="1"/>
          </p:cNvSpPr>
          <p:nvPr/>
        </p:nvSpPr>
        <p:spPr bwMode="auto">
          <a:xfrm>
            <a:off x="4423169" y="4656784"/>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4" name="矩形 10"/>
          <p:cNvSpPr>
            <a:spLocks noChangeArrowheads="1"/>
          </p:cNvSpPr>
          <p:nvPr/>
        </p:nvSpPr>
        <p:spPr bwMode="auto">
          <a:xfrm>
            <a:off x="10363087" y="3797347"/>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17" name="文本框 2"/>
          <p:cNvSpPr txBox="1"/>
          <p:nvPr/>
        </p:nvSpPr>
        <p:spPr>
          <a:xfrm>
            <a:off x="1699924"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04117097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6673144" y="1573725"/>
            <a:ext cx="3741980" cy="511504"/>
            <a:chOff x="6339097" y="1573726"/>
            <a:chExt cx="3744416" cy="511504"/>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6673144" y="2410178"/>
            <a:ext cx="3741980" cy="511504"/>
            <a:chOff x="6315199" y="2410178"/>
            <a:chExt cx="3744416" cy="511504"/>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6673144" y="3296030"/>
            <a:ext cx="3741980" cy="511504"/>
            <a:chOff x="6339097" y="3296031"/>
            <a:chExt cx="3744416" cy="511504"/>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6673144" y="4180900"/>
            <a:ext cx="3741980" cy="511503"/>
            <a:chOff x="6339097" y="4180903"/>
            <a:chExt cx="3744416" cy="511504"/>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6673144" y="5057483"/>
            <a:ext cx="3741980" cy="511504"/>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67" name="下箭头 66"/>
          <p:cNvSpPr/>
          <p:nvPr/>
        </p:nvSpPr>
        <p:spPr>
          <a:xfrm rot="16200000">
            <a:off x="4614050" y="4097653"/>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331566047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58"/>
                                        </p:tgtEl>
                                      </p:cBhvr>
                                    </p:animEffect>
                                    <p:animScale>
                                      <p:cBhvr>
                                        <p:cTn id="17" dur="250" autoRev="1" fill="hold"/>
                                        <p:tgtEl>
                                          <p:spTgt spid="58"/>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59"/>
                                        </p:tgtEl>
                                      </p:cBhvr>
                                    </p:animEffect>
                                    <p:animScale>
                                      <p:cBhvr>
                                        <p:cTn id="20" dur="250" autoRev="1" fill="hold"/>
                                        <p:tgtEl>
                                          <p:spTgt spid="5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8" grpId="0" animBg="1"/>
      <p:bldP spid="6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611186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89477" tIns="44738" rIns="89477" bIns="44738" anchor="ctr"/>
          <a:lstStyle/>
          <a:p>
            <a:pPr>
              <a:defRPr/>
            </a:pPr>
            <a:endParaRPr lang="zh-CN" altLang="en-US" sz="1500" kern="0">
              <a:solidFill>
                <a:sysClr val="window" lastClr="FFFFFF"/>
              </a:solidFill>
              <a:latin typeface="微软雅黑" pitchFamily="34" charset="-122"/>
              <a:ea typeface="微软雅黑" pitchFamily="34" charset="-122"/>
            </a:endParaRPr>
          </a:p>
        </p:txBody>
      </p:sp>
      <p:sp>
        <p:nvSpPr>
          <p:cNvPr id="5" name="等腰三角形 21"/>
          <p:cNvSpPr/>
          <p:nvPr/>
        </p:nvSpPr>
        <p:spPr bwMode="auto">
          <a:xfrm rot="5400000">
            <a:off x="331129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89477" tIns="44738" rIns="89477" bIns="44738" anchor="ctr"/>
          <a:lstStyle/>
          <a:p>
            <a:pPr>
              <a:defRPr/>
            </a:pPr>
            <a:endParaRPr lang="zh-CN" altLang="en-US" sz="1500" kern="0">
              <a:solidFill>
                <a:sysClr val="window" lastClr="FFFFFF"/>
              </a:solidFill>
              <a:latin typeface="微软雅黑" pitchFamily="34" charset="-122"/>
              <a:ea typeface="微软雅黑" pitchFamily="34" charset="-122"/>
            </a:endParaRPr>
          </a:p>
        </p:txBody>
      </p:sp>
      <p:sp>
        <p:nvSpPr>
          <p:cNvPr id="6" name="椭圆 5"/>
          <p:cNvSpPr/>
          <p:nvPr/>
        </p:nvSpPr>
        <p:spPr bwMode="auto">
          <a:xfrm>
            <a:off x="3286263" y="1866335"/>
            <a:ext cx="356533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5419571" y="1866335"/>
            <a:ext cx="3566890"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4265257" y="2740226"/>
            <a:ext cx="558539" cy="26325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3967369" y="3548691"/>
            <a:ext cx="577156"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4265256" y="4072092"/>
            <a:ext cx="577156" cy="306875"/>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7521847" y="4059630"/>
            <a:ext cx="577156" cy="306875"/>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7810425" y="3545576"/>
            <a:ext cx="577156"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7540465" y="2740226"/>
            <a:ext cx="558539" cy="26325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5109272" y="2522142"/>
            <a:ext cx="2057283" cy="2065561"/>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lumMod val="95000"/>
              </a:schemeClr>
            </a:solidFill>
            <a:ln w="3175" cap="flat" cmpd="sng" algn="ctr">
              <a:solidFill>
                <a:srgbClr val="D7D7D7"/>
              </a:solidFill>
              <a:prstDash val="solid"/>
            </a:ln>
            <a:effectLst/>
          </p:spPr>
          <p:txBody>
            <a:bodyPr anchor="ctr"/>
            <a:lstStyle/>
            <a:p>
              <a:pPr algn="ctr">
                <a:defRPr/>
              </a:pPr>
              <a:r>
                <a:rPr lang="zh-CN" altLang="en-US" sz="2100" b="1" kern="0" dirty="0" smtClean="0">
                  <a:solidFill>
                    <a:srgbClr val="4D4D4D"/>
                  </a:solidFill>
                  <a:latin typeface="Impact" pitchFamily="34" charset="0"/>
                  <a:ea typeface="微软雅黑" pitchFamily="34" charset="-122"/>
                </a:rPr>
                <a:t>存在不足</a:t>
              </a:r>
              <a:endParaRPr lang="zh-CN" altLang="en-US" sz="2100" b="1" kern="0" dirty="0">
                <a:solidFill>
                  <a:srgbClr val="4D4D4D"/>
                </a:solidFill>
                <a:latin typeface="Impact" pitchFamily="34" charset="0"/>
                <a:ea typeface="微软雅黑" pitchFamily="34" charset="-122"/>
              </a:endParaRPr>
            </a:p>
          </p:txBody>
        </p:sp>
      </p:grpSp>
      <p:sp>
        <p:nvSpPr>
          <p:cNvPr id="17" name="Oval 19"/>
          <p:cNvSpPr>
            <a:spLocks noChangeArrowheads="1"/>
          </p:cNvSpPr>
          <p:nvPr/>
        </p:nvSpPr>
        <p:spPr bwMode="auto">
          <a:xfrm>
            <a:off x="3303328" y="1950453"/>
            <a:ext cx="969686" cy="973585"/>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8049357" y="1966030"/>
            <a:ext cx="969685"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8489982" y="3096949"/>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8097452" y="4215405"/>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868910" y="3059563"/>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3266094" y="4209173"/>
            <a:ext cx="971236" cy="975144"/>
          </a:xfrm>
          <a:prstGeom prst="ellipse">
            <a:avLst/>
          </a:prstGeom>
          <a:solidFill>
            <a:schemeClr val="accent1"/>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928555" y="1979988"/>
            <a:ext cx="2125516"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9234251" y="1979988"/>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535073" y="3264392"/>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9691058" y="3264392"/>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9259471" y="4382849"/>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928555" y="4382849"/>
            <a:ext cx="2096749"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30" name="文本框 2"/>
          <p:cNvSpPr txBox="1"/>
          <p:nvPr/>
        </p:nvSpPr>
        <p:spPr>
          <a:xfrm>
            <a:off x="1710052"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70915804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3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4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3895526" y="3770462"/>
            <a:ext cx="3354388"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latin typeface="微软雅黑" pitchFamily="34" charset="-122"/>
                <a:ea typeface="微软雅黑" pitchFamily="34" charset="-122"/>
                <a:sym typeface="微软雅黑" pitchFamily="34" charset="-122"/>
              </a:rPr>
              <a:t>10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15" name="Freeform 7"/>
          <p:cNvSpPr>
            <a:spLocks noChangeArrowheads="1"/>
          </p:cNvSpPr>
          <p:nvPr/>
        </p:nvSpPr>
        <p:spPr bwMode="auto">
          <a:xfrm>
            <a:off x="939148" y="126955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a:extLst/>
        </p:spPr>
        <p:txBody>
          <a:bodyPr anchor="ctr"/>
          <a:lstStyle/>
          <a:p>
            <a:endParaRPr lang="zh-CN" altLang="en-US"/>
          </a:p>
        </p:txBody>
      </p:sp>
      <p:sp>
        <p:nvSpPr>
          <p:cNvPr id="17" name="矩形 8"/>
          <p:cNvSpPr>
            <a:spLocks noChangeArrowheads="1"/>
          </p:cNvSpPr>
          <p:nvPr/>
        </p:nvSpPr>
        <p:spPr bwMode="auto">
          <a:xfrm>
            <a:off x="891261" y="4912345"/>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dirty="0">
                <a:solidFill>
                  <a:schemeClr val="tx1">
                    <a:lumMod val="85000"/>
                    <a:lumOff val="15000"/>
                  </a:schemeClr>
                </a:solidFill>
                <a:latin typeface="微软雅黑" pitchFamily="34" charset="-122"/>
                <a:ea typeface="微软雅黑" pitchFamily="34" charset="-122"/>
                <a:sym typeface="微软雅黑" pitchFamily="34" charset="-122"/>
              </a:rPr>
              <a:t>2001</a:t>
            </a:r>
            <a:r>
              <a:rPr lang="zh-CN" altLang="en-US" b="1" dirty="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ea typeface="微软雅黑" pitchFamily="34" charset="-122"/>
            </a:endParaRPr>
          </a:p>
        </p:txBody>
      </p:sp>
      <p:sp>
        <p:nvSpPr>
          <p:cNvPr id="20" name="矩形 9"/>
          <p:cNvSpPr>
            <a:spLocks noChangeArrowheads="1"/>
          </p:cNvSpPr>
          <p:nvPr/>
        </p:nvSpPr>
        <p:spPr bwMode="auto">
          <a:xfrm>
            <a:off x="2023318" y="3861842"/>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latin typeface="微软雅黑" pitchFamily="34" charset="-122"/>
                <a:ea typeface="微软雅黑" pitchFamily="34" charset="-122"/>
                <a:sym typeface="微软雅黑" pitchFamily="34" charset="-122"/>
              </a:rPr>
              <a:t>2005</a:t>
            </a:r>
            <a:r>
              <a:rPr lang="zh-CN" altLang="en-US" b="1" dirty="0">
                <a:solidFill>
                  <a:schemeClr val="tx1">
                    <a:lumMod val="85000"/>
                    <a:lumOff val="15000"/>
                  </a:schemeClr>
                </a:solidFill>
                <a:latin typeface="微软雅黑" pitchFamily="34" charset="-122"/>
                <a:ea typeface="微软雅黑" pitchFamily="34" charset="-122"/>
                <a:sym typeface="微软雅黑" pitchFamily="34" charset="-122"/>
              </a:rPr>
              <a:t>年</a:t>
            </a:r>
          </a:p>
        </p:txBody>
      </p:sp>
      <p:sp>
        <p:nvSpPr>
          <p:cNvPr id="23" name="矩形 10"/>
          <p:cNvSpPr>
            <a:spLocks noChangeArrowheads="1"/>
          </p:cNvSpPr>
          <p:nvPr/>
        </p:nvSpPr>
        <p:spPr bwMode="auto">
          <a:xfrm>
            <a:off x="3294538" y="2781722"/>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2012</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endParaRPr>
          </a:p>
        </p:txBody>
      </p:sp>
      <p:sp>
        <p:nvSpPr>
          <p:cNvPr id="26" name="矩形 11"/>
          <p:cNvSpPr>
            <a:spLocks noChangeArrowheads="1"/>
          </p:cNvSpPr>
          <p:nvPr/>
        </p:nvSpPr>
        <p:spPr bwMode="auto">
          <a:xfrm>
            <a:off x="4590682" y="1671985"/>
            <a:ext cx="124906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itchFamily="2" charset="2"/>
              <a:buNone/>
            </a:pPr>
            <a:r>
              <a:rPr lang="en-US" altLang="zh-CN" b="1" dirty="0" smtClean="0">
                <a:solidFill>
                  <a:schemeClr val="tx1">
                    <a:lumMod val="85000"/>
                    <a:lumOff val="15000"/>
                  </a:schemeClr>
                </a:solidFill>
                <a:latin typeface="微软雅黑" pitchFamily="34" charset="-122"/>
                <a:ea typeface="微软雅黑" pitchFamily="34" charset="-122"/>
                <a:sym typeface="微软雅黑" pitchFamily="34" charset="-122"/>
              </a:rPr>
              <a:t>2015</a:t>
            </a:r>
            <a:r>
              <a:rPr lang="zh-CN" altLang="en-US"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b="1" dirty="0">
              <a:solidFill>
                <a:schemeClr val="tx1">
                  <a:lumMod val="85000"/>
                  <a:lumOff val="15000"/>
                </a:schemeClr>
              </a:solidFill>
              <a:latin typeface="微软雅黑" pitchFamily="34" charset="-122"/>
              <a:ea typeface="微软雅黑" pitchFamily="34" charset="-122"/>
              <a:sym typeface="微软雅黑" pitchFamily="34" charset="-122"/>
            </a:endParaRPr>
          </a:p>
        </p:txBody>
      </p:sp>
      <p:sp>
        <p:nvSpPr>
          <p:cNvPr id="28" name="Text Box 30"/>
          <p:cNvSpPr>
            <a:spLocks noChangeArrowheads="1"/>
          </p:cNvSpPr>
          <p:nvPr/>
        </p:nvSpPr>
        <p:spPr bwMode="auto">
          <a:xfrm>
            <a:off x="5119662" y="2690341"/>
            <a:ext cx="2779713"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latin typeface="微软雅黑" pitchFamily="34" charset="-122"/>
                <a:ea typeface="微软雅黑" pitchFamily="34" charset="-122"/>
                <a:sym typeface="微软雅黑" pitchFamily="34" charset="-122"/>
              </a:rPr>
              <a:t>10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29" name="Text Box 30"/>
          <p:cNvSpPr>
            <a:spLocks noChangeArrowheads="1"/>
          </p:cNvSpPr>
          <p:nvPr/>
        </p:nvSpPr>
        <p:spPr bwMode="auto">
          <a:xfrm>
            <a:off x="2671390" y="4844579"/>
            <a:ext cx="3352800" cy="37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latin typeface="微软雅黑" pitchFamily="34" charset="-122"/>
                <a:ea typeface="微软雅黑" pitchFamily="34" charset="-122"/>
                <a:sym typeface="微软雅黑" pitchFamily="34" charset="-122"/>
              </a:rPr>
              <a:t>10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30" name="Text Box 30"/>
          <p:cNvSpPr>
            <a:spLocks noChangeArrowheads="1"/>
          </p:cNvSpPr>
          <p:nvPr/>
        </p:nvSpPr>
        <p:spPr bwMode="auto">
          <a:xfrm>
            <a:off x="871190" y="5858694"/>
            <a:ext cx="3352800"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rgbClr val="000000"/>
                </a:solidFill>
                <a:latin typeface="微软雅黑" pitchFamily="34" charset="-122"/>
                <a:ea typeface="微软雅黑" pitchFamily="34" charset="-122"/>
                <a:sym typeface="微软雅黑" pitchFamily="34" charset="-122"/>
              </a:rPr>
              <a:t>10 </a:t>
            </a:r>
            <a:r>
              <a:rPr lang="zh-CN" altLang="en-US" sz="1600">
                <a:solidFill>
                  <a:srgbClr val="000000"/>
                </a:solidFill>
                <a:latin typeface="微软雅黑" pitchFamily="34" charset="-122"/>
                <a:ea typeface="微软雅黑" pitchFamily="34" charset="-122"/>
                <a:sym typeface="微软雅黑" pitchFamily="34" charset="-122"/>
              </a:rPr>
              <a:t>条成绩，点击添加文本</a:t>
            </a:r>
            <a:endParaRPr lang="zh-CN" altLang="en-US"/>
          </a:p>
        </p:txBody>
      </p:sp>
      <p:sp>
        <p:nvSpPr>
          <p:cNvPr id="31" name="矩形 30"/>
          <p:cNvSpPr/>
          <p:nvPr/>
        </p:nvSpPr>
        <p:spPr>
          <a:xfrm>
            <a:off x="8331423" y="2277598"/>
            <a:ext cx="3024336" cy="3785652"/>
          </a:xfrm>
          <a:prstGeom prst="rect">
            <a:avLst/>
          </a:prstGeom>
        </p:spPr>
        <p:txBody>
          <a:bodyPr wrap="square">
            <a:spAutoFit/>
          </a:bodyPr>
          <a:lstStyle/>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a:lnSpc>
                <a:spcPct val="150000"/>
              </a:lnSpc>
            </a:pP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7752967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10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a:spLocks/>
          </p:cNvSpPr>
          <p:nvPr/>
        </p:nvSpPr>
        <p:spPr bwMode="gray">
          <a:xfrm flipV="1">
            <a:off x="2521678" y="3501801"/>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2" name="箭头2"/>
          <p:cNvSpPr>
            <a:spLocks/>
          </p:cNvSpPr>
          <p:nvPr/>
        </p:nvSpPr>
        <p:spPr bwMode="gray">
          <a:xfrm rot="16200000">
            <a:off x="2945991" y="2810469"/>
            <a:ext cx="477838"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3" name="箭头1"/>
          <p:cNvSpPr>
            <a:spLocks/>
          </p:cNvSpPr>
          <p:nvPr/>
        </p:nvSpPr>
        <p:spPr bwMode="gray">
          <a:xfrm>
            <a:off x="2511328" y="2057424"/>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4" name="文本1"/>
          <p:cNvSpPr>
            <a:spLocks noChangeArrowheads="1"/>
          </p:cNvSpPr>
          <p:nvPr/>
        </p:nvSpPr>
        <p:spPr bwMode="gray">
          <a:xfrm>
            <a:off x="6891103" y="1701601"/>
            <a:ext cx="3381201" cy="1155600"/>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smtClean="0">
                <a:solidFill>
                  <a:srgbClr val="4D4D4D"/>
                </a:solidFill>
                <a:latin typeface="微软雅黑" pitchFamily="34" charset="-122"/>
                <a:ea typeface="微软雅黑" pitchFamily="34" charset="-122"/>
              </a:rPr>
              <a:t>    点击添加文字，点击添加文字</a:t>
            </a:r>
            <a:endParaRPr kumimoji="0" lang="zh-CN" altLang="zh-CN" sz="1600" i="0" u="none" strike="noStrike" kern="1200" cap="none" spc="0" normalizeH="0" baseline="0" noProof="0" dirty="0">
              <a:ln>
                <a:noFill/>
              </a:ln>
              <a:solidFill>
                <a:srgbClr val="4D4D4D"/>
              </a:solidFill>
              <a:effectLst/>
              <a:uLnTx/>
              <a:uFillTx/>
              <a:latin typeface="微软雅黑" pitchFamily="34" charset="-122"/>
              <a:ea typeface="微软雅黑" pitchFamily="34" charset="-122"/>
            </a:endParaRPr>
          </a:p>
        </p:txBody>
      </p:sp>
      <p:sp>
        <p:nvSpPr>
          <p:cNvPr id="215" name="标题1"/>
          <p:cNvSpPr>
            <a:spLocks noChangeArrowheads="1"/>
          </p:cNvSpPr>
          <p:nvPr/>
        </p:nvSpPr>
        <p:spPr bwMode="gray">
          <a:xfrm>
            <a:off x="4231866" y="1701601"/>
            <a:ext cx="26592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        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16" name="文本2"/>
          <p:cNvSpPr>
            <a:spLocks noChangeArrowheads="1"/>
          </p:cNvSpPr>
          <p:nvPr/>
        </p:nvSpPr>
        <p:spPr bwMode="gray">
          <a:xfrm>
            <a:off x="6891103" y="3138289"/>
            <a:ext cx="3381201" cy="1155600"/>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smtClean="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600" dirty="0">
                <a:solidFill>
                  <a:srgbClr val="4D4D4D"/>
                </a:solidFill>
                <a:latin typeface="微软雅黑" pitchFamily="34" charset="-122"/>
                <a:ea typeface="微软雅黑" pitchFamily="34" charset="-122"/>
              </a:rPr>
              <a:t> </a:t>
            </a:r>
            <a:r>
              <a:rPr lang="en-US" altLang="zh-CN" sz="1600" dirty="0" smtClean="0">
                <a:solidFill>
                  <a:srgbClr val="4D4D4D"/>
                </a:solidFill>
                <a:latin typeface="微软雅黑" pitchFamily="34" charset="-122"/>
                <a:ea typeface="微软雅黑" pitchFamily="34" charset="-122"/>
              </a:rPr>
              <a:t>   </a:t>
            </a:r>
            <a:r>
              <a:rPr lang="zh-CN" altLang="en-US" sz="1600" dirty="0" smtClean="0">
                <a:solidFill>
                  <a:srgbClr val="4D4D4D"/>
                </a:solidFill>
                <a:latin typeface="微软雅黑" pitchFamily="34" charset="-122"/>
                <a:ea typeface="微软雅黑" pitchFamily="34" charset="-122"/>
              </a:rPr>
              <a:t>点击</a:t>
            </a:r>
            <a:r>
              <a:rPr lang="zh-CN" altLang="en-US" sz="1600" dirty="0">
                <a:solidFill>
                  <a:srgbClr val="4D4D4D"/>
                </a:solidFill>
                <a:latin typeface="微软雅黑" pitchFamily="34" charset="-122"/>
                <a:ea typeface="微软雅黑" pitchFamily="34" charset="-122"/>
              </a:rPr>
              <a:t>添加文字，点击添加文字</a:t>
            </a:r>
            <a:endParaRPr lang="zh-CN" altLang="zh-CN" sz="1600" dirty="0">
              <a:solidFill>
                <a:srgbClr val="4D4D4D"/>
              </a:solidFill>
              <a:latin typeface="微软雅黑" pitchFamily="34" charset="-122"/>
              <a:ea typeface="微软雅黑" pitchFamily="34" charset="-122"/>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rgbClr val="4D4D4D"/>
              </a:solidFill>
              <a:effectLst/>
              <a:uLnTx/>
              <a:uFillTx/>
              <a:latin typeface="微软雅黑" pitchFamily="34" charset="-122"/>
              <a:ea typeface="微软雅黑" pitchFamily="34" charset="-122"/>
            </a:endParaRPr>
          </a:p>
        </p:txBody>
      </p:sp>
      <p:sp>
        <p:nvSpPr>
          <p:cNvPr id="217" name="标题2"/>
          <p:cNvSpPr>
            <a:spLocks noChangeArrowheads="1"/>
          </p:cNvSpPr>
          <p:nvPr/>
        </p:nvSpPr>
        <p:spPr bwMode="gray">
          <a:xfrm>
            <a:off x="4244566" y="3138289"/>
            <a:ext cx="26465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18" name="文本3"/>
          <p:cNvSpPr>
            <a:spLocks noChangeArrowheads="1"/>
          </p:cNvSpPr>
          <p:nvPr/>
        </p:nvSpPr>
        <p:spPr bwMode="ltGray">
          <a:xfrm>
            <a:off x="6891103" y="4589016"/>
            <a:ext cx="3384376" cy="1145034"/>
          </a:xfrm>
          <a:prstGeom prst="roundRect">
            <a:avLst>
              <a:gd name="adj" fmla="val 11505"/>
            </a:avLst>
          </a:prstGeom>
          <a:solidFill>
            <a:schemeClr val="bg1">
              <a:lumMod val="85000"/>
            </a:schemeClr>
          </a:solidFill>
          <a:ln w="25400" cap="flat" cmpd="sng" algn="ctr">
            <a:noFill/>
            <a:prstDash val="soli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smtClean="0">
                <a:solidFill>
                  <a:srgbClr val="4D4D4D"/>
                </a:solidFill>
                <a:latin typeface="微软雅黑" pitchFamily="34" charset="-122"/>
                <a:ea typeface="微软雅黑" pitchFamily="34" charset="-122"/>
              </a:rPr>
              <a:t>    点击</a:t>
            </a:r>
            <a:r>
              <a:rPr lang="zh-CN" altLang="en-US" sz="1600" dirty="0">
                <a:solidFill>
                  <a:srgbClr val="4D4D4D"/>
                </a:solidFill>
                <a:latin typeface="微软雅黑" pitchFamily="34" charset="-122"/>
                <a:ea typeface="微软雅黑" pitchFamily="34" charset="-122"/>
              </a:rPr>
              <a:t>添加文字，点击添加文字</a:t>
            </a:r>
            <a:endParaRPr lang="zh-CN" altLang="zh-CN" sz="1600" dirty="0">
              <a:solidFill>
                <a:srgbClr val="4D4D4D"/>
              </a:solidFill>
              <a:latin typeface="微软雅黑" pitchFamily="34" charset="-122"/>
              <a:ea typeface="微软雅黑" pitchFamily="34" charset="-122"/>
            </a:endParaRPr>
          </a:p>
        </p:txBody>
      </p:sp>
      <p:sp>
        <p:nvSpPr>
          <p:cNvPr id="219" name="标题3"/>
          <p:cNvSpPr>
            <a:spLocks noChangeArrowheads="1"/>
          </p:cNvSpPr>
          <p:nvPr/>
        </p:nvSpPr>
        <p:spPr bwMode="gray">
          <a:xfrm>
            <a:off x="4225516" y="4579490"/>
            <a:ext cx="2665587" cy="115455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20" name="Oval 19"/>
          <p:cNvSpPr>
            <a:spLocks noChangeArrowheads="1"/>
          </p:cNvSpPr>
          <p:nvPr/>
        </p:nvSpPr>
        <p:spPr bwMode="auto">
          <a:xfrm>
            <a:off x="1994719" y="2997905"/>
            <a:ext cx="1440000" cy="1440000"/>
          </a:xfrm>
          <a:prstGeom prst="roundRect">
            <a:avLst/>
          </a:prstGeom>
          <a:solidFill>
            <a:schemeClr val="accent1"/>
          </a:solidFill>
          <a:ln w="3175" cap="flat" cmpd="sng" algn="ctr">
            <a:noFill/>
            <a:prstDash val="solid"/>
          </a:ln>
          <a:effectLst/>
        </p:spPr>
        <p:txBody>
          <a:bodyPr lIns="126000" rIns="126000" bIns="180000" anchor="ctr"/>
          <a:lstStyle/>
          <a:p>
            <a:pPr algn="ctr">
              <a:lnSpc>
                <a:spcPct val="120000"/>
              </a:lnSpc>
            </a:pPr>
            <a:r>
              <a:rPr lang="zh-CN" altLang="en-US" sz="2000" b="1" kern="0" dirty="0" smtClean="0">
                <a:solidFill>
                  <a:srgbClr val="F9F9F9"/>
                </a:solidFill>
                <a:latin typeface="微软雅黑" pitchFamily="34" charset="-122"/>
                <a:ea typeface="微软雅黑" pitchFamily="34" charset="-122"/>
              </a:rPr>
              <a:t>添加内容</a:t>
            </a:r>
            <a:endParaRPr lang="zh-CN" altLang="en-US" sz="2000" b="1" kern="0" dirty="0">
              <a:solidFill>
                <a:srgbClr val="F9F9F9"/>
              </a:solidFill>
              <a:latin typeface="微软雅黑" pitchFamily="34" charset="-122"/>
              <a:ea typeface="微软雅黑" pitchFamily="34" charset="-122"/>
            </a:endParaRPr>
          </a:p>
        </p:txBody>
      </p:sp>
      <p:sp>
        <p:nvSpPr>
          <p:cNvPr id="14" name="文本框 2"/>
          <p:cNvSpPr txBox="1"/>
          <p:nvPr/>
        </p:nvSpPr>
        <p:spPr>
          <a:xfrm>
            <a:off x="1681878"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54498091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chemeClr val="accent1"/>
          </a:solidFill>
          <a:ln>
            <a:noFill/>
          </a:ln>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chemeClr val="accent1"/>
          </a:solidFill>
          <a:ln>
            <a:noFill/>
          </a:ln>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1239250" y="1438053"/>
            <a:ext cx="2502175" cy="2538389"/>
          </a:xfrm>
          <a:prstGeom prst="ellipse">
            <a:avLst/>
          </a:prstGeom>
          <a:solidFill>
            <a:schemeClr val="accent1"/>
          </a:solidFill>
          <a:ln>
            <a:noFill/>
          </a:ln>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7" name="椭圆 6"/>
          <p:cNvSpPr>
            <a:spLocks noChangeArrowheads="1"/>
          </p:cNvSpPr>
          <p:nvPr/>
        </p:nvSpPr>
        <p:spPr bwMode="auto">
          <a:xfrm>
            <a:off x="8397819" y="1438053"/>
            <a:ext cx="2504390" cy="2538389"/>
          </a:xfrm>
          <a:prstGeom prst="ellipse">
            <a:avLst/>
          </a:prstGeom>
          <a:solidFill>
            <a:schemeClr val="accent1"/>
          </a:solidFill>
          <a:ln>
            <a:noFill/>
          </a:ln>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noFill/>
            <a:prstDash val="solid"/>
          </a:ln>
          <a:effectLst/>
        </p:spPr>
        <p:txBody>
          <a:bodyPr lIns="128296" tIns="64146" rIns="128296" bIns="64146" anchor="ctr"/>
          <a:lstStyle/>
          <a:p>
            <a:pPr>
              <a:lnSpc>
                <a:spcPct val="120000"/>
              </a:lnSpc>
              <a:defRPr/>
            </a:pPr>
            <a:r>
              <a:rPr lang="zh-CN" altLang="en-US" kern="0" dirty="0">
                <a:solidFill>
                  <a:srgbClr val="414455"/>
                </a:solidFill>
                <a:latin typeface="微软雅黑" pitchFamily="34" charset="-122"/>
                <a:ea typeface="微软雅黑" pitchFamily="34" charset="-122"/>
              </a:rPr>
              <a:t>   </a:t>
            </a:r>
            <a:r>
              <a:rPr lang="zh-CN" altLang="en-US" kern="0" dirty="0" smtClean="0">
                <a:solidFill>
                  <a:srgbClr val="414455"/>
                </a:solidFill>
                <a:latin typeface="微软雅黑" pitchFamily="34" charset="-122"/>
                <a:ea typeface="微软雅黑" pitchFamily="34" charset="-122"/>
              </a:rPr>
              <a:t>添加内容</a:t>
            </a:r>
            <a:endParaRPr lang="zh-CN" altLang="en-US" kern="0" dirty="0">
              <a:solidFill>
                <a:srgbClr val="414455"/>
              </a:solidFill>
              <a:latin typeface="微软雅黑" pitchFamily="34" charset="-122"/>
              <a:ea typeface="微软雅黑" pitchFamily="34" charset="-122"/>
            </a:endParaRP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1"/>
          </a:solidFill>
          <a:ln>
            <a:noFill/>
          </a:ln>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a:extLst/>
        </p:spPr>
        <p:txBody>
          <a:bodyPr lIns="128296" tIns="64146" rIns="128296" bIns="6414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2100"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5" name="椭圆 4"/>
          <p:cNvSpPr/>
          <p:nvPr/>
        </p:nvSpPr>
        <p:spPr>
          <a:xfrm>
            <a:off x="1135451"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6" name="椭圆 5"/>
          <p:cNvSpPr/>
          <p:nvPr/>
        </p:nvSpPr>
        <p:spPr>
          <a:xfrm>
            <a:off x="9449104"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1" name="矩形 10"/>
          <p:cNvSpPr/>
          <p:nvPr/>
        </p:nvSpPr>
        <p:spPr>
          <a:xfrm>
            <a:off x="3863176" y="5598133"/>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latin typeface="微软雅黑" pitchFamily="34" charset="-122"/>
                <a:ea typeface="微软雅黑" pitchFamily="34" charset="-122"/>
              </a:rPr>
              <a:t>点击添加文本</a:t>
            </a:r>
          </a:p>
        </p:txBody>
      </p:sp>
      <p:sp>
        <p:nvSpPr>
          <p:cNvPr id="12" name="矩形 11"/>
          <p:cNvSpPr/>
          <p:nvPr/>
        </p:nvSpPr>
        <p:spPr>
          <a:xfrm>
            <a:off x="3863176" y="1570624"/>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latin typeface="微软雅黑" pitchFamily="34" charset="-122"/>
                <a:ea typeface="微软雅黑" pitchFamily="34" charset="-122"/>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6"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64294595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5660507" y="1125538"/>
            <a:ext cx="1276370" cy="1294904"/>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5651641" y="1142571"/>
            <a:ext cx="1276370" cy="1294904"/>
          </a:xfrm>
          <a:prstGeom prst="ellipse">
            <a:avLst/>
          </a:pr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4241058" y="1710946"/>
            <a:ext cx="1746230" cy="1771589"/>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2593852" y="2524623"/>
            <a:ext cx="2152199" cy="2183738"/>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648848" y="3569782"/>
            <a:ext cx="2641590" cy="2680302"/>
          </a:xfrm>
          <a:prstGeom prst="ellipse">
            <a:avLst/>
          </a:prstGeom>
          <a:solidFill>
            <a:schemeClr val="bg1">
              <a:lumMod val="65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smtClean="0">
                <a:solidFill>
                  <a:schemeClr val="bg1"/>
                </a:solidFill>
                <a:latin typeface="微软雅黑" pitchFamily="34" charset="-122"/>
                <a:ea typeface="微软雅黑" pitchFamily="34" charset="-122"/>
              </a:rPr>
              <a:t>添加文字</a:t>
            </a:r>
            <a:endParaRPr lang="zh-CN" altLang="en-US" sz="2900" dirty="0">
              <a:solidFill>
                <a:schemeClr val="bg1"/>
              </a:solidFill>
              <a:latin typeface="微软雅黑" pitchFamily="34" charset="-122"/>
              <a:ea typeface="微软雅黑" pitchFamily="34" charset="-122"/>
            </a:endParaRP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smtClean="0">
                <a:solidFill>
                  <a:schemeClr val="bg1"/>
                </a:solidFill>
                <a:latin typeface="微软雅黑" pitchFamily="34" charset="-122"/>
                <a:ea typeface="微软雅黑" pitchFamily="34" charset="-122"/>
              </a:rPr>
              <a:t>添加文字</a:t>
            </a:r>
            <a:endParaRPr lang="zh-CN" altLang="en-US" sz="2500" dirty="0">
              <a:solidFill>
                <a:schemeClr val="bg1"/>
              </a:solidFill>
              <a:latin typeface="微软雅黑" pitchFamily="34" charset="-122"/>
              <a:ea typeface="微软雅黑" pitchFamily="34" charset="-122"/>
            </a:endParaRP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smtClean="0">
                <a:solidFill>
                  <a:schemeClr val="bg1"/>
                </a:solidFill>
                <a:latin typeface="微软雅黑" pitchFamily="34" charset="-122"/>
                <a:ea typeface="微软雅黑" pitchFamily="34" charset="-122"/>
              </a:rPr>
              <a:t>添加文字</a:t>
            </a:r>
            <a:endParaRPr lang="zh-CN" altLang="en-US" dirty="0">
              <a:solidFill>
                <a:schemeClr val="bg1"/>
              </a:solidFill>
              <a:latin typeface="微软雅黑" pitchFamily="34" charset="-122"/>
              <a:ea typeface="微软雅黑" pitchFamily="34" charset="-122"/>
            </a:endParaRP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510832" y="3769109"/>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7510832" y="2628286"/>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7510832" y="1706768"/>
            <a:ext cx="404207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smtClean="0">
                <a:solidFill>
                  <a:schemeClr val="bg1"/>
                </a:solidFill>
                <a:latin typeface="微软雅黑" pitchFamily="34" charset="-122"/>
                <a:ea typeface="微软雅黑" pitchFamily="34" charset="-122"/>
              </a:rPr>
              <a:t>添加文字</a:t>
            </a:r>
            <a:endParaRPr lang="zh-CN" altLang="en-US" sz="1600" dirty="0">
              <a:solidFill>
                <a:schemeClr val="bg1"/>
              </a:solidFill>
              <a:latin typeface="微软雅黑" pitchFamily="34" charset="-122"/>
              <a:ea typeface="微软雅黑" pitchFamily="34" charset="-122"/>
            </a:endParaRPr>
          </a:p>
        </p:txBody>
      </p:sp>
      <p:sp>
        <p:nvSpPr>
          <p:cNvPr id="25" name="文本框 2"/>
          <p:cNvSpPr txBox="1"/>
          <p:nvPr/>
        </p:nvSpPr>
        <p:spPr>
          <a:xfrm>
            <a:off x="1739776"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22980139"/>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矩形 30"/>
          <p:cNvSpPr/>
          <p:nvPr/>
        </p:nvSpPr>
        <p:spPr>
          <a:xfrm>
            <a:off x="0" y="0"/>
            <a:ext cx="3722911" cy="68595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5791629" y="1573726"/>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1</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3" name="组合 32"/>
          <p:cNvGrpSpPr/>
          <p:nvPr/>
        </p:nvGrpSpPr>
        <p:grpSpPr>
          <a:xfrm>
            <a:off x="6673144" y="1573725"/>
            <a:ext cx="3741980" cy="511504"/>
            <a:chOff x="6339097" y="1573726"/>
            <a:chExt cx="3744416" cy="511504"/>
          </a:xfrm>
        </p:grpSpPr>
        <p:sp>
          <p:nvSpPr>
            <p:cNvPr id="35" name="圆角矩形 34"/>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36" name="矩形 35"/>
            <p:cNvSpPr/>
            <p:nvPr/>
          </p:nvSpPr>
          <p:spPr>
            <a:xfrm>
              <a:off x="6723350" y="1614014"/>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37" name="圆角矩形 36"/>
          <p:cNvSpPr/>
          <p:nvPr/>
        </p:nvSpPr>
        <p:spPr>
          <a:xfrm>
            <a:off x="5791629" y="2410178"/>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2</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38" name="组合 37"/>
          <p:cNvGrpSpPr/>
          <p:nvPr/>
        </p:nvGrpSpPr>
        <p:grpSpPr>
          <a:xfrm>
            <a:off x="6673144" y="2410178"/>
            <a:ext cx="3741980" cy="511504"/>
            <a:chOff x="6315199" y="2410178"/>
            <a:chExt cx="3744416" cy="511504"/>
          </a:xfrm>
        </p:grpSpPr>
        <p:sp>
          <p:nvSpPr>
            <p:cNvPr id="39" name="圆角矩形 38"/>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3" name="矩形 52"/>
            <p:cNvSpPr/>
            <p:nvPr/>
          </p:nvSpPr>
          <p:spPr>
            <a:xfrm>
              <a:off x="6747248" y="2450466"/>
              <a:ext cx="265307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4" name="圆角矩形 53"/>
          <p:cNvSpPr/>
          <p:nvPr/>
        </p:nvSpPr>
        <p:spPr>
          <a:xfrm>
            <a:off x="5791629" y="3296032"/>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3</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5" name="组合 54"/>
          <p:cNvGrpSpPr/>
          <p:nvPr/>
        </p:nvGrpSpPr>
        <p:grpSpPr>
          <a:xfrm>
            <a:off x="6673144" y="3296030"/>
            <a:ext cx="3741980" cy="511504"/>
            <a:chOff x="6339097" y="3296031"/>
            <a:chExt cx="3744416" cy="511504"/>
          </a:xfrm>
        </p:grpSpPr>
        <p:sp>
          <p:nvSpPr>
            <p:cNvPr id="56" name="圆角矩形 55"/>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57" name="矩形 56"/>
            <p:cNvSpPr/>
            <p:nvPr/>
          </p:nvSpPr>
          <p:spPr>
            <a:xfrm>
              <a:off x="6723349" y="3336319"/>
              <a:ext cx="2736305"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58" name="圆角矩形 57"/>
          <p:cNvSpPr/>
          <p:nvPr/>
        </p:nvSpPr>
        <p:spPr>
          <a:xfrm>
            <a:off x="5791629" y="418090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4</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59" name="组合 58"/>
          <p:cNvGrpSpPr/>
          <p:nvPr/>
        </p:nvGrpSpPr>
        <p:grpSpPr>
          <a:xfrm>
            <a:off x="6673144" y="4180900"/>
            <a:ext cx="3741980" cy="511503"/>
            <a:chOff x="6339097" y="4180903"/>
            <a:chExt cx="3744416" cy="511504"/>
          </a:xfrm>
        </p:grpSpPr>
        <p:sp>
          <p:nvSpPr>
            <p:cNvPr id="60" name="圆角矩形 59"/>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1" name="矩形 60"/>
            <p:cNvSpPr/>
            <p:nvPr/>
          </p:nvSpPr>
          <p:spPr>
            <a:xfrm>
              <a:off x="6723349" y="4221882"/>
              <a:ext cx="2736305" cy="430929"/>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2" name="圆角矩形 61"/>
          <p:cNvSpPr/>
          <p:nvPr/>
        </p:nvSpPr>
        <p:spPr>
          <a:xfrm>
            <a:off x="5791758" y="5057483"/>
            <a:ext cx="512927"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2" tIns="60946" rIns="121892" bIns="60946" anchor="ctr"/>
          <a:lstStyle/>
          <a:p>
            <a:pPr algn="ctr">
              <a:defRPr/>
            </a:pPr>
            <a:r>
              <a:rPr lang="en-US" altLang="zh-CN" sz="3600" dirty="0">
                <a:latin typeface="+mj-lt"/>
                <a:ea typeface="Arial Unicode MS" panose="020B0604020202020204" pitchFamily="34" charset="-122"/>
                <a:cs typeface="Arial Unicode MS" panose="020B0604020202020204" pitchFamily="34" charset="-122"/>
              </a:rPr>
              <a:t>5</a:t>
            </a:r>
            <a:endParaRPr lang="zh-CN" altLang="en-US" sz="3600" dirty="0">
              <a:latin typeface="+mj-lt"/>
              <a:ea typeface="Arial Unicode MS" panose="020B0604020202020204" pitchFamily="34" charset="-122"/>
              <a:cs typeface="Arial Unicode MS" panose="020B0604020202020204" pitchFamily="34" charset="-122"/>
            </a:endParaRPr>
          </a:p>
        </p:txBody>
      </p:sp>
      <p:grpSp>
        <p:nvGrpSpPr>
          <p:cNvPr id="63" name="组合 62"/>
          <p:cNvGrpSpPr/>
          <p:nvPr/>
        </p:nvGrpSpPr>
        <p:grpSpPr>
          <a:xfrm>
            <a:off x="6673144" y="5057483"/>
            <a:ext cx="3741980" cy="511504"/>
            <a:chOff x="6339097" y="5057483"/>
            <a:chExt cx="3744416" cy="511504"/>
          </a:xfrm>
        </p:grpSpPr>
        <p:sp>
          <p:nvSpPr>
            <p:cNvPr id="64" name="圆角矩形 6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65" name="矩形 64"/>
            <p:cNvSpPr/>
            <p:nvPr/>
          </p:nvSpPr>
          <p:spPr>
            <a:xfrm>
              <a:off x="6723478"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66" name="TextBox 65"/>
          <p:cNvSpPr txBox="1"/>
          <p:nvPr/>
        </p:nvSpPr>
        <p:spPr>
          <a:xfrm>
            <a:off x="338535" y="2219568"/>
            <a:ext cx="2806485" cy="1354243"/>
          </a:xfrm>
          <a:prstGeom prst="rect">
            <a:avLst/>
          </a:prstGeom>
          <a:noFill/>
        </p:spPr>
        <p:txBody>
          <a:bodyPr wrap="square" lIns="121880" tIns="60938" rIns="121880" bIns="60938">
            <a:spAutoFit/>
          </a:bodyPr>
          <a:lstStyle/>
          <a:p>
            <a:pPr algn="r">
              <a:defRPr/>
            </a:pPr>
            <a:r>
              <a:rPr lang="zh-CN" altLang="en-US" sz="4800" b="1" spc="200" dirty="0">
                <a:solidFill>
                  <a:schemeClr val="bg1"/>
                </a:solidFill>
                <a:latin typeface="微软雅黑" pitchFamily="34" charset="-122"/>
                <a:ea typeface="微软雅黑" pitchFamily="34" charset="-122"/>
              </a:rPr>
              <a:t>目录 </a:t>
            </a:r>
            <a:endParaRPr lang="en-US" altLang="zh-CN" sz="4800" b="1" spc="200" dirty="0">
              <a:solidFill>
                <a:schemeClr val="bg1"/>
              </a:solidFill>
              <a:latin typeface="微软雅黑" pitchFamily="34" charset="-122"/>
              <a:ea typeface="微软雅黑" pitchFamily="34" charset="-122"/>
            </a:endParaRPr>
          </a:p>
          <a:p>
            <a:pPr algn="r">
              <a:defRPr/>
            </a:pPr>
            <a:r>
              <a:rPr lang="en-US" altLang="zh-CN" sz="3200" b="1" spc="200" dirty="0">
                <a:solidFill>
                  <a:schemeClr val="bg1"/>
                </a:solidFill>
                <a:latin typeface="微软雅黑" pitchFamily="34" charset="-122"/>
                <a:ea typeface="微软雅黑" pitchFamily="34" charset="-122"/>
              </a:rPr>
              <a:t>CONTENTS</a:t>
            </a:r>
            <a:endParaRPr lang="zh-CN" altLang="en-US" sz="3200" b="1" spc="200" dirty="0">
              <a:solidFill>
                <a:schemeClr val="bg1"/>
              </a:solidFill>
              <a:latin typeface="微软雅黑" pitchFamily="34" charset="-122"/>
              <a:ea typeface="微软雅黑" pitchFamily="34" charset="-122"/>
            </a:endParaRPr>
          </a:p>
        </p:txBody>
      </p:sp>
      <p:sp>
        <p:nvSpPr>
          <p:cNvPr id="67" name="下箭头 66"/>
          <p:cNvSpPr/>
          <p:nvPr/>
        </p:nvSpPr>
        <p:spPr>
          <a:xfrm rot="16200000">
            <a:off x="4614050" y="4973542"/>
            <a:ext cx="576064" cy="679386"/>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a:p>
        </p:txBody>
      </p:sp>
    </p:spTree>
    <p:extLst>
      <p:ext uri="{BB962C8B-B14F-4D97-AF65-F5344CB8AC3E}">
        <p14:creationId xmlns:p14="http://schemas.microsoft.com/office/powerpoint/2010/main" val="206999963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7"/>
                                        </p:tgtEl>
                                        <p:attrNameLst>
                                          <p:attrName>style.visibility</p:attrName>
                                        </p:attrNameLst>
                                      </p:cBhvr>
                                      <p:to>
                                        <p:strVal val="visible"/>
                                      </p:to>
                                    </p:set>
                                    <p:anim calcmode="lin" valueType="num">
                                      <p:cBhvr additive="base">
                                        <p:cTn id="12" dur="500" fill="hold"/>
                                        <p:tgtEl>
                                          <p:spTgt spid="67"/>
                                        </p:tgtEl>
                                        <p:attrNameLst>
                                          <p:attrName>ppt_x</p:attrName>
                                        </p:attrNameLst>
                                      </p:cBhvr>
                                      <p:tavLst>
                                        <p:tav tm="0">
                                          <p:val>
                                            <p:strVal val="0-#ppt_w/2"/>
                                          </p:val>
                                        </p:tav>
                                        <p:tav tm="100000">
                                          <p:val>
                                            <p:strVal val="#ppt_x"/>
                                          </p:val>
                                        </p:tav>
                                      </p:tavLst>
                                    </p:anim>
                                    <p:anim calcmode="lin" valueType="num">
                                      <p:cBhvr additive="base">
                                        <p:cTn id="13" dur="500" fill="hold"/>
                                        <p:tgtEl>
                                          <p:spTgt spid="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6" presetClass="emph" presetSubtype="0" fill="hold" grpId="0" nodeType="afterEffect">
                                  <p:stCondLst>
                                    <p:cond delay="0"/>
                                  </p:stCondLst>
                                  <p:childTnLst>
                                    <p:animEffect transition="out" filter="fade">
                                      <p:cBhvr>
                                        <p:cTn id="16" dur="500" tmFilter="0, 0; .2, .5; .8, .5; 1, 0"/>
                                        <p:tgtEl>
                                          <p:spTgt spid="62"/>
                                        </p:tgtEl>
                                      </p:cBhvr>
                                    </p:animEffect>
                                    <p:animScale>
                                      <p:cBhvr>
                                        <p:cTn id="17" dur="250" autoRev="1" fill="hold"/>
                                        <p:tgtEl>
                                          <p:spTgt spid="62"/>
                                        </p:tgtEl>
                                      </p:cBhvr>
                                      <p:by x="105000" y="105000"/>
                                    </p:animScale>
                                  </p:childTnLst>
                                </p:cTn>
                              </p:par>
                              <p:par>
                                <p:cTn id="18" presetID="26" presetClass="emph" presetSubtype="0" fill="hold" nodeType="withEffect">
                                  <p:stCondLst>
                                    <p:cond delay="0"/>
                                  </p:stCondLst>
                                  <p:childTnLst>
                                    <p:animEffect transition="out" filter="fade">
                                      <p:cBhvr>
                                        <p:cTn id="19" dur="500" tmFilter="0, 0; .2, .5; .8, .5; 1, 0"/>
                                        <p:tgtEl>
                                          <p:spTgt spid="63"/>
                                        </p:tgtEl>
                                      </p:cBhvr>
                                    </p:animEffect>
                                    <p:animScale>
                                      <p:cBhvr>
                                        <p:cTn id="20" dur="250" autoRev="1" fill="hold"/>
                                        <p:tgtEl>
                                          <p:spTgt spid="6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62" grpId="0" animBg="1"/>
      <p:bldP spid="6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48" name="矩形 47"/>
          <p:cNvSpPr/>
          <p:nvPr/>
        </p:nvSpPr>
        <p:spPr>
          <a:xfrm>
            <a:off x="356280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0" name="矩形 49"/>
          <p:cNvSpPr/>
          <p:nvPr/>
        </p:nvSpPr>
        <p:spPr>
          <a:xfrm>
            <a:off x="5550896"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2" name="矩形 51"/>
          <p:cNvSpPr/>
          <p:nvPr/>
        </p:nvSpPr>
        <p:spPr>
          <a:xfrm>
            <a:off x="7538987"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5" name="矩形 54"/>
          <p:cNvSpPr/>
          <p:nvPr/>
        </p:nvSpPr>
        <p:spPr>
          <a:xfrm>
            <a:off x="9527077" y="3171995"/>
            <a:ext cx="1759372" cy="10598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2" name="组合 61"/>
          <p:cNvGrpSpPr/>
          <p:nvPr/>
        </p:nvGrpSpPr>
        <p:grpSpPr>
          <a:xfrm>
            <a:off x="6158651" y="1628542"/>
            <a:ext cx="543862" cy="794725"/>
            <a:chOff x="5690315" y="3674507"/>
            <a:chExt cx="314729" cy="458061"/>
          </a:xfrm>
        </p:grpSpPr>
        <p:sp>
          <p:nvSpPr>
            <p:cNvPr id="6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5" name="Freeform 9"/>
          <p:cNvSpPr>
            <a:spLocks/>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4" name="等腰三角形 83"/>
          <p:cNvSpPr/>
          <p:nvPr/>
        </p:nvSpPr>
        <p:spPr>
          <a:xfrm flipV="1">
            <a:off x="10284313" y="4231864"/>
            <a:ext cx="244905" cy="21197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90" name="矩形 89"/>
          <p:cNvSpPr/>
          <p:nvPr/>
        </p:nvSpPr>
        <p:spPr>
          <a:xfrm>
            <a:off x="1574716" y="5079762"/>
            <a:ext cx="9711736" cy="578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smtClean="0">
                <a:latin typeface="微软雅黑" pitchFamily="34" charset="-122"/>
                <a:ea typeface="微软雅黑" pitchFamily="34" charset="-122"/>
              </a:rPr>
              <a:t>点击添加标题</a:t>
            </a:r>
            <a:endParaRPr lang="zh-CN" altLang="en-US" dirty="0">
              <a:latin typeface="微软雅黑" pitchFamily="34" charset="-122"/>
              <a:ea typeface="微软雅黑" pitchFamily="34" charset="-122"/>
            </a:endParaRPr>
          </a:p>
        </p:txBody>
      </p:sp>
      <p:sp>
        <p:nvSpPr>
          <p:cNvPr id="92" name="文本框 2"/>
          <p:cNvSpPr txBox="1"/>
          <p:nvPr/>
        </p:nvSpPr>
        <p:spPr>
          <a:xfrm>
            <a:off x="1689610"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58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5142492"/>
            <a:ext cx="9557359"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4380424" y="2029981"/>
            <a:ext cx="0" cy="7363698"/>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3701915" y="3300994"/>
            <a:ext cx="5855444" cy="845185"/>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6529825" y="2154259"/>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7975210" y="4446174"/>
            <a:ext cx="2326033" cy="841798"/>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9155911" y="4428498"/>
            <a:ext cx="0" cy="403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4182941" y="1528950"/>
            <a:ext cx="5374418"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6376909" y="354059"/>
            <a:ext cx="0" cy="337072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2492337" y="2416665"/>
            <a:ext cx="2617229" cy="841798"/>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3781496" y="2605810"/>
            <a:ext cx="0" cy="45352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4" name="Oval 38"/>
          <p:cNvSpPr>
            <a:spLocks noChangeArrowheads="1"/>
          </p:cNvSpPr>
          <p:nvPr/>
        </p:nvSpPr>
        <p:spPr bwMode="auto">
          <a:xfrm>
            <a:off x="8457728" y="1247335"/>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a:solidFill>
                  <a:schemeClr val="bg1"/>
                </a:solidFill>
                <a:ea typeface="微软雅黑" pitchFamily="34" charset="-122"/>
              </a:rPr>
              <a:t>起点</a:t>
            </a:r>
          </a:p>
        </p:txBody>
      </p:sp>
      <p:sp>
        <p:nvSpPr>
          <p:cNvPr id="16" name="矩形 15"/>
          <p:cNvSpPr/>
          <p:nvPr/>
        </p:nvSpPr>
        <p:spPr>
          <a:xfrm>
            <a:off x="4717190" y="1579666"/>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17" name="Oval 38"/>
          <p:cNvSpPr>
            <a:spLocks noChangeArrowheads="1"/>
          </p:cNvSpPr>
          <p:nvPr/>
        </p:nvSpPr>
        <p:spPr bwMode="auto">
          <a:xfrm>
            <a:off x="3113269" y="1247335"/>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第一季度</a:t>
            </a:r>
            <a:endParaRPr lang="zh-CN" altLang="en-US" sz="2000" kern="0" dirty="0">
              <a:solidFill>
                <a:schemeClr val="bg1"/>
              </a:solidFill>
              <a:ea typeface="微软雅黑" pitchFamily="34" charset="-122"/>
            </a:endParaRPr>
          </a:p>
        </p:txBody>
      </p:sp>
      <p:sp>
        <p:nvSpPr>
          <p:cNvPr id="18" name="Oval 38"/>
          <p:cNvSpPr>
            <a:spLocks noChangeArrowheads="1"/>
          </p:cNvSpPr>
          <p:nvPr/>
        </p:nvSpPr>
        <p:spPr bwMode="auto">
          <a:xfrm>
            <a:off x="3113269" y="3024819"/>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第二季度</a:t>
            </a:r>
            <a:endParaRPr lang="zh-CN" altLang="en-US" sz="2000" kern="0" dirty="0">
              <a:solidFill>
                <a:schemeClr val="bg1"/>
              </a:solidFill>
              <a:ea typeface="微软雅黑" pitchFamily="34" charset="-122"/>
            </a:endParaRPr>
          </a:p>
        </p:txBody>
      </p:sp>
      <p:sp>
        <p:nvSpPr>
          <p:cNvPr id="19" name="矩形 18"/>
          <p:cNvSpPr/>
          <p:nvPr/>
        </p:nvSpPr>
        <p:spPr>
          <a:xfrm>
            <a:off x="4717190" y="3379866"/>
            <a:ext cx="3552697"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20" name="Oval 38"/>
          <p:cNvSpPr>
            <a:spLocks noChangeArrowheads="1"/>
          </p:cNvSpPr>
          <p:nvPr/>
        </p:nvSpPr>
        <p:spPr bwMode="auto">
          <a:xfrm>
            <a:off x="8468232" y="3024819"/>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第三季度</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8468232" y="4879632"/>
            <a:ext cx="1375359" cy="1358474"/>
          </a:xfrm>
          <a:prstGeom prst="ellipse">
            <a:avLst/>
          </a:prstGeom>
          <a:solidFill>
            <a:schemeClr val="accent1"/>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第四季度</a:t>
            </a:r>
            <a:endParaRPr lang="zh-CN" altLang="en-US" sz="2000" kern="0" dirty="0">
              <a:solidFill>
                <a:schemeClr val="bg1"/>
              </a:solidFill>
              <a:ea typeface="微软雅黑" pitchFamily="34" charset="-122"/>
            </a:endParaRPr>
          </a:p>
        </p:txBody>
      </p:sp>
      <p:sp>
        <p:nvSpPr>
          <p:cNvPr id="22" name="矩形 21"/>
          <p:cNvSpPr/>
          <p:nvPr/>
        </p:nvSpPr>
        <p:spPr>
          <a:xfrm>
            <a:off x="1164490" y="5252074"/>
            <a:ext cx="6897783"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点击添加文本点击添加文本点击添加文本点击添加文本</a:t>
            </a:r>
            <a:endParaRPr lang="zh-CN" altLang="en-US" sz="1600" dirty="0">
              <a:latin typeface="微软雅黑" pitchFamily="34" charset="-122"/>
              <a:ea typeface="微软雅黑" pitchFamily="34" charset="-122"/>
            </a:endParaRPr>
          </a:p>
        </p:txBody>
      </p:sp>
      <p:sp>
        <p:nvSpPr>
          <p:cNvPr id="24" name="文本框 2"/>
          <p:cNvSpPr txBox="1"/>
          <p:nvPr/>
        </p:nvSpPr>
        <p:spPr>
          <a:xfrm>
            <a:off x="1735576"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22293095"/>
      </p:ext>
    </p:extLst>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33069" y="3060513"/>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33069" y="4566086"/>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0974" y="1629594"/>
            <a:ext cx="2633964" cy="1313009"/>
            <a:chOff x="8835092" y="1945063"/>
            <a:chExt cx="2483676" cy="1235726"/>
          </a:xfrm>
        </p:grpSpPr>
        <p:sp>
          <p:nvSpPr>
            <p:cNvPr id="7" name="文本框 11"/>
            <p:cNvSpPr txBox="1"/>
            <p:nvPr/>
          </p:nvSpPr>
          <p:spPr>
            <a:xfrm>
              <a:off x="8835092" y="1945063"/>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8" name="文本框 12"/>
            <p:cNvSpPr txBox="1"/>
            <p:nvPr/>
          </p:nvSpPr>
          <p:spPr>
            <a:xfrm>
              <a:off x="8872836" y="2273941"/>
              <a:ext cx="2445932" cy="906848"/>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9" name="组合 8"/>
          <p:cNvGrpSpPr/>
          <p:nvPr/>
        </p:nvGrpSpPr>
        <p:grpSpPr>
          <a:xfrm>
            <a:off x="500682" y="3136184"/>
            <a:ext cx="2633964" cy="1339862"/>
            <a:chOff x="8835092" y="2033592"/>
            <a:chExt cx="2483676" cy="1260986"/>
          </a:xfrm>
        </p:grpSpPr>
        <p:sp>
          <p:nvSpPr>
            <p:cNvPr id="10" name="文本框 14"/>
            <p:cNvSpPr txBox="1"/>
            <p:nvPr/>
          </p:nvSpPr>
          <p:spPr>
            <a:xfrm>
              <a:off x="8835092" y="2033592"/>
              <a:ext cx="1248229" cy="347590"/>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1" name="文本框 15"/>
            <p:cNvSpPr txBox="1"/>
            <p:nvPr/>
          </p:nvSpPr>
          <p:spPr>
            <a:xfrm>
              <a:off x="8872836" y="2387739"/>
              <a:ext cx="2445932" cy="906839"/>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2" name="组合 11"/>
          <p:cNvGrpSpPr/>
          <p:nvPr/>
        </p:nvGrpSpPr>
        <p:grpSpPr>
          <a:xfrm>
            <a:off x="510971" y="4629295"/>
            <a:ext cx="2647306" cy="1326454"/>
            <a:chOff x="8835092" y="2046239"/>
            <a:chExt cx="2496257" cy="1248378"/>
          </a:xfrm>
        </p:grpSpPr>
        <p:sp>
          <p:nvSpPr>
            <p:cNvPr id="13" name="文本框 17"/>
            <p:cNvSpPr txBox="1"/>
            <p:nvPr/>
          </p:nvSpPr>
          <p:spPr>
            <a:xfrm>
              <a:off x="8835092" y="2046239"/>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4" name="文本框 18"/>
            <p:cNvSpPr txBox="1"/>
            <p:nvPr/>
          </p:nvSpPr>
          <p:spPr>
            <a:xfrm>
              <a:off x="8885416" y="2387769"/>
              <a:ext cx="2445933" cy="906848"/>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5" name="组合 14"/>
          <p:cNvGrpSpPr/>
          <p:nvPr/>
        </p:nvGrpSpPr>
        <p:grpSpPr>
          <a:xfrm>
            <a:off x="3466163" y="3908722"/>
            <a:ext cx="2472813" cy="1862210"/>
            <a:chOff x="3474720" y="4038600"/>
            <a:chExt cx="2331720" cy="1752600"/>
          </a:xfrm>
        </p:grpSpPr>
        <p:sp>
          <p:nvSpPr>
            <p:cNvPr id="16" name="文本框 19"/>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7" name="文本框 20"/>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8" name="文本框 21"/>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294544" y="3908722"/>
            <a:ext cx="2472813" cy="1862210"/>
            <a:chOff x="3474720" y="4038600"/>
            <a:chExt cx="2331720" cy="1752600"/>
          </a:xfrm>
        </p:grpSpPr>
        <p:sp>
          <p:nvSpPr>
            <p:cNvPr id="23" name="文本框 30"/>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4" name="文本框 31"/>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5" name="文本框 32"/>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itchFamily="34" charset="-122"/>
                <a:ea typeface="微软雅黑" pitchFamily="34" charset="-122"/>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9143129" y="3908722"/>
            <a:ext cx="2472813" cy="1862210"/>
            <a:chOff x="3474720" y="4038600"/>
            <a:chExt cx="2331720" cy="1752600"/>
          </a:xfrm>
        </p:grpSpPr>
        <p:sp>
          <p:nvSpPr>
            <p:cNvPr id="30" name="文本框 37"/>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1" name="文本框 38"/>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2" name="文本框 39"/>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itchFamily="34" charset="-122"/>
                <a:ea typeface="微软雅黑" pitchFamily="34" charset="-122"/>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3466163" y="1868389"/>
            <a:ext cx="2472813" cy="204033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39" name="文本框 47"/>
            <p:cNvSpPr txBox="1"/>
            <p:nvPr/>
          </p:nvSpPr>
          <p:spPr>
            <a:xfrm>
              <a:off x="4111716" y="3381327"/>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grpSp>
      <p:grpSp>
        <p:nvGrpSpPr>
          <p:cNvPr id="40" name="组合 39"/>
          <p:cNvGrpSpPr/>
          <p:nvPr/>
        </p:nvGrpSpPr>
        <p:grpSpPr>
          <a:xfrm>
            <a:off x="6310706" y="1868389"/>
            <a:ext cx="2472813" cy="204033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43" name="文本框 48"/>
            <p:cNvSpPr txBox="1"/>
            <p:nvPr/>
          </p:nvSpPr>
          <p:spPr>
            <a:xfrm>
              <a:off x="6793956" y="3381327"/>
              <a:ext cx="1248229" cy="36207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900" dirty="0">
                  <a:solidFill>
                    <a:schemeClr val="bg1"/>
                  </a:solidFill>
                  <a:latin typeface="微软雅黑" pitchFamily="34" charset="-122"/>
                  <a:ea typeface="微软雅黑" pitchFamily="34" charset="-122"/>
                </a:rPr>
                <a:t>添加标题</a:t>
              </a:r>
            </a:p>
          </p:txBody>
        </p:sp>
      </p:grpSp>
      <p:grpSp>
        <p:nvGrpSpPr>
          <p:cNvPr id="44" name="组合 43"/>
          <p:cNvGrpSpPr/>
          <p:nvPr/>
        </p:nvGrpSpPr>
        <p:grpSpPr>
          <a:xfrm>
            <a:off x="9151209" y="1868389"/>
            <a:ext cx="2472813" cy="204033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47" name="文本框 49"/>
            <p:cNvSpPr txBox="1"/>
            <p:nvPr/>
          </p:nvSpPr>
          <p:spPr>
            <a:xfrm>
              <a:off x="9567636" y="3381327"/>
              <a:ext cx="1248229" cy="36207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900" dirty="0">
                  <a:solidFill>
                    <a:schemeClr val="tx1"/>
                  </a:solidFill>
                  <a:latin typeface="微软雅黑" pitchFamily="34" charset="-122"/>
                  <a:ea typeface="微软雅黑" pitchFamily="34" charset="-122"/>
                </a:rPr>
                <a:t>添加标题</a:t>
              </a:r>
            </a:p>
          </p:txBody>
        </p:sp>
      </p:grpSp>
      <p:sp>
        <p:nvSpPr>
          <p:cNvPr id="4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43576330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r>
              <a:rPr lang="zh-CN" altLang="en-US" sz="1800" dirty="0">
                <a:solidFill>
                  <a:schemeClr val="tx1">
                    <a:lumMod val="85000"/>
                    <a:lumOff val="15000"/>
                  </a:schemeClr>
                </a:solidFill>
                <a:latin typeface="微软雅黑" pitchFamily="34" charset="-122"/>
                <a:ea typeface="微软雅黑" pitchFamily="34" charset="-122"/>
              </a:rPr>
              <a:t>点击添加</a:t>
            </a:r>
            <a:endParaRPr lang="en-US" altLang="zh-CN" sz="1800" dirty="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文字点击</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smtClean="0">
                <a:solidFill>
                  <a:schemeClr val="accent1"/>
                </a:solidFill>
                <a:latin typeface="微软雅黑" pitchFamily="34" charset="-122"/>
                <a:ea typeface="微软雅黑" pitchFamily="34" charset="-122"/>
              </a:rPr>
              <a:t>点击添加小标题</a:t>
            </a:r>
            <a:endParaRPr lang="en-US" altLang="zh-CN" sz="2000" b="1" dirty="0" smtClean="0">
              <a:solidFill>
                <a:schemeClr val="accent1"/>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bg1">
              <a:lumMod val="65000"/>
            </a:schemeClr>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2" name="Freeform 6"/>
          <p:cNvSpPr>
            <a:spLocks/>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414455"/>
              </a:solidFill>
              <a:effectLst/>
              <a:uLnTx/>
              <a:uFillTx/>
              <a:latin typeface="微软雅黑" pitchFamily="34" charset="-122"/>
              <a:ea typeface="微软雅黑" pitchFamily="34" charset="-122"/>
            </a:endParaRPr>
          </a:p>
        </p:txBody>
      </p:sp>
      <p:sp>
        <p:nvSpPr>
          <p:cNvPr id="23" name="Freeform 8"/>
          <p:cNvSpPr>
            <a:spLocks/>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Freeform 6"/>
          <p:cNvSpPr>
            <a:spLocks/>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bg1">
              <a:lumMod val="65000"/>
            </a:schemeClr>
          </a:solidFill>
          <a:ln w="3175" cap="flat" cmpd="sng" algn="ctr">
            <a:noFill/>
            <a:prstDash val="solid"/>
          </a:ln>
          <a:effectLst/>
          <a:ex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latin typeface="微软雅黑" pitchFamily="34" charset="-122"/>
              <a:ea typeface="微软雅黑" pitchFamily="34" charset="-122"/>
            </a:endParaRPr>
          </a:p>
        </p:txBody>
      </p:sp>
      <p:sp>
        <p:nvSpPr>
          <p:cNvPr id="12" name="矩形 11"/>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147356318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headEnd/>
            <a:tailEnd/>
          </a:ln>
          <a:effectLst/>
        </p:spPr>
        <p:txBody>
          <a:bodyPr lIns="128014" tIns="85343" rIns="128014" bIns="170686" anchor="b"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5" name="Freeform 9"/>
          <p:cNvSpPr>
            <a:spLocks/>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noFill/>
          <a:ln w="12700">
            <a:solidFill>
              <a:schemeClr val="bg1">
                <a:lumMod val="65000"/>
              </a:schemeClr>
            </a:solidFill>
            <a:miter lim="800000"/>
            <a:headEnd/>
            <a:tailEnd/>
          </a:ln>
          <a:effectLst/>
        </p:spPr>
        <p:txBody>
          <a:bodyPr lIns="128014" tIns="170686" rIns="128014" bIns="170686" anchor="t"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6" name="Freeform 10"/>
          <p:cNvSpPr>
            <a:spLocks/>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noFill/>
          <a:ln w="12700">
            <a:solidFill>
              <a:schemeClr val="bg1">
                <a:lumMod val="65000"/>
              </a:schemeClr>
            </a:solidFill>
            <a:miter lim="800000"/>
            <a:headEnd/>
            <a:tailEnd/>
          </a:ln>
          <a:effectLst/>
        </p:spPr>
        <p:txBody>
          <a:bodyPr lIns="128014" tIns="170686" rIns="128014" bIns="170686" anchor="t"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7" name="Freeform 8"/>
          <p:cNvSpPr>
            <a:spLocks/>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noFill/>
          <a:ln w="12700">
            <a:solidFill>
              <a:schemeClr val="bg1">
                <a:lumMod val="65000"/>
              </a:schemeClr>
            </a:solidFill>
            <a:miter lim="800000"/>
            <a:headEnd/>
            <a:tailEnd/>
          </a:ln>
          <a:effectLst/>
        </p:spPr>
        <p:txBody>
          <a:bodyPr lIns="128014" tIns="85343" rIns="128014" bIns="170686" anchor="b"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8" name="Rectangle 19"/>
          <p:cNvSpPr>
            <a:spLocks noChangeArrowheads="1"/>
          </p:cNvSpPr>
          <p:nvPr/>
        </p:nvSpPr>
        <p:spPr bwMode="gray">
          <a:xfrm>
            <a:off x="1202631" y="5953048"/>
            <a:ext cx="4930839" cy="429074"/>
          </a:xfrm>
          <a:prstGeom prst="rect">
            <a:avLst/>
          </a:prstGeom>
          <a:solidFill>
            <a:schemeClr val="accent1"/>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6320748" y="5953048"/>
            <a:ext cx="4930839" cy="429074"/>
          </a:xfrm>
          <a:prstGeom prst="rect">
            <a:avLst/>
          </a:prstGeom>
          <a:solidFill>
            <a:schemeClr val="accent1"/>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10" name="Rectangle 19"/>
          <p:cNvSpPr>
            <a:spLocks noChangeArrowheads="1"/>
          </p:cNvSpPr>
          <p:nvPr/>
        </p:nvSpPr>
        <p:spPr bwMode="gray">
          <a:xfrm>
            <a:off x="6320748" y="1321087"/>
            <a:ext cx="4930839" cy="429074"/>
          </a:xfrm>
          <a:prstGeom prst="rect">
            <a:avLst/>
          </a:prstGeom>
          <a:solidFill>
            <a:schemeClr val="accent1"/>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p>
        </p:txBody>
      </p:sp>
      <p:sp>
        <p:nvSpPr>
          <p:cNvPr id="11" name="Rectangle 19"/>
          <p:cNvSpPr>
            <a:spLocks noChangeArrowheads="1"/>
          </p:cNvSpPr>
          <p:nvPr/>
        </p:nvSpPr>
        <p:spPr bwMode="gray">
          <a:xfrm>
            <a:off x="1202631" y="1321087"/>
            <a:ext cx="4930839" cy="429074"/>
          </a:xfrm>
          <a:prstGeom prst="rect">
            <a:avLst/>
          </a:prstGeom>
          <a:solidFill>
            <a:schemeClr val="accent1"/>
          </a:solidFill>
          <a:ln w="12700">
            <a:noFill/>
            <a:round/>
            <a:headEnd/>
            <a:tailEnd/>
          </a:ln>
          <a:effectLst/>
        </p:spPr>
        <p:txBody>
          <a:bodyPr wrap="none" lIns="108386" tIns="54194" rIns="108386" bIns="54194" anchor="ctr"/>
          <a:lstStyle/>
          <a:p>
            <a:r>
              <a:rPr lang="zh-CN" altLang="en-US" sz="1900" b="1" noProof="1">
                <a:solidFill>
                  <a:schemeClr val="bg1"/>
                </a:solidFill>
                <a:latin typeface="微软雅黑" pitchFamily="34" charset="-122"/>
                <a:ea typeface="微软雅黑" pitchFamily="34" charset="-122"/>
              </a:rPr>
              <a:t>点击添加标题</a:t>
            </a:r>
            <a:endParaRPr lang="de-DE" sz="1900" b="1" noProof="1">
              <a:solidFill>
                <a:schemeClr val="bg1"/>
              </a:solidFill>
              <a:latin typeface="微软雅黑" pitchFamily="34" charset="-122"/>
              <a:ea typeface="微软雅黑" pitchFamily="34" charset="-122"/>
            </a:endParaRPr>
          </a:p>
        </p:txBody>
      </p:sp>
      <p:grpSp>
        <p:nvGrpSpPr>
          <p:cNvPr id="12" name="Gruppieren 43"/>
          <p:cNvGrpSpPr/>
          <p:nvPr/>
        </p:nvGrpSpPr>
        <p:grpSpPr bwMode="gray">
          <a:xfrm>
            <a:off x="5067009" y="2665453"/>
            <a:ext cx="2296205" cy="2311815"/>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17" name="文本框 2"/>
          <p:cNvSpPr txBox="1"/>
          <p:nvPr/>
        </p:nvSpPr>
        <p:spPr>
          <a:xfrm>
            <a:off x="1730103" y="170270"/>
            <a:ext cx="3288952" cy="523220"/>
          </a:xfrm>
          <a:prstGeom prst="rect">
            <a:avLst/>
          </a:prstGeom>
          <a:noFill/>
        </p:spPr>
        <p:txBody>
          <a:bodyPr wrap="square" rtlCol="0">
            <a:spAutoFit/>
          </a:bodyPr>
          <a:lstStyle/>
          <a:p>
            <a:pPr algn="ctr"/>
            <a:r>
              <a:rPr lang="zh-CN" altLang="en-US" sz="2800" b="1" dirty="0" smtClean="0">
                <a:solidFill>
                  <a:schemeClr val="accent1"/>
                </a:solidFill>
                <a:latin typeface="微软雅黑" pitchFamily="34" charset="-122"/>
                <a:ea typeface="微软雅黑" pitchFamily="34" charset="-122"/>
              </a:rPr>
              <a:t>点击输入标题内容</a:t>
            </a:r>
            <a:endParaRPr lang="zh-CN" altLang="en-US" sz="2800" b="1"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12151497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 y="793"/>
            <a:ext cx="12193647" cy="6860642"/>
          </a:xfrm>
          <a:prstGeom prst="rect">
            <a:avLst/>
          </a:prstGeom>
        </p:spPr>
      </p:pic>
      <p:sp>
        <p:nvSpPr>
          <p:cNvPr id="10" name="TextBox 9"/>
          <p:cNvSpPr txBox="1"/>
          <p:nvPr/>
        </p:nvSpPr>
        <p:spPr>
          <a:xfrm>
            <a:off x="7611343" y="2277666"/>
            <a:ext cx="3939534" cy="1231102"/>
          </a:xfrm>
          <a:prstGeom prst="rect">
            <a:avLst/>
          </a:prstGeom>
          <a:noFill/>
        </p:spPr>
        <p:txBody>
          <a:bodyPr wrap="none" lIns="121917" tIns="60958" rIns="121917" bIns="60958" rtlCol="0">
            <a:spAutoFit/>
          </a:bodyPr>
          <a:lstStyle/>
          <a:p>
            <a:pPr algn="r"/>
            <a:r>
              <a:rPr lang="zh-CN" altLang="en-US" sz="7200" b="1" dirty="0" smtClean="0">
                <a:solidFill>
                  <a:schemeClr val="accent1"/>
                </a:solidFill>
                <a:latin typeface="微软雅黑" panose="020B0503020204020204" pitchFamily="34" charset="-122"/>
                <a:ea typeface="微软雅黑" panose="020B0503020204020204" pitchFamily="34" charset="-122"/>
              </a:rPr>
              <a:t>谢谢观看</a:t>
            </a:r>
            <a:endParaRPr lang="zh-CN" altLang="en-US" sz="7200" b="1" dirty="0">
              <a:solidFill>
                <a:schemeClr val="accent1"/>
              </a:solidFill>
              <a:latin typeface="微软雅黑" panose="020B0503020204020204" pitchFamily="34" charset="-122"/>
              <a:ea typeface="微软雅黑" panose="020B0503020204020204" pitchFamily="34" charset="-122"/>
            </a:endParaRPr>
          </a:p>
        </p:txBody>
      </p:sp>
      <p:cxnSp>
        <p:nvCxnSpPr>
          <p:cNvPr id="11" name="直接连接符 10"/>
          <p:cNvCxnSpPr/>
          <p:nvPr/>
        </p:nvCxnSpPr>
        <p:spPr>
          <a:xfrm>
            <a:off x="5327222" y="3605001"/>
            <a:ext cx="6028912" cy="0"/>
          </a:xfrm>
          <a:prstGeom prst="line">
            <a:avLst/>
          </a:pr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82825" y="455097"/>
            <a:ext cx="2152446" cy="861974"/>
          </a:xfrm>
          <a:prstGeom prst="rect">
            <a:avLst/>
          </a:prstGeom>
          <a:noFill/>
        </p:spPr>
        <p:txBody>
          <a:bodyPr wrap="none" lIns="121917" tIns="60958" rIns="121917" bIns="60958" rtlCol="0">
            <a:spAutoFit/>
          </a:bodyPr>
          <a:lstStyle/>
          <a:p>
            <a:r>
              <a:rPr lang="en-US" altLang="zh-CN" sz="4800" dirty="0">
                <a:solidFill>
                  <a:schemeClr val="bg1"/>
                </a:solidFill>
                <a:latin typeface="Eras Bold ITC" panose="020B0907030504020204" pitchFamily="34" charset="0"/>
              </a:rPr>
              <a:t>LOGO</a:t>
            </a:r>
            <a:endParaRPr lang="zh-CN" altLang="en-US" sz="4800" dirty="0">
              <a:solidFill>
                <a:schemeClr val="bg1"/>
              </a:solidFill>
              <a:latin typeface="Eras Bold ITC" panose="020B0907030504020204" pitchFamily="34" charset="0"/>
            </a:endParaRPr>
          </a:p>
        </p:txBody>
      </p:sp>
      <p:sp>
        <p:nvSpPr>
          <p:cNvPr id="13" name="TextBox 12"/>
          <p:cNvSpPr txBox="1"/>
          <p:nvPr/>
        </p:nvSpPr>
        <p:spPr>
          <a:xfrm>
            <a:off x="7942393" y="3797067"/>
            <a:ext cx="3528711" cy="615696"/>
          </a:xfrm>
          <a:prstGeom prst="rect">
            <a:avLst/>
          </a:prstGeom>
          <a:noFill/>
        </p:spPr>
        <p:txBody>
          <a:bodyPr wrap="none" lIns="121917" tIns="60958" rIns="121917" bIns="60958" rtlCol="0">
            <a:spAutoFit/>
          </a:bodyPr>
          <a:lstStyle/>
          <a:p>
            <a:pPr algn="r"/>
            <a:r>
              <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rPr>
              <a:t>输入您的企业名称</a:t>
            </a:r>
          </a:p>
        </p:txBody>
      </p:sp>
      <p:sp>
        <p:nvSpPr>
          <p:cNvPr id="14" name="TextBox 13"/>
          <p:cNvSpPr txBox="1"/>
          <p:nvPr/>
        </p:nvSpPr>
        <p:spPr>
          <a:xfrm>
            <a:off x="9788811" y="5045495"/>
            <a:ext cx="1730596" cy="415494"/>
          </a:xfrm>
          <a:prstGeom prst="rect">
            <a:avLst/>
          </a:prstGeom>
          <a:noFill/>
        </p:spPr>
        <p:txBody>
          <a:bodyPr wrap="none" lIns="121917" tIns="60958" rIns="121917" bIns="60958" rtlCol="0">
            <a:spAutoFit/>
          </a:bodyPr>
          <a:lstStyle/>
          <a:p>
            <a:r>
              <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rPr>
              <a:t>汇报人</a:t>
            </a:r>
            <a:r>
              <a:rPr lang="zh-CN" altLang="en-US" sz="1900" b="1"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1900" b="1" dirty="0" smtClean="0">
                <a:solidFill>
                  <a:schemeClr val="tx1">
                    <a:lumMod val="75000"/>
                    <a:lumOff val="25000"/>
                  </a:schemeClr>
                </a:solidFill>
                <a:latin typeface="微软雅黑" panose="020B0503020204020204" pitchFamily="34" charset="-122"/>
                <a:ea typeface="微软雅黑" panose="020B0503020204020204" pitchFamily="34" charset="-122"/>
              </a:rPr>
              <a:t>XXX</a:t>
            </a:r>
            <a:endParaRPr lang="zh-CN" altLang="en-US" sz="19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13668617"/>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Effect transition="in" filter="fade">
                                      <p:cBhvr>
                                        <p:cTn id="15" dur="500"/>
                                        <p:tgtEl>
                                          <p:spTgt spid="12"/>
                                        </p:tgtEl>
                                      </p:cBhvr>
                                    </p:animEffect>
                                  </p:childTnLst>
                                </p:cTn>
                              </p:par>
                            </p:childTnLst>
                          </p:cTn>
                        </p:par>
                        <p:par>
                          <p:cTn id="16" fill="hold">
                            <p:stCondLst>
                              <p:cond delay="150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0"/>
                                        </p:tgtEl>
                                        <p:attrNameLst>
                                          <p:attrName>ppt_y</p:attrName>
                                        </p:attrNameLst>
                                      </p:cBhvr>
                                      <p:tavLst>
                                        <p:tav tm="0">
                                          <p:val>
                                            <p:strVal val="#ppt_y"/>
                                          </p:val>
                                        </p:tav>
                                        <p:tav tm="100000">
                                          <p:val>
                                            <p:strVal val="#ppt_y"/>
                                          </p:val>
                                        </p:tav>
                                      </p:tavLst>
                                    </p:anim>
                                    <p:anim calcmode="lin" valueType="num">
                                      <p:cBhvr>
                                        <p:cTn id="21"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0"/>
                                        </p:tgtEl>
                                      </p:cBhvr>
                                    </p:animEffect>
                                  </p:childTnLst>
                                </p:cTn>
                              </p:par>
                            </p:childTnLst>
                          </p:cTn>
                        </p:par>
                        <p:par>
                          <p:cTn id="24" fill="hold">
                            <p:stCondLst>
                              <p:cond delay="215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2650"/>
                            </p:stCondLst>
                            <p:childTnLst>
                              <p:par>
                                <p:cTn id="29" presetID="22" presetClass="entr" presetSubtype="8"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3150"/>
                            </p:stCondLst>
                            <p:childTnLst>
                              <p:par>
                                <p:cTn id="33" presetID="22" presetClass="entr" presetSubtype="4"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down)">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SLIDE_COUNT" val="4"/>
  <p:tag name="ISPRING_PRESENTATION_TITLE" val="PowerPoint 演示文稿"/>
  <p:tag name="ISPRING_RESOURCE_PATHS_HASH_PRESENTER" val="af3f2d575d923f6e4ff64f325e7b41567660d7"/>
</p:tagLst>
</file>

<file path=ppt/theme/theme1.xml><?xml version="1.0" encoding="utf-8"?>
<a:theme xmlns:a="http://schemas.openxmlformats.org/drawingml/2006/main" name="Office 主题​​">
  <a:themeElements>
    <a:clrScheme name="自定义 107">
      <a:dk1>
        <a:sysClr val="windowText" lastClr="000000"/>
      </a:dk1>
      <a:lt1>
        <a:sysClr val="window" lastClr="FFFFFF"/>
      </a:lt1>
      <a:dk2>
        <a:srgbClr val="1F497D"/>
      </a:dk2>
      <a:lt2>
        <a:srgbClr val="EEECE1"/>
      </a:lt2>
      <a:accent1>
        <a:srgbClr val="0070C0"/>
      </a:accent1>
      <a:accent2>
        <a:srgbClr val="FFC000"/>
      </a:accent2>
      <a:accent3>
        <a:srgbClr val="BFBFBF"/>
      </a:accent3>
      <a:accent4>
        <a:srgbClr val="BFBFBF"/>
      </a:accent4>
      <a:accent5>
        <a:srgbClr val="BFBFBF"/>
      </a:accent5>
      <a:accent6>
        <a:srgbClr val="BFBFBF"/>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797</TotalTime>
  <Words>3252</Words>
  <Application>Microsoft Office PowerPoint</Application>
  <PresentationFormat>自定义</PresentationFormat>
  <Paragraphs>466</Paragraphs>
  <Slides>36</Slides>
  <Notes>36</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36</vt:i4>
      </vt:variant>
    </vt:vector>
  </HeadingPairs>
  <TitlesOfParts>
    <vt:vector size="53" baseType="lpstr">
      <vt:lpstr>Arial Unicode MS</vt:lpstr>
      <vt:lpstr>굴림</vt:lpstr>
      <vt:lpstr>굴림</vt:lpstr>
      <vt:lpstr>Malgun Gothic</vt:lpstr>
      <vt:lpstr>Roboto condensed</vt:lpstr>
      <vt:lpstr>华文黑体</vt:lpstr>
      <vt:lpstr>宋体</vt:lpstr>
      <vt:lpstr>微软雅黑</vt:lpstr>
      <vt:lpstr>造字工房悦黑体验版常规体</vt:lpstr>
      <vt:lpstr>Arial</vt:lpstr>
      <vt:lpstr>Arial Black</vt:lpstr>
      <vt:lpstr>Calibri</vt:lpstr>
      <vt:lpstr>Eras Bold ITC</vt:lpstr>
      <vt:lpstr>Impact</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faith123</cp:lastModifiedBy>
  <cp:revision>101</cp:revision>
  <dcterms:created xsi:type="dcterms:W3CDTF">2014-08-23T07:50:08Z</dcterms:created>
  <dcterms:modified xsi:type="dcterms:W3CDTF">2019-04-18T05:47:08Z</dcterms:modified>
</cp:coreProperties>
</file>