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97" r:id="rId2"/>
    <p:sldId id="258" r:id="rId3"/>
    <p:sldId id="259" r:id="rId4"/>
    <p:sldId id="260" r:id="rId5"/>
    <p:sldId id="29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94" r:id="rId31"/>
    <p:sldId id="287" r:id="rId32"/>
    <p:sldId id="288" r:id="rId33"/>
    <p:sldId id="298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8D11"/>
    <a:srgbClr val="70BA16"/>
    <a:srgbClr val="82D81A"/>
    <a:srgbClr val="61A113"/>
    <a:srgbClr val="1A74CC"/>
    <a:srgbClr val="E09320"/>
    <a:srgbClr val="4A99E8"/>
    <a:srgbClr val="1E80E2"/>
    <a:srgbClr val="338CE5"/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51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568D11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568D11"/>
              </a:solidFill>
              <a:ln>
                <a:solidFill>
                  <a:srgbClr val="317FB7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75C004-A9D4-4858-99EC-F4CCE56E2FEF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E2E4E-2FFD-4B0E-BE9C-FA7BDC0915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802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915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238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663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698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9366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474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624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9118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3697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8395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5837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0643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105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4078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8060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5333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4362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7431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7861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8209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9786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14638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81484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8148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3109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82998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970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811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8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87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09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911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14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7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53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02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27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9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3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课题综述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100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目前现状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375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156176" y="175741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国外研究现状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73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156176" y="175741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422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研究目标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636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01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27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参考文献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293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3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35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3717503" y="3332329"/>
            <a:ext cx="3663012" cy="1811171"/>
            <a:chOff x="4956670" y="4443106"/>
            <a:chExt cx="4884016" cy="2414894"/>
          </a:xfrm>
        </p:grpSpPr>
        <p:sp>
          <p:nvSpPr>
            <p:cNvPr id="5" name="等腰三角形 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619461" y="4057650"/>
            <a:ext cx="2196083" cy="1085850"/>
            <a:chOff x="4956670" y="4443106"/>
            <a:chExt cx="4884016" cy="2414894"/>
          </a:xfrm>
        </p:grpSpPr>
        <p:sp>
          <p:nvSpPr>
            <p:cNvPr id="16" name="等腰三角形 15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91286" y="3786187"/>
            <a:ext cx="2745104" cy="1357313"/>
            <a:chOff x="4956670" y="4443106"/>
            <a:chExt cx="4884016" cy="2414894"/>
          </a:xfrm>
        </p:grpSpPr>
        <p:sp>
          <p:nvSpPr>
            <p:cNvPr id="19" name="等腰三角形 18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521420" y="4757221"/>
            <a:ext cx="781232" cy="386279"/>
            <a:chOff x="4956670" y="4443106"/>
            <a:chExt cx="4884016" cy="2414894"/>
          </a:xfrm>
        </p:grpSpPr>
        <p:sp>
          <p:nvSpPr>
            <p:cNvPr id="22" name="等腰三角形 21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62768" y="4757221"/>
            <a:ext cx="781232" cy="386279"/>
            <a:chOff x="4956670" y="4443106"/>
            <a:chExt cx="4884016" cy="2414894"/>
          </a:xfrm>
        </p:grpSpPr>
        <p:sp>
          <p:nvSpPr>
            <p:cNvPr id="25" name="等腰三角形 2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331640" y="1691829"/>
            <a:ext cx="6546482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考博复试</a:t>
            </a:r>
            <a:r>
              <a:rPr lang="en-US" altLang="zh-CN" sz="4800" b="1" dirty="0" err="1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31" name="等腰三角形 26"/>
          <p:cNvSpPr/>
          <p:nvPr/>
        </p:nvSpPr>
        <p:spPr>
          <a:xfrm>
            <a:off x="1034647" y="3006547"/>
            <a:ext cx="851351" cy="50664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26"/>
          <p:cNvSpPr/>
          <p:nvPr/>
        </p:nvSpPr>
        <p:spPr>
          <a:xfrm rot="5400000">
            <a:off x="265949" y="3103290"/>
            <a:ext cx="531270" cy="601918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391312 h 675524"/>
              <a:gd name="connsiteX3" fmla="*/ 369815 w 1135134"/>
              <a:gd name="connsiteY3" fmla="*/ 675524 h 675524"/>
              <a:gd name="connsiteX0" fmla="*/ 369815 w 1199659"/>
              <a:gd name="connsiteY0" fmla="*/ 675524 h 1359189"/>
              <a:gd name="connsiteX1" fmla="*/ 0 w 1199659"/>
              <a:gd name="connsiteY1" fmla="*/ 0 h 1359189"/>
              <a:gd name="connsiteX2" fmla="*/ 1199659 w 1199659"/>
              <a:gd name="connsiteY2" fmla="*/ 1359189 h 1359189"/>
              <a:gd name="connsiteX3" fmla="*/ 369815 w 1199659"/>
              <a:gd name="connsiteY3" fmla="*/ 675524 h 1359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9659" h="1359189">
                <a:moveTo>
                  <a:pt x="369815" y="675524"/>
                </a:moveTo>
                <a:lnTo>
                  <a:pt x="0" y="0"/>
                </a:lnTo>
                <a:lnTo>
                  <a:pt x="1199659" y="1359189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26"/>
          <p:cNvSpPr/>
          <p:nvPr/>
        </p:nvSpPr>
        <p:spPr>
          <a:xfrm rot="8958318">
            <a:off x="1313552" y="3687514"/>
            <a:ext cx="207867" cy="12370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206320" y="195510"/>
            <a:ext cx="2664222" cy="864072"/>
            <a:chOff x="107628" y="36471"/>
            <a:chExt cx="2664222" cy="864072"/>
          </a:xfrm>
        </p:grpSpPr>
        <p:sp>
          <p:nvSpPr>
            <p:cNvPr id="42" name="椭圆 41"/>
            <p:cNvSpPr/>
            <p:nvPr/>
          </p:nvSpPr>
          <p:spPr bwMode="auto">
            <a:xfrm>
              <a:off x="118827" y="36471"/>
              <a:ext cx="864072" cy="864072"/>
            </a:xfrm>
            <a:prstGeom prst="ellipse">
              <a:avLst/>
            </a:prstGeom>
            <a:solidFill>
              <a:srgbClr val="568D1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8493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7628" y="304800"/>
              <a:ext cx="864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b="1" dirty="0" smtClean="0">
                  <a:solidFill>
                    <a:schemeClr val="bg1"/>
                  </a:solidFill>
                </a:rPr>
                <a:t>LOGO</a:t>
              </a:r>
              <a:endParaRPr lang="zh-CN" altLang="en-US" sz="18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982899" y="304800"/>
              <a:ext cx="17889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568D1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您的学校名称</a:t>
              </a:r>
              <a:endParaRPr lang="zh-CN" altLang="en-US" sz="20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03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38"/>
          <p:cNvSpPr txBox="1"/>
          <p:nvPr/>
        </p:nvSpPr>
        <p:spPr>
          <a:xfrm>
            <a:off x="163773" y="2347015"/>
            <a:ext cx="31233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3200" b="1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1"/>
          <p:cNvSpPr txBox="1"/>
          <p:nvPr/>
        </p:nvSpPr>
        <p:spPr>
          <a:xfrm>
            <a:off x="1979712" y="197652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17" name="文本框 18"/>
          <p:cNvSpPr txBox="1"/>
          <p:nvPr/>
        </p:nvSpPr>
        <p:spPr>
          <a:xfrm>
            <a:off x="3984044" y="211449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课题综述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3530409" y="2047768"/>
            <a:ext cx="452678" cy="523220"/>
            <a:chOff x="3530409" y="2047768"/>
            <a:chExt cx="452678" cy="523220"/>
          </a:xfrm>
        </p:grpSpPr>
        <p:sp>
          <p:nvSpPr>
            <p:cNvPr id="16" name="文本框 16"/>
            <p:cNvSpPr txBox="1"/>
            <p:nvPr/>
          </p:nvSpPr>
          <p:spPr>
            <a:xfrm>
              <a:off x="3530409" y="2047768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1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3736631" y="2227402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21"/>
          <p:cNvSpPr txBox="1"/>
          <p:nvPr/>
        </p:nvSpPr>
        <p:spPr>
          <a:xfrm>
            <a:off x="6570727" y="213927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6086713" y="2057986"/>
            <a:ext cx="484013" cy="523220"/>
            <a:chOff x="6086713" y="2057986"/>
            <a:chExt cx="484013" cy="523220"/>
          </a:xfrm>
        </p:grpSpPr>
        <p:sp>
          <p:nvSpPr>
            <p:cNvPr id="19" name="文本框 20"/>
            <p:cNvSpPr txBox="1"/>
            <p:nvPr/>
          </p:nvSpPr>
          <p:spPr>
            <a:xfrm>
              <a:off x="6086713" y="2057986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4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 flipH="1">
              <a:off x="6324270" y="2227402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文本框 24"/>
          <p:cNvSpPr txBox="1"/>
          <p:nvPr/>
        </p:nvSpPr>
        <p:spPr>
          <a:xfrm>
            <a:off x="3984044" y="26938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目前现状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3530409" y="2627150"/>
            <a:ext cx="452678" cy="523220"/>
            <a:chOff x="3530409" y="2627150"/>
            <a:chExt cx="452678" cy="523220"/>
          </a:xfrm>
        </p:grpSpPr>
        <p:sp>
          <p:nvSpPr>
            <p:cNvPr id="22" name="文本框 23"/>
            <p:cNvSpPr txBox="1"/>
            <p:nvPr/>
          </p:nvSpPr>
          <p:spPr>
            <a:xfrm>
              <a:off x="3530409" y="2627150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2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 flipH="1">
              <a:off x="3736631" y="2806784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文本框 27"/>
          <p:cNvSpPr txBox="1"/>
          <p:nvPr/>
        </p:nvSpPr>
        <p:spPr>
          <a:xfrm>
            <a:off x="6570727" y="271865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6086713" y="2637368"/>
            <a:ext cx="484013" cy="523220"/>
            <a:chOff x="6086713" y="2637368"/>
            <a:chExt cx="484013" cy="523220"/>
          </a:xfrm>
        </p:grpSpPr>
        <p:sp>
          <p:nvSpPr>
            <p:cNvPr id="25" name="文本框 26"/>
            <p:cNvSpPr txBox="1"/>
            <p:nvPr/>
          </p:nvSpPr>
          <p:spPr>
            <a:xfrm>
              <a:off x="6086713" y="2637368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5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H="1">
              <a:off x="6324270" y="2806784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文本框 30"/>
          <p:cNvSpPr txBox="1"/>
          <p:nvPr/>
        </p:nvSpPr>
        <p:spPr>
          <a:xfrm>
            <a:off x="3984044" y="326761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研究目标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3530409" y="3200893"/>
            <a:ext cx="452678" cy="523220"/>
            <a:chOff x="3530409" y="3200893"/>
            <a:chExt cx="452678" cy="523220"/>
          </a:xfrm>
        </p:grpSpPr>
        <p:sp>
          <p:nvSpPr>
            <p:cNvPr id="28" name="文本框 29"/>
            <p:cNvSpPr txBox="1"/>
            <p:nvPr/>
          </p:nvSpPr>
          <p:spPr>
            <a:xfrm>
              <a:off x="3530409" y="3200893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3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 flipH="1">
              <a:off x="3736631" y="3380527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文本框 33"/>
          <p:cNvSpPr txBox="1"/>
          <p:nvPr/>
        </p:nvSpPr>
        <p:spPr>
          <a:xfrm>
            <a:off x="6570727" y="329239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参考文献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6086713" y="3211111"/>
            <a:ext cx="484013" cy="523220"/>
            <a:chOff x="6086713" y="3211111"/>
            <a:chExt cx="484013" cy="523220"/>
          </a:xfrm>
        </p:grpSpPr>
        <p:sp>
          <p:nvSpPr>
            <p:cNvPr id="31" name="文本框 32"/>
            <p:cNvSpPr txBox="1"/>
            <p:nvPr/>
          </p:nvSpPr>
          <p:spPr>
            <a:xfrm>
              <a:off x="6086713" y="3211111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rgbClr val="414455"/>
                  </a:solidFill>
                  <a:ea typeface="微软雅黑" pitchFamily="34" charset="-122"/>
                </a:rPr>
                <a:t>6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 flipH="1">
              <a:off x="6324270" y="3380527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4" name="直接连接符 33"/>
          <p:cNvCxnSpPr/>
          <p:nvPr/>
        </p:nvCxnSpPr>
        <p:spPr>
          <a:xfrm>
            <a:off x="3278460" y="2139271"/>
            <a:ext cx="0" cy="154723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782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1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29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7" dur="7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45" dur="7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6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53" dur="7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6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61" dur="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20" grpId="0"/>
      <p:bldP spid="23" grpId="0"/>
      <p:bldP spid="26" grpId="0"/>
      <p:bldP spid="29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3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选题背景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研究意义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28"/>
          <p:cNvSpPr txBox="1"/>
          <p:nvPr/>
        </p:nvSpPr>
        <p:spPr>
          <a:xfrm>
            <a:off x="3773159" y="2877050"/>
            <a:ext cx="1701748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主要贡献与创新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3895184" cy="530915"/>
            <a:chOff x="3773160" y="1247148"/>
            <a:chExt cx="3895184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409955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>
                  <a:solidFill>
                    <a:srgbClr val="568D11"/>
                  </a:solidFill>
                  <a:latin typeface="Impact" pitchFamily="34" charset="0"/>
                </a:rPr>
                <a:t>Project review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  <a:ea typeface="微软雅黑" pitchFamily="34" charset="-122"/>
                <a:cs typeface="Segoe UI Ligh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298738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课题综述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2527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3209" y="2644490"/>
            <a:ext cx="1959186" cy="1871476"/>
            <a:chOff x="3065829" y="2668267"/>
            <a:chExt cx="1872107" cy="1761728"/>
          </a:xfrm>
        </p:grpSpPr>
        <p:sp>
          <p:nvSpPr>
            <p:cNvPr id="3" name="椭圆 2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442509" y="276113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3439209" y="276113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11" name="任意多边形 10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827584" y="934658"/>
            <a:ext cx="7495412" cy="1748742"/>
            <a:chOff x="2954339" y="1279908"/>
            <a:chExt cx="7162269" cy="1646194"/>
          </a:xfrm>
        </p:grpSpPr>
        <p:sp>
          <p:nvSpPr>
            <p:cNvPr id="18" name="矩形 17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31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963100" y="1279908"/>
              <a:ext cx="1058750" cy="3476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选题背景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796755" y="3083018"/>
            <a:ext cx="979646" cy="994420"/>
            <a:chOff x="3254772" y="2872916"/>
            <a:chExt cx="936104" cy="936104"/>
          </a:xfrm>
        </p:grpSpPr>
        <p:sp>
          <p:nvSpPr>
            <p:cNvPr id="21" name="椭圆 20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469765" y="3187079"/>
              <a:ext cx="599223" cy="3042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479048" y="3070843"/>
            <a:ext cx="2078325" cy="1213727"/>
            <a:chOff x="789157" y="3505487"/>
            <a:chExt cx="1985951" cy="1142552"/>
          </a:xfrm>
        </p:grpSpPr>
        <p:sp>
          <p:nvSpPr>
            <p:cNvPr id="24" name="TextBox 23"/>
            <p:cNvSpPr txBox="1"/>
            <p:nvPr/>
          </p:nvSpPr>
          <p:spPr>
            <a:xfrm>
              <a:off x="789157" y="3505487"/>
              <a:ext cx="1058750" cy="347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812496" y="3800585"/>
              <a:ext cx="1962612" cy="847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ts val="2103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954769" y="3080921"/>
            <a:ext cx="2053900" cy="1209978"/>
            <a:chOff x="812496" y="3514973"/>
            <a:chExt cx="1962612" cy="1139022"/>
          </a:xfrm>
        </p:grpSpPr>
        <p:sp>
          <p:nvSpPr>
            <p:cNvPr id="27" name="TextBox 26"/>
            <p:cNvSpPr txBox="1"/>
            <p:nvPr/>
          </p:nvSpPr>
          <p:spPr>
            <a:xfrm>
              <a:off x="864408" y="3514973"/>
              <a:ext cx="1058750" cy="347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12496" y="3800585"/>
              <a:ext cx="1962612" cy="853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ts val="2103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7" name="五边形 36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327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3800" y="3254037"/>
            <a:ext cx="2010946" cy="1837993"/>
          </a:xfrm>
          <a:prstGeom prst="rect">
            <a:avLst/>
          </a:prstGeom>
          <a:solidFill>
            <a:srgbClr val="30BAB4"/>
          </a:solidFill>
          <a:ln>
            <a:noFill/>
          </a:ln>
          <a:scene3d>
            <a:camera prst="isometricTopUp">
              <a:rot lat="19334322" lon="18553891" rev="380609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43707" y="2901118"/>
            <a:ext cx="2010946" cy="1837993"/>
          </a:xfrm>
          <a:prstGeom prst="rect">
            <a:avLst/>
          </a:prstGeom>
          <a:solidFill>
            <a:srgbClr val="534751">
              <a:alpha val="60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1481" y="2548199"/>
            <a:ext cx="2010946" cy="1837993"/>
          </a:xfrm>
          <a:prstGeom prst="rect">
            <a:avLst/>
          </a:prstGeom>
          <a:solidFill>
            <a:schemeClr val="bg1">
              <a:lumMod val="75000"/>
              <a:alpha val="9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89937" y="2195280"/>
            <a:ext cx="2010946" cy="1837993"/>
          </a:xfrm>
          <a:prstGeom prst="rect">
            <a:avLst/>
          </a:prstGeom>
          <a:solidFill>
            <a:srgbClr val="64A4C7">
              <a:alpha val="55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72157" y="1817594"/>
            <a:ext cx="2038044" cy="1862760"/>
          </a:xfrm>
          <a:prstGeom prst="rect">
            <a:avLst/>
          </a:prstGeom>
          <a:solidFill>
            <a:srgbClr val="568D11">
              <a:alpha val="80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文本框 31"/>
          <p:cNvSpPr txBox="1"/>
          <p:nvPr/>
        </p:nvSpPr>
        <p:spPr>
          <a:xfrm>
            <a:off x="467544" y="2590245"/>
            <a:ext cx="2869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文本框 32"/>
          <p:cNvSpPr txBox="1"/>
          <p:nvPr/>
        </p:nvSpPr>
        <p:spPr>
          <a:xfrm>
            <a:off x="589194" y="2270591"/>
            <a:ext cx="16777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选题理由五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40566" y="2570245"/>
            <a:ext cx="2430916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5769712" y="3152018"/>
            <a:ext cx="1316884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40"/>
          <p:cNvSpPr txBox="1"/>
          <p:nvPr/>
        </p:nvSpPr>
        <p:spPr>
          <a:xfrm>
            <a:off x="6536291" y="3166309"/>
            <a:ext cx="2500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文本框 41"/>
          <p:cNvSpPr txBox="1"/>
          <p:nvPr/>
        </p:nvSpPr>
        <p:spPr>
          <a:xfrm>
            <a:off x="6536289" y="2888149"/>
            <a:ext cx="18521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选题理由四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27980" y="3941048"/>
            <a:ext cx="1316885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49"/>
          <p:cNvSpPr txBox="1"/>
          <p:nvPr/>
        </p:nvSpPr>
        <p:spPr>
          <a:xfrm>
            <a:off x="6538574" y="3983914"/>
            <a:ext cx="2497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50"/>
          <p:cNvSpPr txBox="1"/>
          <p:nvPr/>
        </p:nvSpPr>
        <p:spPr>
          <a:xfrm>
            <a:off x="6538574" y="3680237"/>
            <a:ext cx="1715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选题理由二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1428750" y="3493005"/>
            <a:ext cx="1967800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59"/>
          <p:cNvSpPr txBox="1"/>
          <p:nvPr/>
        </p:nvSpPr>
        <p:spPr>
          <a:xfrm>
            <a:off x="467544" y="3526349"/>
            <a:ext cx="2476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60"/>
          <p:cNvSpPr txBox="1"/>
          <p:nvPr/>
        </p:nvSpPr>
        <p:spPr>
          <a:xfrm>
            <a:off x="883868" y="3156832"/>
            <a:ext cx="15287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选题理由三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1000125" y="4387637"/>
            <a:ext cx="2533675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63"/>
          <p:cNvSpPr txBox="1"/>
          <p:nvPr/>
        </p:nvSpPr>
        <p:spPr>
          <a:xfrm>
            <a:off x="323527" y="4417915"/>
            <a:ext cx="2620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85058" y="4060022"/>
            <a:ext cx="16819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选题理由一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30"/>
          <p:cNvSpPr txBox="1"/>
          <p:nvPr/>
        </p:nvSpPr>
        <p:spPr>
          <a:xfrm>
            <a:off x="539552" y="91556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9"/>
          <p:cNvSpPr txBox="1"/>
          <p:nvPr/>
        </p:nvSpPr>
        <p:spPr>
          <a:xfrm>
            <a:off x="552805" y="1289856"/>
            <a:ext cx="812365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400" dirty="0">
              <a:solidFill>
                <a:srgbClr val="00582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8" name="五边形 3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23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3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8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0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57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5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6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78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0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2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6" fill="hold">
                          <p:stCondLst>
                            <p:cond delay="indefinite"/>
                          </p:stCondLst>
                          <p:childTnLst>
                            <p:par>
                              <p:cTn id="8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8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2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99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1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0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6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7" fill="hold">
                          <p:stCondLst>
                            <p:cond delay="indefinite"/>
                          </p:stCondLst>
                          <p:childTnLst>
                            <p:par>
                              <p:cTn id="10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12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2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9" grpId="0"/>
          <p:bldP spid="10" grpId="0"/>
          <p:bldP spid="15" grpId="0"/>
          <p:bldP spid="16" grpId="0"/>
          <p:bldP spid="20" grpId="0"/>
          <p:bldP spid="21" grpId="0"/>
          <p:bldP spid="24" grpId="0"/>
          <p:bldP spid="25" grpId="0"/>
          <p:bldP spid="28" grpId="0"/>
          <p:bldP spid="29" grpId="0"/>
          <p:bldP spid="23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3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8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0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57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5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6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78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0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6" fill="hold">
                          <p:stCondLst>
                            <p:cond delay="indefinite"/>
                          </p:stCondLst>
                          <p:childTnLst>
                            <p:par>
                              <p:cTn id="8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8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2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99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1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0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6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7" fill="hold">
                          <p:stCondLst>
                            <p:cond delay="indefinite"/>
                          </p:stCondLst>
                          <p:childTnLst>
                            <p:par>
                              <p:cTn id="10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12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2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9" grpId="0"/>
          <p:bldP spid="10" grpId="0"/>
          <p:bldP spid="15" grpId="0"/>
          <p:bldP spid="16" grpId="0"/>
          <p:bldP spid="20" grpId="0"/>
          <p:bldP spid="21" grpId="0"/>
          <p:bldP spid="24" grpId="0"/>
          <p:bldP spid="25" grpId="0"/>
          <p:bldP spid="28" grpId="0"/>
          <p:bldP spid="29" grpId="0"/>
          <p:bldP spid="23" grpId="0"/>
          <p:bldP spid="2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26578" y="1237620"/>
            <a:ext cx="3562578" cy="890693"/>
            <a:chOff x="544923" y="2418093"/>
            <a:chExt cx="4750103" cy="1187591"/>
          </a:xfrm>
        </p:grpSpPr>
        <p:sp>
          <p:nvSpPr>
            <p:cNvPr id="10" name="矩形 9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1" name="文本框 26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研究意义一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26578" y="2368699"/>
            <a:ext cx="3562578" cy="890693"/>
            <a:chOff x="544923" y="2418093"/>
            <a:chExt cx="4750103" cy="1187591"/>
          </a:xfrm>
        </p:grpSpPr>
        <p:sp>
          <p:nvSpPr>
            <p:cNvPr id="14" name="矩形 13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5" name="文本框 30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研究意义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二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26578" y="3432509"/>
            <a:ext cx="3562578" cy="890693"/>
            <a:chOff x="544923" y="2418093"/>
            <a:chExt cx="4750103" cy="1187591"/>
          </a:xfrm>
        </p:grpSpPr>
        <p:sp>
          <p:nvSpPr>
            <p:cNvPr id="18" name="矩形 17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9" name="文本框 34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研究意义三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" name="环形箭头 5"/>
          <p:cNvSpPr/>
          <p:nvPr/>
        </p:nvSpPr>
        <p:spPr>
          <a:xfrm>
            <a:off x="6360496" y="2560705"/>
            <a:ext cx="2039323" cy="2039322"/>
          </a:xfrm>
          <a:prstGeom prst="circularArrow">
            <a:avLst>
              <a:gd name="adj1" fmla="val 4688"/>
              <a:gd name="adj2" fmla="val 299029"/>
              <a:gd name="adj3" fmla="val 2539295"/>
              <a:gd name="adj4" fmla="val 15812321"/>
              <a:gd name="adj5" fmla="val 5469"/>
            </a:avLst>
          </a:prstGeom>
          <a:solidFill>
            <a:srgbClr val="568D1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形状 6"/>
          <p:cNvSpPr/>
          <p:nvPr/>
        </p:nvSpPr>
        <p:spPr>
          <a:xfrm>
            <a:off x="5343525" y="2169533"/>
            <a:ext cx="1481695" cy="1481695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rgbClr val="568D1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环形箭头 7"/>
          <p:cNvSpPr/>
          <p:nvPr/>
        </p:nvSpPr>
        <p:spPr>
          <a:xfrm>
            <a:off x="5935118" y="1377850"/>
            <a:ext cx="1597566" cy="1597565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rgbClr val="568D1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12"/>
          <p:cNvSpPr>
            <a:spLocks/>
          </p:cNvSpPr>
          <p:nvPr/>
        </p:nvSpPr>
        <p:spPr bwMode="auto">
          <a:xfrm>
            <a:off x="6138828" y="2702269"/>
            <a:ext cx="264779" cy="264778"/>
          </a:xfrm>
          <a:custGeom>
            <a:avLst/>
            <a:gdLst>
              <a:gd name="T0" fmla="*/ 0 w 47"/>
              <a:gd name="T1" fmla="*/ 0 h 47"/>
              <a:gd name="T2" fmla="*/ 0 w 47"/>
              <a:gd name="T3" fmla="*/ 47 h 47"/>
              <a:gd name="T4" fmla="*/ 47 w 47"/>
              <a:gd name="T5" fmla="*/ 47 h 47"/>
              <a:gd name="T6" fmla="*/ 0 w 47"/>
              <a:gd name="T7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" h="47">
                <a:moveTo>
                  <a:pt x="0" y="0"/>
                </a:moveTo>
                <a:cubicBezTo>
                  <a:pt x="0" y="47"/>
                  <a:pt x="0" y="47"/>
                  <a:pt x="0" y="47"/>
                </a:cubicBezTo>
                <a:cubicBezTo>
                  <a:pt x="47" y="47"/>
                  <a:pt x="47" y="47"/>
                  <a:pt x="47" y="47"/>
                </a:cubicBezTo>
                <a:cubicBezTo>
                  <a:pt x="47" y="21"/>
                  <a:pt x="26" y="0"/>
                  <a:pt x="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Freeform 10"/>
          <p:cNvSpPr>
            <a:spLocks/>
          </p:cNvSpPr>
          <p:nvPr/>
        </p:nvSpPr>
        <p:spPr bwMode="auto">
          <a:xfrm>
            <a:off x="6605090" y="1882433"/>
            <a:ext cx="232276" cy="106619"/>
          </a:xfrm>
          <a:custGeom>
            <a:avLst/>
            <a:gdLst>
              <a:gd name="T0" fmla="*/ 43 w 50"/>
              <a:gd name="T1" fmla="*/ 22 h 23"/>
              <a:gd name="T2" fmla="*/ 50 w 50"/>
              <a:gd name="T3" fmla="*/ 0 h 23"/>
              <a:gd name="T4" fmla="*/ 15 w 50"/>
              <a:gd name="T5" fmla="*/ 0 h 23"/>
              <a:gd name="T6" fmla="*/ 20 w 50"/>
              <a:gd name="T7" fmla="*/ 21 h 23"/>
              <a:gd name="T8" fmla="*/ 0 w 50"/>
              <a:gd name="T9" fmla="*/ 11 h 23"/>
              <a:gd name="T10" fmla="*/ 1 w 50"/>
              <a:gd name="T11" fmla="*/ 14 h 23"/>
              <a:gd name="T12" fmla="*/ 19 w 50"/>
              <a:gd name="T13" fmla="*/ 23 h 23"/>
              <a:gd name="T14" fmla="*/ 20 w 50"/>
              <a:gd name="T15" fmla="*/ 22 h 23"/>
              <a:gd name="T16" fmla="*/ 43 w 50"/>
              <a:gd name="T17" fmla="*/ 22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" h="23">
                <a:moveTo>
                  <a:pt x="43" y="22"/>
                </a:moveTo>
                <a:cubicBezTo>
                  <a:pt x="50" y="0"/>
                  <a:pt x="50" y="0"/>
                  <a:pt x="50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20" y="21"/>
                  <a:pt x="20" y="21"/>
                  <a:pt x="20" y="21"/>
                </a:cubicBezTo>
                <a:cubicBezTo>
                  <a:pt x="17" y="17"/>
                  <a:pt x="8" y="8"/>
                  <a:pt x="0" y="11"/>
                </a:cubicBezTo>
                <a:cubicBezTo>
                  <a:pt x="1" y="14"/>
                  <a:pt x="1" y="14"/>
                  <a:pt x="1" y="14"/>
                </a:cubicBezTo>
                <a:cubicBezTo>
                  <a:pt x="8" y="11"/>
                  <a:pt x="16" y="20"/>
                  <a:pt x="19" y="23"/>
                </a:cubicBezTo>
                <a:cubicBezTo>
                  <a:pt x="20" y="22"/>
                  <a:pt x="20" y="22"/>
                  <a:pt x="20" y="22"/>
                </a:cubicBezTo>
                <a:lnTo>
                  <a:pt x="43" y="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548730" y="1501755"/>
            <a:ext cx="2520186" cy="2896764"/>
            <a:chOff x="5548730" y="1501755"/>
            <a:chExt cx="2520186" cy="2896764"/>
          </a:xfrm>
        </p:grpSpPr>
        <p:sp>
          <p:nvSpPr>
            <p:cNvPr id="3" name="任意多边形 2"/>
            <p:cNvSpPr/>
            <p:nvPr/>
          </p:nvSpPr>
          <p:spPr>
            <a:xfrm>
              <a:off x="6475695" y="2805299"/>
              <a:ext cx="1593221" cy="1593220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568D1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396" tIns="760343" rIns="661396" bIns="812465" numCol="1" spcCol="1270" anchor="ctr" anchorCtr="0">
              <a:noAutofit/>
            </a:bodyPr>
            <a:lstStyle/>
            <a:p>
              <a:pPr algn="ctr" defTabSz="16335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700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5548730" y="2428720"/>
              <a:ext cx="1158706" cy="1158705"/>
            </a:xfrm>
            <a:custGeom>
              <a:avLst/>
              <a:gdLst>
                <a:gd name="connsiteX0" fmla="*/ 1621800 w 2167466"/>
                <a:gd name="connsiteY0" fmla="*/ 548964 h 2167466"/>
                <a:gd name="connsiteX1" fmla="*/ 1941574 w 2167466"/>
                <a:gd name="connsiteY1" fmla="*/ 452590 h 2167466"/>
                <a:gd name="connsiteX2" fmla="*/ 2059240 w 2167466"/>
                <a:gd name="connsiteY2" fmla="*/ 656392 h 2167466"/>
                <a:gd name="connsiteX3" fmla="*/ 1815890 w 2167466"/>
                <a:gd name="connsiteY3" fmla="*/ 885138 h 2167466"/>
                <a:gd name="connsiteX4" fmla="*/ 1815890 w 2167466"/>
                <a:gd name="connsiteY4" fmla="*/ 1282328 h 2167466"/>
                <a:gd name="connsiteX5" fmla="*/ 2059240 w 2167466"/>
                <a:gd name="connsiteY5" fmla="*/ 1511074 h 2167466"/>
                <a:gd name="connsiteX6" fmla="*/ 1941574 w 2167466"/>
                <a:gd name="connsiteY6" fmla="*/ 1714876 h 2167466"/>
                <a:gd name="connsiteX7" fmla="*/ 1621800 w 2167466"/>
                <a:gd name="connsiteY7" fmla="*/ 1618502 h 2167466"/>
                <a:gd name="connsiteX8" fmla="*/ 1277823 w 2167466"/>
                <a:gd name="connsiteY8" fmla="*/ 1817097 h 2167466"/>
                <a:gd name="connsiteX9" fmla="*/ 1201398 w 2167466"/>
                <a:gd name="connsiteY9" fmla="*/ 2142217 h 2167466"/>
                <a:gd name="connsiteX10" fmla="*/ 966068 w 2167466"/>
                <a:gd name="connsiteY10" fmla="*/ 2142217 h 2167466"/>
                <a:gd name="connsiteX11" fmla="*/ 889643 w 2167466"/>
                <a:gd name="connsiteY11" fmla="*/ 1817097 h 2167466"/>
                <a:gd name="connsiteX12" fmla="*/ 545666 w 2167466"/>
                <a:gd name="connsiteY12" fmla="*/ 1618502 h 2167466"/>
                <a:gd name="connsiteX13" fmla="*/ 225892 w 2167466"/>
                <a:gd name="connsiteY13" fmla="*/ 1714876 h 2167466"/>
                <a:gd name="connsiteX14" fmla="*/ 108226 w 2167466"/>
                <a:gd name="connsiteY14" fmla="*/ 1511074 h 2167466"/>
                <a:gd name="connsiteX15" fmla="*/ 351576 w 2167466"/>
                <a:gd name="connsiteY15" fmla="*/ 1282328 h 2167466"/>
                <a:gd name="connsiteX16" fmla="*/ 351576 w 2167466"/>
                <a:gd name="connsiteY16" fmla="*/ 885138 h 2167466"/>
                <a:gd name="connsiteX17" fmla="*/ 108226 w 2167466"/>
                <a:gd name="connsiteY17" fmla="*/ 656392 h 2167466"/>
                <a:gd name="connsiteX18" fmla="*/ 225892 w 2167466"/>
                <a:gd name="connsiteY18" fmla="*/ 452590 h 2167466"/>
                <a:gd name="connsiteX19" fmla="*/ 545666 w 2167466"/>
                <a:gd name="connsiteY19" fmla="*/ 548964 h 2167466"/>
                <a:gd name="connsiteX20" fmla="*/ 889643 w 2167466"/>
                <a:gd name="connsiteY20" fmla="*/ 350369 h 2167466"/>
                <a:gd name="connsiteX21" fmla="*/ 966068 w 2167466"/>
                <a:gd name="connsiteY21" fmla="*/ 25249 h 2167466"/>
                <a:gd name="connsiteX22" fmla="*/ 1201398 w 2167466"/>
                <a:gd name="connsiteY22" fmla="*/ 25249 h 2167466"/>
                <a:gd name="connsiteX23" fmla="*/ 1277823 w 2167466"/>
                <a:gd name="connsiteY23" fmla="*/ 350369 h 2167466"/>
                <a:gd name="connsiteX24" fmla="*/ 1621800 w 2167466"/>
                <a:gd name="connsiteY24" fmla="*/ 548964 h 216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568D1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6306" tIns="589604" rIns="586306" bIns="589604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400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6070147" y="1501755"/>
              <a:ext cx="1390448" cy="1390447"/>
            </a:xfrm>
            <a:custGeom>
              <a:avLst/>
              <a:gdLst>
                <a:gd name="connsiteX0" fmla="*/ 1589033 w 2123675"/>
                <a:gd name="connsiteY0" fmla="*/ 537873 h 2123675"/>
                <a:gd name="connsiteX1" fmla="*/ 1902347 w 2123675"/>
                <a:gd name="connsiteY1" fmla="*/ 443446 h 2123675"/>
                <a:gd name="connsiteX2" fmla="*/ 2017635 w 2123675"/>
                <a:gd name="connsiteY2" fmla="*/ 643130 h 2123675"/>
                <a:gd name="connsiteX3" fmla="*/ 1779202 w 2123675"/>
                <a:gd name="connsiteY3" fmla="*/ 867255 h 2123675"/>
                <a:gd name="connsiteX4" fmla="*/ 1779202 w 2123675"/>
                <a:gd name="connsiteY4" fmla="*/ 1256420 h 2123675"/>
                <a:gd name="connsiteX5" fmla="*/ 2017635 w 2123675"/>
                <a:gd name="connsiteY5" fmla="*/ 1480545 h 2123675"/>
                <a:gd name="connsiteX6" fmla="*/ 1902347 w 2123675"/>
                <a:gd name="connsiteY6" fmla="*/ 1680229 h 2123675"/>
                <a:gd name="connsiteX7" fmla="*/ 1589033 w 2123675"/>
                <a:gd name="connsiteY7" fmla="*/ 1585802 h 2123675"/>
                <a:gd name="connsiteX8" fmla="*/ 1252006 w 2123675"/>
                <a:gd name="connsiteY8" fmla="*/ 1780385 h 2123675"/>
                <a:gd name="connsiteX9" fmla="*/ 1177125 w 2123675"/>
                <a:gd name="connsiteY9" fmla="*/ 2098936 h 2123675"/>
                <a:gd name="connsiteX10" fmla="*/ 946550 w 2123675"/>
                <a:gd name="connsiteY10" fmla="*/ 2098936 h 2123675"/>
                <a:gd name="connsiteX11" fmla="*/ 871669 w 2123675"/>
                <a:gd name="connsiteY11" fmla="*/ 1780385 h 2123675"/>
                <a:gd name="connsiteX12" fmla="*/ 534642 w 2123675"/>
                <a:gd name="connsiteY12" fmla="*/ 1585802 h 2123675"/>
                <a:gd name="connsiteX13" fmla="*/ 221328 w 2123675"/>
                <a:gd name="connsiteY13" fmla="*/ 1680229 h 2123675"/>
                <a:gd name="connsiteX14" fmla="*/ 106040 w 2123675"/>
                <a:gd name="connsiteY14" fmla="*/ 1480545 h 2123675"/>
                <a:gd name="connsiteX15" fmla="*/ 344473 w 2123675"/>
                <a:gd name="connsiteY15" fmla="*/ 1256420 h 2123675"/>
                <a:gd name="connsiteX16" fmla="*/ 344473 w 2123675"/>
                <a:gd name="connsiteY16" fmla="*/ 867255 h 2123675"/>
                <a:gd name="connsiteX17" fmla="*/ 106040 w 2123675"/>
                <a:gd name="connsiteY17" fmla="*/ 643130 h 2123675"/>
                <a:gd name="connsiteX18" fmla="*/ 221328 w 2123675"/>
                <a:gd name="connsiteY18" fmla="*/ 443446 h 2123675"/>
                <a:gd name="connsiteX19" fmla="*/ 534642 w 2123675"/>
                <a:gd name="connsiteY19" fmla="*/ 537873 h 2123675"/>
                <a:gd name="connsiteX20" fmla="*/ 871669 w 2123675"/>
                <a:gd name="connsiteY20" fmla="*/ 343290 h 2123675"/>
                <a:gd name="connsiteX21" fmla="*/ 946550 w 2123675"/>
                <a:gd name="connsiteY21" fmla="*/ 24739 h 2123675"/>
                <a:gd name="connsiteX22" fmla="*/ 1177125 w 2123675"/>
                <a:gd name="connsiteY22" fmla="*/ 24739 h 2123675"/>
                <a:gd name="connsiteX23" fmla="*/ 1252006 w 2123675"/>
                <a:gd name="connsiteY23" fmla="*/ 343290 h 2123675"/>
                <a:gd name="connsiteX24" fmla="*/ 1589033 w 2123675"/>
                <a:gd name="connsiteY24" fmla="*/ 537873 h 212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568D1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337" tIns="746337" rIns="746338" bIns="746338" numCol="1" spcCol="1270" anchor="ctr" anchorCtr="0">
              <a:noAutofit/>
            </a:bodyPr>
            <a:lstStyle/>
            <a:p>
              <a:pPr algn="ctr" defTabSz="1100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500"/>
            </a:p>
          </p:txBody>
        </p:sp>
        <p:sp>
          <p:nvSpPr>
            <p:cNvPr id="21" name="Freeform 7"/>
            <p:cNvSpPr>
              <a:spLocks noChangeAspect="1" noEditPoints="1"/>
            </p:cNvSpPr>
            <p:nvPr/>
          </p:nvSpPr>
          <p:spPr bwMode="auto">
            <a:xfrm>
              <a:off x="6960821" y="3363904"/>
              <a:ext cx="579557" cy="432923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783731">
                <a:defRPr/>
              </a:pPr>
              <a:endParaRPr lang="zh-CN" altLang="en-US" sz="18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5840028" y="2736291"/>
              <a:ext cx="535474" cy="529556"/>
            </a:xfrm>
            <a:custGeom>
              <a:avLst/>
              <a:gdLst>
                <a:gd name="T0" fmla="*/ 47 w 95"/>
                <a:gd name="T1" fmla="*/ 0 h 94"/>
                <a:gd name="T2" fmla="*/ 0 w 95"/>
                <a:gd name="T3" fmla="*/ 47 h 94"/>
                <a:gd name="T4" fmla="*/ 47 w 95"/>
                <a:gd name="T5" fmla="*/ 94 h 94"/>
                <a:gd name="T6" fmla="*/ 95 w 95"/>
                <a:gd name="T7" fmla="*/ 47 h 94"/>
                <a:gd name="T8" fmla="*/ 47 w 95"/>
                <a:gd name="T9" fmla="*/ 47 h 94"/>
                <a:gd name="T10" fmla="*/ 47 w 95"/>
                <a:gd name="T1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94">
                  <a:moveTo>
                    <a:pt x="47" y="0"/>
                  </a:moveTo>
                  <a:cubicBezTo>
                    <a:pt x="21" y="0"/>
                    <a:pt x="0" y="21"/>
                    <a:pt x="0" y="47"/>
                  </a:cubicBezTo>
                  <a:cubicBezTo>
                    <a:pt x="0" y="73"/>
                    <a:pt x="21" y="94"/>
                    <a:pt x="47" y="94"/>
                  </a:cubicBezTo>
                  <a:cubicBezTo>
                    <a:pt x="73" y="94"/>
                    <a:pt x="95" y="73"/>
                    <a:pt x="95" y="47"/>
                  </a:cubicBezTo>
                  <a:cubicBezTo>
                    <a:pt x="47" y="47"/>
                    <a:pt x="47" y="47"/>
                    <a:pt x="47" y="47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11"/>
            <p:cNvSpPr>
              <a:spLocks noEditPoints="1"/>
            </p:cNvSpPr>
            <p:nvPr/>
          </p:nvSpPr>
          <p:spPr bwMode="auto">
            <a:xfrm>
              <a:off x="6547973" y="1989052"/>
              <a:ext cx="415050" cy="474071"/>
            </a:xfrm>
            <a:custGeom>
              <a:avLst/>
              <a:gdLst>
                <a:gd name="T0" fmla="*/ 58 w 89"/>
                <a:gd name="T1" fmla="*/ 2 h 103"/>
                <a:gd name="T2" fmla="*/ 58 w 89"/>
                <a:gd name="T3" fmla="*/ 2 h 103"/>
                <a:gd name="T4" fmla="*/ 30 w 89"/>
                <a:gd name="T5" fmla="*/ 2 h 103"/>
                <a:gd name="T6" fmla="*/ 31 w 89"/>
                <a:gd name="T7" fmla="*/ 0 h 103"/>
                <a:gd name="T8" fmla="*/ 16 w 89"/>
                <a:gd name="T9" fmla="*/ 0 h 103"/>
                <a:gd name="T10" fmla="*/ 14 w 89"/>
                <a:gd name="T11" fmla="*/ 2 h 103"/>
                <a:gd name="T12" fmla="*/ 22 w 89"/>
                <a:gd name="T13" fmla="*/ 5 h 103"/>
                <a:gd name="T14" fmla="*/ 27 w 89"/>
                <a:gd name="T15" fmla="*/ 4 h 103"/>
                <a:gd name="T16" fmla="*/ 0 w 89"/>
                <a:gd name="T17" fmla="*/ 58 h 103"/>
                <a:gd name="T18" fmla="*/ 45 w 89"/>
                <a:gd name="T19" fmla="*/ 103 h 103"/>
                <a:gd name="T20" fmla="*/ 89 w 89"/>
                <a:gd name="T21" fmla="*/ 58 h 103"/>
                <a:gd name="T22" fmla="*/ 58 w 89"/>
                <a:gd name="T23" fmla="*/ 2 h 103"/>
                <a:gd name="T24" fmla="*/ 57 w 89"/>
                <a:gd name="T25" fmla="*/ 73 h 103"/>
                <a:gd name="T26" fmla="*/ 49 w 89"/>
                <a:gd name="T27" fmla="*/ 77 h 103"/>
                <a:gd name="T28" fmla="*/ 49 w 89"/>
                <a:gd name="T29" fmla="*/ 84 h 103"/>
                <a:gd name="T30" fmla="*/ 41 w 89"/>
                <a:gd name="T31" fmla="*/ 84 h 103"/>
                <a:gd name="T32" fmla="*/ 41 w 89"/>
                <a:gd name="T33" fmla="*/ 77 h 103"/>
                <a:gd name="T34" fmla="*/ 32 w 89"/>
                <a:gd name="T35" fmla="*/ 73 h 103"/>
                <a:gd name="T36" fmla="*/ 27 w 89"/>
                <a:gd name="T37" fmla="*/ 63 h 103"/>
                <a:gd name="T38" fmla="*/ 27 w 89"/>
                <a:gd name="T39" fmla="*/ 61 h 103"/>
                <a:gd name="T40" fmla="*/ 34 w 89"/>
                <a:gd name="T41" fmla="*/ 61 h 103"/>
                <a:gd name="T42" fmla="*/ 34 w 89"/>
                <a:gd name="T43" fmla="*/ 62 h 103"/>
                <a:gd name="T44" fmla="*/ 37 w 89"/>
                <a:gd name="T45" fmla="*/ 69 h 103"/>
                <a:gd name="T46" fmla="*/ 45 w 89"/>
                <a:gd name="T47" fmla="*/ 71 h 103"/>
                <a:gd name="T48" fmla="*/ 52 w 89"/>
                <a:gd name="T49" fmla="*/ 69 h 103"/>
                <a:gd name="T50" fmla="*/ 55 w 89"/>
                <a:gd name="T51" fmla="*/ 62 h 103"/>
                <a:gd name="T52" fmla="*/ 52 w 89"/>
                <a:gd name="T53" fmla="*/ 56 h 103"/>
                <a:gd name="T54" fmla="*/ 43 w 89"/>
                <a:gd name="T55" fmla="*/ 53 h 103"/>
                <a:gd name="T56" fmla="*/ 32 w 89"/>
                <a:gd name="T57" fmla="*/ 48 h 103"/>
                <a:gd name="T58" fmla="*/ 29 w 89"/>
                <a:gd name="T59" fmla="*/ 39 h 103"/>
                <a:gd name="T60" fmla="*/ 33 w 89"/>
                <a:gd name="T61" fmla="*/ 29 h 103"/>
                <a:gd name="T62" fmla="*/ 41 w 89"/>
                <a:gd name="T63" fmla="*/ 25 h 103"/>
                <a:gd name="T64" fmla="*/ 41 w 89"/>
                <a:gd name="T65" fmla="*/ 19 h 103"/>
                <a:gd name="T66" fmla="*/ 49 w 89"/>
                <a:gd name="T67" fmla="*/ 19 h 103"/>
                <a:gd name="T68" fmla="*/ 49 w 89"/>
                <a:gd name="T69" fmla="*/ 25 h 103"/>
                <a:gd name="T70" fmla="*/ 57 w 89"/>
                <a:gd name="T71" fmla="*/ 29 h 103"/>
                <a:gd name="T72" fmla="*/ 62 w 89"/>
                <a:gd name="T73" fmla="*/ 39 h 103"/>
                <a:gd name="T74" fmla="*/ 62 w 89"/>
                <a:gd name="T75" fmla="*/ 40 h 103"/>
                <a:gd name="T76" fmla="*/ 54 w 89"/>
                <a:gd name="T77" fmla="*/ 40 h 103"/>
                <a:gd name="T78" fmla="*/ 54 w 89"/>
                <a:gd name="T79" fmla="*/ 39 h 103"/>
                <a:gd name="T80" fmla="*/ 52 w 89"/>
                <a:gd name="T81" fmla="*/ 33 h 103"/>
                <a:gd name="T82" fmla="*/ 45 w 89"/>
                <a:gd name="T83" fmla="*/ 31 h 103"/>
                <a:gd name="T84" fmla="*/ 38 w 89"/>
                <a:gd name="T85" fmla="*/ 33 h 103"/>
                <a:gd name="T86" fmla="*/ 36 w 89"/>
                <a:gd name="T87" fmla="*/ 39 h 103"/>
                <a:gd name="T88" fmla="*/ 38 w 89"/>
                <a:gd name="T89" fmla="*/ 43 h 103"/>
                <a:gd name="T90" fmla="*/ 46 w 89"/>
                <a:gd name="T91" fmla="*/ 47 h 103"/>
                <a:gd name="T92" fmla="*/ 58 w 89"/>
                <a:gd name="T93" fmla="*/ 52 h 103"/>
                <a:gd name="T94" fmla="*/ 63 w 89"/>
                <a:gd name="T95" fmla="*/ 62 h 103"/>
                <a:gd name="T96" fmla="*/ 57 w 89"/>
                <a:gd name="T97" fmla="*/ 7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9" h="103">
                  <a:moveTo>
                    <a:pt x="58" y="2"/>
                  </a:moveTo>
                  <a:cubicBezTo>
                    <a:pt x="58" y="2"/>
                    <a:pt x="58" y="2"/>
                    <a:pt x="58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2"/>
                    <a:pt x="20" y="3"/>
                    <a:pt x="16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4"/>
                    <a:pt x="19" y="5"/>
                    <a:pt x="22" y="5"/>
                  </a:cubicBezTo>
                  <a:cubicBezTo>
                    <a:pt x="24" y="5"/>
                    <a:pt x="26" y="4"/>
                    <a:pt x="27" y="4"/>
                  </a:cubicBezTo>
                  <a:cubicBezTo>
                    <a:pt x="11" y="15"/>
                    <a:pt x="0" y="40"/>
                    <a:pt x="0" y="58"/>
                  </a:cubicBezTo>
                  <a:cubicBezTo>
                    <a:pt x="0" y="83"/>
                    <a:pt x="20" y="103"/>
                    <a:pt x="45" y="103"/>
                  </a:cubicBezTo>
                  <a:cubicBezTo>
                    <a:pt x="69" y="103"/>
                    <a:pt x="89" y="83"/>
                    <a:pt x="89" y="58"/>
                  </a:cubicBezTo>
                  <a:cubicBezTo>
                    <a:pt x="89" y="38"/>
                    <a:pt x="76" y="11"/>
                    <a:pt x="58" y="2"/>
                  </a:cubicBezTo>
                  <a:close/>
                  <a:moveTo>
                    <a:pt x="57" y="73"/>
                  </a:moveTo>
                  <a:cubicBezTo>
                    <a:pt x="55" y="75"/>
                    <a:pt x="52" y="76"/>
                    <a:pt x="49" y="77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37" y="76"/>
                    <a:pt x="34" y="75"/>
                    <a:pt x="32" y="73"/>
                  </a:cubicBezTo>
                  <a:cubicBezTo>
                    <a:pt x="28" y="70"/>
                    <a:pt x="27" y="67"/>
                    <a:pt x="27" y="63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65"/>
                    <a:pt x="35" y="67"/>
                    <a:pt x="37" y="69"/>
                  </a:cubicBezTo>
                  <a:cubicBezTo>
                    <a:pt x="39" y="70"/>
                    <a:pt x="41" y="71"/>
                    <a:pt x="45" y="71"/>
                  </a:cubicBezTo>
                  <a:cubicBezTo>
                    <a:pt x="48" y="71"/>
                    <a:pt x="50" y="70"/>
                    <a:pt x="52" y="69"/>
                  </a:cubicBezTo>
                  <a:cubicBezTo>
                    <a:pt x="54" y="67"/>
                    <a:pt x="55" y="65"/>
                    <a:pt x="55" y="62"/>
                  </a:cubicBezTo>
                  <a:cubicBezTo>
                    <a:pt x="55" y="60"/>
                    <a:pt x="54" y="58"/>
                    <a:pt x="52" y="56"/>
                  </a:cubicBezTo>
                  <a:cubicBezTo>
                    <a:pt x="51" y="55"/>
                    <a:pt x="48" y="54"/>
                    <a:pt x="43" y="53"/>
                  </a:cubicBezTo>
                  <a:cubicBezTo>
                    <a:pt x="38" y="52"/>
                    <a:pt x="35" y="50"/>
                    <a:pt x="32" y="48"/>
                  </a:cubicBezTo>
                  <a:cubicBezTo>
                    <a:pt x="30" y="45"/>
                    <a:pt x="29" y="42"/>
                    <a:pt x="29" y="39"/>
                  </a:cubicBezTo>
                  <a:cubicBezTo>
                    <a:pt x="29" y="35"/>
                    <a:pt x="30" y="31"/>
                    <a:pt x="33" y="29"/>
                  </a:cubicBezTo>
                  <a:cubicBezTo>
                    <a:pt x="35" y="27"/>
                    <a:pt x="38" y="26"/>
                    <a:pt x="41" y="25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52" y="25"/>
                    <a:pt x="55" y="27"/>
                    <a:pt x="57" y="29"/>
                  </a:cubicBezTo>
                  <a:cubicBezTo>
                    <a:pt x="60" y="31"/>
                    <a:pt x="62" y="35"/>
                    <a:pt x="62" y="39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6"/>
                    <a:pt x="53" y="34"/>
                    <a:pt x="52" y="33"/>
                  </a:cubicBezTo>
                  <a:cubicBezTo>
                    <a:pt x="50" y="32"/>
                    <a:pt x="48" y="31"/>
                    <a:pt x="45" y="31"/>
                  </a:cubicBezTo>
                  <a:cubicBezTo>
                    <a:pt x="42" y="31"/>
                    <a:pt x="40" y="32"/>
                    <a:pt x="38" y="33"/>
                  </a:cubicBezTo>
                  <a:cubicBezTo>
                    <a:pt x="37" y="34"/>
                    <a:pt x="36" y="36"/>
                    <a:pt x="36" y="39"/>
                  </a:cubicBezTo>
                  <a:cubicBezTo>
                    <a:pt x="36" y="41"/>
                    <a:pt x="37" y="42"/>
                    <a:pt x="38" y="43"/>
                  </a:cubicBezTo>
                  <a:cubicBezTo>
                    <a:pt x="40" y="45"/>
                    <a:pt x="42" y="46"/>
                    <a:pt x="46" y="47"/>
                  </a:cubicBezTo>
                  <a:cubicBezTo>
                    <a:pt x="52" y="48"/>
                    <a:pt x="56" y="50"/>
                    <a:pt x="58" y="52"/>
                  </a:cubicBezTo>
                  <a:cubicBezTo>
                    <a:pt x="61" y="55"/>
                    <a:pt x="63" y="58"/>
                    <a:pt x="63" y="62"/>
                  </a:cubicBezTo>
                  <a:cubicBezTo>
                    <a:pt x="63" y="66"/>
                    <a:pt x="61" y="70"/>
                    <a:pt x="57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28" name="文本框 43"/>
          <p:cNvSpPr txBox="1"/>
          <p:nvPr/>
        </p:nvSpPr>
        <p:spPr>
          <a:xfrm>
            <a:off x="6081721" y="1153420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568D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45%</a:t>
            </a:r>
            <a:endParaRPr lang="zh-CN" altLang="en-US" sz="2400" b="1" dirty="0">
              <a:solidFill>
                <a:srgbClr val="568D1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文本框 44"/>
          <p:cNvSpPr txBox="1"/>
          <p:nvPr/>
        </p:nvSpPr>
        <p:spPr>
          <a:xfrm>
            <a:off x="4873287" y="3117548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568D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68%</a:t>
            </a:r>
            <a:endParaRPr lang="zh-CN" altLang="en-US" sz="2400" b="1" dirty="0">
              <a:solidFill>
                <a:srgbClr val="568D1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文本框 45"/>
          <p:cNvSpPr txBox="1"/>
          <p:nvPr/>
        </p:nvSpPr>
        <p:spPr>
          <a:xfrm>
            <a:off x="7605212" y="4256947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568D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75%</a:t>
            </a:r>
            <a:endParaRPr lang="zh-CN" altLang="en-US" sz="2400" b="1" dirty="0">
              <a:solidFill>
                <a:srgbClr val="568D1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9" name="五边形 38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648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网线"/>
          <p:cNvGrpSpPr>
            <a:grpSpLocks/>
          </p:cNvGrpSpPr>
          <p:nvPr/>
        </p:nvGrpSpPr>
        <p:grpSpPr bwMode="auto">
          <a:xfrm>
            <a:off x="593472" y="1131590"/>
            <a:ext cx="3163922" cy="3329037"/>
            <a:chOff x="1937437" y="1332541"/>
            <a:chExt cx="3986578" cy="4192919"/>
          </a:xfrm>
        </p:grpSpPr>
        <p:sp>
          <p:nvSpPr>
            <p:cNvPr id="3" name="Line 16"/>
            <p:cNvSpPr>
              <a:spLocks noChangeShapeType="1"/>
            </p:cNvSpPr>
            <p:nvPr/>
          </p:nvSpPr>
          <p:spPr bwMode="gray">
            <a:xfrm>
              <a:off x="1937437" y="3430588"/>
              <a:ext cx="3986578" cy="0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4" name="Line 17"/>
            <p:cNvSpPr>
              <a:spLocks noChangeShapeType="1"/>
            </p:cNvSpPr>
            <p:nvPr/>
          </p:nvSpPr>
          <p:spPr bwMode="gray">
            <a:xfrm>
              <a:off x="3931520" y="1332541"/>
              <a:ext cx="0" cy="4192919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gray">
            <a:xfrm>
              <a:off x="2332760" y="1808648"/>
              <a:ext cx="3192756" cy="3216899"/>
            </a:xfrm>
            <a:prstGeom prst="ellipse">
              <a:avLst/>
            </a:prstGeom>
            <a:noFill/>
            <a:ln w="9525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64999"/>
                    </a:scheme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6" name="Oval 15"/>
            <p:cNvSpPr>
              <a:spLocks noChangeArrowheads="1"/>
            </p:cNvSpPr>
            <p:nvPr/>
          </p:nvSpPr>
          <p:spPr bwMode="auto">
            <a:xfrm>
              <a:off x="2135892" y="1600749"/>
              <a:ext cx="3608719" cy="3643808"/>
            </a:xfrm>
            <a:prstGeom prst="ellipse">
              <a:avLst/>
            </a:prstGeom>
            <a:noFill/>
            <a:ln w="19050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7" name="标题"/>
          <p:cNvGrpSpPr>
            <a:grpSpLocks/>
          </p:cNvGrpSpPr>
          <p:nvPr/>
        </p:nvGrpSpPr>
        <p:grpSpPr bwMode="auto">
          <a:xfrm>
            <a:off x="1109523" y="1731464"/>
            <a:ext cx="2117958" cy="2160256"/>
            <a:chOff x="579" y="1589"/>
            <a:chExt cx="1358" cy="1358"/>
          </a:xfrm>
          <a:solidFill>
            <a:srgbClr val="568D11"/>
          </a:solidFill>
        </p:grpSpPr>
        <p:sp>
          <p:nvSpPr>
            <p:cNvPr id="8" name="Oval 12"/>
            <p:cNvSpPr>
              <a:spLocks noChangeArrowheads="1"/>
            </p:cNvSpPr>
            <p:nvPr/>
          </p:nvSpPr>
          <p:spPr bwMode="gray">
            <a:xfrm>
              <a:off x="579" y="1589"/>
              <a:ext cx="1358" cy="1358"/>
            </a:xfrm>
            <a:prstGeom prst="ellipse">
              <a:avLst/>
            </a:prstGeom>
            <a:grpFill/>
            <a:ln w="38100">
              <a:solidFill>
                <a:srgbClr val="F8F8F8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9" name="Oval 13"/>
            <p:cNvSpPr>
              <a:spLocks noChangeArrowheads="1"/>
            </p:cNvSpPr>
            <p:nvPr/>
          </p:nvSpPr>
          <p:spPr bwMode="gray">
            <a:xfrm>
              <a:off x="635" y="1642"/>
              <a:ext cx="1245" cy="1246"/>
            </a:xfrm>
            <a:prstGeom prst="ellipse">
              <a:avLst/>
            </a:prstGeom>
            <a:grpFill/>
            <a:ln>
              <a:noFill/>
            </a:ln>
            <a:effectLst>
              <a:outerShdw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DDDDDD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0" name="Oval 14"/>
            <p:cNvSpPr>
              <a:spLocks noChangeArrowheads="1"/>
            </p:cNvSpPr>
            <p:nvPr/>
          </p:nvSpPr>
          <p:spPr bwMode="gray">
            <a:xfrm>
              <a:off x="865" y="1880"/>
              <a:ext cx="797" cy="79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B2B2B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kern="0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itchFamily="34" charset="-122"/>
                </a:rPr>
                <a:t>贡献与创新</a:t>
              </a:r>
              <a:endParaRPr lang="zh-CN" altLang="en-US" sz="20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1" name="文本5"/>
          <p:cNvSpPr>
            <a:spLocks noChangeArrowheads="1"/>
          </p:cNvSpPr>
          <p:nvPr/>
        </p:nvSpPr>
        <p:spPr bwMode="black">
          <a:xfrm>
            <a:off x="3054300" y="3953370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5</a:t>
            </a:r>
          </a:p>
        </p:txBody>
      </p:sp>
      <p:sp>
        <p:nvSpPr>
          <p:cNvPr id="12" name="文本4"/>
          <p:cNvSpPr>
            <a:spLocks noChangeArrowheads="1"/>
          </p:cNvSpPr>
          <p:nvPr/>
        </p:nvSpPr>
        <p:spPr bwMode="black">
          <a:xfrm>
            <a:off x="3621311" y="3385091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4</a:t>
            </a:r>
          </a:p>
        </p:txBody>
      </p:sp>
      <p:sp>
        <p:nvSpPr>
          <p:cNvPr id="13" name="文本3"/>
          <p:cNvSpPr>
            <a:spLocks noChangeArrowheads="1"/>
          </p:cNvSpPr>
          <p:nvPr/>
        </p:nvSpPr>
        <p:spPr bwMode="black">
          <a:xfrm>
            <a:off x="3836776" y="2667496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3</a:t>
            </a:r>
          </a:p>
        </p:txBody>
      </p:sp>
      <p:sp>
        <p:nvSpPr>
          <p:cNvPr id="14" name="文本2"/>
          <p:cNvSpPr>
            <a:spLocks noChangeArrowheads="1"/>
          </p:cNvSpPr>
          <p:nvPr/>
        </p:nvSpPr>
        <p:spPr bwMode="black">
          <a:xfrm>
            <a:off x="3625092" y="1970061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2</a:t>
            </a:r>
          </a:p>
        </p:txBody>
      </p:sp>
      <p:sp>
        <p:nvSpPr>
          <p:cNvPr id="15" name="文本1"/>
          <p:cNvSpPr>
            <a:spLocks noChangeArrowheads="1"/>
          </p:cNvSpPr>
          <p:nvPr/>
        </p:nvSpPr>
        <p:spPr bwMode="black">
          <a:xfrm>
            <a:off x="3012720" y="1343277"/>
            <a:ext cx="1854756" cy="292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1</a:t>
            </a:r>
          </a:p>
        </p:txBody>
      </p:sp>
      <p:grpSp>
        <p:nvGrpSpPr>
          <p:cNvPr id="16" name="圆圈1"/>
          <p:cNvGrpSpPr>
            <a:grpSpLocks/>
          </p:cNvGrpSpPr>
          <p:nvPr/>
        </p:nvGrpSpPr>
        <p:grpSpPr bwMode="auto">
          <a:xfrm>
            <a:off x="2683146" y="1329950"/>
            <a:ext cx="302565" cy="302549"/>
            <a:chOff x="2928" y="2208"/>
            <a:chExt cx="262" cy="262"/>
          </a:xfrm>
          <a:solidFill>
            <a:srgbClr val="568D11"/>
          </a:solidFill>
        </p:grpSpPr>
        <p:sp>
          <p:nvSpPr>
            <p:cNvPr id="17" name="Oval 19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gray">
            <a:xfrm>
              <a:off x="2953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19" name="圆圈2"/>
          <p:cNvGrpSpPr>
            <a:grpSpLocks/>
          </p:cNvGrpSpPr>
          <p:nvPr/>
        </p:nvGrpSpPr>
        <p:grpSpPr bwMode="auto">
          <a:xfrm>
            <a:off x="3316555" y="1957669"/>
            <a:ext cx="302565" cy="302549"/>
            <a:chOff x="2928" y="2208"/>
            <a:chExt cx="262" cy="262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20" name="Oval 28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1" name="Oval 29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2" name="圆圈3"/>
          <p:cNvGrpSpPr>
            <a:grpSpLocks/>
          </p:cNvGrpSpPr>
          <p:nvPr/>
        </p:nvGrpSpPr>
        <p:grpSpPr bwMode="auto">
          <a:xfrm>
            <a:off x="3522977" y="2641937"/>
            <a:ext cx="302565" cy="302549"/>
            <a:chOff x="2928" y="2208"/>
            <a:chExt cx="262" cy="262"/>
          </a:xfrm>
          <a:solidFill>
            <a:srgbClr val="568D11"/>
          </a:solidFill>
        </p:grpSpPr>
        <p:sp>
          <p:nvSpPr>
            <p:cNvPr id="23" name="Oval 31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4" name="Oval 32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5" name="圆圈4"/>
          <p:cNvGrpSpPr>
            <a:grpSpLocks/>
          </p:cNvGrpSpPr>
          <p:nvPr/>
        </p:nvGrpSpPr>
        <p:grpSpPr bwMode="auto">
          <a:xfrm>
            <a:off x="3308072" y="3368622"/>
            <a:ext cx="302565" cy="302549"/>
            <a:chOff x="2928" y="2208"/>
            <a:chExt cx="262" cy="262"/>
          </a:xfrm>
          <a:solidFill>
            <a:srgbClr val="0070C0"/>
          </a:solidFill>
        </p:grpSpPr>
        <p:sp>
          <p:nvSpPr>
            <p:cNvPr id="26" name="Oval 34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7" name="Oval 35"/>
            <p:cNvSpPr>
              <a:spLocks noChangeArrowheads="1"/>
            </p:cNvSpPr>
            <p:nvPr/>
          </p:nvSpPr>
          <p:spPr bwMode="gray">
            <a:xfrm>
              <a:off x="2951" y="2230"/>
              <a:ext cx="218" cy="21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8" name="圆圈5"/>
          <p:cNvGrpSpPr>
            <a:grpSpLocks/>
          </p:cNvGrpSpPr>
          <p:nvPr/>
        </p:nvGrpSpPr>
        <p:grpSpPr bwMode="auto">
          <a:xfrm>
            <a:off x="2751011" y="3922824"/>
            <a:ext cx="302565" cy="302549"/>
            <a:chOff x="2928" y="2208"/>
            <a:chExt cx="262" cy="262"/>
          </a:xfrm>
          <a:solidFill>
            <a:srgbClr val="568D11"/>
          </a:solidFill>
        </p:grpSpPr>
        <p:sp>
          <p:nvSpPr>
            <p:cNvPr id="29" name="Oval 37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30" name="Oval 38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31" name="文本框 74"/>
          <p:cNvSpPr txBox="1">
            <a:spLocks noChangeArrowheads="1"/>
          </p:cNvSpPr>
          <p:nvPr/>
        </p:nvSpPr>
        <p:spPr bwMode="auto">
          <a:xfrm>
            <a:off x="5868144" y="1789797"/>
            <a:ext cx="3024336" cy="103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这里。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2" name="文本框 75"/>
          <p:cNvSpPr txBox="1">
            <a:spLocks noChangeArrowheads="1"/>
          </p:cNvSpPr>
          <p:nvPr/>
        </p:nvSpPr>
        <p:spPr bwMode="auto">
          <a:xfrm>
            <a:off x="5868144" y="2715766"/>
            <a:ext cx="2880320" cy="173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3" name="矩形 1"/>
          <p:cNvSpPr>
            <a:spLocks noChangeArrowheads="1"/>
          </p:cNvSpPr>
          <p:nvPr/>
        </p:nvSpPr>
        <p:spPr bwMode="auto">
          <a:xfrm>
            <a:off x="5868145" y="1347614"/>
            <a:ext cx="1440160" cy="31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2" name="五边形 41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24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2086469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国内外研究现状综述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509388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国外研究现状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509388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4183216" cy="530915"/>
            <a:chOff x="3773160" y="1247148"/>
            <a:chExt cx="4183216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831544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>
                  <a:solidFill>
                    <a:srgbClr val="568D11"/>
                  </a:solidFill>
                  <a:latin typeface="Impact" pitchFamily="34" charset="0"/>
                </a:rPr>
                <a:t>Current situation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586770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目前现状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46683"/>
            <a:ext cx="9175147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365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4429140" y="1301114"/>
            <a:ext cx="2880320" cy="936104"/>
          </a:xfrm>
          <a:prstGeom prst="homePlate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五边形 2"/>
          <p:cNvSpPr/>
          <p:nvPr/>
        </p:nvSpPr>
        <p:spPr>
          <a:xfrm flipH="1">
            <a:off x="1548820" y="2230704"/>
            <a:ext cx="2880320" cy="936104"/>
          </a:xfrm>
          <a:prstGeom prst="homePlat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0868" y="2557188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国内研究综述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9140" y="1569111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国外研究综述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1107446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5166" y="2495634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60836" y="3683990"/>
            <a:ext cx="1692188" cy="226957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88728" y="4044031"/>
            <a:ext cx="2652199" cy="226957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92784" y="4465145"/>
            <a:ext cx="2160240" cy="226957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69716" y="3683989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69716" y="4044029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69716" y="4470380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571998" y="3659846"/>
            <a:ext cx="1692188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584097" y="4019886"/>
            <a:ext cx="2652199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71998" y="4441001"/>
            <a:ext cx="2160240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80878" y="3659845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8022" y="4019885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00095" y="4446236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24" name="五边形 23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614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组合 170"/>
          <p:cNvGrpSpPr/>
          <p:nvPr/>
        </p:nvGrpSpPr>
        <p:grpSpPr>
          <a:xfrm>
            <a:off x="1180043" y="1182297"/>
            <a:ext cx="6979117" cy="3693709"/>
            <a:chOff x="833990" y="2092248"/>
            <a:chExt cx="7565435" cy="400374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72" name="Freeform 5"/>
            <p:cNvSpPr>
              <a:spLocks/>
            </p:cNvSpPr>
            <p:nvPr/>
          </p:nvSpPr>
          <p:spPr bwMode="auto">
            <a:xfrm>
              <a:off x="7706873" y="2730069"/>
              <a:ext cx="58940" cy="25260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3" name="Freeform 6"/>
            <p:cNvSpPr>
              <a:spLocks/>
            </p:cNvSpPr>
            <p:nvPr/>
          </p:nvSpPr>
          <p:spPr bwMode="auto">
            <a:xfrm>
              <a:off x="2478010" y="2205919"/>
              <a:ext cx="63151" cy="61047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4" name="Freeform 7"/>
            <p:cNvSpPr>
              <a:spLocks/>
            </p:cNvSpPr>
            <p:nvPr/>
          </p:nvSpPr>
          <p:spPr bwMode="auto">
            <a:xfrm>
              <a:off x="2004381" y="4323567"/>
              <a:ext cx="25260" cy="25260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5" name="Freeform 8"/>
            <p:cNvSpPr>
              <a:spLocks/>
            </p:cNvSpPr>
            <p:nvPr/>
          </p:nvSpPr>
          <p:spPr bwMode="auto">
            <a:xfrm>
              <a:off x="3722075" y="2641659"/>
              <a:ext cx="214712" cy="113671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6" name="Freeform 9"/>
            <p:cNvSpPr>
              <a:spLocks/>
            </p:cNvSpPr>
            <p:nvPr/>
          </p:nvSpPr>
          <p:spPr bwMode="auto">
            <a:xfrm>
              <a:off x="4035723" y="2911100"/>
              <a:ext cx="164191" cy="258917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7" name="Freeform 10"/>
            <p:cNvSpPr>
              <a:spLocks/>
            </p:cNvSpPr>
            <p:nvPr/>
          </p:nvSpPr>
          <p:spPr bwMode="auto">
            <a:xfrm>
              <a:off x="3940997" y="3024773"/>
              <a:ext cx="105251" cy="10104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8" name="Freeform 11"/>
            <p:cNvSpPr>
              <a:spLocks/>
            </p:cNvSpPr>
            <p:nvPr/>
          </p:nvSpPr>
          <p:spPr bwMode="auto">
            <a:xfrm>
              <a:off x="4031513" y="2919522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9" name="Freeform 12"/>
            <p:cNvSpPr>
              <a:spLocks/>
            </p:cNvSpPr>
            <p:nvPr/>
          </p:nvSpPr>
          <p:spPr bwMode="auto">
            <a:xfrm>
              <a:off x="4315690" y="3348943"/>
              <a:ext cx="25260" cy="46311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0" name="Freeform 13"/>
            <p:cNvSpPr>
              <a:spLocks/>
            </p:cNvSpPr>
            <p:nvPr/>
          </p:nvSpPr>
          <p:spPr bwMode="auto">
            <a:xfrm>
              <a:off x="4305165" y="3388939"/>
              <a:ext cx="39995" cy="65256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1" name="Freeform 14"/>
            <p:cNvSpPr>
              <a:spLocks/>
            </p:cNvSpPr>
            <p:nvPr/>
          </p:nvSpPr>
          <p:spPr bwMode="auto">
            <a:xfrm>
              <a:off x="4389365" y="3475244"/>
              <a:ext cx="65256" cy="33680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2" name="Freeform 15"/>
            <p:cNvSpPr>
              <a:spLocks/>
            </p:cNvSpPr>
            <p:nvPr/>
          </p:nvSpPr>
          <p:spPr bwMode="auto">
            <a:xfrm>
              <a:off x="4618812" y="3534186"/>
              <a:ext cx="75781" cy="10525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3" name="Freeform 16"/>
            <p:cNvSpPr>
              <a:spLocks/>
            </p:cNvSpPr>
            <p:nvPr/>
          </p:nvSpPr>
          <p:spPr bwMode="auto">
            <a:xfrm>
              <a:off x="3722075" y="2092248"/>
              <a:ext cx="3999533" cy="3149107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4" name="Freeform 17"/>
            <p:cNvSpPr>
              <a:spLocks/>
            </p:cNvSpPr>
            <p:nvPr/>
          </p:nvSpPr>
          <p:spPr bwMode="auto">
            <a:xfrm>
              <a:off x="5077706" y="4607745"/>
              <a:ext cx="168401" cy="353643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5" name="Freeform 18"/>
            <p:cNvSpPr>
              <a:spLocks/>
            </p:cNvSpPr>
            <p:nvPr/>
          </p:nvSpPr>
          <p:spPr bwMode="auto">
            <a:xfrm>
              <a:off x="5854457" y="4113065"/>
              <a:ext cx="54731" cy="86307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6" name="Freeform 19"/>
            <p:cNvSpPr>
              <a:spLocks/>
            </p:cNvSpPr>
            <p:nvPr/>
          </p:nvSpPr>
          <p:spPr bwMode="auto">
            <a:xfrm>
              <a:off x="6203890" y="4188846"/>
              <a:ext cx="277863" cy="284177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7" name="Freeform 20"/>
            <p:cNvSpPr>
              <a:spLocks/>
            </p:cNvSpPr>
            <p:nvPr/>
          </p:nvSpPr>
          <p:spPr bwMode="auto">
            <a:xfrm>
              <a:off x="6471227" y="4458288"/>
              <a:ext cx="218923" cy="69467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8" name="Freeform 21"/>
            <p:cNvSpPr>
              <a:spLocks/>
            </p:cNvSpPr>
            <p:nvPr/>
          </p:nvSpPr>
          <p:spPr bwMode="auto">
            <a:xfrm>
              <a:off x="6690149" y="4508809"/>
              <a:ext cx="21051" cy="8420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9" name="Freeform 22"/>
            <p:cNvSpPr>
              <a:spLocks/>
            </p:cNvSpPr>
            <p:nvPr/>
          </p:nvSpPr>
          <p:spPr bwMode="auto">
            <a:xfrm>
              <a:off x="6721725" y="4517228"/>
              <a:ext cx="18945" cy="10525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0" name="Freeform 23"/>
            <p:cNvSpPr>
              <a:spLocks/>
            </p:cNvSpPr>
            <p:nvPr/>
          </p:nvSpPr>
          <p:spPr bwMode="auto">
            <a:xfrm>
              <a:off x="6744879" y="4517228"/>
              <a:ext cx="25260" cy="10525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1" name="Freeform 24"/>
            <p:cNvSpPr>
              <a:spLocks/>
            </p:cNvSpPr>
            <p:nvPr/>
          </p:nvSpPr>
          <p:spPr bwMode="auto">
            <a:xfrm>
              <a:off x="6755405" y="4513019"/>
              <a:ext cx="39995" cy="14735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2" name="Freeform 25"/>
            <p:cNvSpPr>
              <a:spLocks/>
            </p:cNvSpPr>
            <p:nvPr/>
          </p:nvSpPr>
          <p:spPr bwMode="auto">
            <a:xfrm>
              <a:off x="6795400" y="4531965"/>
              <a:ext cx="54731" cy="35785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3" name="Freeform 26"/>
            <p:cNvSpPr>
              <a:spLocks/>
            </p:cNvSpPr>
            <p:nvPr/>
          </p:nvSpPr>
          <p:spPr bwMode="auto">
            <a:xfrm>
              <a:off x="6810137" y="4513019"/>
              <a:ext cx="79991" cy="14735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4" name="Freeform 27"/>
            <p:cNvSpPr>
              <a:spLocks/>
            </p:cNvSpPr>
            <p:nvPr/>
          </p:nvSpPr>
          <p:spPr bwMode="auto">
            <a:xfrm>
              <a:off x="6904862" y="4517229"/>
              <a:ext cx="75781" cy="35785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5" name="Freeform 28"/>
            <p:cNvSpPr>
              <a:spLocks/>
            </p:cNvSpPr>
            <p:nvPr/>
          </p:nvSpPr>
          <p:spPr bwMode="auto">
            <a:xfrm>
              <a:off x="6765930" y="4294096"/>
              <a:ext cx="124196" cy="153667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6" name="Freeform 29"/>
            <p:cNvSpPr>
              <a:spLocks/>
            </p:cNvSpPr>
            <p:nvPr/>
          </p:nvSpPr>
          <p:spPr bwMode="auto">
            <a:xfrm>
              <a:off x="6536481" y="4167797"/>
              <a:ext cx="218923" cy="250497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7" name="Freeform 30"/>
            <p:cNvSpPr>
              <a:spLocks/>
            </p:cNvSpPr>
            <p:nvPr/>
          </p:nvSpPr>
          <p:spPr bwMode="auto">
            <a:xfrm>
              <a:off x="6452283" y="3879408"/>
              <a:ext cx="48415" cy="44205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8" name="Freeform 31"/>
            <p:cNvSpPr>
              <a:spLocks/>
            </p:cNvSpPr>
            <p:nvPr/>
          </p:nvSpPr>
          <p:spPr bwMode="auto">
            <a:xfrm>
              <a:off x="6675415" y="3759424"/>
              <a:ext cx="39995" cy="84201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9" name="Freeform 32"/>
            <p:cNvSpPr>
              <a:spLocks/>
            </p:cNvSpPr>
            <p:nvPr/>
          </p:nvSpPr>
          <p:spPr bwMode="auto">
            <a:xfrm>
              <a:off x="6831185" y="3569969"/>
              <a:ext cx="54731" cy="69467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0" name="Freeform 33"/>
            <p:cNvSpPr>
              <a:spLocks/>
            </p:cNvSpPr>
            <p:nvPr/>
          </p:nvSpPr>
          <p:spPr bwMode="auto">
            <a:xfrm>
              <a:off x="6885917" y="3559446"/>
              <a:ext cx="48415" cy="44205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1" name="Freeform 34"/>
            <p:cNvSpPr>
              <a:spLocks/>
            </p:cNvSpPr>
            <p:nvPr/>
          </p:nvSpPr>
          <p:spPr bwMode="auto">
            <a:xfrm>
              <a:off x="6850131" y="3395255"/>
              <a:ext cx="204187" cy="189452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2" name="Freeform 35"/>
            <p:cNvSpPr>
              <a:spLocks/>
            </p:cNvSpPr>
            <p:nvPr/>
          </p:nvSpPr>
          <p:spPr bwMode="auto">
            <a:xfrm>
              <a:off x="6984853" y="3290004"/>
              <a:ext cx="113671" cy="105251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3" name="Freeform 36"/>
            <p:cNvSpPr>
              <a:spLocks/>
            </p:cNvSpPr>
            <p:nvPr/>
          </p:nvSpPr>
          <p:spPr bwMode="auto">
            <a:xfrm>
              <a:off x="6934332" y="3039505"/>
              <a:ext cx="109461" cy="235763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4" name="Freeform 37"/>
            <p:cNvSpPr>
              <a:spLocks/>
            </p:cNvSpPr>
            <p:nvPr/>
          </p:nvSpPr>
          <p:spPr bwMode="auto">
            <a:xfrm>
              <a:off x="6696464" y="3908880"/>
              <a:ext cx="119987" cy="134721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5" name="Freeform 38"/>
            <p:cNvSpPr>
              <a:spLocks/>
            </p:cNvSpPr>
            <p:nvPr/>
          </p:nvSpPr>
          <p:spPr bwMode="auto">
            <a:xfrm>
              <a:off x="6816449" y="4043599"/>
              <a:ext cx="37891" cy="54731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6" name="Freeform 39"/>
            <p:cNvSpPr>
              <a:spLocks/>
            </p:cNvSpPr>
            <p:nvPr/>
          </p:nvSpPr>
          <p:spPr bwMode="auto">
            <a:xfrm>
              <a:off x="6791191" y="4102541"/>
              <a:ext cx="109461" cy="90516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7" name="Freeform 40"/>
            <p:cNvSpPr>
              <a:spLocks/>
            </p:cNvSpPr>
            <p:nvPr/>
          </p:nvSpPr>
          <p:spPr bwMode="auto">
            <a:xfrm>
              <a:off x="6765929" y="4064649"/>
              <a:ext cx="39995" cy="33680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8" name="Freeform 41"/>
            <p:cNvSpPr>
              <a:spLocks/>
            </p:cNvSpPr>
            <p:nvPr/>
          </p:nvSpPr>
          <p:spPr bwMode="auto">
            <a:xfrm>
              <a:off x="6791191" y="4083595"/>
              <a:ext cx="25260" cy="50520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9" name="Freeform 42"/>
            <p:cNvSpPr>
              <a:spLocks/>
            </p:cNvSpPr>
            <p:nvPr/>
          </p:nvSpPr>
          <p:spPr bwMode="auto">
            <a:xfrm>
              <a:off x="6816451" y="4098331"/>
              <a:ext cx="33680" cy="14735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0" name="Freeform 43"/>
            <p:cNvSpPr>
              <a:spLocks/>
            </p:cNvSpPr>
            <p:nvPr/>
          </p:nvSpPr>
          <p:spPr bwMode="auto">
            <a:xfrm>
              <a:off x="6725934" y="4028865"/>
              <a:ext cx="29471" cy="25260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1" name="Freeform 44"/>
            <p:cNvSpPr>
              <a:spLocks/>
            </p:cNvSpPr>
            <p:nvPr/>
          </p:nvSpPr>
          <p:spPr bwMode="auto">
            <a:xfrm>
              <a:off x="6675415" y="4079385"/>
              <a:ext cx="50520" cy="58940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2" name="Freeform 45"/>
            <p:cNvSpPr>
              <a:spLocks/>
            </p:cNvSpPr>
            <p:nvPr/>
          </p:nvSpPr>
          <p:spPr bwMode="auto">
            <a:xfrm>
              <a:off x="7020638" y="4327777"/>
              <a:ext cx="532569" cy="244183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3" name="Freeform 46"/>
            <p:cNvSpPr>
              <a:spLocks/>
            </p:cNvSpPr>
            <p:nvPr/>
          </p:nvSpPr>
          <p:spPr bwMode="auto">
            <a:xfrm>
              <a:off x="7462691" y="4433027"/>
              <a:ext cx="79991" cy="29471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4" name="Freeform 47"/>
            <p:cNvSpPr>
              <a:spLocks/>
            </p:cNvSpPr>
            <p:nvPr/>
          </p:nvSpPr>
          <p:spPr bwMode="auto">
            <a:xfrm>
              <a:off x="7601621" y="4454078"/>
              <a:ext cx="54731" cy="29471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5" name="Freeform 48"/>
            <p:cNvSpPr>
              <a:spLocks/>
            </p:cNvSpPr>
            <p:nvPr/>
          </p:nvSpPr>
          <p:spPr bwMode="auto">
            <a:xfrm>
              <a:off x="7921585" y="4807720"/>
              <a:ext cx="88411" cy="54731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6" name="Freeform 49"/>
            <p:cNvSpPr>
              <a:spLocks/>
            </p:cNvSpPr>
            <p:nvPr/>
          </p:nvSpPr>
          <p:spPr bwMode="auto">
            <a:xfrm>
              <a:off x="8191027" y="4727730"/>
              <a:ext cx="33680" cy="29471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7" name="Freeform 50"/>
            <p:cNvSpPr>
              <a:spLocks/>
            </p:cNvSpPr>
            <p:nvPr/>
          </p:nvSpPr>
          <p:spPr bwMode="auto">
            <a:xfrm>
              <a:off x="8199447" y="4698259"/>
              <a:ext cx="31575" cy="29471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8" name="Freeform 51"/>
            <p:cNvSpPr>
              <a:spLocks/>
            </p:cNvSpPr>
            <p:nvPr/>
          </p:nvSpPr>
          <p:spPr bwMode="auto">
            <a:xfrm>
              <a:off x="7932109" y="4668790"/>
              <a:ext cx="33680" cy="29471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9" name="Freeform 52"/>
            <p:cNvSpPr>
              <a:spLocks/>
            </p:cNvSpPr>
            <p:nvPr/>
          </p:nvSpPr>
          <p:spPr bwMode="auto">
            <a:xfrm>
              <a:off x="7527948" y="4418293"/>
              <a:ext cx="18945" cy="18945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0" name="Freeform 53"/>
            <p:cNvSpPr>
              <a:spLocks/>
            </p:cNvSpPr>
            <p:nvPr/>
          </p:nvSpPr>
          <p:spPr bwMode="auto">
            <a:xfrm>
              <a:off x="6736459" y="4571960"/>
              <a:ext cx="1014619" cy="79569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1" name="Freeform 54"/>
            <p:cNvSpPr>
              <a:spLocks/>
            </p:cNvSpPr>
            <p:nvPr/>
          </p:nvSpPr>
          <p:spPr bwMode="auto">
            <a:xfrm>
              <a:off x="7618462" y="5430807"/>
              <a:ext cx="109461" cy="115776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2" name="Freeform 55"/>
            <p:cNvSpPr>
              <a:spLocks/>
            </p:cNvSpPr>
            <p:nvPr/>
          </p:nvSpPr>
          <p:spPr bwMode="auto">
            <a:xfrm>
              <a:off x="8205761" y="5426595"/>
              <a:ext cx="138931" cy="244183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3" name="Freeform 56"/>
            <p:cNvSpPr>
              <a:spLocks/>
            </p:cNvSpPr>
            <p:nvPr/>
          </p:nvSpPr>
          <p:spPr bwMode="auto">
            <a:xfrm>
              <a:off x="8205762" y="5207675"/>
              <a:ext cx="193663" cy="254707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4" name="Freeform 57"/>
            <p:cNvSpPr>
              <a:spLocks/>
            </p:cNvSpPr>
            <p:nvPr/>
          </p:nvSpPr>
          <p:spPr bwMode="auto">
            <a:xfrm>
              <a:off x="977131" y="2401687"/>
              <a:ext cx="2292364" cy="3574319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5" name="Freeform 58"/>
            <p:cNvSpPr>
              <a:spLocks/>
            </p:cNvSpPr>
            <p:nvPr/>
          </p:nvSpPr>
          <p:spPr bwMode="auto">
            <a:xfrm>
              <a:off x="2069635" y="5936012"/>
              <a:ext cx="157876" cy="134721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6" name="Freeform 59"/>
            <p:cNvSpPr>
              <a:spLocks/>
            </p:cNvSpPr>
            <p:nvPr/>
          </p:nvSpPr>
          <p:spPr bwMode="auto">
            <a:xfrm>
              <a:off x="2143313" y="6070733"/>
              <a:ext cx="35785" cy="14735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7" name="Freeform 60"/>
            <p:cNvSpPr>
              <a:spLocks/>
            </p:cNvSpPr>
            <p:nvPr/>
          </p:nvSpPr>
          <p:spPr bwMode="auto">
            <a:xfrm>
              <a:off x="2088581" y="6074941"/>
              <a:ext cx="39995" cy="21051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8" name="Freeform 61"/>
            <p:cNvSpPr>
              <a:spLocks/>
            </p:cNvSpPr>
            <p:nvPr/>
          </p:nvSpPr>
          <p:spPr bwMode="auto">
            <a:xfrm>
              <a:off x="1989646" y="5950746"/>
              <a:ext cx="58940" cy="75781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9" name="Freeform 62"/>
            <p:cNvSpPr>
              <a:spLocks/>
            </p:cNvSpPr>
            <p:nvPr/>
          </p:nvSpPr>
          <p:spPr bwMode="auto">
            <a:xfrm>
              <a:off x="2054900" y="5971796"/>
              <a:ext cx="33680" cy="39995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0" name="Freeform 63"/>
            <p:cNvSpPr>
              <a:spLocks/>
            </p:cNvSpPr>
            <p:nvPr/>
          </p:nvSpPr>
          <p:spPr bwMode="auto">
            <a:xfrm>
              <a:off x="2288557" y="3803627"/>
              <a:ext cx="237867" cy="86307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1" name="Freeform 64"/>
            <p:cNvSpPr>
              <a:spLocks/>
            </p:cNvSpPr>
            <p:nvPr/>
          </p:nvSpPr>
          <p:spPr bwMode="auto">
            <a:xfrm>
              <a:off x="2408543" y="3913090"/>
              <a:ext cx="37891" cy="14735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2" name="Freeform 65"/>
            <p:cNvSpPr>
              <a:spLocks/>
            </p:cNvSpPr>
            <p:nvPr/>
          </p:nvSpPr>
          <p:spPr bwMode="auto">
            <a:xfrm>
              <a:off x="2496955" y="3913088"/>
              <a:ext cx="44205" cy="10525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3" name="Freeform 66"/>
            <p:cNvSpPr>
              <a:spLocks/>
            </p:cNvSpPr>
            <p:nvPr/>
          </p:nvSpPr>
          <p:spPr bwMode="auto">
            <a:xfrm>
              <a:off x="2522215" y="3883619"/>
              <a:ext cx="105251" cy="39995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4" name="Freeform 67"/>
            <p:cNvSpPr>
              <a:spLocks/>
            </p:cNvSpPr>
            <p:nvPr/>
          </p:nvSpPr>
          <p:spPr bwMode="auto">
            <a:xfrm>
              <a:off x="2646411" y="3913088"/>
              <a:ext cx="50520" cy="21051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5" name="Freeform 68"/>
            <p:cNvSpPr>
              <a:spLocks/>
            </p:cNvSpPr>
            <p:nvPr/>
          </p:nvSpPr>
          <p:spPr bwMode="auto">
            <a:xfrm>
              <a:off x="2736925" y="3927824"/>
              <a:ext cx="4211" cy="10525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6" name="Freeform 69"/>
            <p:cNvSpPr>
              <a:spLocks/>
            </p:cNvSpPr>
            <p:nvPr/>
          </p:nvSpPr>
          <p:spPr bwMode="auto">
            <a:xfrm>
              <a:off x="2751662" y="3938348"/>
              <a:ext cx="14735" cy="10525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7" name="Freeform 70"/>
            <p:cNvSpPr>
              <a:spLocks/>
            </p:cNvSpPr>
            <p:nvPr/>
          </p:nvSpPr>
          <p:spPr bwMode="auto">
            <a:xfrm>
              <a:off x="2762185" y="3978344"/>
              <a:ext cx="4211" cy="10525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8" name="Freeform 71"/>
            <p:cNvSpPr>
              <a:spLocks/>
            </p:cNvSpPr>
            <p:nvPr/>
          </p:nvSpPr>
          <p:spPr bwMode="auto">
            <a:xfrm>
              <a:off x="2751662" y="4024655"/>
              <a:ext cx="10525" cy="8420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9" name="Freeform 72"/>
            <p:cNvSpPr>
              <a:spLocks/>
            </p:cNvSpPr>
            <p:nvPr/>
          </p:nvSpPr>
          <p:spPr bwMode="auto">
            <a:xfrm>
              <a:off x="2751662" y="4014129"/>
              <a:ext cx="10525" cy="42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0" name="Freeform 73"/>
            <p:cNvSpPr>
              <a:spLocks/>
            </p:cNvSpPr>
            <p:nvPr/>
          </p:nvSpPr>
          <p:spPr bwMode="auto">
            <a:xfrm>
              <a:off x="2730613" y="4047809"/>
              <a:ext cx="14735" cy="16840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1" name="Freeform 74"/>
            <p:cNvSpPr>
              <a:spLocks/>
            </p:cNvSpPr>
            <p:nvPr/>
          </p:nvSpPr>
          <p:spPr bwMode="auto">
            <a:xfrm>
              <a:off x="2785342" y="4024655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2" name="Freeform 75"/>
            <p:cNvSpPr>
              <a:spLocks/>
            </p:cNvSpPr>
            <p:nvPr/>
          </p:nvSpPr>
          <p:spPr bwMode="auto">
            <a:xfrm>
              <a:off x="2442225" y="3774158"/>
              <a:ext cx="14735" cy="10525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3" name="Freeform 76"/>
            <p:cNvSpPr>
              <a:spLocks/>
            </p:cNvSpPr>
            <p:nvPr/>
          </p:nvSpPr>
          <p:spPr bwMode="auto">
            <a:xfrm>
              <a:off x="2442225" y="3788892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4" name="Freeform 77"/>
            <p:cNvSpPr>
              <a:spLocks/>
            </p:cNvSpPr>
            <p:nvPr/>
          </p:nvSpPr>
          <p:spPr bwMode="auto">
            <a:xfrm>
              <a:off x="2755873" y="3603651"/>
              <a:ext cx="14735" cy="14735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5" name="Freeform 78"/>
            <p:cNvSpPr>
              <a:spLocks/>
            </p:cNvSpPr>
            <p:nvPr/>
          </p:nvSpPr>
          <p:spPr bwMode="auto">
            <a:xfrm>
              <a:off x="2865332" y="3170018"/>
              <a:ext cx="54731" cy="18945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6" name="Freeform 79"/>
            <p:cNvSpPr>
              <a:spLocks/>
            </p:cNvSpPr>
            <p:nvPr/>
          </p:nvSpPr>
          <p:spPr bwMode="auto">
            <a:xfrm>
              <a:off x="2905327" y="3245798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7" name="Freeform 80"/>
            <p:cNvSpPr>
              <a:spLocks/>
            </p:cNvSpPr>
            <p:nvPr/>
          </p:nvSpPr>
          <p:spPr bwMode="auto">
            <a:xfrm>
              <a:off x="2955849" y="3115287"/>
              <a:ext cx="134721" cy="138931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8" name="Freeform 81"/>
            <p:cNvSpPr>
              <a:spLocks/>
            </p:cNvSpPr>
            <p:nvPr/>
          </p:nvSpPr>
          <p:spPr bwMode="auto">
            <a:xfrm>
              <a:off x="2635886" y="2780590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9" name="Freeform 82"/>
            <p:cNvSpPr>
              <a:spLocks/>
            </p:cNvSpPr>
            <p:nvPr/>
          </p:nvSpPr>
          <p:spPr bwMode="auto">
            <a:xfrm>
              <a:off x="2572733" y="2759540"/>
              <a:ext cx="54731" cy="39995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0" name="Freeform 83"/>
            <p:cNvSpPr>
              <a:spLocks/>
            </p:cNvSpPr>
            <p:nvPr/>
          </p:nvSpPr>
          <p:spPr bwMode="auto">
            <a:xfrm>
              <a:off x="2522214" y="2660604"/>
              <a:ext cx="128407" cy="105251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1" name="Freeform 84"/>
            <p:cNvSpPr>
              <a:spLocks/>
            </p:cNvSpPr>
            <p:nvPr/>
          </p:nvSpPr>
          <p:spPr bwMode="auto">
            <a:xfrm>
              <a:off x="2686406" y="2744803"/>
              <a:ext cx="25260" cy="21051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2" name="Freeform 85"/>
            <p:cNvSpPr>
              <a:spLocks/>
            </p:cNvSpPr>
            <p:nvPr/>
          </p:nvSpPr>
          <p:spPr bwMode="auto">
            <a:xfrm>
              <a:off x="2707457" y="2740594"/>
              <a:ext cx="18945" cy="10525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3" name="Freeform 86"/>
            <p:cNvSpPr>
              <a:spLocks/>
            </p:cNvSpPr>
            <p:nvPr/>
          </p:nvSpPr>
          <p:spPr bwMode="auto">
            <a:xfrm>
              <a:off x="2776922" y="2570087"/>
              <a:ext cx="29471" cy="25260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4" name="Freeform 87"/>
            <p:cNvSpPr>
              <a:spLocks/>
            </p:cNvSpPr>
            <p:nvPr/>
          </p:nvSpPr>
          <p:spPr bwMode="auto">
            <a:xfrm>
              <a:off x="2696931" y="2490096"/>
              <a:ext cx="33680" cy="21051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5" name="Freeform 88"/>
            <p:cNvSpPr>
              <a:spLocks/>
            </p:cNvSpPr>
            <p:nvPr/>
          </p:nvSpPr>
          <p:spPr bwMode="auto">
            <a:xfrm>
              <a:off x="2915853" y="2799533"/>
              <a:ext cx="29471" cy="21051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6" name="Freeform 89"/>
            <p:cNvSpPr>
              <a:spLocks/>
            </p:cNvSpPr>
            <p:nvPr/>
          </p:nvSpPr>
          <p:spPr bwMode="auto">
            <a:xfrm>
              <a:off x="2566420" y="2296435"/>
              <a:ext cx="473629" cy="513624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7" name="Freeform 90"/>
            <p:cNvSpPr>
              <a:spLocks/>
            </p:cNvSpPr>
            <p:nvPr/>
          </p:nvSpPr>
          <p:spPr bwMode="auto">
            <a:xfrm>
              <a:off x="2745345" y="2296435"/>
              <a:ext cx="86307" cy="65256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8" name="Freeform 91"/>
            <p:cNvSpPr>
              <a:spLocks/>
            </p:cNvSpPr>
            <p:nvPr/>
          </p:nvSpPr>
          <p:spPr bwMode="auto">
            <a:xfrm>
              <a:off x="2347499" y="2490096"/>
              <a:ext cx="79991" cy="65256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9" name="Freeform 92"/>
            <p:cNvSpPr>
              <a:spLocks/>
            </p:cNvSpPr>
            <p:nvPr/>
          </p:nvSpPr>
          <p:spPr bwMode="auto">
            <a:xfrm>
              <a:off x="1928599" y="2266965"/>
              <a:ext cx="210503" cy="174716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0" name="Freeform 93"/>
            <p:cNvSpPr>
              <a:spLocks/>
            </p:cNvSpPr>
            <p:nvPr/>
          </p:nvSpPr>
          <p:spPr bwMode="auto">
            <a:xfrm>
              <a:off x="2033850" y="2325906"/>
              <a:ext cx="309439" cy="225237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1" name="Freeform 94"/>
            <p:cNvSpPr>
              <a:spLocks/>
            </p:cNvSpPr>
            <p:nvPr/>
          </p:nvSpPr>
          <p:spPr bwMode="auto">
            <a:xfrm>
              <a:off x="2282242" y="2300645"/>
              <a:ext cx="61047" cy="50520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2" name="Freeform 95"/>
            <p:cNvSpPr>
              <a:spLocks/>
            </p:cNvSpPr>
            <p:nvPr/>
          </p:nvSpPr>
          <p:spPr bwMode="auto">
            <a:xfrm>
              <a:off x="1720203" y="2504831"/>
              <a:ext cx="14735" cy="16840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3" name="Freeform 96"/>
            <p:cNvSpPr>
              <a:spLocks/>
            </p:cNvSpPr>
            <p:nvPr/>
          </p:nvSpPr>
          <p:spPr bwMode="auto">
            <a:xfrm>
              <a:off x="2467484" y="2285911"/>
              <a:ext cx="119987" cy="115776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4" name="Freeform 97"/>
            <p:cNvSpPr>
              <a:spLocks/>
            </p:cNvSpPr>
            <p:nvPr/>
          </p:nvSpPr>
          <p:spPr bwMode="auto">
            <a:xfrm>
              <a:off x="2347499" y="2290121"/>
              <a:ext cx="115776" cy="141036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5" name="Freeform 98"/>
            <p:cNvSpPr>
              <a:spLocks/>
            </p:cNvSpPr>
            <p:nvPr/>
          </p:nvSpPr>
          <p:spPr bwMode="auto">
            <a:xfrm>
              <a:off x="2347497" y="2216445"/>
              <a:ext cx="21051" cy="18945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6" name="Freeform 99"/>
            <p:cNvSpPr>
              <a:spLocks/>
            </p:cNvSpPr>
            <p:nvPr/>
          </p:nvSpPr>
          <p:spPr bwMode="auto">
            <a:xfrm>
              <a:off x="5890243" y="2165926"/>
              <a:ext cx="33680" cy="14735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7" name="Freeform 100"/>
            <p:cNvSpPr>
              <a:spLocks/>
            </p:cNvSpPr>
            <p:nvPr/>
          </p:nvSpPr>
          <p:spPr bwMode="auto">
            <a:xfrm>
              <a:off x="5879718" y="2125930"/>
              <a:ext cx="29471" cy="14735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8" name="Freeform 101"/>
            <p:cNvSpPr>
              <a:spLocks/>
            </p:cNvSpPr>
            <p:nvPr/>
          </p:nvSpPr>
          <p:spPr bwMode="auto">
            <a:xfrm>
              <a:off x="5081917" y="2511146"/>
              <a:ext cx="35785" cy="29471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9" name="Freeform 102"/>
            <p:cNvSpPr>
              <a:spLocks/>
            </p:cNvSpPr>
            <p:nvPr/>
          </p:nvSpPr>
          <p:spPr bwMode="auto">
            <a:xfrm>
              <a:off x="5267157" y="2460627"/>
              <a:ext cx="33680" cy="39995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0" name="Freeform 103"/>
            <p:cNvSpPr>
              <a:spLocks/>
            </p:cNvSpPr>
            <p:nvPr/>
          </p:nvSpPr>
          <p:spPr bwMode="auto">
            <a:xfrm>
              <a:off x="5471345" y="2321695"/>
              <a:ext cx="29471" cy="29471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1" name="Freeform 104"/>
            <p:cNvSpPr>
              <a:spLocks/>
            </p:cNvSpPr>
            <p:nvPr/>
          </p:nvSpPr>
          <p:spPr bwMode="auto">
            <a:xfrm>
              <a:off x="5540810" y="2330115"/>
              <a:ext cx="14735" cy="21051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2" name="Freeform 105"/>
            <p:cNvSpPr>
              <a:spLocks/>
            </p:cNvSpPr>
            <p:nvPr/>
          </p:nvSpPr>
          <p:spPr bwMode="auto">
            <a:xfrm>
              <a:off x="5599749" y="2346955"/>
              <a:ext cx="21051" cy="8420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3" name="Freeform 106"/>
            <p:cNvSpPr>
              <a:spLocks/>
            </p:cNvSpPr>
            <p:nvPr/>
          </p:nvSpPr>
          <p:spPr bwMode="auto">
            <a:xfrm>
              <a:off x="5620801" y="2325906"/>
              <a:ext cx="18945" cy="14735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4" name="Freeform 107"/>
            <p:cNvSpPr>
              <a:spLocks/>
            </p:cNvSpPr>
            <p:nvPr/>
          </p:nvSpPr>
          <p:spPr bwMode="auto">
            <a:xfrm>
              <a:off x="6197575" y="2266965"/>
              <a:ext cx="29471" cy="18945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5" name="Freeform 108"/>
            <p:cNvSpPr>
              <a:spLocks/>
            </p:cNvSpPr>
            <p:nvPr/>
          </p:nvSpPr>
          <p:spPr bwMode="auto">
            <a:xfrm>
              <a:off x="6704885" y="2311172"/>
              <a:ext cx="71571" cy="35785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6" name="Freeform 109"/>
            <p:cNvSpPr>
              <a:spLocks/>
            </p:cNvSpPr>
            <p:nvPr/>
          </p:nvSpPr>
          <p:spPr bwMode="auto">
            <a:xfrm>
              <a:off x="6696465" y="2290121"/>
              <a:ext cx="18945" cy="25260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7" name="Freeform 110"/>
            <p:cNvSpPr>
              <a:spLocks/>
            </p:cNvSpPr>
            <p:nvPr/>
          </p:nvSpPr>
          <p:spPr bwMode="auto">
            <a:xfrm>
              <a:off x="6620684" y="2186976"/>
              <a:ext cx="159981" cy="84201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8" name="Freeform 111"/>
            <p:cNvSpPr>
              <a:spLocks/>
            </p:cNvSpPr>
            <p:nvPr/>
          </p:nvSpPr>
          <p:spPr bwMode="auto">
            <a:xfrm>
              <a:off x="6791191" y="2226970"/>
              <a:ext cx="88411" cy="44205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9" name="Freeform 112"/>
            <p:cNvSpPr>
              <a:spLocks/>
            </p:cNvSpPr>
            <p:nvPr/>
          </p:nvSpPr>
          <p:spPr bwMode="auto">
            <a:xfrm>
              <a:off x="6616474" y="2296437"/>
              <a:ext cx="25260" cy="18945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0" name="Freeform 113"/>
            <p:cNvSpPr>
              <a:spLocks/>
            </p:cNvSpPr>
            <p:nvPr/>
          </p:nvSpPr>
          <p:spPr bwMode="auto">
            <a:xfrm>
              <a:off x="7264821" y="2490096"/>
              <a:ext cx="18945" cy="21051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1" name="Freeform 114"/>
            <p:cNvSpPr>
              <a:spLocks/>
            </p:cNvSpPr>
            <p:nvPr/>
          </p:nvSpPr>
          <p:spPr bwMode="auto">
            <a:xfrm>
              <a:off x="7443746" y="2431158"/>
              <a:ext cx="58940" cy="14735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2" name="Freeform 115"/>
            <p:cNvSpPr>
              <a:spLocks/>
            </p:cNvSpPr>
            <p:nvPr/>
          </p:nvSpPr>
          <p:spPr bwMode="auto">
            <a:xfrm>
              <a:off x="5136647" y="2321696"/>
              <a:ext cx="115776" cy="138931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3" name="Freeform 116"/>
            <p:cNvSpPr>
              <a:spLocks/>
            </p:cNvSpPr>
            <p:nvPr/>
          </p:nvSpPr>
          <p:spPr bwMode="auto">
            <a:xfrm>
              <a:off x="5151381" y="2426947"/>
              <a:ext cx="21051" cy="14735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4" name="Freeform 117"/>
            <p:cNvSpPr>
              <a:spLocks/>
            </p:cNvSpPr>
            <p:nvPr/>
          </p:nvSpPr>
          <p:spPr bwMode="auto">
            <a:xfrm>
              <a:off x="5161905" y="2125929"/>
              <a:ext cx="269443" cy="19997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5" name="Freeform 118"/>
            <p:cNvSpPr>
              <a:spLocks/>
            </p:cNvSpPr>
            <p:nvPr/>
          </p:nvSpPr>
          <p:spPr bwMode="auto">
            <a:xfrm>
              <a:off x="4593551" y="2441681"/>
              <a:ext cx="29471" cy="23155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6" name="Freeform 119"/>
            <p:cNvSpPr>
              <a:spLocks/>
            </p:cNvSpPr>
            <p:nvPr/>
          </p:nvSpPr>
          <p:spPr bwMode="auto">
            <a:xfrm>
              <a:off x="4498827" y="2504833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7" name="Freeform 120"/>
            <p:cNvSpPr>
              <a:spLocks/>
            </p:cNvSpPr>
            <p:nvPr/>
          </p:nvSpPr>
          <p:spPr bwMode="auto">
            <a:xfrm>
              <a:off x="4804054" y="3529975"/>
              <a:ext cx="44205" cy="25260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8" name="Freeform 121"/>
            <p:cNvSpPr>
              <a:spLocks/>
            </p:cNvSpPr>
            <p:nvPr/>
          </p:nvSpPr>
          <p:spPr bwMode="auto">
            <a:xfrm>
              <a:off x="1600217" y="3140547"/>
              <a:ext cx="90516" cy="65256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9" name="Freeform 122"/>
            <p:cNvSpPr>
              <a:spLocks/>
            </p:cNvSpPr>
            <p:nvPr/>
          </p:nvSpPr>
          <p:spPr bwMode="auto">
            <a:xfrm>
              <a:off x="1560221" y="2980565"/>
              <a:ext cx="39995" cy="39995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0" name="Freeform 123"/>
            <p:cNvSpPr>
              <a:spLocks/>
            </p:cNvSpPr>
            <p:nvPr/>
          </p:nvSpPr>
          <p:spPr bwMode="auto">
            <a:xfrm>
              <a:off x="1551802" y="3035296"/>
              <a:ext cx="29471" cy="54731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1" name="Freeform 124"/>
            <p:cNvSpPr>
              <a:spLocks/>
            </p:cNvSpPr>
            <p:nvPr/>
          </p:nvSpPr>
          <p:spPr bwMode="auto">
            <a:xfrm>
              <a:off x="1526542" y="2925835"/>
              <a:ext cx="25260" cy="58940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2" name="Freeform 125"/>
            <p:cNvSpPr>
              <a:spLocks/>
            </p:cNvSpPr>
            <p:nvPr/>
          </p:nvSpPr>
          <p:spPr bwMode="auto">
            <a:xfrm>
              <a:off x="1556013" y="2930046"/>
              <a:ext cx="18945" cy="29471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3" name="Freeform 126"/>
            <p:cNvSpPr>
              <a:spLocks/>
            </p:cNvSpPr>
            <p:nvPr/>
          </p:nvSpPr>
          <p:spPr bwMode="auto">
            <a:xfrm>
              <a:off x="1566538" y="2951096"/>
              <a:ext cx="14735" cy="23155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4" name="Freeform 127"/>
            <p:cNvSpPr>
              <a:spLocks/>
            </p:cNvSpPr>
            <p:nvPr/>
          </p:nvSpPr>
          <p:spPr bwMode="auto">
            <a:xfrm>
              <a:off x="1158163" y="2930045"/>
              <a:ext cx="54731" cy="50520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5" name="Freeform 128"/>
            <p:cNvSpPr>
              <a:spLocks/>
            </p:cNvSpPr>
            <p:nvPr/>
          </p:nvSpPr>
          <p:spPr bwMode="auto">
            <a:xfrm>
              <a:off x="1206579" y="2919520"/>
              <a:ext cx="25260" cy="10525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6" name="Freeform 129"/>
            <p:cNvSpPr>
              <a:spLocks/>
            </p:cNvSpPr>
            <p:nvPr/>
          </p:nvSpPr>
          <p:spPr bwMode="auto">
            <a:xfrm>
              <a:off x="932926" y="3020562"/>
              <a:ext cx="29471" cy="14735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7" name="Freeform 130"/>
            <p:cNvSpPr>
              <a:spLocks/>
            </p:cNvSpPr>
            <p:nvPr/>
          </p:nvSpPr>
          <p:spPr bwMode="auto">
            <a:xfrm>
              <a:off x="873986" y="3050031"/>
              <a:ext cx="18945" cy="21051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8" name="Freeform 131"/>
            <p:cNvSpPr>
              <a:spLocks/>
            </p:cNvSpPr>
            <p:nvPr/>
          </p:nvSpPr>
          <p:spPr bwMode="auto">
            <a:xfrm>
              <a:off x="833990" y="3064765"/>
              <a:ext cx="29471" cy="21051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9" name="Freeform 132"/>
            <p:cNvSpPr>
              <a:spLocks/>
            </p:cNvSpPr>
            <p:nvPr/>
          </p:nvSpPr>
          <p:spPr bwMode="auto">
            <a:xfrm>
              <a:off x="953976" y="2850055"/>
              <a:ext cx="33680" cy="25260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0" name="Freeform 133"/>
            <p:cNvSpPr>
              <a:spLocks/>
            </p:cNvSpPr>
            <p:nvPr/>
          </p:nvSpPr>
          <p:spPr bwMode="auto">
            <a:xfrm>
              <a:off x="2526425" y="3071082"/>
              <a:ext cx="39995" cy="18945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1" name="Freeform 134"/>
            <p:cNvSpPr>
              <a:spLocks/>
            </p:cNvSpPr>
            <p:nvPr/>
          </p:nvSpPr>
          <p:spPr bwMode="auto">
            <a:xfrm>
              <a:off x="4370420" y="2995301"/>
              <a:ext cx="39995" cy="29471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2" name="Freeform 135"/>
            <p:cNvSpPr>
              <a:spLocks/>
            </p:cNvSpPr>
            <p:nvPr/>
          </p:nvSpPr>
          <p:spPr bwMode="auto">
            <a:xfrm>
              <a:off x="4519877" y="2934257"/>
              <a:ext cx="25260" cy="35785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3" name="Freeform 136"/>
            <p:cNvSpPr>
              <a:spLocks/>
            </p:cNvSpPr>
            <p:nvPr/>
          </p:nvSpPr>
          <p:spPr bwMode="auto">
            <a:xfrm>
              <a:off x="4589342" y="2915312"/>
              <a:ext cx="25260" cy="18945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4" name="Freeform 137"/>
            <p:cNvSpPr>
              <a:spLocks/>
            </p:cNvSpPr>
            <p:nvPr/>
          </p:nvSpPr>
          <p:spPr bwMode="auto">
            <a:xfrm>
              <a:off x="4593553" y="2900576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5" name="Freeform 138"/>
            <p:cNvSpPr>
              <a:spLocks/>
            </p:cNvSpPr>
            <p:nvPr/>
          </p:nvSpPr>
          <p:spPr bwMode="auto">
            <a:xfrm>
              <a:off x="5361885" y="4822457"/>
              <a:ext cx="18945" cy="25260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6" name="Freeform 139"/>
            <p:cNvSpPr>
              <a:spLocks/>
            </p:cNvSpPr>
            <p:nvPr/>
          </p:nvSpPr>
          <p:spPr bwMode="auto">
            <a:xfrm>
              <a:off x="7736344" y="4538279"/>
              <a:ext cx="35785" cy="14735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7" name="Freeform 140"/>
            <p:cNvSpPr>
              <a:spLocks/>
            </p:cNvSpPr>
            <p:nvPr/>
          </p:nvSpPr>
          <p:spPr bwMode="auto">
            <a:xfrm>
              <a:off x="7801597" y="4563539"/>
              <a:ext cx="21051" cy="8420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8" name="Freeform 141"/>
            <p:cNvSpPr>
              <a:spLocks/>
            </p:cNvSpPr>
            <p:nvPr/>
          </p:nvSpPr>
          <p:spPr bwMode="auto">
            <a:xfrm>
              <a:off x="7687929" y="4494074"/>
              <a:ext cx="48415" cy="29471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9" name="Freeform 142"/>
            <p:cNvSpPr>
              <a:spLocks/>
            </p:cNvSpPr>
            <p:nvPr/>
          </p:nvSpPr>
          <p:spPr bwMode="auto">
            <a:xfrm>
              <a:off x="4429360" y="3523660"/>
              <a:ext cx="10525" cy="10525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0" name="Freeform 143"/>
            <p:cNvSpPr>
              <a:spLocks/>
            </p:cNvSpPr>
            <p:nvPr/>
          </p:nvSpPr>
          <p:spPr bwMode="auto">
            <a:xfrm>
              <a:off x="3583145" y="3999395"/>
              <a:ext cx="18945" cy="8420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1" name="Freeform 144"/>
            <p:cNvSpPr>
              <a:spLocks/>
            </p:cNvSpPr>
            <p:nvPr/>
          </p:nvSpPr>
          <p:spPr bwMode="auto">
            <a:xfrm>
              <a:off x="4269379" y="4254102"/>
              <a:ext cx="21051" cy="8420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2" name="Freeform 145"/>
            <p:cNvSpPr>
              <a:spLocks/>
            </p:cNvSpPr>
            <p:nvPr/>
          </p:nvSpPr>
          <p:spPr bwMode="auto">
            <a:xfrm>
              <a:off x="4235699" y="4313041"/>
              <a:ext cx="10525" cy="42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3" name="Freeform 146"/>
            <p:cNvSpPr>
              <a:spLocks/>
            </p:cNvSpPr>
            <p:nvPr/>
          </p:nvSpPr>
          <p:spPr bwMode="auto">
            <a:xfrm>
              <a:off x="5336623" y="4414083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4" name="Freeform 147"/>
            <p:cNvSpPr>
              <a:spLocks/>
            </p:cNvSpPr>
            <p:nvPr/>
          </p:nvSpPr>
          <p:spPr bwMode="auto">
            <a:xfrm>
              <a:off x="5191376" y="3738372"/>
              <a:ext cx="10525" cy="10525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5" name="Freeform 148"/>
            <p:cNvSpPr>
              <a:spLocks/>
            </p:cNvSpPr>
            <p:nvPr/>
          </p:nvSpPr>
          <p:spPr bwMode="auto">
            <a:xfrm>
              <a:off x="5062971" y="4597221"/>
              <a:ext cx="25260" cy="14735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6" name="Freeform 149"/>
            <p:cNvSpPr>
              <a:spLocks/>
            </p:cNvSpPr>
            <p:nvPr/>
          </p:nvSpPr>
          <p:spPr bwMode="auto">
            <a:xfrm>
              <a:off x="2755871" y="4083595"/>
              <a:ext cx="21051" cy="25260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7" name="Freeform 150"/>
            <p:cNvSpPr>
              <a:spLocks/>
            </p:cNvSpPr>
            <p:nvPr/>
          </p:nvSpPr>
          <p:spPr bwMode="auto">
            <a:xfrm>
              <a:off x="7090104" y="3315265"/>
              <a:ext cx="18945" cy="18945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8" name="Freeform 151"/>
            <p:cNvSpPr>
              <a:spLocks/>
            </p:cNvSpPr>
            <p:nvPr/>
          </p:nvSpPr>
          <p:spPr bwMode="auto">
            <a:xfrm>
              <a:off x="7109048" y="3290003"/>
              <a:ext cx="39995" cy="29471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9" name="Freeform 152"/>
            <p:cNvSpPr>
              <a:spLocks/>
            </p:cNvSpPr>
            <p:nvPr/>
          </p:nvSpPr>
          <p:spPr bwMode="auto">
            <a:xfrm>
              <a:off x="7153253" y="3264745"/>
              <a:ext cx="21051" cy="18945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0" name="Freeform 153"/>
            <p:cNvSpPr>
              <a:spLocks/>
            </p:cNvSpPr>
            <p:nvPr/>
          </p:nvSpPr>
          <p:spPr bwMode="auto">
            <a:xfrm>
              <a:off x="7184830" y="3245799"/>
              <a:ext cx="14735" cy="14735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1" name="Freeform 154"/>
            <p:cNvSpPr>
              <a:spLocks/>
            </p:cNvSpPr>
            <p:nvPr/>
          </p:nvSpPr>
          <p:spPr bwMode="auto">
            <a:xfrm>
              <a:off x="7233243" y="3148967"/>
              <a:ext cx="21051" cy="21051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2" name="Freeform 155"/>
            <p:cNvSpPr>
              <a:spLocks/>
            </p:cNvSpPr>
            <p:nvPr/>
          </p:nvSpPr>
          <p:spPr bwMode="auto">
            <a:xfrm>
              <a:off x="7224823" y="3199488"/>
              <a:ext cx="4211" cy="631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3" name="Freeform 156"/>
            <p:cNvSpPr>
              <a:spLocks/>
            </p:cNvSpPr>
            <p:nvPr/>
          </p:nvSpPr>
          <p:spPr bwMode="auto">
            <a:xfrm>
              <a:off x="6736459" y="3788892"/>
              <a:ext cx="8420" cy="42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4" name="Freeform 157"/>
            <p:cNvSpPr>
              <a:spLocks/>
            </p:cNvSpPr>
            <p:nvPr/>
          </p:nvSpPr>
          <p:spPr bwMode="auto">
            <a:xfrm>
              <a:off x="4444095" y="5350815"/>
              <a:ext cx="46311" cy="61047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sp>
        <p:nvSpPr>
          <p:cNvPr id="325" name="等腰三角形 324"/>
          <p:cNvSpPr/>
          <p:nvPr/>
        </p:nvSpPr>
        <p:spPr>
          <a:xfrm flipV="1">
            <a:off x="2250018" y="2231597"/>
            <a:ext cx="262138" cy="267326"/>
          </a:xfrm>
          <a:prstGeom prst="triangl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38" tIns="38519" rIns="77038" bIns="38519" rtlCol="0" anchor="ctr"/>
          <a:lstStyle/>
          <a:p>
            <a:pPr algn="ctr"/>
            <a:endParaRPr lang="zh-CN" altLang="en-US"/>
          </a:p>
        </p:txBody>
      </p:sp>
      <p:grpSp>
        <p:nvGrpSpPr>
          <p:cNvPr id="326" name="组合 325"/>
          <p:cNvGrpSpPr/>
          <p:nvPr/>
        </p:nvGrpSpPr>
        <p:grpSpPr>
          <a:xfrm>
            <a:off x="1182322" y="1001307"/>
            <a:ext cx="2396278" cy="975127"/>
            <a:chOff x="1792403" y="1328896"/>
            <a:chExt cx="2844129" cy="1157293"/>
          </a:xfrm>
        </p:grpSpPr>
        <p:sp>
          <p:nvSpPr>
            <p:cNvPr id="327" name="矩形标注 326"/>
            <p:cNvSpPr/>
            <p:nvPr/>
          </p:nvSpPr>
          <p:spPr>
            <a:xfrm>
              <a:off x="1792403" y="1331480"/>
              <a:ext cx="2834910" cy="1154709"/>
            </a:xfrm>
            <a:prstGeom prst="wedgeRectCallout">
              <a:avLst>
                <a:gd name="adj1" fmla="val -905"/>
                <a:gd name="adj2" fmla="val 68479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328" name="文本框 230"/>
            <p:cNvSpPr txBox="1"/>
            <p:nvPr/>
          </p:nvSpPr>
          <p:spPr>
            <a:xfrm>
              <a:off x="1798591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美国麻省理工学院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" name="文本框 231"/>
            <p:cNvSpPr txBox="1"/>
            <p:nvPr/>
          </p:nvSpPr>
          <p:spPr>
            <a:xfrm>
              <a:off x="1798591" y="1651678"/>
              <a:ext cx="28379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1987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Lorna J.Gibson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《Cellular Solids Structure and Properties》</a:t>
              </a:r>
            </a:p>
          </p:txBody>
        </p:sp>
      </p:grpSp>
      <p:sp>
        <p:nvSpPr>
          <p:cNvPr id="330" name="等腰三角形 329"/>
          <p:cNvSpPr/>
          <p:nvPr/>
        </p:nvSpPr>
        <p:spPr>
          <a:xfrm flipV="1">
            <a:off x="4086417" y="1881758"/>
            <a:ext cx="262138" cy="267326"/>
          </a:xfrm>
          <a:prstGeom prst="triangl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38" tIns="38519" rIns="77038" bIns="38519" rtlCol="0" anchor="ctr"/>
          <a:lstStyle/>
          <a:p>
            <a:pPr algn="ctr"/>
            <a:endParaRPr lang="zh-CN" altLang="en-US"/>
          </a:p>
        </p:txBody>
      </p:sp>
      <p:grpSp>
        <p:nvGrpSpPr>
          <p:cNvPr id="331" name="组合 330"/>
          <p:cNvGrpSpPr/>
          <p:nvPr/>
        </p:nvGrpSpPr>
        <p:grpSpPr>
          <a:xfrm>
            <a:off x="3054623" y="2396612"/>
            <a:ext cx="2396278" cy="1179630"/>
            <a:chOff x="1792403" y="1328896"/>
            <a:chExt cx="2844129" cy="1400000"/>
          </a:xfrm>
        </p:grpSpPr>
        <p:sp>
          <p:nvSpPr>
            <p:cNvPr id="332" name="矩形标注 331"/>
            <p:cNvSpPr/>
            <p:nvPr/>
          </p:nvSpPr>
          <p:spPr>
            <a:xfrm flipV="1">
              <a:off x="1792403" y="1331479"/>
              <a:ext cx="2834910" cy="1386343"/>
            </a:xfrm>
            <a:prstGeom prst="wedgeRectCallout">
              <a:avLst>
                <a:gd name="adj1" fmla="val -3277"/>
                <a:gd name="adj2" fmla="val 63046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333" name="文本框 235"/>
            <p:cNvSpPr txBox="1"/>
            <p:nvPr/>
          </p:nvSpPr>
          <p:spPr>
            <a:xfrm>
              <a:off x="1798591" y="1328896"/>
              <a:ext cx="1952650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英国</a:t>
              </a:r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剑桥大学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4" name="文本框 236"/>
            <p:cNvSpPr txBox="1"/>
            <p:nvPr/>
          </p:nvSpPr>
          <p:spPr>
            <a:xfrm>
              <a:off x="1798591" y="1651678"/>
              <a:ext cx="283794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2007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Han Zhao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、</a:t>
              </a:r>
              <a:r>
                <a:rPr lang="en-US" altLang="zh-CN" sz="1300" dirty="0" err="1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N.A.Fleck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《IUTAM Symposium on Mechanical Properties of Cellular Materials》</a:t>
              </a:r>
            </a:p>
          </p:txBody>
        </p:sp>
      </p:grpSp>
      <p:sp>
        <p:nvSpPr>
          <p:cNvPr id="335" name="等腰三角形 334"/>
          <p:cNvSpPr/>
          <p:nvPr/>
        </p:nvSpPr>
        <p:spPr>
          <a:xfrm flipV="1">
            <a:off x="6169887" y="2889723"/>
            <a:ext cx="262138" cy="267326"/>
          </a:xfrm>
          <a:prstGeom prst="triangl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38" tIns="38519" rIns="77038" bIns="38519" rtlCol="0" anchor="ctr"/>
          <a:lstStyle/>
          <a:p>
            <a:pPr algn="ctr"/>
            <a:endParaRPr lang="zh-CN" altLang="en-US"/>
          </a:p>
        </p:txBody>
      </p:sp>
      <p:grpSp>
        <p:nvGrpSpPr>
          <p:cNvPr id="336" name="组合 335"/>
          <p:cNvGrpSpPr/>
          <p:nvPr/>
        </p:nvGrpSpPr>
        <p:grpSpPr>
          <a:xfrm>
            <a:off x="5834203" y="1723198"/>
            <a:ext cx="2091400" cy="857926"/>
            <a:chOff x="1792403" y="1572006"/>
            <a:chExt cx="2844129" cy="1153400"/>
          </a:xfrm>
        </p:grpSpPr>
        <p:sp>
          <p:nvSpPr>
            <p:cNvPr id="337" name="矩形标注 336"/>
            <p:cNvSpPr/>
            <p:nvPr/>
          </p:nvSpPr>
          <p:spPr>
            <a:xfrm>
              <a:off x="1792403" y="1572006"/>
              <a:ext cx="2834910" cy="1145816"/>
            </a:xfrm>
            <a:prstGeom prst="wedgeRectCallout">
              <a:avLst>
                <a:gd name="adj1" fmla="val -25571"/>
                <a:gd name="adj2" fmla="val 74883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338" name="文本框 240"/>
            <p:cNvSpPr txBox="1"/>
            <p:nvPr/>
          </p:nvSpPr>
          <p:spPr>
            <a:xfrm>
              <a:off x="1798591" y="1647916"/>
              <a:ext cx="2828721" cy="4551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新加坡南洋理工大学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9" name="文本框 241"/>
            <p:cNvSpPr txBox="1"/>
            <p:nvPr/>
          </p:nvSpPr>
          <p:spPr>
            <a:xfrm>
              <a:off x="1798591" y="2062981"/>
              <a:ext cx="2837941" cy="662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2006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材料与结构的能量吸收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</a:p>
          </p:txBody>
        </p:sp>
      </p:grpSp>
      <p:grpSp>
        <p:nvGrpSpPr>
          <p:cNvPr id="340" name="组合 33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41" name="五边形 34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2" name="TextBox 34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211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50" decel="1000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450" decel="1000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9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2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5" grpId="0" animBg="1"/>
          <p:bldP spid="330" grpId="0" animBg="1"/>
          <p:bldP spid="33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50" decel="1000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450" decel="1000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9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5" grpId="0" animBg="1"/>
          <p:bldP spid="330" grpId="0" animBg="1"/>
          <p:bldP spid="335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620185" y="817540"/>
            <a:ext cx="4690459" cy="4014748"/>
            <a:chOff x="1243649" y="1306887"/>
            <a:chExt cx="6153580" cy="5266736"/>
          </a:xfrm>
          <a:solidFill>
            <a:srgbClr val="7F7F7F"/>
          </a:solidFill>
        </p:grpSpPr>
        <p:sp>
          <p:nvSpPr>
            <p:cNvPr id="46" name="任意多边形 45"/>
            <p:cNvSpPr>
              <a:spLocks/>
            </p:cNvSpPr>
            <p:nvPr/>
          </p:nvSpPr>
          <p:spPr bwMode="gray">
            <a:xfrm>
              <a:off x="3611263" y="4109462"/>
              <a:ext cx="1445846" cy="1188744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47" name="任意多边形 46"/>
            <p:cNvSpPr>
              <a:spLocks/>
            </p:cNvSpPr>
            <p:nvPr/>
          </p:nvSpPr>
          <p:spPr bwMode="gray">
            <a:xfrm>
              <a:off x="3608512" y="4113168"/>
              <a:ext cx="1255281" cy="1188744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invGray">
            <a:xfrm>
              <a:off x="4833464" y="6269641"/>
              <a:ext cx="338010" cy="303982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49" name="Freeform 7"/>
            <p:cNvSpPr>
              <a:spLocks/>
            </p:cNvSpPr>
            <p:nvPr/>
          </p:nvSpPr>
          <p:spPr bwMode="invGray">
            <a:xfrm>
              <a:off x="6048382" y="1306887"/>
              <a:ext cx="1348847" cy="1318392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0" name="Freeform 8"/>
            <p:cNvSpPr>
              <a:spLocks/>
            </p:cNvSpPr>
            <p:nvPr/>
          </p:nvSpPr>
          <p:spPr bwMode="invGray">
            <a:xfrm>
              <a:off x="6183905" y="2321297"/>
              <a:ext cx="1012431" cy="759953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gray">
            <a:xfrm>
              <a:off x="5970258" y="2743112"/>
              <a:ext cx="722254" cy="74629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2" name="Freeform 10"/>
            <p:cNvSpPr>
              <a:spLocks/>
            </p:cNvSpPr>
            <p:nvPr/>
          </p:nvSpPr>
          <p:spPr bwMode="gray">
            <a:xfrm>
              <a:off x="5420195" y="2912183"/>
              <a:ext cx="674426" cy="1016116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gray">
            <a:xfrm>
              <a:off x="5601956" y="3578210"/>
              <a:ext cx="830672" cy="548190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4" name="Freeform 18"/>
            <p:cNvSpPr>
              <a:spLocks/>
            </p:cNvSpPr>
            <p:nvPr/>
          </p:nvSpPr>
          <p:spPr bwMode="gray">
            <a:xfrm>
              <a:off x="5801255" y="5016146"/>
              <a:ext cx="522957" cy="698475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gray">
            <a:xfrm>
              <a:off x="5495133" y="4771935"/>
              <a:ext cx="585138" cy="80777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6" name="Freeform 29"/>
            <p:cNvSpPr>
              <a:spLocks/>
            </p:cNvSpPr>
            <p:nvPr/>
          </p:nvSpPr>
          <p:spPr bwMode="gray">
            <a:xfrm>
              <a:off x="5601956" y="4107616"/>
              <a:ext cx="583544" cy="729213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7" name="Freeform 28"/>
            <p:cNvSpPr>
              <a:spLocks/>
            </p:cNvSpPr>
            <p:nvPr/>
          </p:nvSpPr>
          <p:spPr bwMode="gray">
            <a:xfrm>
              <a:off x="4852596" y="4321086"/>
              <a:ext cx="935901" cy="60454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8" name="Freeform 27"/>
            <p:cNvSpPr>
              <a:spLocks/>
            </p:cNvSpPr>
            <p:nvPr/>
          </p:nvSpPr>
          <p:spPr bwMode="gray">
            <a:xfrm>
              <a:off x="4911588" y="4771935"/>
              <a:ext cx="676017" cy="792402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9" name="Freeform 19"/>
            <p:cNvSpPr>
              <a:spLocks/>
            </p:cNvSpPr>
            <p:nvPr/>
          </p:nvSpPr>
          <p:spPr bwMode="gray">
            <a:xfrm>
              <a:off x="5004061" y="5455039"/>
              <a:ext cx="967790" cy="72750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0" name="Freeform 20"/>
            <p:cNvSpPr>
              <a:spLocks/>
            </p:cNvSpPr>
            <p:nvPr/>
          </p:nvSpPr>
          <p:spPr bwMode="gray">
            <a:xfrm>
              <a:off x="4359932" y="5318416"/>
              <a:ext cx="953441" cy="72750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1" name="Freeform 30"/>
            <p:cNvSpPr>
              <a:spLocks/>
            </p:cNvSpPr>
            <p:nvPr/>
          </p:nvSpPr>
          <p:spPr bwMode="gray">
            <a:xfrm>
              <a:off x="5082188" y="3880482"/>
              <a:ext cx="722255" cy="681397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2" name="Freeform 31"/>
            <p:cNvSpPr>
              <a:spLocks/>
            </p:cNvSpPr>
            <p:nvPr/>
          </p:nvSpPr>
          <p:spPr bwMode="invGray">
            <a:xfrm>
              <a:off x="5070914" y="3261692"/>
              <a:ext cx="477043" cy="865912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3" name="Freeform 35"/>
            <p:cNvSpPr>
              <a:spLocks/>
            </p:cNvSpPr>
            <p:nvPr/>
          </p:nvSpPr>
          <p:spPr bwMode="invGray">
            <a:xfrm>
              <a:off x="3763633" y="1368366"/>
              <a:ext cx="2727987" cy="2348171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4" name="Freeform 32"/>
            <p:cNvSpPr>
              <a:spLocks/>
            </p:cNvSpPr>
            <p:nvPr/>
          </p:nvSpPr>
          <p:spPr bwMode="gray">
            <a:xfrm>
              <a:off x="4560824" y="3410851"/>
              <a:ext cx="615432" cy="1151031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5" name="Freeform 33"/>
            <p:cNvSpPr>
              <a:spLocks/>
            </p:cNvSpPr>
            <p:nvPr/>
          </p:nvSpPr>
          <p:spPr bwMode="invGray">
            <a:xfrm>
              <a:off x="4451051" y="3426220"/>
              <a:ext cx="336414" cy="592594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6" name="Freeform 34"/>
            <p:cNvSpPr>
              <a:spLocks/>
            </p:cNvSpPr>
            <p:nvPr/>
          </p:nvSpPr>
          <p:spPr bwMode="invGray">
            <a:xfrm>
              <a:off x="3242270" y="2837041"/>
              <a:ext cx="1642212" cy="1589924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7" name="Freeform 25"/>
            <p:cNvSpPr>
              <a:spLocks/>
            </p:cNvSpPr>
            <p:nvPr/>
          </p:nvSpPr>
          <p:spPr bwMode="invGray">
            <a:xfrm>
              <a:off x="2768740" y="3289598"/>
              <a:ext cx="1503502" cy="1168109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8" name="Freeform 21"/>
            <p:cNvSpPr>
              <a:spLocks/>
            </p:cNvSpPr>
            <p:nvPr/>
          </p:nvSpPr>
          <p:spPr bwMode="invGray">
            <a:xfrm>
              <a:off x="4269050" y="4910264"/>
              <a:ext cx="707906" cy="669441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9" name="Freeform 22"/>
            <p:cNvSpPr>
              <a:spLocks/>
            </p:cNvSpPr>
            <p:nvPr/>
          </p:nvSpPr>
          <p:spPr bwMode="invGray">
            <a:xfrm>
              <a:off x="3470267" y="4864152"/>
              <a:ext cx="1090557" cy="1166402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0" name="Freeform 23"/>
            <p:cNvSpPr>
              <a:spLocks/>
            </p:cNvSpPr>
            <p:nvPr/>
          </p:nvSpPr>
          <p:spPr bwMode="invGray">
            <a:xfrm>
              <a:off x="1434242" y="3515021"/>
              <a:ext cx="2318231" cy="1485753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invGray">
            <a:xfrm>
              <a:off x="1243649" y="1752611"/>
              <a:ext cx="2437809" cy="1953679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2" name="Freeform 15"/>
            <p:cNvSpPr>
              <a:spLocks/>
            </p:cNvSpPr>
            <p:nvPr/>
          </p:nvSpPr>
          <p:spPr bwMode="gray">
            <a:xfrm>
              <a:off x="5775183" y="4018695"/>
              <a:ext cx="689204" cy="606406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3" name="Freeform 17"/>
            <p:cNvSpPr>
              <a:spLocks/>
            </p:cNvSpPr>
            <p:nvPr/>
          </p:nvSpPr>
          <p:spPr bwMode="gray">
            <a:xfrm>
              <a:off x="6032438" y="4575543"/>
              <a:ext cx="459183" cy="561854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4" name="Freeform 37"/>
            <p:cNvSpPr>
              <a:spLocks/>
            </p:cNvSpPr>
            <p:nvPr/>
          </p:nvSpPr>
          <p:spPr bwMode="invGray">
            <a:xfrm>
              <a:off x="6324213" y="5349159"/>
              <a:ext cx="243939" cy="488419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5" name="Freeform 13"/>
            <p:cNvSpPr>
              <a:spLocks/>
            </p:cNvSpPr>
            <p:nvPr/>
          </p:nvSpPr>
          <p:spPr bwMode="gray">
            <a:xfrm>
              <a:off x="5755018" y="3304970"/>
              <a:ext cx="65370" cy="76850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6" name="Freeform 11"/>
            <p:cNvSpPr>
              <a:spLocks/>
            </p:cNvSpPr>
            <p:nvPr/>
          </p:nvSpPr>
          <p:spPr bwMode="gray">
            <a:xfrm>
              <a:off x="5616311" y="3170055"/>
              <a:ext cx="216836" cy="242502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7" name="Freeform 12"/>
            <p:cNvSpPr>
              <a:spLocks/>
            </p:cNvSpPr>
            <p:nvPr/>
          </p:nvSpPr>
          <p:spPr bwMode="gray">
            <a:xfrm>
              <a:off x="5755019" y="3289597"/>
              <a:ext cx="170600" cy="228839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8" name="Freeform 16"/>
            <p:cNvSpPr>
              <a:spLocks/>
            </p:cNvSpPr>
            <p:nvPr/>
          </p:nvSpPr>
          <p:spPr bwMode="invGray">
            <a:xfrm>
              <a:off x="6338552" y="4502101"/>
              <a:ext cx="122767" cy="104175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058896" y="1179983"/>
            <a:ext cx="2396278" cy="975127"/>
            <a:chOff x="1792403" y="1328896"/>
            <a:chExt cx="2844129" cy="1157293"/>
          </a:xfrm>
        </p:grpSpPr>
        <p:sp>
          <p:nvSpPr>
            <p:cNvPr id="80" name="矩形标注 79"/>
            <p:cNvSpPr/>
            <p:nvPr/>
          </p:nvSpPr>
          <p:spPr>
            <a:xfrm>
              <a:off x="1792403" y="1331480"/>
              <a:ext cx="2834910" cy="1154709"/>
            </a:xfrm>
            <a:prstGeom prst="wedgeRectCallout">
              <a:avLst>
                <a:gd name="adj1" fmla="val -38378"/>
                <a:gd name="adj2" fmla="val 63821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81" name="文本框 479"/>
            <p:cNvSpPr txBox="1"/>
            <p:nvPr/>
          </p:nvSpPr>
          <p:spPr>
            <a:xfrm>
              <a:off x="1798591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清华大学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文本框 480"/>
            <p:cNvSpPr txBox="1"/>
            <p:nvPr/>
          </p:nvSpPr>
          <p:spPr>
            <a:xfrm>
              <a:off x="1798591" y="1651678"/>
              <a:ext cx="28379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2003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多孔固体结构与性能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、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多孔固体材料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2407407" y="3880105"/>
            <a:ext cx="2396278" cy="995901"/>
            <a:chOff x="1792403" y="1328896"/>
            <a:chExt cx="2844129" cy="1181948"/>
          </a:xfrm>
        </p:grpSpPr>
        <p:sp>
          <p:nvSpPr>
            <p:cNvPr id="84" name="矩形标注 83"/>
            <p:cNvSpPr/>
            <p:nvPr/>
          </p:nvSpPr>
          <p:spPr>
            <a:xfrm flipV="1">
              <a:off x="1792403" y="1331479"/>
              <a:ext cx="2834910" cy="1179365"/>
            </a:xfrm>
            <a:prstGeom prst="wedgeRectCallout">
              <a:avLst>
                <a:gd name="adj1" fmla="val 43682"/>
                <a:gd name="adj2" fmla="val 60813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85" name="文本框 483"/>
            <p:cNvSpPr txBox="1"/>
            <p:nvPr/>
          </p:nvSpPr>
          <p:spPr>
            <a:xfrm>
              <a:off x="1798591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中国科学技术大学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文本框 484"/>
            <p:cNvSpPr txBox="1"/>
            <p:nvPr/>
          </p:nvSpPr>
          <p:spPr>
            <a:xfrm>
              <a:off x="1798591" y="1651678"/>
              <a:ext cx="28379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1998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-2014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若干篇关于多孔材料论文，该团队研究成果偏实验数据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358914" y="2824913"/>
            <a:ext cx="2125526" cy="1188540"/>
            <a:chOff x="1792403" y="1328896"/>
            <a:chExt cx="2844129" cy="1410575"/>
          </a:xfrm>
        </p:grpSpPr>
        <p:sp>
          <p:nvSpPr>
            <p:cNvPr id="88" name="矩形标注 87"/>
            <p:cNvSpPr/>
            <p:nvPr/>
          </p:nvSpPr>
          <p:spPr>
            <a:xfrm flipV="1">
              <a:off x="1792403" y="1331479"/>
              <a:ext cx="2834910" cy="1407992"/>
            </a:xfrm>
            <a:prstGeom prst="wedgeRectCallout">
              <a:avLst>
                <a:gd name="adj1" fmla="val -40669"/>
                <a:gd name="adj2" fmla="val 57153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89" name="文本框 487"/>
            <p:cNvSpPr txBox="1"/>
            <p:nvPr/>
          </p:nvSpPr>
          <p:spPr>
            <a:xfrm>
              <a:off x="1798592" y="1328896"/>
              <a:ext cx="2837940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北京航空航天大学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文本框 488"/>
            <p:cNvSpPr txBox="1"/>
            <p:nvPr/>
          </p:nvSpPr>
          <p:spPr>
            <a:xfrm>
              <a:off x="1798591" y="1651678"/>
              <a:ext cx="283794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2003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-2014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若干篇关于多孔材料论文，该团队研究成果偏数值计算与模型建立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923008" y="2579002"/>
            <a:ext cx="2258351" cy="993772"/>
            <a:chOff x="1798591" y="1303255"/>
            <a:chExt cx="2837943" cy="1179422"/>
          </a:xfrm>
        </p:grpSpPr>
        <p:sp>
          <p:nvSpPr>
            <p:cNvPr id="92" name="矩形标注 91"/>
            <p:cNvSpPr/>
            <p:nvPr/>
          </p:nvSpPr>
          <p:spPr>
            <a:xfrm rot="5400000" flipV="1">
              <a:off x="2627853" y="473995"/>
              <a:ext cx="1179422" cy="2837941"/>
            </a:xfrm>
            <a:prstGeom prst="wedgeRectCallout">
              <a:avLst>
                <a:gd name="adj1" fmla="val 6161"/>
                <a:gd name="adj2" fmla="val 60892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93" name="文本框 491"/>
            <p:cNvSpPr txBox="1"/>
            <p:nvPr/>
          </p:nvSpPr>
          <p:spPr>
            <a:xfrm>
              <a:off x="1798592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西安交通大学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文本框 492"/>
            <p:cNvSpPr txBox="1"/>
            <p:nvPr/>
          </p:nvSpPr>
          <p:spPr>
            <a:xfrm>
              <a:off x="1798591" y="1735731"/>
              <a:ext cx="2837940" cy="584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2000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-2014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若干篇关于多孔材料论文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1593568" y="1001935"/>
            <a:ext cx="2258352" cy="1255829"/>
            <a:chOff x="1798591" y="1303254"/>
            <a:chExt cx="2837944" cy="1198471"/>
          </a:xfrm>
        </p:grpSpPr>
        <p:sp>
          <p:nvSpPr>
            <p:cNvPr id="96" name="矩形标注 95"/>
            <p:cNvSpPr/>
            <p:nvPr/>
          </p:nvSpPr>
          <p:spPr>
            <a:xfrm rot="5400000" flipV="1">
              <a:off x="2618329" y="483519"/>
              <a:ext cx="1198471" cy="2837941"/>
            </a:xfrm>
            <a:prstGeom prst="wedgeRectCallout">
              <a:avLst>
                <a:gd name="adj1" fmla="val 64376"/>
                <a:gd name="adj2" fmla="val 47347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97" name="文本框 495"/>
            <p:cNvSpPr txBox="1"/>
            <p:nvPr/>
          </p:nvSpPr>
          <p:spPr>
            <a:xfrm>
              <a:off x="1798592" y="1328896"/>
              <a:ext cx="2401934" cy="3230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西北工业大学</a:t>
              </a:r>
            </a:p>
          </p:txBody>
        </p:sp>
        <p:sp>
          <p:nvSpPr>
            <p:cNvPr id="98" name="文本框 496"/>
            <p:cNvSpPr txBox="1"/>
            <p:nvPr/>
          </p:nvSpPr>
          <p:spPr>
            <a:xfrm>
              <a:off x="1798591" y="1609820"/>
              <a:ext cx="2837941" cy="8662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2008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、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不同应变率下泡沫铝的形变和力学性能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，探究泡沫材料应变率效应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9" name="Freeform 29"/>
          <p:cNvSpPr>
            <a:spLocks/>
          </p:cNvSpPr>
          <p:nvPr/>
        </p:nvSpPr>
        <p:spPr bwMode="gray">
          <a:xfrm>
            <a:off x="4937795" y="2960208"/>
            <a:ext cx="444796" cy="555868"/>
          </a:xfrm>
          <a:custGeom>
            <a:avLst/>
            <a:gdLst>
              <a:gd name="T0" fmla="*/ 2147483646 w 305"/>
              <a:gd name="T1" fmla="*/ 0 h 385"/>
              <a:gd name="T2" fmla="*/ 2147483646 w 305"/>
              <a:gd name="T3" fmla="*/ 2147483646 h 385"/>
              <a:gd name="T4" fmla="*/ 2147483646 w 305"/>
              <a:gd name="T5" fmla="*/ 2147483646 h 385"/>
              <a:gd name="T6" fmla="*/ 2147483646 w 305"/>
              <a:gd name="T7" fmla="*/ 2147483646 h 385"/>
              <a:gd name="T8" fmla="*/ 2147483646 w 305"/>
              <a:gd name="T9" fmla="*/ 2147483646 h 385"/>
              <a:gd name="T10" fmla="*/ 2147483646 w 305"/>
              <a:gd name="T11" fmla="*/ 2147483646 h 385"/>
              <a:gd name="T12" fmla="*/ 2147483646 w 305"/>
              <a:gd name="T13" fmla="*/ 2147483646 h 385"/>
              <a:gd name="T14" fmla="*/ 2147483646 w 305"/>
              <a:gd name="T15" fmla="*/ 2147483646 h 385"/>
              <a:gd name="T16" fmla="*/ 2147483646 w 305"/>
              <a:gd name="T17" fmla="*/ 2147483646 h 385"/>
              <a:gd name="T18" fmla="*/ 2147483646 w 305"/>
              <a:gd name="T19" fmla="*/ 2147483646 h 385"/>
              <a:gd name="T20" fmla="*/ 2147483646 w 305"/>
              <a:gd name="T21" fmla="*/ 2147483646 h 385"/>
              <a:gd name="T22" fmla="*/ 2147483646 w 305"/>
              <a:gd name="T23" fmla="*/ 2147483646 h 385"/>
              <a:gd name="T24" fmla="*/ 2147483646 w 305"/>
              <a:gd name="T25" fmla="*/ 2147483646 h 385"/>
              <a:gd name="T26" fmla="*/ 2147483646 w 305"/>
              <a:gd name="T27" fmla="*/ 2147483646 h 385"/>
              <a:gd name="T28" fmla="*/ 2147483646 w 305"/>
              <a:gd name="T29" fmla="*/ 2147483646 h 385"/>
              <a:gd name="T30" fmla="*/ 2147483646 w 305"/>
              <a:gd name="T31" fmla="*/ 2147483646 h 385"/>
              <a:gd name="T32" fmla="*/ 2147483646 w 305"/>
              <a:gd name="T33" fmla="*/ 2147483646 h 385"/>
              <a:gd name="T34" fmla="*/ 2147483646 w 305"/>
              <a:gd name="T35" fmla="*/ 2147483646 h 385"/>
              <a:gd name="T36" fmla="*/ 2147483646 w 305"/>
              <a:gd name="T37" fmla="*/ 2147483646 h 385"/>
              <a:gd name="T38" fmla="*/ 2147483646 w 305"/>
              <a:gd name="T39" fmla="*/ 2147483646 h 385"/>
              <a:gd name="T40" fmla="*/ 2147483646 w 305"/>
              <a:gd name="T41" fmla="*/ 2147483646 h 385"/>
              <a:gd name="T42" fmla="*/ 2147483646 w 305"/>
              <a:gd name="T43" fmla="*/ 2147483646 h 385"/>
              <a:gd name="T44" fmla="*/ 2147483646 w 305"/>
              <a:gd name="T45" fmla="*/ 2147483646 h 385"/>
              <a:gd name="T46" fmla="*/ 2147483646 w 305"/>
              <a:gd name="T47" fmla="*/ 2147483646 h 385"/>
              <a:gd name="T48" fmla="*/ 2147483646 w 305"/>
              <a:gd name="T49" fmla="*/ 2147483646 h 385"/>
              <a:gd name="T50" fmla="*/ 2147483646 w 305"/>
              <a:gd name="T51" fmla="*/ 2147483646 h 385"/>
              <a:gd name="T52" fmla="*/ 0 w 305"/>
              <a:gd name="T53" fmla="*/ 2147483646 h 385"/>
              <a:gd name="T54" fmla="*/ 2147483646 w 305"/>
              <a:gd name="T55" fmla="*/ 2147483646 h 385"/>
              <a:gd name="T56" fmla="*/ 2147483646 w 305"/>
              <a:gd name="T57" fmla="*/ 2147483646 h 385"/>
              <a:gd name="T58" fmla="*/ 2147483646 w 305"/>
              <a:gd name="T59" fmla="*/ 2147483646 h 385"/>
              <a:gd name="T60" fmla="*/ 2147483646 w 305"/>
              <a:gd name="T61" fmla="*/ 2147483646 h 385"/>
              <a:gd name="T62" fmla="*/ 2147483646 w 305"/>
              <a:gd name="T63" fmla="*/ 2147483646 h 38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568D1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77038" tIns="38519" rIns="77038" bIns="38519"/>
          <a:lstStyle/>
          <a:p>
            <a:endParaRPr lang="zh-CN" altLang="en-US" sz="1100">
              <a:solidFill>
                <a:prstClr val="black"/>
              </a:solidFill>
            </a:endParaRPr>
          </a:p>
        </p:txBody>
      </p:sp>
      <p:sp>
        <p:nvSpPr>
          <p:cNvPr id="100" name="Freeform 32"/>
          <p:cNvSpPr>
            <a:spLocks/>
          </p:cNvSpPr>
          <p:nvPr/>
        </p:nvSpPr>
        <p:spPr bwMode="gray">
          <a:xfrm>
            <a:off x="4144643" y="2422178"/>
            <a:ext cx="469102" cy="877413"/>
          </a:xfrm>
          <a:custGeom>
            <a:avLst/>
            <a:gdLst>
              <a:gd name="T0" fmla="*/ 2147483646 w 321"/>
              <a:gd name="T1" fmla="*/ 2147483646 h 609"/>
              <a:gd name="T2" fmla="*/ 2147483646 w 321"/>
              <a:gd name="T3" fmla="*/ 2147483646 h 609"/>
              <a:gd name="T4" fmla="*/ 2147483646 w 321"/>
              <a:gd name="T5" fmla="*/ 2147483646 h 609"/>
              <a:gd name="T6" fmla="*/ 2147483646 w 321"/>
              <a:gd name="T7" fmla="*/ 2147483646 h 609"/>
              <a:gd name="T8" fmla="*/ 2147483646 w 321"/>
              <a:gd name="T9" fmla="*/ 2147483646 h 609"/>
              <a:gd name="T10" fmla="*/ 2147483646 w 321"/>
              <a:gd name="T11" fmla="*/ 2147483646 h 609"/>
              <a:gd name="T12" fmla="*/ 2147483646 w 321"/>
              <a:gd name="T13" fmla="*/ 2147483646 h 609"/>
              <a:gd name="T14" fmla="*/ 2147483646 w 321"/>
              <a:gd name="T15" fmla="*/ 2147483646 h 609"/>
              <a:gd name="T16" fmla="*/ 2147483646 w 321"/>
              <a:gd name="T17" fmla="*/ 2147483646 h 609"/>
              <a:gd name="T18" fmla="*/ 2147483646 w 321"/>
              <a:gd name="T19" fmla="*/ 2147483646 h 609"/>
              <a:gd name="T20" fmla="*/ 2147483646 w 321"/>
              <a:gd name="T21" fmla="*/ 2147483646 h 609"/>
              <a:gd name="T22" fmla="*/ 2147483646 w 321"/>
              <a:gd name="T23" fmla="*/ 2147483646 h 609"/>
              <a:gd name="T24" fmla="*/ 2147483646 w 321"/>
              <a:gd name="T25" fmla="*/ 2147483646 h 609"/>
              <a:gd name="T26" fmla="*/ 0 w 321"/>
              <a:gd name="T27" fmla="*/ 2147483646 h 609"/>
              <a:gd name="T28" fmla="*/ 2147483646 w 321"/>
              <a:gd name="T29" fmla="*/ 2147483646 h 609"/>
              <a:gd name="T30" fmla="*/ 2147483646 w 321"/>
              <a:gd name="T31" fmla="*/ 2147483646 h 609"/>
              <a:gd name="T32" fmla="*/ 0 w 321"/>
              <a:gd name="T33" fmla="*/ 2147483646 h 609"/>
              <a:gd name="T34" fmla="*/ 2147483646 w 321"/>
              <a:gd name="T35" fmla="*/ 2147483646 h 609"/>
              <a:gd name="T36" fmla="*/ 2147483646 w 321"/>
              <a:gd name="T37" fmla="*/ 2147483646 h 609"/>
              <a:gd name="T38" fmla="*/ 2147483646 w 321"/>
              <a:gd name="T39" fmla="*/ 2147483646 h 609"/>
              <a:gd name="T40" fmla="*/ 2147483646 w 321"/>
              <a:gd name="T41" fmla="*/ 2147483646 h 609"/>
              <a:gd name="T42" fmla="*/ 2147483646 w 321"/>
              <a:gd name="T43" fmla="*/ 2147483646 h 609"/>
              <a:gd name="T44" fmla="*/ 2147483646 w 321"/>
              <a:gd name="T45" fmla="*/ 2147483646 h 609"/>
              <a:gd name="T46" fmla="*/ 2147483646 w 321"/>
              <a:gd name="T47" fmla="*/ 2147483646 h 609"/>
              <a:gd name="T48" fmla="*/ 2147483646 w 321"/>
              <a:gd name="T49" fmla="*/ 2147483646 h 609"/>
              <a:gd name="T50" fmla="*/ 2147483646 w 321"/>
              <a:gd name="T51" fmla="*/ 2147483646 h 609"/>
              <a:gd name="T52" fmla="*/ 2147483646 w 321"/>
              <a:gd name="T53" fmla="*/ 2147483646 h 609"/>
              <a:gd name="T54" fmla="*/ 2147483646 w 321"/>
              <a:gd name="T55" fmla="*/ 2147483646 h 609"/>
              <a:gd name="T56" fmla="*/ 2147483646 w 321"/>
              <a:gd name="T57" fmla="*/ 2147483646 h 609"/>
              <a:gd name="T58" fmla="*/ 2147483646 w 321"/>
              <a:gd name="T59" fmla="*/ 2147483646 h 609"/>
              <a:gd name="T60" fmla="*/ 2147483646 w 321"/>
              <a:gd name="T61" fmla="*/ 2147483646 h 609"/>
              <a:gd name="T62" fmla="*/ 2147483646 w 321"/>
              <a:gd name="T63" fmla="*/ 2147483646 h 609"/>
              <a:gd name="T64" fmla="*/ 2147483646 w 321"/>
              <a:gd name="T65" fmla="*/ 2147483646 h 609"/>
              <a:gd name="T66" fmla="*/ 2147483646 w 321"/>
              <a:gd name="T67" fmla="*/ 2147483646 h 609"/>
              <a:gd name="T68" fmla="*/ 2147483646 w 321"/>
              <a:gd name="T69" fmla="*/ 2147483646 h 609"/>
              <a:gd name="T70" fmla="*/ 2147483646 w 321"/>
              <a:gd name="T71" fmla="*/ 2147483646 h 609"/>
              <a:gd name="T72" fmla="*/ 2147483646 w 321"/>
              <a:gd name="T73" fmla="*/ 2147483646 h 609"/>
              <a:gd name="T74" fmla="*/ 2147483646 w 321"/>
              <a:gd name="T75" fmla="*/ 2147483646 h 609"/>
              <a:gd name="T76" fmla="*/ 2147483646 w 321"/>
              <a:gd name="T77" fmla="*/ 2147483646 h 609"/>
              <a:gd name="T78" fmla="*/ 2147483646 w 321"/>
              <a:gd name="T79" fmla="*/ 2147483646 h 609"/>
              <a:gd name="T80" fmla="*/ 2147483646 w 321"/>
              <a:gd name="T81" fmla="*/ 2147483646 h 609"/>
              <a:gd name="T82" fmla="*/ 2147483646 w 321"/>
              <a:gd name="T83" fmla="*/ 2147483646 h 609"/>
              <a:gd name="T84" fmla="*/ 2147483646 w 321"/>
              <a:gd name="T85" fmla="*/ 0 h 609"/>
              <a:gd name="T86" fmla="*/ 2147483646 w 321"/>
              <a:gd name="T87" fmla="*/ 2147483646 h 609"/>
              <a:gd name="T88" fmla="*/ 2147483646 w 321"/>
              <a:gd name="T89" fmla="*/ 2147483646 h 609"/>
              <a:gd name="T90" fmla="*/ 2147483646 w 321"/>
              <a:gd name="T91" fmla="*/ 2147483646 h 609"/>
              <a:gd name="T92" fmla="*/ 2147483646 w 321"/>
              <a:gd name="T93" fmla="*/ 2147483646 h 609"/>
              <a:gd name="T94" fmla="*/ 2147483646 w 321"/>
              <a:gd name="T95" fmla="*/ 2147483646 h 609"/>
              <a:gd name="T96" fmla="*/ 2147483646 w 321"/>
              <a:gd name="T97" fmla="*/ 2147483646 h 609"/>
              <a:gd name="T98" fmla="*/ 2147483646 w 321"/>
              <a:gd name="T99" fmla="*/ 2147483646 h 609"/>
              <a:gd name="T100" fmla="*/ 2147483646 w 321"/>
              <a:gd name="T101" fmla="*/ 2147483646 h 609"/>
              <a:gd name="T102" fmla="*/ 2147483646 w 321"/>
              <a:gd name="T103" fmla="*/ 2147483646 h 609"/>
              <a:gd name="T104" fmla="*/ 2147483646 w 321"/>
              <a:gd name="T105" fmla="*/ 2147483646 h 609"/>
              <a:gd name="T106" fmla="*/ 2147483646 w 321"/>
              <a:gd name="T107" fmla="*/ 2147483646 h 60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321" h="609">
                <a:moveTo>
                  <a:pt x="320" y="480"/>
                </a:moveTo>
                <a:lnTo>
                  <a:pt x="296" y="496"/>
                </a:lnTo>
                <a:lnTo>
                  <a:pt x="280" y="488"/>
                </a:lnTo>
                <a:lnTo>
                  <a:pt x="224" y="488"/>
                </a:lnTo>
                <a:lnTo>
                  <a:pt x="240" y="520"/>
                </a:lnTo>
                <a:lnTo>
                  <a:pt x="224" y="560"/>
                </a:lnTo>
                <a:lnTo>
                  <a:pt x="232" y="608"/>
                </a:lnTo>
                <a:lnTo>
                  <a:pt x="200" y="600"/>
                </a:lnTo>
                <a:lnTo>
                  <a:pt x="152" y="568"/>
                </a:lnTo>
                <a:lnTo>
                  <a:pt x="96" y="552"/>
                </a:lnTo>
                <a:lnTo>
                  <a:pt x="56" y="520"/>
                </a:lnTo>
                <a:lnTo>
                  <a:pt x="16" y="520"/>
                </a:lnTo>
                <a:lnTo>
                  <a:pt x="16" y="512"/>
                </a:lnTo>
                <a:lnTo>
                  <a:pt x="0" y="504"/>
                </a:lnTo>
                <a:lnTo>
                  <a:pt x="8" y="496"/>
                </a:lnTo>
                <a:lnTo>
                  <a:pt x="8" y="472"/>
                </a:lnTo>
                <a:lnTo>
                  <a:pt x="0" y="464"/>
                </a:lnTo>
                <a:lnTo>
                  <a:pt x="16" y="456"/>
                </a:lnTo>
                <a:lnTo>
                  <a:pt x="48" y="456"/>
                </a:lnTo>
                <a:lnTo>
                  <a:pt x="48" y="344"/>
                </a:lnTo>
                <a:lnTo>
                  <a:pt x="88" y="344"/>
                </a:lnTo>
                <a:lnTo>
                  <a:pt x="88" y="360"/>
                </a:lnTo>
                <a:lnTo>
                  <a:pt x="112" y="360"/>
                </a:lnTo>
                <a:lnTo>
                  <a:pt x="112" y="328"/>
                </a:lnTo>
                <a:lnTo>
                  <a:pt x="160" y="328"/>
                </a:lnTo>
                <a:lnTo>
                  <a:pt x="168" y="280"/>
                </a:lnTo>
                <a:lnTo>
                  <a:pt x="168" y="248"/>
                </a:lnTo>
                <a:lnTo>
                  <a:pt x="144" y="232"/>
                </a:lnTo>
                <a:lnTo>
                  <a:pt x="112" y="208"/>
                </a:lnTo>
                <a:lnTo>
                  <a:pt x="96" y="184"/>
                </a:lnTo>
                <a:lnTo>
                  <a:pt x="104" y="144"/>
                </a:lnTo>
                <a:lnTo>
                  <a:pt x="120" y="128"/>
                </a:lnTo>
                <a:lnTo>
                  <a:pt x="144" y="144"/>
                </a:lnTo>
                <a:lnTo>
                  <a:pt x="176" y="144"/>
                </a:lnTo>
                <a:lnTo>
                  <a:pt x="184" y="120"/>
                </a:lnTo>
                <a:lnTo>
                  <a:pt x="200" y="120"/>
                </a:lnTo>
                <a:lnTo>
                  <a:pt x="192" y="88"/>
                </a:lnTo>
                <a:lnTo>
                  <a:pt x="248" y="32"/>
                </a:lnTo>
                <a:lnTo>
                  <a:pt x="248" y="16"/>
                </a:lnTo>
                <a:lnTo>
                  <a:pt x="280" y="16"/>
                </a:lnTo>
                <a:lnTo>
                  <a:pt x="288" y="24"/>
                </a:lnTo>
                <a:lnTo>
                  <a:pt x="296" y="8"/>
                </a:lnTo>
                <a:lnTo>
                  <a:pt x="304" y="0"/>
                </a:lnTo>
                <a:lnTo>
                  <a:pt x="320" y="24"/>
                </a:lnTo>
                <a:lnTo>
                  <a:pt x="320" y="32"/>
                </a:lnTo>
                <a:lnTo>
                  <a:pt x="280" y="112"/>
                </a:lnTo>
                <a:lnTo>
                  <a:pt x="296" y="128"/>
                </a:lnTo>
                <a:lnTo>
                  <a:pt x="280" y="184"/>
                </a:lnTo>
                <a:lnTo>
                  <a:pt x="272" y="248"/>
                </a:lnTo>
                <a:lnTo>
                  <a:pt x="288" y="288"/>
                </a:lnTo>
                <a:lnTo>
                  <a:pt x="264" y="360"/>
                </a:lnTo>
                <a:lnTo>
                  <a:pt x="272" y="376"/>
                </a:lnTo>
                <a:lnTo>
                  <a:pt x="288" y="432"/>
                </a:lnTo>
                <a:lnTo>
                  <a:pt x="320" y="480"/>
                </a:lnTo>
              </a:path>
            </a:pathLst>
          </a:custGeom>
          <a:solidFill>
            <a:srgbClr val="568D1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77038" tIns="38519" rIns="77038" bIns="38519"/>
          <a:lstStyle/>
          <a:p>
            <a:endParaRPr lang="zh-CN" altLang="en-US" sz="1100">
              <a:solidFill>
                <a:prstClr val="black"/>
              </a:solidFill>
            </a:endParaRPr>
          </a:p>
        </p:txBody>
      </p:sp>
      <p:sp>
        <p:nvSpPr>
          <p:cNvPr id="101" name="Freeform 11"/>
          <p:cNvSpPr>
            <a:spLocks/>
          </p:cNvSpPr>
          <p:nvPr/>
        </p:nvSpPr>
        <p:spPr bwMode="gray">
          <a:xfrm>
            <a:off x="4951413" y="2237496"/>
            <a:ext cx="165279" cy="184856"/>
          </a:xfrm>
          <a:custGeom>
            <a:avLst/>
            <a:gdLst>
              <a:gd name="T0" fmla="*/ 2147483646 w 113"/>
              <a:gd name="T1" fmla="*/ 2147483646 h 129"/>
              <a:gd name="T2" fmla="*/ 2147483646 w 113"/>
              <a:gd name="T3" fmla="*/ 2147483646 h 129"/>
              <a:gd name="T4" fmla="*/ 2147483646 w 113"/>
              <a:gd name="T5" fmla="*/ 2147483646 h 129"/>
              <a:gd name="T6" fmla="*/ 2147483646 w 113"/>
              <a:gd name="T7" fmla="*/ 2147483646 h 129"/>
              <a:gd name="T8" fmla="*/ 2147483646 w 113"/>
              <a:gd name="T9" fmla="*/ 0 h 129"/>
              <a:gd name="T10" fmla="*/ 2147483646 w 113"/>
              <a:gd name="T11" fmla="*/ 0 h 129"/>
              <a:gd name="T12" fmla="*/ 2147483646 w 113"/>
              <a:gd name="T13" fmla="*/ 2147483646 h 129"/>
              <a:gd name="T14" fmla="*/ 2147483646 w 113"/>
              <a:gd name="T15" fmla="*/ 2147483646 h 129"/>
              <a:gd name="T16" fmla="*/ 0 w 113"/>
              <a:gd name="T17" fmla="*/ 2147483646 h 129"/>
              <a:gd name="T18" fmla="*/ 0 w 113"/>
              <a:gd name="T19" fmla="*/ 2147483646 h 129"/>
              <a:gd name="T20" fmla="*/ 2147483646 w 113"/>
              <a:gd name="T21" fmla="*/ 2147483646 h 129"/>
              <a:gd name="T22" fmla="*/ 2147483646 w 113"/>
              <a:gd name="T23" fmla="*/ 2147483646 h 129"/>
              <a:gd name="T24" fmla="*/ 2147483646 w 113"/>
              <a:gd name="T25" fmla="*/ 2147483646 h 129"/>
              <a:gd name="T26" fmla="*/ 2147483646 w 113"/>
              <a:gd name="T27" fmla="*/ 2147483646 h 129"/>
              <a:gd name="T28" fmla="*/ 2147483646 w 113"/>
              <a:gd name="T29" fmla="*/ 2147483646 h 129"/>
              <a:gd name="T30" fmla="*/ 2147483646 w 113"/>
              <a:gd name="T31" fmla="*/ 2147483646 h 129"/>
              <a:gd name="T32" fmla="*/ 2147483646 w 113"/>
              <a:gd name="T33" fmla="*/ 2147483646 h 12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13" h="129">
                <a:moveTo>
                  <a:pt x="112" y="64"/>
                </a:moveTo>
                <a:lnTo>
                  <a:pt x="96" y="40"/>
                </a:lnTo>
                <a:lnTo>
                  <a:pt x="112" y="16"/>
                </a:lnTo>
                <a:lnTo>
                  <a:pt x="80" y="16"/>
                </a:lnTo>
                <a:lnTo>
                  <a:pt x="72" y="0"/>
                </a:lnTo>
                <a:lnTo>
                  <a:pt x="56" y="0"/>
                </a:lnTo>
                <a:lnTo>
                  <a:pt x="48" y="32"/>
                </a:lnTo>
                <a:lnTo>
                  <a:pt x="32" y="32"/>
                </a:lnTo>
                <a:lnTo>
                  <a:pt x="0" y="88"/>
                </a:lnTo>
                <a:lnTo>
                  <a:pt x="0" y="120"/>
                </a:lnTo>
                <a:lnTo>
                  <a:pt x="32" y="120"/>
                </a:lnTo>
                <a:lnTo>
                  <a:pt x="48" y="128"/>
                </a:lnTo>
                <a:lnTo>
                  <a:pt x="80" y="112"/>
                </a:lnTo>
                <a:lnTo>
                  <a:pt x="80" y="96"/>
                </a:lnTo>
                <a:lnTo>
                  <a:pt x="72" y="80"/>
                </a:lnTo>
                <a:lnTo>
                  <a:pt x="96" y="80"/>
                </a:lnTo>
                <a:lnTo>
                  <a:pt x="112" y="64"/>
                </a:lnTo>
              </a:path>
            </a:pathLst>
          </a:custGeom>
          <a:solidFill>
            <a:srgbClr val="568D1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77038" tIns="38519" rIns="77038" bIns="38519"/>
          <a:lstStyle/>
          <a:p>
            <a:endParaRPr lang="zh-CN" altLang="en-US" sz="1100">
              <a:solidFill>
                <a:prstClr val="black"/>
              </a:solidFill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103" name="五边形 102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153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0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9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7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9" grpId="0" animBg="1"/>
          <p:bldP spid="100" grpId="0" animBg="1"/>
          <p:bldP spid="10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9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9" grpId="0" animBg="1"/>
          <p:bldP spid="100" grpId="0" animBg="1"/>
          <p:bldP spid="101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研究目标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4183216" cy="530915"/>
            <a:chOff x="3773160" y="1247148"/>
            <a:chExt cx="4183216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674450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 smtClean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Research </a:t>
              </a:r>
              <a:r>
                <a:rPr lang="en-US" altLang="zh-CN" sz="3000" dirty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target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  <a:ea typeface="微软雅黑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586770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研究目标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5461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3349699" y="1534589"/>
            <a:ext cx="2400300" cy="2400300"/>
          </a:xfrm>
          <a:prstGeom prst="ellipse">
            <a:avLst/>
          </a:prstGeom>
          <a:solidFill>
            <a:srgbClr val="568D11">
              <a:alpha val="2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984646" y="1169536"/>
            <a:ext cx="3130406" cy="3130406"/>
          </a:xfrm>
          <a:prstGeom prst="ellipse">
            <a:avLst/>
          </a:prstGeom>
          <a:noFill/>
          <a:ln w="3175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171423" y="1319685"/>
            <a:ext cx="2865073" cy="1123955"/>
            <a:chOff x="544923" y="2418093"/>
            <a:chExt cx="3820097" cy="1498607"/>
          </a:xfrm>
        </p:grpSpPr>
        <p:sp>
          <p:nvSpPr>
            <p:cNvPr id="18" name="矩形 17"/>
            <p:cNvSpPr/>
            <p:nvPr/>
          </p:nvSpPr>
          <p:spPr>
            <a:xfrm>
              <a:off x="544924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609" y="2477598"/>
            <a:ext cx="2865072" cy="1093685"/>
            <a:chOff x="449775" y="2458453"/>
            <a:chExt cx="3820096" cy="1458247"/>
          </a:xfrm>
        </p:grpSpPr>
        <p:sp>
          <p:nvSpPr>
            <p:cNvPr id="22" name="矩形 21"/>
            <p:cNvSpPr/>
            <p:nvPr/>
          </p:nvSpPr>
          <p:spPr>
            <a:xfrm>
              <a:off x="449775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24"/>
            <p:cNvSpPr txBox="1"/>
            <p:nvPr/>
          </p:nvSpPr>
          <p:spPr>
            <a:xfrm>
              <a:off x="2512785" y="245845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06887" y="1891777"/>
            <a:ext cx="1685925" cy="1685925"/>
            <a:chOff x="4862685" y="2533650"/>
            <a:chExt cx="2247900" cy="2247900"/>
          </a:xfrm>
        </p:grpSpPr>
        <p:sp>
          <p:nvSpPr>
            <p:cNvPr id="26" name="椭圆 25"/>
            <p:cNvSpPr/>
            <p:nvPr/>
          </p:nvSpPr>
          <p:spPr>
            <a:xfrm>
              <a:off x="4862685" y="2533650"/>
              <a:ext cx="2247900" cy="224790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Freeform 7"/>
            <p:cNvSpPr>
              <a:spLocks noChangeAspect="1" noEditPoints="1"/>
            </p:cNvSpPr>
            <p:nvPr/>
          </p:nvSpPr>
          <p:spPr bwMode="auto">
            <a:xfrm>
              <a:off x="5600263" y="3172305"/>
              <a:ext cx="772742" cy="577230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83731">
                <a:defRPr/>
              </a:pPr>
              <a:endParaRPr lang="zh-CN" altLang="en-US" sz="1800" kern="0">
                <a:solidFill>
                  <a:srgbClr val="46464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345272" y="3939754"/>
              <a:ext cx="1340537" cy="451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研究目标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52966" y="936389"/>
            <a:ext cx="594066" cy="657008"/>
            <a:chOff x="7190791" y="1259800"/>
            <a:chExt cx="792088" cy="876010"/>
          </a:xfrm>
          <a:solidFill>
            <a:srgbClr val="568D11"/>
          </a:solidFill>
        </p:grpSpPr>
        <p:grpSp>
          <p:nvGrpSpPr>
            <p:cNvPr id="30" name="组合 29"/>
            <p:cNvGrpSpPr/>
            <p:nvPr/>
          </p:nvGrpSpPr>
          <p:grpSpPr>
            <a:xfrm rot="1291582">
              <a:off x="7190791" y="125980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2" name="流程图: 联系 31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1" name="文本框 28"/>
            <p:cNvSpPr txBox="1"/>
            <p:nvPr/>
          </p:nvSpPr>
          <p:spPr>
            <a:xfrm>
              <a:off x="7423168" y="1475477"/>
              <a:ext cx="438581" cy="43088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909455" y="2009925"/>
            <a:ext cx="657008" cy="594066"/>
            <a:chOff x="3799443" y="2691181"/>
            <a:chExt cx="876010" cy="792088"/>
          </a:xfrm>
          <a:solidFill>
            <a:srgbClr val="568D11"/>
          </a:solidFill>
        </p:grpSpPr>
        <p:grpSp>
          <p:nvGrpSpPr>
            <p:cNvPr id="35" name="组合 34"/>
            <p:cNvGrpSpPr/>
            <p:nvPr/>
          </p:nvGrpSpPr>
          <p:grpSpPr>
            <a:xfrm rot="18172526">
              <a:off x="3841404" y="264922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7" name="流程图: 联系 36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8" name="等腰三角形 37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6" name="文本框 29"/>
            <p:cNvSpPr txBox="1"/>
            <p:nvPr/>
          </p:nvSpPr>
          <p:spPr>
            <a:xfrm>
              <a:off x="3975023" y="2864393"/>
              <a:ext cx="406522" cy="4308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9592" y="4151395"/>
            <a:ext cx="7632848" cy="1444691"/>
            <a:chOff x="544923" y="2418093"/>
            <a:chExt cx="6674776" cy="1926255"/>
          </a:xfrm>
        </p:grpSpPr>
        <p:sp>
          <p:nvSpPr>
            <p:cNvPr id="40" name="矩形 39"/>
            <p:cNvSpPr/>
            <p:nvPr/>
          </p:nvSpPr>
          <p:spPr>
            <a:xfrm>
              <a:off x="544923" y="2787425"/>
              <a:ext cx="6674776" cy="15569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文本框 32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3" name="五边形 42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326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"/>
                            </p:stCondLst>
                            <p:childTnLst>
                              <p:par>
                                <p:cTn id="2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"/>
                            </p:stCondLst>
                            <p:childTnLst>
                              <p:par>
                                <p:cTn id="5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568D11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568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568D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568D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568D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2"/>
            <a:ext cx="720080" cy="720081"/>
            <a:chOff x="3995936" y="1495373"/>
            <a:chExt cx="720080" cy="720080"/>
          </a:xfrm>
        </p:grpSpPr>
        <p:sp>
          <p:nvSpPr>
            <p:cNvPr id="9" name="椭圆 8"/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成果形式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861977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1" name="五边形 3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480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82D8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70BA1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61A1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rgbClr val="568D11"/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rgbClr val="70BA16"/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rgbClr val="61A11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rgbClr val="82D81A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应用前景二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应用前景三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应用前景一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1" name="五边形 4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39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研究思路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研究方案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4327232" cy="530915"/>
            <a:chOff x="3773160" y="1247148"/>
            <a:chExt cx="4327232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998257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 smtClean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Research process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  <a:ea typeface="微软雅黑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730786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研究过程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3" name="TextBox 23"/>
          <p:cNvSpPr txBox="1"/>
          <p:nvPr/>
        </p:nvSpPr>
        <p:spPr>
          <a:xfrm>
            <a:off x="5103908" y="185167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问题评估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5103908" y="2179086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相关对策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25"/>
          <p:cNvSpPr txBox="1"/>
          <p:nvPr/>
        </p:nvSpPr>
        <p:spPr>
          <a:xfrm>
            <a:off x="5103909" y="2529228"/>
            <a:ext cx="2086469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研究方案可行性说明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643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0" grpId="0" animBg="1"/>
      <p:bldP spid="11" grpId="0" animBg="1"/>
      <p:bldP spid="13" grpId="0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2805" y="1050290"/>
            <a:ext cx="8038391" cy="994503"/>
            <a:chOff x="552805" y="1050290"/>
            <a:chExt cx="8038391" cy="994503"/>
          </a:xfrm>
        </p:grpSpPr>
        <p:sp>
          <p:nvSpPr>
            <p:cNvPr id="39" name="TextBox 30"/>
            <p:cNvSpPr txBox="1"/>
            <p:nvPr/>
          </p:nvSpPr>
          <p:spPr>
            <a:xfrm>
              <a:off x="611560" y="105029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研究计划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552805" y="1419622"/>
              <a:ext cx="8038391" cy="625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aphicFrame>
        <p:nvGraphicFramePr>
          <p:cNvPr id="42" name="表格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649939"/>
              </p:ext>
            </p:extLst>
          </p:nvPr>
        </p:nvGraphicFramePr>
        <p:xfrm>
          <a:off x="628652" y="2178080"/>
          <a:ext cx="7806225" cy="2199936"/>
        </p:xfrm>
        <a:graphic>
          <a:graphicData uri="http://schemas.openxmlformats.org/drawingml/2006/table">
            <a:tbl>
              <a:tblPr/>
              <a:tblGrid>
                <a:gridCol w="641349"/>
                <a:gridCol w="1358900"/>
                <a:gridCol w="863600"/>
                <a:gridCol w="1371600"/>
                <a:gridCol w="2563758"/>
                <a:gridCol w="1007018"/>
              </a:tblGrid>
              <a:tr h="35580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论文研究过程</a:t>
                      </a:r>
                      <a:endParaRPr lang="zh-CN" altLang="en-US" sz="15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8D1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344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时间：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20XX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 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 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序号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工作任务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日期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目的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网站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备注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0" name="组合 1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21" name="五边形 2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058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1"/>
          <p:cNvSpPr>
            <a:spLocks noChangeArrowheads="1"/>
          </p:cNvSpPr>
          <p:nvPr/>
        </p:nvSpPr>
        <p:spPr bwMode="auto">
          <a:xfrm>
            <a:off x="1078046" y="1494264"/>
            <a:ext cx="4132164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36601" y="915566"/>
            <a:ext cx="2947767" cy="4146328"/>
            <a:chOff x="4936601" y="971844"/>
            <a:chExt cx="2947767" cy="4146328"/>
          </a:xfrm>
        </p:grpSpPr>
        <p:grpSp>
          <p:nvGrpSpPr>
            <p:cNvPr id="2" name="组合 1"/>
            <p:cNvGrpSpPr/>
            <p:nvPr/>
          </p:nvGrpSpPr>
          <p:grpSpPr>
            <a:xfrm>
              <a:off x="4936601" y="971844"/>
              <a:ext cx="2947767" cy="4146328"/>
              <a:chOff x="4936601" y="971844"/>
              <a:chExt cx="2947767" cy="4146328"/>
            </a:xfrm>
          </p:grpSpPr>
          <p:sp>
            <p:nvSpPr>
              <p:cNvPr id="29" name="Freeform 5"/>
              <p:cNvSpPr>
                <a:spLocks/>
              </p:cNvSpPr>
              <p:nvPr/>
            </p:nvSpPr>
            <p:spPr bwMode="auto">
              <a:xfrm>
                <a:off x="5184992" y="971844"/>
                <a:ext cx="2590145" cy="1192575"/>
              </a:xfrm>
              <a:custGeom>
                <a:avLst/>
                <a:gdLst>
                  <a:gd name="T0" fmla="*/ 1118 w 1175"/>
                  <a:gd name="T1" fmla="*/ 389 h 541"/>
                  <a:gd name="T2" fmla="*/ 456 w 1175"/>
                  <a:gd name="T3" fmla="*/ 104 h 541"/>
                  <a:gd name="T4" fmla="*/ 0 w 1175"/>
                  <a:gd name="T5" fmla="*/ 541 h 541"/>
                  <a:gd name="T6" fmla="*/ 1175 w 1175"/>
                  <a:gd name="T7" fmla="*/ 541 h 541"/>
                  <a:gd name="T8" fmla="*/ 1118 w 1175"/>
                  <a:gd name="T9" fmla="*/ 389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5" h="541">
                    <a:moveTo>
                      <a:pt x="1118" y="389"/>
                    </a:moveTo>
                    <a:cubicBezTo>
                      <a:pt x="895" y="0"/>
                      <a:pt x="456" y="104"/>
                      <a:pt x="456" y="104"/>
                    </a:cubicBezTo>
                    <a:cubicBezTo>
                      <a:pt x="126" y="200"/>
                      <a:pt x="25" y="389"/>
                      <a:pt x="0" y="541"/>
                    </a:cubicBezTo>
                    <a:cubicBezTo>
                      <a:pt x="1175" y="541"/>
                      <a:pt x="1175" y="541"/>
                      <a:pt x="1175" y="541"/>
                    </a:cubicBezTo>
                    <a:cubicBezTo>
                      <a:pt x="1150" y="449"/>
                      <a:pt x="1118" y="389"/>
                      <a:pt x="1118" y="389"/>
                    </a:cubicBez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0" name="Freeform 6"/>
              <p:cNvSpPr>
                <a:spLocks/>
              </p:cNvSpPr>
              <p:nvPr/>
            </p:nvSpPr>
            <p:spPr bwMode="auto">
              <a:xfrm>
                <a:off x="4954557" y="2164419"/>
                <a:ext cx="2929811" cy="984584"/>
              </a:xfrm>
              <a:custGeom>
                <a:avLst/>
                <a:gdLst>
                  <a:gd name="T0" fmla="*/ 118 w 1330"/>
                  <a:gd name="T1" fmla="*/ 225 h 447"/>
                  <a:gd name="T2" fmla="*/ 102 w 1330"/>
                  <a:gd name="T3" fmla="*/ 281 h 447"/>
                  <a:gd name="T4" fmla="*/ 8 w 1330"/>
                  <a:gd name="T5" fmla="*/ 434 h 447"/>
                  <a:gd name="T6" fmla="*/ 0 w 1330"/>
                  <a:gd name="T7" fmla="*/ 447 h 447"/>
                  <a:gd name="T8" fmla="*/ 1250 w 1330"/>
                  <a:gd name="T9" fmla="*/ 447 h 447"/>
                  <a:gd name="T10" fmla="*/ 1280 w 1330"/>
                  <a:gd name="T11" fmla="*/ 0 h 447"/>
                  <a:gd name="T12" fmla="*/ 105 w 1330"/>
                  <a:gd name="T13" fmla="*/ 0 h 447"/>
                  <a:gd name="T14" fmla="*/ 118 w 1330"/>
                  <a:gd name="T15" fmla="*/ 2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30" h="447">
                    <a:moveTo>
                      <a:pt x="118" y="225"/>
                    </a:moveTo>
                    <a:cubicBezTo>
                      <a:pt x="121" y="237"/>
                      <a:pt x="116" y="242"/>
                      <a:pt x="102" y="281"/>
                    </a:cubicBezTo>
                    <a:cubicBezTo>
                      <a:pt x="89" y="321"/>
                      <a:pt x="18" y="422"/>
                      <a:pt x="8" y="434"/>
                    </a:cubicBezTo>
                    <a:cubicBezTo>
                      <a:pt x="5" y="438"/>
                      <a:pt x="2" y="442"/>
                      <a:pt x="0" y="447"/>
                    </a:cubicBezTo>
                    <a:cubicBezTo>
                      <a:pt x="1250" y="447"/>
                      <a:pt x="1250" y="447"/>
                      <a:pt x="1250" y="447"/>
                    </a:cubicBezTo>
                    <a:cubicBezTo>
                      <a:pt x="1330" y="289"/>
                      <a:pt x="1311" y="119"/>
                      <a:pt x="1280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85" y="125"/>
                      <a:pt x="118" y="225"/>
                      <a:pt x="118" y="225"/>
                    </a:cubicBezTo>
                  </a:path>
                </a:pathLst>
              </a:custGeom>
              <a:solidFill>
                <a:srgbClr val="70BA16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4936601" y="3149003"/>
                <a:ext cx="2772697" cy="984584"/>
              </a:xfrm>
              <a:custGeom>
                <a:avLst/>
                <a:gdLst>
                  <a:gd name="T0" fmla="*/ 1 w 1258"/>
                  <a:gd name="T1" fmla="*/ 25 h 447"/>
                  <a:gd name="T2" fmla="*/ 20 w 1258"/>
                  <a:gd name="T3" fmla="*/ 65 h 447"/>
                  <a:gd name="T4" fmla="*/ 117 w 1258"/>
                  <a:gd name="T5" fmla="*/ 80 h 447"/>
                  <a:gd name="T6" fmla="*/ 131 w 1258"/>
                  <a:gd name="T7" fmla="*/ 109 h 447"/>
                  <a:gd name="T8" fmla="*/ 110 w 1258"/>
                  <a:gd name="T9" fmla="*/ 130 h 447"/>
                  <a:gd name="T10" fmla="*/ 100 w 1258"/>
                  <a:gd name="T11" fmla="*/ 151 h 447"/>
                  <a:gd name="T12" fmla="*/ 110 w 1258"/>
                  <a:gd name="T13" fmla="*/ 175 h 447"/>
                  <a:gd name="T14" fmla="*/ 138 w 1258"/>
                  <a:gd name="T15" fmla="*/ 216 h 447"/>
                  <a:gd name="T16" fmla="*/ 130 w 1258"/>
                  <a:gd name="T17" fmla="*/ 228 h 447"/>
                  <a:gd name="T18" fmla="*/ 122 w 1258"/>
                  <a:gd name="T19" fmla="*/ 246 h 447"/>
                  <a:gd name="T20" fmla="*/ 124 w 1258"/>
                  <a:gd name="T21" fmla="*/ 273 h 447"/>
                  <a:gd name="T22" fmla="*/ 170 w 1258"/>
                  <a:gd name="T23" fmla="*/ 315 h 447"/>
                  <a:gd name="T24" fmla="*/ 171 w 1258"/>
                  <a:gd name="T25" fmla="*/ 329 h 447"/>
                  <a:gd name="T26" fmla="*/ 179 w 1258"/>
                  <a:gd name="T27" fmla="*/ 447 h 447"/>
                  <a:gd name="T28" fmla="*/ 1116 w 1258"/>
                  <a:gd name="T29" fmla="*/ 447 h 447"/>
                  <a:gd name="T30" fmla="*/ 1083 w 1258"/>
                  <a:gd name="T31" fmla="*/ 331 h 447"/>
                  <a:gd name="T32" fmla="*/ 1190 w 1258"/>
                  <a:gd name="T33" fmla="*/ 101 h 447"/>
                  <a:gd name="T34" fmla="*/ 1258 w 1258"/>
                  <a:gd name="T35" fmla="*/ 0 h 447"/>
                  <a:gd name="T36" fmla="*/ 8 w 1258"/>
                  <a:gd name="T37" fmla="*/ 0 h 447"/>
                  <a:gd name="T38" fmla="*/ 1 w 1258"/>
                  <a:gd name="T39" fmla="*/ 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58" h="447">
                    <a:moveTo>
                      <a:pt x="1" y="25"/>
                    </a:moveTo>
                    <a:cubicBezTo>
                      <a:pt x="0" y="43"/>
                      <a:pt x="7" y="58"/>
                      <a:pt x="20" y="65"/>
                    </a:cubicBezTo>
                    <a:cubicBezTo>
                      <a:pt x="33" y="73"/>
                      <a:pt x="117" y="80"/>
                      <a:pt x="117" y="80"/>
                    </a:cubicBezTo>
                    <a:cubicBezTo>
                      <a:pt x="131" y="109"/>
                      <a:pt x="131" y="109"/>
                      <a:pt x="131" y="109"/>
                    </a:cubicBezTo>
                    <a:cubicBezTo>
                      <a:pt x="131" y="109"/>
                      <a:pt x="117" y="122"/>
                      <a:pt x="110" y="130"/>
                    </a:cubicBezTo>
                    <a:cubicBezTo>
                      <a:pt x="104" y="139"/>
                      <a:pt x="102" y="143"/>
                      <a:pt x="100" y="151"/>
                    </a:cubicBezTo>
                    <a:cubicBezTo>
                      <a:pt x="99" y="160"/>
                      <a:pt x="105" y="169"/>
                      <a:pt x="110" y="175"/>
                    </a:cubicBezTo>
                    <a:cubicBezTo>
                      <a:pt x="114" y="182"/>
                      <a:pt x="138" y="216"/>
                      <a:pt x="138" y="216"/>
                    </a:cubicBezTo>
                    <a:cubicBezTo>
                      <a:pt x="138" y="216"/>
                      <a:pt x="134" y="222"/>
                      <a:pt x="130" y="228"/>
                    </a:cubicBezTo>
                    <a:cubicBezTo>
                      <a:pt x="125" y="235"/>
                      <a:pt x="122" y="246"/>
                      <a:pt x="122" y="246"/>
                    </a:cubicBezTo>
                    <a:cubicBezTo>
                      <a:pt x="119" y="254"/>
                      <a:pt x="119" y="263"/>
                      <a:pt x="124" y="273"/>
                    </a:cubicBezTo>
                    <a:cubicBezTo>
                      <a:pt x="130" y="282"/>
                      <a:pt x="165" y="309"/>
                      <a:pt x="170" y="315"/>
                    </a:cubicBezTo>
                    <a:cubicBezTo>
                      <a:pt x="174" y="322"/>
                      <a:pt x="171" y="329"/>
                      <a:pt x="171" y="329"/>
                    </a:cubicBezTo>
                    <a:cubicBezTo>
                      <a:pt x="154" y="381"/>
                      <a:pt x="165" y="422"/>
                      <a:pt x="179" y="447"/>
                    </a:cubicBezTo>
                    <a:cubicBezTo>
                      <a:pt x="1116" y="447"/>
                      <a:pt x="1116" y="447"/>
                      <a:pt x="1116" y="447"/>
                    </a:cubicBezTo>
                    <a:cubicBezTo>
                      <a:pt x="1100" y="402"/>
                      <a:pt x="1088" y="361"/>
                      <a:pt x="1083" y="331"/>
                    </a:cubicBezTo>
                    <a:cubicBezTo>
                      <a:pt x="1068" y="232"/>
                      <a:pt x="1190" y="101"/>
                      <a:pt x="1190" y="101"/>
                    </a:cubicBezTo>
                    <a:cubicBezTo>
                      <a:pt x="1218" y="68"/>
                      <a:pt x="1240" y="34"/>
                      <a:pt x="125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7"/>
                      <a:pt x="2" y="14"/>
                      <a:pt x="1" y="25"/>
                    </a:cubicBezTo>
                  </a:path>
                </a:pathLst>
              </a:custGeom>
              <a:solidFill>
                <a:srgbClr val="70BA16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2" name="Freeform 8"/>
              <p:cNvSpPr>
                <a:spLocks/>
              </p:cNvSpPr>
              <p:nvPr/>
            </p:nvSpPr>
            <p:spPr bwMode="auto">
              <a:xfrm>
                <a:off x="5331632" y="4133588"/>
                <a:ext cx="2471934" cy="984584"/>
              </a:xfrm>
              <a:custGeom>
                <a:avLst/>
                <a:gdLst>
                  <a:gd name="T0" fmla="*/ 22 w 1122"/>
                  <a:gd name="T1" fmla="*/ 29 h 447"/>
                  <a:gd name="T2" fmla="*/ 291 w 1122"/>
                  <a:gd name="T3" fmla="*/ 13 h 447"/>
                  <a:gd name="T4" fmla="*/ 357 w 1122"/>
                  <a:gd name="T5" fmla="*/ 227 h 447"/>
                  <a:gd name="T6" fmla="*/ 353 w 1122"/>
                  <a:gd name="T7" fmla="*/ 227 h 447"/>
                  <a:gd name="T8" fmla="*/ 140 w 1122"/>
                  <a:gd name="T9" fmla="*/ 447 h 447"/>
                  <a:gd name="T10" fmla="*/ 1055 w 1122"/>
                  <a:gd name="T11" fmla="*/ 447 h 447"/>
                  <a:gd name="T12" fmla="*/ 1122 w 1122"/>
                  <a:gd name="T13" fmla="*/ 447 h 447"/>
                  <a:gd name="T14" fmla="*/ 1038 w 1122"/>
                  <a:gd name="T15" fmla="*/ 224 h 447"/>
                  <a:gd name="T16" fmla="*/ 937 w 1122"/>
                  <a:gd name="T17" fmla="*/ 0 h 447"/>
                  <a:gd name="T18" fmla="*/ 0 w 1122"/>
                  <a:gd name="T19" fmla="*/ 0 h 447"/>
                  <a:gd name="T20" fmla="*/ 22 w 1122"/>
                  <a:gd name="T21" fmla="*/ 29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22" h="447">
                    <a:moveTo>
                      <a:pt x="22" y="29"/>
                    </a:moveTo>
                    <a:cubicBezTo>
                      <a:pt x="73" y="71"/>
                      <a:pt x="257" y="9"/>
                      <a:pt x="291" y="13"/>
                    </a:cubicBezTo>
                    <a:cubicBezTo>
                      <a:pt x="316" y="17"/>
                      <a:pt x="345" y="158"/>
                      <a:pt x="357" y="227"/>
                    </a:cubicBezTo>
                    <a:cubicBezTo>
                      <a:pt x="353" y="227"/>
                      <a:pt x="353" y="227"/>
                      <a:pt x="353" y="227"/>
                    </a:cubicBezTo>
                    <a:cubicBezTo>
                      <a:pt x="353" y="227"/>
                      <a:pt x="194" y="418"/>
                      <a:pt x="140" y="447"/>
                    </a:cubicBezTo>
                    <a:cubicBezTo>
                      <a:pt x="1055" y="447"/>
                      <a:pt x="1055" y="447"/>
                      <a:pt x="1055" y="447"/>
                    </a:cubicBezTo>
                    <a:cubicBezTo>
                      <a:pt x="1122" y="447"/>
                      <a:pt x="1122" y="447"/>
                      <a:pt x="1122" y="447"/>
                    </a:cubicBezTo>
                    <a:cubicBezTo>
                      <a:pt x="1038" y="224"/>
                      <a:pt x="1038" y="224"/>
                      <a:pt x="1038" y="224"/>
                    </a:cubicBezTo>
                    <a:cubicBezTo>
                      <a:pt x="1004" y="162"/>
                      <a:pt x="965" y="76"/>
                      <a:pt x="93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" y="15"/>
                      <a:pt x="18" y="25"/>
                      <a:pt x="22" y="29"/>
                    </a:cubicBezTo>
                    <a:close/>
                  </a:path>
                </a:pathLst>
              </a:custGeom>
              <a:solidFill>
                <a:srgbClr val="70BA16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</p:grpSp>
        <p:sp>
          <p:nvSpPr>
            <p:cNvPr id="33" name="Freeform 9"/>
            <p:cNvSpPr>
              <a:spLocks/>
            </p:cNvSpPr>
            <p:nvPr/>
          </p:nvSpPr>
          <p:spPr bwMode="auto">
            <a:xfrm>
              <a:off x="6666356" y="3377941"/>
              <a:ext cx="362112" cy="564116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rgbClr val="EBAC0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6569095" y="1516508"/>
              <a:ext cx="550649" cy="471344"/>
            </a:xfrm>
            <a:custGeom>
              <a:avLst/>
              <a:gdLst>
                <a:gd name="T0" fmla="*/ 128 w 250"/>
                <a:gd name="T1" fmla="*/ 209 h 214"/>
                <a:gd name="T2" fmla="*/ 114 w 250"/>
                <a:gd name="T3" fmla="*/ 179 h 214"/>
                <a:gd name="T4" fmla="*/ 93 w 250"/>
                <a:gd name="T5" fmla="*/ 172 h 214"/>
                <a:gd name="T6" fmla="*/ 73 w 250"/>
                <a:gd name="T7" fmla="*/ 170 h 214"/>
                <a:gd name="T8" fmla="*/ 55 w 250"/>
                <a:gd name="T9" fmla="*/ 149 h 214"/>
                <a:gd name="T10" fmla="*/ 20 w 250"/>
                <a:gd name="T11" fmla="*/ 124 h 214"/>
                <a:gd name="T12" fmla="*/ 11 w 250"/>
                <a:gd name="T13" fmla="*/ 102 h 214"/>
                <a:gd name="T14" fmla="*/ 5 w 250"/>
                <a:gd name="T15" fmla="*/ 74 h 214"/>
                <a:gd name="T16" fmla="*/ 13 w 250"/>
                <a:gd name="T17" fmla="*/ 59 h 214"/>
                <a:gd name="T18" fmla="*/ 18 w 250"/>
                <a:gd name="T19" fmla="*/ 43 h 214"/>
                <a:gd name="T20" fmla="*/ 64 w 250"/>
                <a:gd name="T21" fmla="*/ 16 h 214"/>
                <a:gd name="T22" fmla="*/ 105 w 250"/>
                <a:gd name="T23" fmla="*/ 8 h 214"/>
                <a:gd name="T24" fmla="*/ 125 w 250"/>
                <a:gd name="T25" fmla="*/ 7 h 214"/>
                <a:gd name="T26" fmla="*/ 144 w 250"/>
                <a:gd name="T27" fmla="*/ 11 h 214"/>
                <a:gd name="T28" fmla="*/ 167 w 250"/>
                <a:gd name="T29" fmla="*/ 12 h 214"/>
                <a:gd name="T30" fmla="*/ 189 w 250"/>
                <a:gd name="T31" fmla="*/ 18 h 214"/>
                <a:gd name="T32" fmla="*/ 213 w 250"/>
                <a:gd name="T33" fmla="*/ 28 h 214"/>
                <a:gd name="T34" fmla="*/ 232 w 250"/>
                <a:gd name="T35" fmla="*/ 50 h 214"/>
                <a:gd name="T36" fmla="*/ 239 w 250"/>
                <a:gd name="T37" fmla="*/ 68 h 214"/>
                <a:gd name="T38" fmla="*/ 245 w 250"/>
                <a:gd name="T39" fmla="*/ 97 h 214"/>
                <a:gd name="T40" fmla="*/ 247 w 250"/>
                <a:gd name="T41" fmla="*/ 114 h 214"/>
                <a:gd name="T42" fmla="*/ 243 w 250"/>
                <a:gd name="T43" fmla="*/ 126 h 214"/>
                <a:gd name="T44" fmla="*/ 241 w 250"/>
                <a:gd name="T45" fmla="*/ 143 h 214"/>
                <a:gd name="T46" fmla="*/ 217 w 250"/>
                <a:gd name="T47" fmla="*/ 154 h 214"/>
                <a:gd name="T48" fmla="*/ 200 w 250"/>
                <a:gd name="T49" fmla="*/ 194 h 214"/>
                <a:gd name="T50" fmla="*/ 157 w 250"/>
                <a:gd name="T51" fmla="*/ 194 h 214"/>
                <a:gd name="T52" fmla="*/ 162 w 250"/>
                <a:gd name="T53" fmla="*/ 208 h 214"/>
                <a:gd name="T54" fmla="*/ 140 w 250"/>
                <a:gd name="T55" fmla="*/ 214 h 214"/>
                <a:gd name="T56" fmla="*/ 128 w 250"/>
                <a:gd name="T57" fmla="*/ 20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0" h="214">
                  <a:moveTo>
                    <a:pt x="128" y="209"/>
                  </a:moveTo>
                  <a:cubicBezTo>
                    <a:pt x="114" y="179"/>
                    <a:pt x="114" y="179"/>
                    <a:pt x="114" y="179"/>
                  </a:cubicBezTo>
                  <a:cubicBezTo>
                    <a:pt x="114" y="179"/>
                    <a:pt x="102" y="172"/>
                    <a:pt x="93" y="172"/>
                  </a:cubicBezTo>
                  <a:cubicBezTo>
                    <a:pt x="84" y="172"/>
                    <a:pt x="85" y="176"/>
                    <a:pt x="73" y="170"/>
                  </a:cubicBezTo>
                  <a:cubicBezTo>
                    <a:pt x="60" y="164"/>
                    <a:pt x="57" y="153"/>
                    <a:pt x="55" y="149"/>
                  </a:cubicBezTo>
                  <a:cubicBezTo>
                    <a:pt x="53" y="145"/>
                    <a:pt x="26" y="129"/>
                    <a:pt x="20" y="124"/>
                  </a:cubicBezTo>
                  <a:cubicBezTo>
                    <a:pt x="14" y="119"/>
                    <a:pt x="10" y="105"/>
                    <a:pt x="11" y="102"/>
                  </a:cubicBezTo>
                  <a:cubicBezTo>
                    <a:pt x="13" y="100"/>
                    <a:pt x="0" y="85"/>
                    <a:pt x="5" y="74"/>
                  </a:cubicBezTo>
                  <a:cubicBezTo>
                    <a:pt x="9" y="63"/>
                    <a:pt x="13" y="59"/>
                    <a:pt x="13" y="59"/>
                  </a:cubicBezTo>
                  <a:cubicBezTo>
                    <a:pt x="13" y="59"/>
                    <a:pt x="5" y="56"/>
                    <a:pt x="18" y="43"/>
                  </a:cubicBezTo>
                  <a:cubicBezTo>
                    <a:pt x="31" y="31"/>
                    <a:pt x="49" y="10"/>
                    <a:pt x="64" y="16"/>
                  </a:cubicBezTo>
                  <a:cubicBezTo>
                    <a:pt x="64" y="16"/>
                    <a:pt x="91" y="0"/>
                    <a:pt x="105" y="8"/>
                  </a:cubicBezTo>
                  <a:cubicBezTo>
                    <a:pt x="119" y="16"/>
                    <a:pt x="117" y="7"/>
                    <a:pt x="125" y="7"/>
                  </a:cubicBezTo>
                  <a:cubicBezTo>
                    <a:pt x="134" y="7"/>
                    <a:pt x="139" y="7"/>
                    <a:pt x="144" y="11"/>
                  </a:cubicBezTo>
                  <a:cubicBezTo>
                    <a:pt x="148" y="14"/>
                    <a:pt x="156" y="7"/>
                    <a:pt x="167" y="12"/>
                  </a:cubicBezTo>
                  <a:cubicBezTo>
                    <a:pt x="178" y="17"/>
                    <a:pt x="189" y="18"/>
                    <a:pt x="189" y="18"/>
                  </a:cubicBezTo>
                  <a:cubicBezTo>
                    <a:pt x="189" y="18"/>
                    <a:pt x="204" y="18"/>
                    <a:pt x="213" y="28"/>
                  </a:cubicBezTo>
                  <a:cubicBezTo>
                    <a:pt x="222" y="38"/>
                    <a:pt x="225" y="43"/>
                    <a:pt x="232" y="50"/>
                  </a:cubicBezTo>
                  <a:cubicBezTo>
                    <a:pt x="239" y="58"/>
                    <a:pt x="233" y="60"/>
                    <a:pt x="239" y="68"/>
                  </a:cubicBezTo>
                  <a:cubicBezTo>
                    <a:pt x="245" y="75"/>
                    <a:pt x="245" y="88"/>
                    <a:pt x="245" y="97"/>
                  </a:cubicBezTo>
                  <a:cubicBezTo>
                    <a:pt x="245" y="107"/>
                    <a:pt x="245" y="108"/>
                    <a:pt x="247" y="114"/>
                  </a:cubicBezTo>
                  <a:cubicBezTo>
                    <a:pt x="250" y="121"/>
                    <a:pt x="243" y="126"/>
                    <a:pt x="243" y="126"/>
                  </a:cubicBezTo>
                  <a:cubicBezTo>
                    <a:pt x="243" y="126"/>
                    <a:pt x="249" y="133"/>
                    <a:pt x="241" y="143"/>
                  </a:cubicBezTo>
                  <a:cubicBezTo>
                    <a:pt x="232" y="153"/>
                    <a:pt x="217" y="154"/>
                    <a:pt x="217" y="154"/>
                  </a:cubicBezTo>
                  <a:cubicBezTo>
                    <a:pt x="217" y="154"/>
                    <a:pt x="215" y="190"/>
                    <a:pt x="200" y="194"/>
                  </a:cubicBezTo>
                  <a:cubicBezTo>
                    <a:pt x="185" y="199"/>
                    <a:pt x="157" y="194"/>
                    <a:pt x="157" y="194"/>
                  </a:cubicBezTo>
                  <a:cubicBezTo>
                    <a:pt x="157" y="194"/>
                    <a:pt x="163" y="204"/>
                    <a:pt x="162" y="208"/>
                  </a:cubicBezTo>
                  <a:cubicBezTo>
                    <a:pt x="161" y="212"/>
                    <a:pt x="145" y="214"/>
                    <a:pt x="140" y="214"/>
                  </a:cubicBezTo>
                  <a:cubicBezTo>
                    <a:pt x="136" y="214"/>
                    <a:pt x="128" y="209"/>
                    <a:pt x="128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 bwMode="auto">
            <a:xfrm>
              <a:off x="6548147" y="1507530"/>
              <a:ext cx="594042" cy="501271"/>
            </a:xfrm>
            <a:custGeom>
              <a:avLst/>
              <a:gdLst>
                <a:gd name="T0" fmla="*/ 257 w 270"/>
                <a:gd name="T1" fmla="*/ 66 h 228"/>
                <a:gd name="T2" fmla="*/ 244 w 270"/>
                <a:gd name="T3" fmla="*/ 40 h 228"/>
                <a:gd name="T4" fmla="*/ 182 w 270"/>
                <a:gd name="T5" fmla="*/ 7 h 228"/>
                <a:gd name="T6" fmla="*/ 158 w 270"/>
                <a:gd name="T7" fmla="*/ 5 h 228"/>
                <a:gd name="T8" fmla="*/ 120 w 270"/>
                <a:gd name="T9" fmla="*/ 3 h 228"/>
                <a:gd name="T10" fmla="*/ 68 w 270"/>
                <a:gd name="T11" fmla="*/ 9 h 228"/>
                <a:gd name="T12" fmla="*/ 11 w 270"/>
                <a:gd name="T13" fmla="*/ 62 h 228"/>
                <a:gd name="T14" fmla="*/ 11 w 270"/>
                <a:gd name="T15" fmla="*/ 106 h 228"/>
                <a:gd name="T16" fmla="*/ 38 w 270"/>
                <a:gd name="T17" fmla="*/ 146 h 228"/>
                <a:gd name="T18" fmla="*/ 93 w 270"/>
                <a:gd name="T19" fmla="*/ 187 h 228"/>
                <a:gd name="T20" fmla="*/ 116 w 270"/>
                <a:gd name="T21" fmla="*/ 191 h 228"/>
                <a:gd name="T22" fmla="*/ 150 w 270"/>
                <a:gd name="T23" fmla="*/ 228 h 228"/>
                <a:gd name="T24" fmla="*/ 192 w 270"/>
                <a:gd name="T25" fmla="*/ 211 h 228"/>
                <a:gd name="T26" fmla="*/ 259 w 270"/>
                <a:gd name="T27" fmla="*/ 154 h 228"/>
                <a:gd name="T28" fmla="*/ 120 w 270"/>
                <a:gd name="T29" fmla="*/ 164 h 228"/>
                <a:gd name="T30" fmla="*/ 157 w 270"/>
                <a:gd name="T31" fmla="*/ 149 h 228"/>
                <a:gd name="T32" fmla="*/ 119 w 270"/>
                <a:gd name="T33" fmla="*/ 169 h 228"/>
                <a:gd name="T34" fmla="*/ 232 w 270"/>
                <a:gd name="T35" fmla="*/ 146 h 228"/>
                <a:gd name="T36" fmla="*/ 167 w 270"/>
                <a:gd name="T37" fmla="*/ 163 h 228"/>
                <a:gd name="T38" fmla="*/ 200 w 270"/>
                <a:gd name="T39" fmla="*/ 141 h 228"/>
                <a:gd name="T40" fmla="*/ 179 w 270"/>
                <a:gd name="T41" fmla="*/ 122 h 228"/>
                <a:gd name="T42" fmla="*/ 165 w 270"/>
                <a:gd name="T43" fmla="*/ 86 h 228"/>
                <a:gd name="T44" fmla="*/ 172 w 270"/>
                <a:gd name="T45" fmla="*/ 134 h 228"/>
                <a:gd name="T46" fmla="*/ 108 w 270"/>
                <a:gd name="T47" fmla="*/ 157 h 228"/>
                <a:gd name="T48" fmla="*/ 94 w 270"/>
                <a:gd name="T49" fmla="*/ 166 h 228"/>
                <a:gd name="T50" fmla="*/ 75 w 270"/>
                <a:gd name="T51" fmla="*/ 150 h 228"/>
                <a:gd name="T52" fmla="*/ 83 w 270"/>
                <a:gd name="T53" fmla="*/ 138 h 228"/>
                <a:gd name="T54" fmla="*/ 70 w 270"/>
                <a:gd name="T55" fmla="*/ 131 h 228"/>
                <a:gd name="T56" fmla="*/ 63 w 270"/>
                <a:gd name="T57" fmla="*/ 98 h 228"/>
                <a:gd name="T58" fmla="*/ 56 w 270"/>
                <a:gd name="T59" fmla="*/ 133 h 228"/>
                <a:gd name="T60" fmla="*/ 31 w 270"/>
                <a:gd name="T61" fmla="*/ 109 h 228"/>
                <a:gd name="T62" fmla="*/ 29 w 270"/>
                <a:gd name="T63" fmla="*/ 72 h 228"/>
                <a:gd name="T64" fmla="*/ 69 w 270"/>
                <a:gd name="T65" fmla="*/ 47 h 228"/>
                <a:gd name="T66" fmla="*/ 35 w 270"/>
                <a:gd name="T67" fmla="*/ 55 h 228"/>
                <a:gd name="T68" fmla="*/ 69 w 270"/>
                <a:gd name="T69" fmla="*/ 30 h 228"/>
                <a:gd name="T70" fmla="*/ 110 w 270"/>
                <a:gd name="T71" fmla="*/ 21 h 228"/>
                <a:gd name="T72" fmla="*/ 127 w 270"/>
                <a:gd name="T73" fmla="*/ 40 h 228"/>
                <a:gd name="T74" fmla="*/ 115 w 270"/>
                <a:gd name="T75" fmla="*/ 53 h 228"/>
                <a:gd name="T76" fmla="*/ 86 w 270"/>
                <a:gd name="T77" fmla="*/ 85 h 228"/>
                <a:gd name="T78" fmla="*/ 110 w 270"/>
                <a:gd name="T79" fmla="*/ 81 h 228"/>
                <a:gd name="T80" fmla="*/ 119 w 270"/>
                <a:gd name="T81" fmla="*/ 93 h 228"/>
                <a:gd name="T82" fmla="*/ 123 w 270"/>
                <a:gd name="T83" fmla="*/ 65 h 228"/>
                <a:gd name="T84" fmla="*/ 128 w 270"/>
                <a:gd name="T85" fmla="*/ 62 h 228"/>
                <a:gd name="T86" fmla="*/ 134 w 270"/>
                <a:gd name="T87" fmla="*/ 23 h 228"/>
                <a:gd name="T88" fmla="*/ 147 w 270"/>
                <a:gd name="T89" fmla="*/ 23 h 228"/>
                <a:gd name="T90" fmla="*/ 173 w 270"/>
                <a:gd name="T91" fmla="*/ 26 h 228"/>
                <a:gd name="T92" fmla="*/ 215 w 270"/>
                <a:gd name="T93" fmla="*/ 39 h 228"/>
                <a:gd name="T94" fmla="*/ 235 w 270"/>
                <a:gd name="T95" fmla="*/ 62 h 228"/>
                <a:gd name="T96" fmla="*/ 231 w 270"/>
                <a:gd name="T97" fmla="*/ 63 h 228"/>
                <a:gd name="T98" fmla="*/ 243 w 270"/>
                <a:gd name="T99" fmla="*/ 85 h 228"/>
                <a:gd name="T100" fmla="*/ 235 w 270"/>
                <a:gd name="T101" fmla="*/ 107 h 228"/>
                <a:gd name="T102" fmla="*/ 205 w 270"/>
                <a:gd name="T103" fmla="*/ 64 h 228"/>
                <a:gd name="T104" fmla="*/ 208 w 270"/>
                <a:gd name="T105" fmla="*/ 107 h 228"/>
                <a:gd name="T106" fmla="*/ 238 w 270"/>
                <a:gd name="T107" fmla="*/ 128 h 228"/>
                <a:gd name="T108" fmla="*/ 243 w 270"/>
                <a:gd name="T109" fmla="*/ 14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0" h="228">
                  <a:moveTo>
                    <a:pt x="267" y="115"/>
                  </a:moveTo>
                  <a:cubicBezTo>
                    <a:pt x="265" y="110"/>
                    <a:pt x="265" y="110"/>
                    <a:pt x="265" y="101"/>
                  </a:cubicBezTo>
                  <a:cubicBezTo>
                    <a:pt x="265" y="91"/>
                    <a:pt x="265" y="76"/>
                    <a:pt x="257" y="66"/>
                  </a:cubicBezTo>
                  <a:cubicBezTo>
                    <a:pt x="256" y="64"/>
                    <a:pt x="256" y="64"/>
                    <a:pt x="256" y="63"/>
                  </a:cubicBezTo>
                  <a:cubicBezTo>
                    <a:pt x="256" y="59"/>
                    <a:pt x="255" y="53"/>
                    <a:pt x="250" y="47"/>
                  </a:cubicBezTo>
                  <a:cubicBezTo>
                    <a:pt x="248" y="45"/>
                    <a:pt x="246" y="42"/>
                    <a:pt x="244" y="40"/>
                  </a:cubicBezTo>
                  <a:cubicBezTo>
                    <a:pt x="240" y="36"/>
                    <a:pt x="236" y="32"/>
                    <a:pt x="230" y="25"/>
                  </a:cubicBezTo>
                  <a:cubicBezTo>
                    <a:pt x="219" y="13"/>
                    <a:pt x="203" y="12"/>
                    <a:pt x="200" y="12"/>
                  </a:cubicBezTo>
                  <a:cubicBezTo>
                    <a:pt x="198" y="12"/>
                    <a:pt x="190" y="11"/>
                    <a:pt x="182" y="7"/>
                  </a:cubicBezTo>
                  <a:cubicBezTo>
                    <a:pt x="177" y="5"/>
                    <a:pt x="173" y="4"/>
                    <a:pt x="168" y="4"/>
                  </a:cubicBezTo>
                  <a:cubicBezTo>
                    <a:pt x="165" y="4"/>
                    <a:pt x="162" y="4"/>
                    <a:pt x="160" y="5"/>
                  </a:cubicBezTo>
                  <a:cubicBezTo>
                    <a:pt x="159" y="5"/>
                    <a:pt x="159" y="5"/>
                    <a:pt x="158" y="5"/>
                  </a:cubicBezTo>
                  <a:cubicBezTo>
                    <a:pt x="152" y="1"/>
                    <a:pt x="144" y="1"/>
                    <a:pt x="135" y="1"/>
                  </a:cubicBezTo>
                  <a:cubicBezTo>
                    <a:pt x="129" y="1"/>
                    <a:pt x="126" y="3"/>
                    <a:pt x="123" y="5"/>
                  </a:cubicBezTo>
                  <a:cubicBezTo>
                    <a:pt x="123" y="4"/>
                    <a:pt x="122" y="4"/>
                    <a:pt x="120" y="3"/>
                  </a:cubicBezTo>
                  <a:cubicBezTo>
                    <a:pt x="116" y="1"/>
                    <a:pt x="111" y="0"/>
                    <a:pt x="106" y="0"/>
                  </a:cubicBezTo>
                  <a:cubicBezTo>
                    <a:pt x="93" y="0"/>
                    <a:pt x="79" y="6"/>
                    <a:pt x="72" y="9"/>
                  </a:cubicBezTo>
                  <a:cubicBezTo>
                    <a:pt x="71" y="9"/>
                    <a:pt x="69" y="9"/>
                    <a:pt x="68" y="9"/>
                  </a:cubicBezTo>
                  <a:cubicBezTo>
                    <a:pt x="51" y="9"/>
                    <a:pt x="36" y="24"/>
                    <a:pt x="24" y="36"/>
                  </a:cubicBezTo>
                  <a:cubicBezTo>
                    <a:pt x="23" y="38"/>
                    <a:pt x="22" y="39"/>
                    <a:pt x="21" y="40"/>
                  </a:cubicBezTo>
                  <a:cubicBezTo>
                    <a:pt x="15" y="45"/>
                    <a:pt x="9" y="53"/>
                    <a:pt x="11" y="62"/>
                  </a:cubicBezTo>
                  <a:cubicBezTo>
                    <a:pt x="9" y="65"/>
                    <a:pt x="7" y="69"/>
                    <a:pt x="5" y="74"/>
                  </a:cubicBezTo>
                  <a:cubicBezTo>
                    <a:pt x="0" y="85"/>
                    <a:pt x="6" y="97"/>
                    <a:pt x="10" y="104"/>
                  </a:cubicBezTo>
                  <a:cubicBezTo>
                    <a:pt x="10" y="105"/>
                    <a:pt x="10" y="106"/>
                    <a:pt x="11" y="106"/>
                  </a:cubicBezTo>
                  <a:cubicBezTo>
                    <a:pt x="10" y="109"/>
                    <a:pt x="11" y="114"/>
                    <a:pt x="13" y="120"/>
                  </a:cubicBezTo>
                  <a:cubicBezTo>
                    <a:pt x="14" y="124"/>
                    <a:pt x="18" y="131"/>
                    <a:pt x="23" y="135"/>
                  </a:cubicBezTo>
                  <a:cubicBezTo>
                    <a:pt x="26" y="138"/>
                    <a:pt x="30" y="141"/>
                    <a:pt x="38" y="146"/>
                  </a:cubicBezTo>
                  <a:cubicBezTo>
                    <a:pt x="44" y="149"/>
                    <a:pt x="53" y="155"/>
                    <a:pt x="56" y="158"/>
                  </a:cubicBezTo>
                  <a:cubicBezTo>
                    <a:pt x="58" y="164"/>
                    <a:pt x="63" y="176"/>
                    <a:pt x="78" y="183"/>
                  </a:cubicBezTo>
                  <a:cubicBezTo>
                    <a:pt x="85" y="186"/>
                    <a:pt x="89" y="187"/>
                    <a:pt x="93" y="187"/>
                  </a:cubicBezTo>
                  <a:cubicBezTo>
                    <a:pt x="96" y="187"/>
                    <a:pt x="98" y="187"/>
                    <a:pt x="99" y="187"/>
                  </a:cubicBezTo>
                  <a:cubicBezTo>
                    <a:pt x="100" y="186"/>
                    <a:pt x="101" y="186"/>
                    <a:pt x="103" y="186"/>
                  </a:cubicBezTo>
                  <a:cubicBezTo>
                    <a:pt x="107" y="186"/>
                    <a:pt x="112" y="188"/>
                    <a:pt x="116" y="191"/>
                  </a:cubicBezTo>
                  <a:cubicBezTo>
                    <a:pt x="128" y="217"/>
                    <a:pt x="128" y="217"/>
                    <a:pt x="128" y="217"/>
                  </a:cubicBezTo>
                  <a:cubicBezTo>
                    <a:pt x="129" y="219"/>
                    <a:pt x="131" y="221"/>
                    <a:pt x="132" y="222"/>
                  </a:cubicBezTo>
                  <a:cubicBezTo>
                    <a:pt x="136" y="224"/>
                    <a:pt x="144" y="228"/>
                    <a:pt x="150" y="228"/>
                  </a:cubicBezTo>
                  <a:cubicBezTo>
                    <a:pt x="157" y="228"/>
                    <a:pt x="180" y="227"/>
                    <a:pt x="182" y="214"/>
                  </a:cubicBezTo>
                  <a:cubicBezTo>
                    <a:pt x="183" y="213"/>
                    <a:pt x="183" y="212"/>
                    <a:pt x="183" y="210"/>
                  </a:cubicBezTo>
                  <a:cubicBezTo>
                    <a:pt x="186" y="211"/>
                    <a:pt x="189" y="211"/>
                    <a:pt x="192" y="211"/>
                  </a:cubicBezTo>
                  <a:cubicBezTo>
                    <a:pt x="201" y="211"/>
                    <a:pt x="208" y="210"/>
                    <a:pt x="213" y="208"/>
                  </a:cubicBezTo>
                  <a:cubicBezTo>
                    <a:pt x="230" y="204"/>
                    <a:pt x="235" y="181"/>
                    <a:pt x="237" y="167"/>
                  </a:cubicBezTo>
                  <a:cubicBezTo>
                    <a:pt x="243" y="165"/>
                    <a:pt x="252" y="161"/>
                    <a:pt x="259" y="154"/>
                  </a:cubicBezTo>
                  <a:cubicBezTo>
                    <a:pt x="265" y="146"/>
                    <a:pt x="266" y="138"/>
                    <a:pt x="265" y="132"/>
                  </a:cubicBezTo>
                  <a:cubicBezTo>
                    <a:pt x="268" y="128"/>
                    <a:pt x="270" y="122"/>
                    <a:pt x="267" y="115"/>
                  </a:cubicBezTo>
                  <a:close/>
                  <a:moveTo>
                    <a:pt x="120" y="164"/>
                  </a:moveTo>
                  <a:cubicBezTo>
                    <a:pt x="123" y="158"/>
                    <a:pt x="135" y="152"/>
                    <a:pt x="144" y="150"/>
                  </a:cubicBezTo>
                  <a:cubicBezTo>
                    <a:pt x="146" y="150"/>
                    <a:pt x="150" y="150"/>
                    <a:pt x="154" y="150"/>
                  </a:cubicBezTo>
                  <a:cubicBezTo>
                    <a:pt x="155" y="150"/>
                    <a:pt x="156" y="149"/>
                    <a:pt x="157" y="149"/>
                  </a:cubicBezTo>
                  <a:cubicBezTo>
                    <a:pt x="154" y="155"/>
                    <a:pt x="152" y="161"/>
                    <a:pt x="154" y="167"/>
                  </a:cubicBezTo>
                  <a:cubicBezTo>
                    <a:pt x="144" y="170"/>
                    <a:pt x="135" y="174"/>
                    <a:pt x="127" y="173"/>
                  </a:cubicBezTo>
                  <a:cubicBezTo>
                    <a:pt x="125" y="172"/>
                    <a:pt x="122" y="170"/>
                    <a:pt x="119" y="169"/>
                  </a:cubicBezTo>
                  <a:cubicBezTo>
                    <a:pt x="118" y="167"/>
                    <a:pt x="119" y="166"/>
                    <a:pt x="120" y="164"/>
                  </a:cubicBezTo>
                  <a:close/>
                  <a:moveTo>
                    <a:pt x="243" y="140"/>
                  </a:moveTo>
                  <a:cubicBezTo>
                    <a:pt x="240" y="143"/>
                    <a:pt x="236" y="145"/>
                    <a:pt x="232" y="146"/>
                  </a:cubicBezTo>
                  <a:cubicBezTo>
                    <a:pt x="232" y="146"/>
                    <a:pt x="231" y="146"/>
                    <a:pt x="231" y="146"/>
                  </a:cubicBezTo>
                  <a:cubicBezTo>
                    <a:pt x="216" y="145"/>
                    <a:pt x="200" y="151"/>
                    <a:pt x="184" y="157"/>
                  </a:cubicBezTo>
                  <a:cubicBezTo>
                    <a:pt x="178" y="159"/>
                    <a:pt x="172" y="161"/>
                    <a:pt x="167" y="163"/>
                  </a:cubicBezTo>
                  <a:cubicBezTo>
                    <a:pt x="167" y="159"/>
                    <a:pt x="170" y="154"/>
                    <a:pt x="173" y="151"/>
                  </a:cubicBezTo>
                  <a:cubicBezTo>
                    <a:pt x="175" y="149"/>
                    <a:pt x="179" y="149"/>
                    <a:pt x="183" y="148"/>
                  </a:cubicBezTo>
                  <a:cubicBezTo>
                    <a:pt x="189" y="147"/>
                    <a:pt x="195" y="146"/>
                    <a:pt x="200" y="141"/>
                  </a:cubicBezTo>
                  <a:cubicBezTo>
                    <a:pt x="204" y="137"/>
                    <a:pt x="204" y="133"/>
                    <a:pt x="203" y="130"/>
                  </a:cubicBezTo>
                  <a:cubicBezTo>
                    <a:pt x="201" y="124"/>
                    <a:pt x="193" y="123"/>
                    <a:pt x="186" y="122"/>
                  </a:cubicBezTo>
                  <a:cubicBezTo>
                    <a:pt x="183" y="122"/>
                    <a:pt x="180" y="122"/>
                    <a:pt x="179" y="122"/>
                  </a:cubicBezTo>
                  <a:cubicBezTo>
                    <a:pt x="170" y="117"/>
                    <a:pt x="170" y="112"/>
                    <a:pt x="171" y="100"/>
                  </a:cubicBezTo>
                  <a:cubicBezTo>
                    <a:pt x="171" y="98"/>
                    <a:pt x="171" y="95"/>
                    <a:pt x="171" y="93"/>
                  </a:cubicBezTo>
                  <a:cubicBezTo>
                    <a:pt x="172" y="89"/>
                    <a:pt x="169" y="86"/>
                    <a:pt x="165" y="86"/>
                  </a:cubicBezTo>
                  <a:cubicBezTo>
                    <a:pt x="161" y="86"/>
                    <a:pt x="158" y="89"/>
                    <a:pt x="158" y="92"/>
                  </a:cubicBezTo>
                  <a:cubicBezTo>
                    <a:pt x="158" y="95"/>
                    <a:pt x="157" y="97"/>
                    <a:pt x="157" y="99"/>
                  </a:cubicBezTo>
                  <a:cubicBezTo>
                    <a:pt x="156" y="110"/>
                    <a:pt x="155" y="125"/>
                    <a:pt x="172" y="134"/>
                  </a:cubicBezTo>
                  <a:cubicBezTo>
                    <a:pt x="169" y="135"/>
                    <a:pt x="159" y="136"/>
                    <a:pt x="154" y="136"/>
                  </a:cubicBezTo>
                  <a:cubicBezTo>
                    <a:pt x="149" y="136"/>
                    <a:pt x="145" y="136"/>
                    <a:pt x="141" y="137"/>
                  </a:cubicBezTo>
                  <a:cubicBezTo>
                    <a:pt x="138" y="137"/>
                    <a:pt x="116" y="143"/>
                    <a:pt x="108" y="157"/>
                  </a:cubicBezTo>
                  <a:cubicBezTo>
                    <a:pt x="106" y="160"/>
                    <a:pt x="105" y="163"/>
                    <a:pt x="105" y="165"/>
                  </a:cubicBezTo>
                  <a:cubicBezTo>
                    <a:pt x="104" y="165"/>
                    <a:pt x="104" y="165"/>
                    <a:pt x="103" y="165"/>
                  </a:cubicBezTo>
                  <a:cubicBezTo>
                    <a:pt x="99" y="165"/>
                    <a:pt x="96" y="166"/>
                    <a:pt x="94" y="166"/>
                  </a:cubicBezTo>
                  <a:cubicBezTo>
                    <a:pt x="94" y="167"/>
                    <a:pt x="93" y="167"/>
                    <a:pt x="93" y="167"/>
                  </a:cubicBezTo>
                  <a:cubicBezTo>
                    <a:pt x="93" y="167"/>
                    <a:pt x="92" y="167"/>
                    <a:pt x="87" y="165"/>
                  </a:cubicBezTo>
                  <a:cubicBezTo>
                    <a:pt x="79" y="161"/>
                    <a:pt x="77" y="154"/>
                    <a:pt x="75" y="150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6"/>
                    <a:pt x="80" y="139"/>
                    <a:pt x="83" y="138"/>
                  </a:cubicBezTo>
                  <a:cubicBezTo>
                    <a:pt x="86" y="137"/>
                    <a:pt x="88" y="133"/>
                    <a:pt x="87" y="129"/>
                  </a:cubicBezTo>
                  <a:cubicBezTo>
                    <a:pt x="86" y="126"/>
                    <a:pt x="82" y="124"/>
                    <a:pt x="78" y="125"/>
                  </a:cubicBezTo>
                  <a:cubicBezTo>
                    <a:pt x="76" y="126"/>
                    <a:pt x="73" y="128"/>
                    <a:pt x="70" y="131"/>
                  </a:cubicBezTo>
                  <a:cubicBezTo>
                    <a:pt x="70" y="128"/>
                    <a:pt x="71" y="126"/>
                    <a:pt x="71" y="123"/>
                  </a:cubicBezTo>
                  <a:cubicBezTo>
                    <a:pt x="71" y="117"/>
                    <a:pt x="72" y="110"/>
                    <a:pt x="71" y="104"/>
                  </a:cubicBezTo>
                  <a:cubicBezTo>
                    <a:pt x="71" y="100"/>
                    <a:pt x="67" y="97"/>
                    <a:pt x="63" y="98"/>
                  </a:cubicBezTo>
                  <a:cubicBezTo>
                    <a:pt x="60" y="98"/>
                    <a:pt x="57" y="101"/>
                    <a:pt x="57" y="105"/>
                  </a:cubicBezTo>
                  <a:cubicBezTo>
                    <a:pt x="58" y="111"/>
                    <a:pt x="57" y="116"/>
                    <a:pt x="57" y="122"/>
                  </a:cubicBezTo>
                  <a:cubicBezTo>
                    <a:pt x="57" y="126"/>
                    <a:pt x="56" y="129"/>
                    <a:pt x="56" y="133"/>
                  </a:cubicBezTo>
                  <a:cubicBezTo>
                    <a:pt x="54" y="132"/>
                    <a:pt x="52" y="130"/>
                    <a:pt x="49" y="128"/>
                  </a:cubicBezTo>
                  <a:cubicBezTo>
                    <a:pt x="44" y="125"/>
                    <a:pt x="38" y="121"/>
                    <a:pt x="36" y="120"/>
                  </a:cubicBezTo>
                  <a:cubicBezTo>
                    <a:pt x="34" y="118"/>
                    <a:pt x="32" y="112"/>
                    <a:pt x="31" y="109"/>
                  </a:cubicBezTo>
                  <a:cubicBezTo>
                    <a:pt x="33" y="104"/>
                    <a:pt x="30" y="100"/>
                    <a:pt x="28" y="95"/>
                  </a:cubicBezTo>
                  <a:cubicBezTo>
                    <a:pt x="27" y="92"/>
                    <a:pt x="23" y="84"/>
                    <a:pt x="24" y="82"/>
                  </a:cubicBezTo>
                  <a:cubicBezTo>
                    <a:pt x="26" y="77"/>
                    <a:pt x="28" y="73"/>
                    <a:pt x="29" y="72"/>
                  </a:cubicBezTo>
                  <a:cubicBezTo>
                    <a:pt x="31" y="71"/>
                    <a:pt x="33" y="71"/>
                    <a:pt x="34" y="71"/>
                  </a:cubicBezTo>
                  <a:cubicBezTo>
                    <a:pt x="46" y="69"/>
                    <a:pt x="58" y="68"/>
                    <a:pt x="69" y="57"/>
                  </a:cubicBezTo>
                  <a:cubicBezTo>
                    <a:pt x="72" y="54"/>
                    <a:pt x="72" y="49"/>
                    <a:pt x="69" y="47"/>
                  </a:cubicBezTo>
                  <a:cubicBezTo>
                    <a:pt x="66" y="44"/>
                    <a:pt x="62" y="44"/>
                    <a:pt x="59" y="47"/>
                  </a:cubicBezTo>
                  <a:cubicBezTo>
                    <a:pt x="52" y="54"/>
                    <a:pt x="43" y="56"/>
                    <a:pt x="33" y="57"/>
                  </a:cubicBezTo>
                  <a:cubicBezTo>
                    <a:pt x="34" y="56"/>
                    <a:pt x="34" y="56"/>
                    <a:pt x="35" y="55"/>
                  </a:cubicBezTo>
                  <a:cubicBezTo>
                    <a:pt x="37" y="54"/>
                    <a:pt x="38" y="52"/>
                    <a:pt x="39" y="51"/>
                  </a:cubicBezTo>
                  <a:cubicBezTo>
                    <a:pt x="47" y="43"/>
                    <a:pt x="60" y="30"/>
                    <a:pt x="68" y="30"/>
                  </a:cubicBezTo>
                  <a:cubicBezTo>
                    <a:pt x="68" y="30"/>
                    <a:pt x="69" y="30"/>
                    <a:pt x="69" y="30"/>
                  </a:cubicBezTo>
                  <a:cubicBezTo>
                    <a:pt x="72" y="31"/>
                    <a:pt x="76" y="31"/>
                    <a:pt x="79" y="29"/>
                  </a:cubicBezTo>
                  <a:cubicBezTo>
                    <a:pt x="83" y="27"/>
                    <a:pt x="96" y="20"/>
                    <a:pt x="106" y="20"/>
                  </a:cubicBezTo>
                  <a:cubicBezTo>
                    <a:pt x="107" y="20"/>
                    <a:pt x="109" y="21"/>
                    <a:pt x="110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2" y="23"/>
                    <a:pt x="113" y="25"/>
                    <a:pt x="116" y="25"/>
                  </a:cubicBezTo>
                  <a:cubicBezTo>
                    <a:pt x="119" y="25"/>
                    <a:pt x="124" y="32"/>
                    <a:pt x="127" y="40"/>
                  </a:cubicBezTo>
                  <a:cubicBezTo>
                    <a:pt x="128" y="42"/>
                    <a:pt x="130" y="45"/>
                    <a:pt x="129" y="47"/>
                  </a:cubicBezTo>
                  <a:cubicBezTo>
                    <a:pt x="129" y="48"/>
                    <a:pt x="128" y="48"/>
                    <a:pt x="125" y="49"/>
                  </a:cubicBezTo>
                  <a:cubicBezTo>
                    <a:pt x="122" y="49"/>
                    <a:pt x="118" y="50"/>
                    <a:pt x="115" y="53"/>
                  </a:cubicBezTo>
                  <a:cubicBezTo>
                    <a:pt x="104" y="60"/>
                    <a:pt x="94" y="67"/>
                    <a:pt x="83" y="72"/>
                  </a:cubicBezTo>
                  <a:cubicBezTo>
                    <a:pt x="79" y="74"/>
                    <a:pt x="78" y="78"/>
                    <a:pt x="80" y="82"/>
                  </a:cubicBezTo>
                  <a:cubicBezTo>
                    <a:pt x="81" y="84"/>
                    <a:pt x="83" y="85"/>
                    <a:pt x="86" y="85"/>
                  </a:cubicBezTo>
                  <a:cubicBezTo>
                    <a:pt x="87" y="85"/>
                    <a:pt x="88" y="85"/>
                    <a:pt x="89" y="85"/>
                  </a:cubicBezTo>
                  <a:cubicBezTo>
                    <a:pt x="96" y="81"/>
                    <a:pt x="103" y="77"/>
                    <a:pt x="109" y="73"/>
                  </a:cubicBezTo>
                  <a:cubicBezTo>
                    <a:pt x="109" y="76"/>
                    <a:pt x="110" y="78"/>
                    <a:pt x="110" y="81"/>
                  </a:cubicBezTo>
                  <a:cubicBezTo>
                    <a:pt x="111" y="83"/>
                    <a:pt x="111" y="85"/>
                    <a:pt x="111" y="87"/>
                  </a:cubicBezTo>
                  <a:cubicBezTo>
                    <a:pt x="112" y="91"/>
                    <a:pt x="115" y="93"/>
                    <a:pt x="118" y="93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23" y="93"/>
                    <a:pt x="125" y="89"/>
                    <a:pt x="125" y="86"/>
                  </a:cubicBezTo>
                  <a:cubicBezTo>
                    <a:pt x="125" y="83"/>
                    <a:pt x="124" y="81"/>
                    <a:pt x="124" y="78"/>
                  </a:cubicBezTo>
                  <a:cubicBezTo>
                    <a:pt x="123" y="73"/>
                    <a:pt x="122" y="68"/>
                    <a:pt x="123" y="65"/>
                  </a:cubicBezTo>
                  <a:cubicBezTo>
                    <a:pt x="123" y="64"/>
                    <a:pt x="123" y="64"/>
                    <a:pt x="124" y="64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5" y="63"/>
                    <a:pt x="126" y="62"/>
                    <a:pt x="128" y="62"/>
                  </a:cubicBezTo>
                  <a:cubicBezTo>
                    <a:pt x="131" y="61"/>
                    <a:pt x="137" y="60"/>
                    <a:pt x="141" y="54"/>
                  </a:cubicBezTo>
                  <a:cubicBezTo>
                    <a:pt x="145" y="47"/>
                    <a:pt x="142" y="39"/>
                    <a:pt x="140" y="34"/>
                  </a:cubicBezTo>
                  <a:cubicBezTo>
                    <a:pt x="139" y="31"/>
                    <a:pt x="137" y="27"/>
                    <a:pt x="134" y="23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41" y="22"/>
                    <a:pt x="146" y="22"/>
                    <a:pt x="147" y="23"/>
                  </a:cubicBezTo>
                  <a:cubicBezTo>
                    <a:pt x="150" y="25"/>
                    <a:pt x="153" y="26"/>
                    <a:pt x="157" y="26"/>
                  </a:cubicBezTo>
                  <a:cubicBezTo>
                    <a:pt x="159" y="26"/>
                    <a:pt x="161" y="26"/>
                    <a:pt x="163" y="25"/>
                  </a:cubicBezTo>
                  <a:cubicBezTo>
                    <a:pt x="167" y="25"/>
                    <a:pt x="170" y="24"/>
                    <a:pt x="173" y="26"/>
                  </a:cubicBezTo>
                  <a:cubicBezTo>
                    <a:pt x="185" y="31"/>
                    <a:pt x="198" y="32"/>
                    <a:pt x="198" y="32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199" y="33"/>
                    <a:pt x="209" y="33"/>
                    <a:pt x="215" y="39"/>
                  </a:cubicBezTo>
                  <a:cubicBezTo>
                    <a:pt x="221" y="46"/>
                    <a:pt x="224" y="49"/>
                    <a:pt x="228" y="54"/>
                  </a:cubicBezTo>
                  <a:cubicBezTo>
                    <a:pt x="230" y="56"/>
                    <a:pt x="232" y="58"/>
                    <a:pt x="234" y="61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6" y="63"/>
                    <a:pt x="236" y="63"/>
                    <a:pt x="236" y="64"/>
                  </a:cubicBezTo>
                  <a:cubicBezTo>
                    <a:pt x="236" y="65"/>
                    <a:pt x="236" y="66"/>
                    <a:pt x="236" y="68"/>
                  </a:cubicBezTo>
                  <a:cubicBezTo>
                    <a:pt x="233" y="67"/>
                    <a:pt x="231" y="65"/>
                    <a:pt x="231" y="63"/>
                  </a:cubicBezTo>
                  <a:cubicBezTo>
                    <a:pt x="230" y="59"/>
                    <a:pt x="227" y="57"/>
                    <a:pt x="223" y="58"/>
                  </a:cubicBezTo>
                  <a:cubicBezTo>
                    <a:pt x="219" y="58"/>
                    <a:pt x="217" y="62"/>
                    <a:pt x="217" y="66"/>
                  </a:cubicBezTo>
                  <a:cubicBezTo>
                    <a:pt x="220" y="78"/>
                    <a:pt x="234" y="84"/>
                    <a:pt x="243" y="85"/>
                  </a:cubicBezTo>
                  <a:cubicBezTo>
                    <a:pt x="245" y="90"/>
                    <a:pt x="245" y="96"/>
                    <a:pt x="245" y="101"/>
                  </a:cubicBezTo>
                  <a:cubicBezTo>
                    <a:pt x="245" y="109"/>
                    <a:pt x="245" y="112"/>
                    <a:pt x="246" y="117"/>
                  </a:cubicBezTo>
                  <a:cubicBezTo>
                    <a:pt x="243" y="113"/>
                    <a:pt x="239" y="110"/>
                    <a:pt x="235" y="107"/>
                  </a:cubicBezTo>
                  <a:cubicBezTo>
                    <a:pt x="232" y="105"/>
                    <a:pt x="229" y="103"/>
                    <a:pt x="226" y="102"/>
                  </a:cubicBezTo>
                  <a:cubicBezTo>
                    <a:pt x="222" y="100"/>
                    <a:pt x="219" y="98"/>
                    <a:pt x="217" y="96"/>
                  </a:cubicBezTo>
                  <a:cubicBezTo>
                    <a:pt x="208" y="89"/>
                    <a:pt x="201" y="74"/>
                    <a:pt x="205" y="64"/>
                  </a:cubicBezTo>
                  <a:cubicBezTo>
                    <a:pt x="206" y="61"/>
                    <a:pt x="204" y="57"/>
                    <a:pt x="201" y="56"/>
                  </a:cubicBezTo>
                  <a:cubicBezTo>
                    <a:pt x="197" y="54"/>
                    <a:pt x="193" y="56"/>
                    <a:pt x="192" y="60"/>
                  </a:cubicBezTo>
                  <a:cubicBezTo>
                    <a:pt x="186" y="75"/>
                    <a:pt x="195" y="97"/>
                    <a:pt x="208" y="107"/>
                  </a:cubicBezTo>
                  <a:cubicBezTo>
                    <a:pt x="212" y="110"/>
                    <a:pt x="216" y="112"/>
                    <a:pt x="220" y="114"/>
                  </a:cubicBezTo>
                  <a:cubicBezTo>
                    <a:pt x="222" y="115"/>
                    <a:pt x="225" y="117"/>
                    <a:pt x="227" y="118"/>
                  </a:cubicBezTo>
                  <a:cubicBezTo>
                    <a:pt x="231" y="121"/>
                    <a:pt x="234" y="125"/>
                    <a:pt x="238" y="128"/>
                  </a:cubicBezTo>
                  <a:cubicBezTo>
                    <a:pt x="240" y="131"/>
                    <a:pt x="242" y="133"/>
                    <a:pt x="244" y="136"/>
                  </a:cubicBezTo>
                  <a:cubicBezTo>
                    <a:pt x="245" y="136"/>
                    <a:pt x="245" y="136"/>
                    <a:pt x="245" y="137"/>
                  </a:cubicBezTo>
                  <a:cubicBezTo>
                    <a:pt x="245" y="137"/>
                    <a:pt x="243" y="140"/>
                    <a:pt x="243" y="140"/>
                  </a:cubicBezTo>
                  <a:close/>
                </a:path>
              </a:pathLst>
            </a:cu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6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6222" y="2442736"/>
              <a:ext cx="417475" cy="417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Freeform 14"/>
            <p:cNvSpPr>
              <a:spLocks noEditPoints="1"/>
            </p:cNvSpPr>
            <p:nvPr/>
          </p:nvSpPr>
          <p:spPr bwMode="auto">
            <a:xfrm>
              <a:off x="5900237" y="2435254"/>
              <a:ext cx="430943" cy="430943"/>
            </a:xfrm>
            <a:custGeom>
              <a:avLst/>
              <a:gdLst>
                <a:gd name="T0" fmla="*/ 98 w 196"/>
                <a:gd name="T1" fmla="*/ 0 h 196"/>
                <a:gd name="T2" fmla="*/ 0 w 196"/>
                <a:gd name="T3" fmla="*/ 98 h 196"/>
                <a:gd name="T4" fmla="*/ 98 w 196"/>
                <a:gd name="T5" fmla="*/ 196 h 196"/>
                <a:gd name="T6" fmla="*/ 196 w 196"/>
                <a:gd name="T7" fmla="*/ 98 h 196"/>
                <a:gd name="T8" fmla="*/ 98 w 196"/>
                <a:gd name="T9" fmla="*/ 0 h 196"/>
                <a:gd name="T10" fmla="*/ 98 w 196"/>
                <a:gd name="T11" fmla="*/ 171 h 196"/>
                <a:gd name="T12" fmla="*/ 25 w 196"/>
                <a:gd name="T13" fmla="*/ 98 h 196"/>
                <a:gd name="T14" fmla="*/ 98 w 196"/>
                <a:gd name="T15" fmla="*/ 25 h 196"/>
                <a:gd name="T16" fmla="*/ 171 w 196"/>
                <a:gd name="T17" fmla="*/ 98 h 196"/>
                <a:gd name="T18" fmla="*/ 98 w 196"/>
                <a:gd name="T19" fmla="*/ 17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6" h="196">
                  <a:moveTo>
                    <a:pt x="98" y="0"/>
                  </a:moveTo>
                  <a:cubicBezTo>
                    <a:pt x="44" y="0"/>
                    <a:pt x="0" y="44"/>
                    <a:pt x="0" y="98"/>
                  </a:cubicBezTo>
                  <a:cubicBezTo>
                    <a:pt x="0" y="152"/>
                    <a:pt x="44" y="196"/>
                    <a:pt x="98" y="196"/>
                  </a:cubicBezTo>
                  <a:cubicBezTo>
                    <a:pt x="152" y="196"/>
                    <a:pt x="196" y="152"/>
                    <a:pt x="196" y="98"/>
                  </a:cubicBezTo>
                  <a:cubicBezTo>
                    <a:pt x="196" y="44"/>
                    <a:pt x="152" y="0"/>
                    <a:pt x="98" y="0"/>
                  </a:cubicBezTo>
                  <a:close/>
                  <a:moveTo>
                    <a:pt x="98" y="171"/>
                  </a:moveTo>
                  <a:cubicBezTo>
                    <a:pt x="58" y="171"/>
                    <a:pt x="25" y="138"/>
                    <a:pt x="25" y="98"/>
                  </a:cubicBezTo>
                  <a:cubicBezTo>
                    <a:pt x="25" y="58"/>
                    <a:pt x="58" y="25"/>
                    <a:pt x="98" y="25"/>
                  </a:cubicBezTo>
                  <a:cubicBezTo>
                    <a:pt x="139" y="25"/>
                    <a:pt x="171" y="58"/>
                    <a:pt x="171" y="98"/>
                  </a:cubicBezTo>
                  <a:cubicBezTo>
                    <a:pt x="171" y="138"/>
                    <a:pt x="139" y="171"/>
                    <a:pt x="98" y="171"/>
                  </a:cubicBezTo>
                  <a:close/>
                </a:path>
              </a:pathLst>
            </a:cu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Oval 15"/>
            <p:cNvSpPr>
              <a:spLocks noChangeArrowheads="1"/>
            </p:cNvSpPr>
            <p:nvPr/>
          </p:nvSpPr>
          <p:spPr bwMode="auto">
            <a:xfrm>
              <a:off x="6022936" y="2556457"/>
              <a:ext cx="187041" cy="188537"/>
            </a:xfrm>
            <a:prstGeom prst="ellipse">
              <a:avLst/>
            </a:pr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9" name="Picture 1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0671" y="2655215"/>
              <a:ext cx="104743" cy="106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4906" y="2578901"/>
              <a:ext cx="73320" cy="71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Box 40"/>
            <p:cNvSpPr txBox="1"/>
            <p:nvPr/>
          </p:nvSpPr>
          <p:spPr bwMode="auto">
            <a:xfrm>
              <a:off x="5441595" y="1581812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2" name="Freeform 9"/>
            <p:cNvSpPr>
              <a:spLocks/>
            </p:cNvSpPr>
            <p:nvPr/>
          </p:nvSpPr>
          <p:spPr bwMode="auto">
            <a:xfrm>
              <a:off x="6702266" y="3436357"/>
              <a:ext cx="290291" cy="452228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3" name="Group 6"/>
            <p:cNvGrpSpPr>
              <a:grpSpLocks noChangeAspect="1"/>
            </p:cNvGrpSpPr>
            <p:nvPr/>
          </p:nvGrpSpPr>
          <p:grpSpPr bwMode="auto">
            <a:xfrm>
              <a:off x="6143857" y="4455298"/>
              <a:ext cx="437925" cy="439060"/>
              <a:chOff x="-705" y="1037"/>
              <a:chExt cx="385" cy="386"/>
            </a:xfrm>
          </p:grpSpPr>
          <p:sp>
            <p:nvSpPr>
              <p:cNvPr id="44" name="Freeform 7"/>
              <p:cNvSpPr>
                <a:spLocks/>
              </p:cNvSpPr>
              <p:nvPr/>
            </p:nvSpPr>
            <p:spPr bwMode="auto">
              <a:xfrm>
                <a:off x="-705" y="1037"/>
                <a:ext cx="385" cy="386"/>
              </a:xfrm>
              <a:custGeom>
                <a:avLst/>
                <a:gdLst>
                  <a:gd name="T0" fmla="*/ 139 w 163"/>
                  <a:gd name="T1" fmla="*/ 24 h 163"/>
                  <a:gd name="T2" fmla="*/ 163 w 163"/>
                  <a:gd name="T3" fmla="*/ 82 h 163"/>
                  <a:gd name="T4" fmla="*/ 139 w 163"/>
                  <a:gd name="T5" fmla="*/ 140 h 163"/>
                  <a:gd name="T6" fmla="*/ 82 w 163"/>
                  <a:gd name="T7" fmla="*/ 163 h 163"/>
                  <a:gd name="T8" fmla="*/ 24 w 163"/>
                  <a:gd name="T9" fmla="*/ 140 h 163"/>
                  <a:gd name="T10" fmla="*/ 0 w 163"/>
                  <a:gd name="T11" fmla="*/ 82 h 163"/>
                  <a:gd name="T12" fmla="*/ 24 w 163"/>
                  <a:gd name="T13" fmla="*/ 24 h 163"/>
                  <a:gd name="T14" fmla="*/ 82 w 163"/>
                  <a:gd name="T15" fmla="*/ 0 h 163"/>
                  <a:gd name="T16" fmla="*/ 139 w 163"/>
                  <a:gd name="T17" fmla="*/ 24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3" h="163">
                    <a:moveTo>
                      <a:pt x="139" y="24"/>
                    </a:moveTo>
                    <a:cubicBezTo>
                      <a:pt x="154" y="39"/>
                      <a:pt x="163" y="59"/>
                      <a:pt x="163" y="82"/>
                    </a:cubicBezTo>
                    <a:cubicBezTo>
                      <a:pt x="163" y="104"/>
                      <a:pt x="154" y="125"/>
                      <a:pt x="139" y="140"/>
                    </a:cubicBezTo>
                    <a:cubicBezTo>
                      <a:pt x="124" y="154"/>
                      <a:pt x="104" y="163"/>
                      <a:pt x="82" y="163"/>
                    </a:cubicBezTo>
                    <a:cubicBezTo>
                      <a:pt x="59" y="163"/>
                      <a:pt x="39" y="154"/>
                      <a:pt x="24" y="140"/>
                    </a:cubicBezTo>
                    <a:cubicBezTo>
                      <a:pt x="9" y="125"/>
                      <a:pt x="0" y="104"/>
                      <a:pt x="0" y="82"/>
                    </a:cubicBezTo>
                    <a:cubicBezTo>
                      <a:pt x="0" y="59"/>
                      <a:pt x="9" y="39"/>
                      <a:pt x="24" y="24"/>
                    </a:cubicBezTo>
                    <a:cubicBezTo>
                      <a:pt x="39" y="9"/>
                      <a:pt x="59" y="0"/>
                      <a:pt x="82" y="0"/>
                    </a:cubicBezTo>
                    <a:cubicBezTo>
                      <a:pt x="104" y="0"/>
                      <a:pt x="124" y="9"/>
                      <a:pt x="139" y="24"/>
                    </a:cubicBezTo>
                    <a:close/>
                  </a:path>
                </a:pathLst>
              </a:custGeom>
              <a:solidFill>
                <a:srgbClr val="EBAC0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8"/>
              <p:cNvSpPr>
                <a:spLocks/>
              </p:cNvSpPr>
              <p:nvPr/>
            </p:nvSpPr>
            <p:spPr bwMode="auto">
              <a:xfrm>
                <a:off x="-592" y="1071"/>
                <a:ext cx="167" cy="319"/>
              </a:xfrm>
              <a:custGeom>
                <a:avLst/>
                <a:gdLst>
                  <a:gd name="T0" fmla="*/ 67 w 71"/>
                  <a:gd name="T1" fmla="*/ 43 h 135"/>
                  <a:gd name="T2" fmla="*/ 39 w 71"/>
                  <a:gd name="T3" fmla="*/ 43 h 135"/>
                  <a:gd name="T4" fmla="*/ 39 w 71"/>
                  <a:gd name="T5" fmla="*/ 38 h 135"/>
                  <a:gd name="T6" fmla="*/ 38 w 71"/>
                  <a:gd name="T7" fmla="*/ 29 h 135"/>
                  <a:gd name="T8" fmla="*/ 34 w 71"/>
                  <a:gd name="T9" fmla="*/ 26 h 135"/>
                  <a:gd name="T10" fmla="*/ 30 w 71"/>
                  <a:gd name="T11" fmla="*/ 28 h 135"/>
                  <a:gd name="T12" fmla="*/ 29 w 71"/>
                  <a:gd name="T13" fmla="*/ 34 h 135"/>
                  <a:gd name="T14" fmla="*/ 31 w 71"/>
                  <a:gd name="T15" fmla="*/ 44 h 135"/>
                  <a:gd name="T16" fmla="*/ 47 w 71"/>
                  <a:gd name="T17" fmla="*/ 54 h 135"/>
                  <a:gd name="T18" fmla="*/ 61 w 71"/>
                  <a:gd name="T19" fmla="*/ 64 h 135"/>
                  <a:gd name="T20" fmla="*/ 68 w 71"/>
                  <a:gd name="T21" fmla="*/ 74 h 135"/>
                  <a:gd name="T22" fmla="*/ 71 w 71"/>
                  <a:gd name="T23" fmla="*/ 90 h 135"/>
                  <a:gd name="T24" fmla="*/ 63 w 71"/>
                  <a:gd name="T25" fmla="*/ 113 h 135"/>
                  <a:gd name="T26" fmla="*/ 42 w 71"/>
                  <a:gd name="T27" fmla="*/ 124 h 135"/>
                  <a:gd name="T28" fmla="*/ 42 w 71"/>
                  <a:gd name="T29" fmla="*/ 135 h 135"/>
                  <a:gd name="T30" fmla="*/ 28 w 71"/>
                  <a:gd name="T31" fmla="*/ 135 h 135"/>
                  <a:gd name="T32" fmla="*/ 28 w 71"/>
                  <a:gd name="T33" fmla="*/ 124 h 135"/>
                  <a:gd name="T34" fmla="*/ 9 w 71"/>
                  <a:gd name="T35" fmla="*/ 115 h 135"/>
                  <a:gd name="T36" fmla="*/ 0 w 71"/>
                  <a:gd name="T37" fmla="*/ 88 h 135"/>
                  <a:gd name="T38" fmla="*/ 0 w 71"/>
                  <a:gd name="T39" fmla="*/ 83 h 135"/>
                  <a:gd name="T40" fmla="*/ 28 w 71"/>
                  <a:gd name="T41" fmla="*/ 83 h 135"/>
                  <a:gd name="T42" fmla="*/ 28 w 71"/>
                  <a:gd name="T43" fmla="*/ 90 h 135"/>
                  <a:gd name="T44" fmla="*/ 29 w 71"/>
                  <a:gd name="T45" fmla="*/ 104 h 135"/>
                  <a:gd name="T46" fmla="*/ 34 w 71"/>
                  <a:gd name="T47" fmla="*/ 107 h 135"/>
                  <a:gd name="T48" fmla="*/ 38 w 71"/>
                  <a:gd name="T49" fmla="*/ 105 h 135"/>
                  <a:gd name="T50" fmla="*/ 39 w 71"/>
                  <a:gd name="T51" fmla="*/ 99 h 135"/>
                  <a:gd name="T52" fmla="*/ 38 w 71"/>
                  <a:gd name="T53" fmla="*/ 86 h 135"/>
                  <a:gd name="T54" fmla="*/ 29 w 71"/>
                  <a:gd name="T55" fmla="*/ 77 h 135"/>
                  <a:gd name="T56" fmla="*/ 11 w 71"/>
                  <a:gd name="T57" fmla="*/ 65 h 135"/>
                  <a:gd name="T58" fmla="*/ 3 w 71"/>
                  <a:gd name="T59" fmla="*/ 54 h 135"/>
                  <a:gd name="T60" fmla="*/ 0 w 71"/>
                  <a:gd name="T61" fmla="*/ 38 h 135"/>
                  <a:gd name="T62" fmla="*/ 7 w 71"/>
                  <a:gd name="T63" fmla="*/ 18 h 135"/>
                  <a:gd name="T64" fmla="*/ 28 w 71"/>
                  <a:gd name="T65" fmla="*/ 9 h 135"/>
                  <a:gd name="T66" fmla="*/ 28 w 71"/>
                  <a:gd name="T67" fmla="*/ 0 h 135"/>
                  <a:gd name="T68" fmla="*/ 42 w 71"/>
                  <a:gd name="T69" fmla="*/ 0 h 135"/>
                  <a:gd name="T70" fmla="*/ 42 w 71"/>
                  <a:gd name="T71" fmla="*/ 9 h 135"/>
                  <a:gd name="T72" fmla="*/ 61 w 71"/>
                  <a:gd name="T73" fmla="*/ 18 h 135"/>
                  <a:gd name="T74" fmla="*/ 68 w 71"/>
                  <a:gd name="T75" fmla="*/ 38 h 135"/>
                  <a:gd name="T76" fmla="*/ 67 w 71"/>
                  <a:gd name="T77" fmla="*/ 43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1" h="135">
                    <a:moveTo>
                      <a:pt x="67" y="43"/>
                    </a:moveTo>
                    <a:cubicBezTo>
                      <a:pt x="39" y="43"/>
                      <a:pt x="39" y="43"/>
                      <a:pt x="39" y="43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33"/>
                      <a:pt x="39" y="30"/>
                      <a:pt x="38" y="29"/>
                    </a:cubicBezTo>
                    <a:cubicBezTo>
                      <a:pt x="37" y="27"/>
                      <a:pt x="36" y="26"/>
                      <a:pt x="34" y="26"/>
                    </a:cubicBezTo>
                    <a:cubicBezTo>
                      <a:pt x="32" y="26"/>
                      <a:pt x="31" y="27"/>
                      <a:pt x="30" y="28"/>
                    </a:cubicBezTo>
                    <a:cubicBezTo>
                      <a:pt x="29" y="30"/>
                      <a:pt x="29" y="32"/>
                      <a:pt x="29" y="34"/>
                    </a:cubicBezTo>
                    <a:cubicBezTo>
                      <a:pt x="29" y="39"/>
                      <a:pt x="30" y="42"/>
                      <a:pt x="31" y="44"/>
                    </a:cubicBezTo>
                    <a:cubicBezTo>
                      <a:pt x="33" y="45"/>
                      <a:pt x="38" y="49"/>
                      <a:pt x="47" y="54"/>
                    </a:cubicBezTo>
                    <a:cubicBezTo>
                      <a:pt x="54" y="58"/>
                      <a:pt x="59" y="62"/>
                      <a:pt x="61" y="64"/>
                    </a:cubicBezTo>
                    <a:cubicBezTo>
                      <a:pt x="64" y="66"/>
                      <a:pt x="66" y="70"/>
                      <a:pt x="68" y="74"/>
                    </a:cubicBezTo>
                    <a:cubicBezTo>
                      <a:pt x="70" y="78"/>
                      <a:pt x="71" y="83"/>
                      <a:pt x="71" y="90"/>
                    </a:cubicBezTo>
                    <a:cubicBezTo>
                      <a:pt x="71" y="100"/>
                      <a:pt x="68" y="108"/>
                      <a:pt x="63" y="113"/>
                    </a:cubicBezTo>
                    <a:cubicBezTo>
                      <a:pt x="59" y="119"/>
                      <a:pt x="51" y="123"/>
                      <a:pt x="42" y="124"/>
                    </a:cubicBezTo>
                    <a:cubicBezTo>
                      <a:pt x="42" y="135"/>
                      <a:pt x="42" y="135"/>
                      <a:pt x="42" y="135"/>
                    </a:cubicBezTo>
                    <a:cubicBezTo>
                      <a:pt x="28" y="135"/>
                      <a:pt x="28" y="135"/>
                      <a:pt x="28" y="13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1" y="123"/>
                      <a:pt x="14" y="120"/>
                      <a:pt x="9" y="115"/>
                    </a:cubicBezTo>
                    <a:cubicBezTo>
                      <a:pt x="3" y="110"/>
                      <a:pt x="0" y="101"/>
                      <a:pt x="0" y="88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28" y="83"/>
                      <a:pt x="28" y="83"/>
                      <a:pt x="28" y="83"/>
                    </a:cubicBezTo>
                    <a:cubicBezTo>
                      <a:pt x="28" y="90"/>
                      <a:pt x="28" y="90"/>
                      <a:pt x="28" y="90"/>
                    </a:cubicBezTo>
                    <a:cubicBezTo>
                      <a:pt x="28" y="97"/>
                      <a:pt x="29" y="102"/>
                      <a:pt x="29" y="104"/>
                    </a:cubicBezTo>
                    <a:cubicBezTo>
                      <a:pt x="30" y="106"/>
                      <a:pt x="31" y="107"/>
                      <a:pt x="34" y="107"/>
                    </a:cubicBezTo>
                    <a:cubicBezTo>
                      <a:pt x="35" y="107"/>
                      <a:pt x="37" y="106"/>
                      <a:pt x="38" y="105"/>
                    </a:cubicBezTo>
                    <a:cubicBezTo>
                      <a:pt x="39" y="104"/>
                      <a:pt x="39" y="102"/>
                      <a:pt x="39" y="99"/>
                    </a:cubicBezTo>
                    <a:cubicBezTo>
                      <a:pt x="39" y="93"/>
                      <a:pt x="39" y="88"/>
                      <a:pt x="38" y="86"/>
                    </a:cubicBezTo>
                    <a:cubicBezTo>
                      <a:pt x="37" y="83"/>
                      <a:pt x="34" y="80"/>
                      <a:pt x="29" y="77"/>
                    </a:cubicBezTo>
                    <a:cubicBezTo>
                      <a:pt x="20" y="71"/>
                      <a:pt x="14" y="67"/>
                      <a:pt x="11" y="65"/>
                    </a:cubicBezTo>
                    <a:cubicBezTo>
                      <a:pt x="8" y="62"/>
                      <a:pt x="5" y="59"/>
                      <a:pt x="3" y="54"/>
                    </a:cubicBezTo>
                    <a:cubicBezTo>
                      <a:pt x="1" y="49"/>
                      <a:pt x="0" y="44"/>
                      <a:pt x="0" y="38"/>
                    </a:cubicBezTo>
                    <a:cubicBezTo>
                      <a:pt x="0" y="30"/>
                      <a:pt x="2" y="23"/>
                      <a:pt x="7" y="18"/>
                    </a:cubicBezTo>
                    <a:cubicBezTo>
                      <a:pt x="12" y="13"/>
                      <a:pt x="19" y="11"/>
                      <a:pt x="28" y="9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50" y="11"/>
                      <a:pt x="57" y="13"/>
                      <a:pt x="61" y="18"/>
                    </a:cubicBezTo>
                    <a:cubicBezTo>
                      <a:pt x="66" y="23"/>
                      <a:pt x="68" y="30"/>
                      <a:pt x="68" y="38"/>
                    </a:cubicBezTo>
                    <a:cubicBezTo>
                      <a:pt x="68" y="39"/>
                      <a:pt x="68" y="41"/>
                      <a:pt x="67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7" name="TextBox 46"/>
            <p:cNvSpPr txBox="1"/>
            <p:nvPr/>
          </p:nvSpPr>
          <p:spPr bwMode="auto">
            <a:xfrm>
              <a:off x="6288119" y="2489549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5576263" y="3481740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 bwMode="auto">
            <a:xfrm>
              <a:off x="6504950" y="4493971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50" name="任意多边形 49"/>
          <p:cNvSpPr/>
          <p:nvPr/>
        </p:nvSpPr>
        <p:spPr>
          <a:xfrm>
            <a:off x="1095310" y="2101512"/>
            <a:ext cx="6679826" cy="47211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1"/>
          <p:cNvSpPr>
            <a:spLocks noChangeArrowheads="1"/>
          </p:cNvSpPr>
          <p:nvPr/>
        </p:nvSpPr>
        <p:spPr bwMode="auto">
          <a:xfrm>
            <a:off x="1078046" y="2470467"/>
            <a:ext cx="387651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任意多边形 51"/>
          <p:cNvSpPr/>
          <p:nvPr/>
        </p:nvSpPr>
        <p:spPr>
          <a:xfrm>
            <a:off x="1095310" y="3089555"/>
            <a:ext cx="6613988" cy="46746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78046" y="3478579"/>
            <a:ext cx="4074503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任意多边形 53"/>
          <p:cNvSpPr/>
          <p:nvPr/>
        </p:nvSpPr>
        <p:spPr>
          <a:xfrm>
            <a:off x="1095311" y="4077132"/>
            <a:ext cx="6302752" cy="43093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1"/>
          <p:cNvSpPr>
            <a:spLocks noChangeArrowheads="1"/>
          </p:cNvSpPr>
          <p:nvPr/>
        </p:nvSpPr>
        <p:spPr bwMode="auto">
          <a:xfrm>
            <a:off x="1078046" y="4486691"/>
            <a:ext cx="482219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1095311" y="5061893"/>
            <a:ext cx="6708255" cy="45867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5" name="五边形 64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342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3975713" y="2927483"/>
            <a:ext cx="1142824" cy="1075598"/>
          </a:xfrm>
          <a:prstGeom prst="hexagon">
            <a:avLst/>
          </a:prstGeom>
          <a:solidFill>
            <a:srgbClr val="568D11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832" y="3227576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398987" y="1975899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746" y="22759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18402" y="2927482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161" y="32275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398987" y="3910811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746" y="42109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598465" y="3861620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224" y="41572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29624" y="2902180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818" y="33260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578508" y="1945589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213" y="21543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876352" y="22823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86718" y="20367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483735" y="32900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101" y="30445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12189" y="43807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22555" y="41351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03481" y="44452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377944" y="41652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27245" y="33348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内容打在这里，或者通过复制您的文本后，在此框中选择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01706" y="30548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395535" y="23168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77057" y="20367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0"/>
          <p:cNvSpPr txBox="1"/>
          <p:nvPr/>
        </p:nvSpPr>
        <p:spPr>
          <a:xfrm>
            <a:off x="206017" y="93705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方案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206017" y="1222662"/>
            <a:ext cx="80383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8" name="五边形 3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196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8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2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1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6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9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5390843" y="137429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右箭头 2"/>
          <p:cNvSpPr/>
          <p:nvPr/>
        </p:nvSpPr>
        <p:spPr>
          <a:xfrm flipH="1">
            <a:off x="4444996" y="3497797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4382028" y="141137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右箭头 4"/>
          <p:cNvSpPr/>
          <p:nvPr/>
        </p:nvSpPr>
        <p:spPr>
          <a:xfrm flipH="1">
            <a:off x="2225084" y="35045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2129958" y="140384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21932" y="1063556"/>
            <a:ext cx="839877" cy="839877"/>
            <a:chOff x="1925560" y="1317532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925560" y="1317532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Freeform 13"/>
            <p:cNvSpPr>
              <a:spLocks noEditPoints="1"/>
            </p:cNvSpPr>
            <p:nvPr/>
          </p:nvSpPr>
          <p:spPr bwMode="auto">
            <a:xfrm>
              <a:off x="2168398" y="1492304"/>
              <a:ext cx="634159" cy="728727"/>
            </a:xfrm>
            <a:custGeom>
              <a:avLst/>
              <a:gdLst>
                <a:gd name="T0" fmla="*/ 27 w 94"/>
                <a:gd name="T1" fmla="*/ 39 h 108"/>
                <a:gd name="T2" fmla="*/ 52 w 94"/>
                <a:gd name="T3" fmla="*/ 37 h 108"/>
                <a:gd name="T4" fmla="*/ 93 w 94"/>
                <a:gd name="T5" fmla="*/ 58 h 108"/>
                <a:gd name="T6" fmla="*/ 90 w 94"/>
                <a:gd name="T7" fmla="*/ 50 h 108"/>
                <a:gd name="T8" fmla="*/ 88 w 94"/>
                <a:gd name="T9" fmla="*/ 43 h 108"/>
                <a:gd name="T10" fmla="*/ 89 w 94"/>
                <a:gd name="T11" fmla="*/ 39 h 108"/>
                <a:gd name="T12" fmla="*/ 87 w 94"/>
                <a:gd name="T13" fmla="*/ 32 h 108"/>
                <a:gd name="T14" fmla="*/ 84 w 94"/>
                <a:gd name="T15" fmla="*/ 25 h 108"/>
                <a:gd name="T16" fmla="*/ 84 w 94"/>
                <a:gd name="T17" fmla="*/ 19 h 108"/>
                <a:gd name="T18" fmla="*/ 80 w 94"/>
                <a:gd name="T19" fmla="*/ 14 h 108"/>
                <a:gd name="T20" fmla="*/ 76 w 94"/>
                <a:gd name="T21" fmla="*/ 10 h 108"/>
                <a:gd name="T22" fmla="*/ 75 w 94"/>
                <a:gd name="T23" fmla="*/ 7 h 108"/>
                <a:gd name="T24" fmla="*/ 70 w 94"/>
                <a:gd name="T25" fmla="*/ 4 h 108"/>
                <a:gd name="T26" fmla="*/ 65 w 94"/>
                <a:gd name="T27" fmla="*/ 2 h 108"/>
                <a:gd name="T28" fmla="*/ 58 w 94"/>
                <a:gd name="T29" fmla="*/ 1 h 108"/>
                <a:gd name="T30" fmla="*/ 51 w 94"/>
                <a:gd name="T31" fmla="*/ 0 h 108"/>
                <a:gd name="T32" fmla="*/ 45 w 94"/>
                <a:gd name="T33" fmla="*/ 0 h 108"/>
                <a:gd name="T34" fmla="*/ 38 w 94"/>
                <a:gd name="T35" fmla="*/ 1 h 108"/>
                <a:gd name="T36" fmla="*/ 31 w 94"/>
                <a:gd name="T37" fmla="*/ 2 h 108"/>
                <a:gd name="T38" fmla="*/ 24 w 94"/>
                <a:gd name="T39" fmla="*/ 4 h 108"/>
                <a:gd name="T40" fmla="*/ 18 w 94"/>
                <a:gd name="T41" fmla="*/ 8 h 108"/>
                <a:gd name="T42" fmla="*/ 13 w 94"/>
                <a:gd name="T43" fmla="*/ 12 h 108"/>
                <a:gd name="T44" fmla="*/ 8 w 94"/>
                <a:gd name="T45" fmla="*/ 17 h 108"/>
                <a:gd name="T46" fmla="*/ 5 w 94"/>
                <a:gd name="T47" fmla="*/ 22 h 108"/>
                <a:gd name="T48" fmla="*/ 2 w 94"/>
                <a:gd name="T49" fmla="*/ 28 h 108"/>
                <a:gd name="T50" fmla="*/ 0 w 94"/>
                <a:gd name="T51" fmla="*/ 36 h 108"/>
                <a:gd name="T52" fmla="*/ 1 w 94"/>
                <a:gd name="T53" fmla="*/ 49 h 108"/>
                <a:gd name="T54" fmla="*/ 24 w 94"/>
                <a:gd name="T55" fmla="*/ 97 h 108"/>
                <a:gd name="T56" fmla="*/ 71 w 94"/>
                <a:gd name="T57" fmla="*/ 107 h 108"/>
                <a:gd name="T58" fmla="*/ 72 w 94"/>
                <a:gd name="T59" fmla="*/ 93 h 108"/>
                <a:gd name="T60" fmla="*/ 73 w 94"/>
                <a:gd name="T61" fmla="*/ 90 h 108"/>
                <a:gd name="T62" fmla="*/ 76 w 94"/>
                <a:gd name="T63" fmla="*/ 89 h 108"/>
                <a:gd name="T64" fmla="*/ 79 w 94"/>
                <a:gd name="T65" fmla="*/ 89 h 108"/>
                <a:gd name="T66" fmla="*/ 82 w 94"/>
                <a:gd name="T67" fmla="*/ 90 h 108"/>
                <a:gd name="T68" fmla="*/ 83 w 94"/>
                <a:gd name="T69" fmla="*/ 90 h 108"/>
                <a:gd name="T70" fmla="*/ 86 w 94"/>
                <a:gd name="T71" fmla="*/ 90 h 108"/>
                <a:gd name="T72" fmla="*/ 89 w 94"/>
                <a:gd name="T73" fmla="*/ 88 h 108"/>
                <a:gd name="T74" fmla="*/ 89 w 94"/>
                <a:gd name="T75" fmla="*/ 84 h 108"/>
                <a:gd name="T76" fmla="*/ 90 w 94"/>
                <a:gd name="T77" fmla="*/ 81 h 108"/>
                <a:gd name="T78" fmla="*/ 91 w 94"/>
                <a:gd name="T79" fmla="*/ 79 h 108"/>
                <a:gd name="T80" fmla="*/ 90 w 94"/>
                <a:gd name="T81" fmla="*/ 77 h 108"/>
                <a:gd name="T82" fmla="*/ 89 w 94"/>
                <a:gd name="T83" fmla="*/ 75 h 108"/>
                <a:gd name="T84" fmla="*/ 90 w 94"/>
                <a:gd name="T85" fmla="*/ 73 h 108"/>
                <a:gd name="T86" fmla="*/ 91 w 94"/>
                <a:gd name="T87" fmla="*/ 71 h 108"/>
                <a:gd name="T88" fmla="*/ 90 w 94"/>
                <a:gd name="T89" fmla="*/ 66 h 108"/>
                <a:gd name="T90" fmla="*/ 92 w 94"/>
                <a:gd name="T91" fmla="*/ 63 h 108"/>
                <a:gd name="T92" fmla="*/ 94 w 94"/>
                <a:gd name="T93" fmla="*/ 61 h 108"/>
                <a:gd name="T94" fmla="*/ 28 w 94"/>
                <a:gd name="T95" fmla="*/ 46 h 108"/>
                <a:gd name="T96" fmla="*/ 22 w 94"/>
                <a:gd name="T97" fmla="*/ 47 h 108"/>
                <a:gd name="T98" fmla="*/ 18 w 94"/>
                <a:gd name="T99" fmla="*/ 44 h 108"/>
                <a:gd name="T100" fmla="*/ 17 w 94"/>
                <a:gd name="T101" fmla="*/ 38 h 108"/>
                <a:gd name="T102" fmla="*/ 20 w 94"/>
                <a:gd name="T103" fmla="*/ 33 h 108"/>
                <a:gd name="T104" fmla="*/ 26 w 94"/>
                <a:gd name="T105" fmla="*/ 33 h 108"/>
                <a:gd name="T106" fmla="*/ 30 w 94"/>
                <a:gd name="T107" fmla="*/ 36 h 108"/>
                <a:gd name="T108" fmla="*/ 31 w 94"/>
                <a:gd name="T109" fmla="*/ 42 h 108"/>
                <a:gd name="T110" fmla="*/ 67 w 94"/>
                <a:gd name="T111" fmla="*/ 35 h 108"/>
                <a:gd name="T112" fmla="*/ 59 w 94"/>
                <a:gd name="T113" fmla="*/ 44 h 108"/>
                <a:gd name="T114" fmla="*/ 47 w 94"/>
                <a:gd name="T115" fmla="*/ 45 h 108"/>
                <a:gd name="T116" fmla="*/ 38 w 94"/>
                <a:gd name="T117" fmla="*/ 37 h 108"/>
                <a:gd name="T118" fmla="*/ 37 w 94"/>
                <a:gd name="T119" fmla="*/ 25 h 108"/>
                <a:gd name="T120" fmla="*/ 45 w 94"/>
                <a:gd name="T121" fmla="*/ 16 h 108"/>
                <a:gd name="T122" fmla="*/ 57 w 94"/>
                <a:gd name="T123" fmla="*/ 15 h 108"/>
                <a:gd name="T124" fmla="*/ 66 w 94"/>
                <a:gd name="T125" fmla="*/ 2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4" h="108">
                  <a:moveTo>
                    <a:pt x="25" y="43"/>
                  </a:moveTo>
                  <a:cubicBezTo>
                    <a:pt x="23" y="43"/>
                    <a:pt x="22" y="42"/>
                    <a:pt x="21" y="41"/>
                  </a:cubicBezTo>
                  <a:cubicBezTo>
                    <a:pt x="21" y="39"/>
                    <a:pt x="22" y="37"/>
                    <a:pt x="23" y="37"/>
                  </a:cubicBezTo>
                  <a:cubicBezTo>
                    <a:pt x="25" y="36"/>
                    <a:pt x="27" y="37"/>
                    <a:pt x="27" y="39"/>
                  </a:cubicBezTo>
                  <a:cubicBezTo>
                    <a:pt x="28" y="41"/>
                    <a:pt x="27" y="43"/>
                    <a:pt x="25" y="43"/>
                  </a:cubicBezTo>
                  <a:close/>
                  <a:moveTo>
                    <a:pt x="52" y="24"/>
                  </a:moveTo>
                  <a:cubicBezTo>
                    <a:pt x="48" y="24"/>
                    <a:pt x="45" y="26"/>
                    <a:pt x="45" y="30"/>
                  </a:cubicBezTo>
                  <a:cubicBezTo>
                    <a:pt x="45" y="34"/>
                    <a:pt x="48" y="37"/>
                    <a:pt x="52" y="37"/>
                  </a:cubicBezTo>
                  <a:cubicBezTo>
                    <a:pt x="56" y="37"/>
                    <a:pt x="59" y="34"/>
                    <a:pt x="59" y="30"/>
                  </a:cubicBezTo>
                  <a:cubicBezTo>
                    <a:pt x="59" y="26"/>
                    <a:pt x="56" y="24"/>
                    <a:pt x="52" y="24"/>
                  </a:cubicBezTo>
                  <a:close/>
                  <a:moveTo>
                    <a:pt x="94" y="61"/>
                  </a:moveTo>
                  <a:cubicBezTo>
                    <a:pt x="93" y="58"/>
                    <a:pt x="93" y="58"/>
                    <a:pt x="93" y="58"/>
                  </a:cubicBezTo>
                  <a:cubicBezTo>
                    <a:pt x="92" y="56"/>
                    <a:pt x="92" y="56"/>
                    <a:pt x="92" y="56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9" y="43"/>
                    <a:pt x="89" y="43"/>
                    <a:pt x="89" y="43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87" y="32"/>
                    <a:pt x="87" y="32"/>
                    <a:pt x="87" y="32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3" y="18"/>
                    <a:pt x="83" y="18"/>
                    <a:pt x="83" y="18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25" y="83"/>
                    <a:pt x="24" y="97"/>
                    <a:pt x="24" y="97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71" y="108"/>
                    <a:pt x="71" y="108"/>
                    <a:pt x="71" y="108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4" y="90"/>
                    <a:pt x="84" y="90"/>
                    <a:pt x="84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7" y="89"/>
                    <a:pt x="87" y="89"/>
                    <a:pt x="87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9" y="88"/>
                    <a:pt x="89" y="88"/>
                    <a:pt x="89" y="8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79"/>
                    <a:pt x="90" y="79"/>
                    <a:pt x="90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8" y="75"/>
                    <a:pt x="88" y="75"/>
                    <a:pt x="88" y="75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67"/>
                    <a:pt x="90" y="67"/>
                    <a:pt x="90" y="67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1"/>
                    <a:pt x="94" y="61"/>
                    <a:pt x="94" y="61"/>
                  </a:cubicBezTo>
                  <a:close/>
                  <a:moveTo>
                    <a:pt x="33" y="44"/>
                  </a:move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29" y="46"/>
                    <a:pt x="29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9"/>
                    <a:pt x="28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4" y="47"/>
                    <a:pt x="24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0" y="49"/>
                    <a:pt x="20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9" y="45"/>
                    <a:pt x="19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5" y="43"/>
                    <a:pt x="15" y="43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41"/>
                    <a:pt x="17" y="39"/>
                    <a:pt x="17" y="39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5" y="36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9" y="34"/>
                    <a:pt x="19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1"/>
                    <a:pt x="21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5" y="32"/>
                    <a:pt x="25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8" y="31"/>
                    <a:pt x="28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5"/>
                    <a:pt x="30" y="35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3" y="36"/>
                    <a:pt x="33" y="37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9"/>
                    <a:pt x="32" y="40"/>
                    <a:pt x="32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3" y="44"/>
                    <a:pt x="33" y="44"/>
                  </a:cubicBezTo>
                  <a:close/>
                  <a:moveTo>
                    <a:pt x="73" y="32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67" y="35"/>
                    <a:pt x="67" y="35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9" y="43"/>
                    <a:pt x="68" y="43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59" y="44"/>
                    <a:pt x="59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5" y="50"/>
                    <a:pt x="54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9" y="50"/>
                    <a:pt x="47" y="45"/>
                    <a:pt x="47" y="45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4"/>
                    <a:pt x="39" y="46"/>
                    <a:pt x="39" y="46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8" y="37"/>
                    <a:pt x="38" y="37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1" y="32"/>
                    <a:pt x="31" y="32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7"/>
                    <a:pt x="37" y="25"/>
                    <a:pt x="37" y="25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3"/>
                    <a:pt x="36" y="17"/>
                    <a:pt x="36" y="17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45" y="16"/>
                    <a:pt x="45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50" y="10"/>
                    <a:pt x="50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7" y="15"/>
                    <a:pt x="57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65" y="14"/>
                    <a:pt x="65" y="14"/>
                  </a:cubicBezTo>
                  <a:cubicBezTo>
                    <a:pt x="69" y="17"/>
                    <a:pt x="69" y="17"/>
                    <a:pt x="69" y="17"/>
                  </a:cubicBezTo>
                  <a:cubicBezTo>
                    <a:pt x="69" y="18"/>
                    <a:pt x="66" y="23"/>
                    <a:pt x="66" y="23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3" y="28"/>
                    <a:pt x="73" y="28"/>
                  </a:cubicBezTo>
                  <a:cubicBezTo>
                    <a:pt x="73" y="32"/>
                    <a:pt x="73" y="32"/>
                    <a:pt x="73" y="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36841" y="3084644"/>
            <a:ext cx="839877" cy="839877"/>
            <a:chOff x="1732369" y="4883949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589533" y="1061749"/>
            <a:ext cx="839877" cy="839877"/>
            <a:chOff x="4609397" y="1508318"/>
            <a:chExt cx="1119836" cy="1119836"/>
          </a:xfrm>
        </p:grpSpPr>
        <p:sp>
          <p:nvSpPr>
            <p:cNvPr id="14" name="椭圆 13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6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3589533" y="3084644"/>
            <a:ext cx="839877" cy="839877"/>
            <a:chOff x="4609397" y="4205512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42226" y="1047969"/>
            <a:ext cx="839877" cy="839877"/>
            <a:chOff x="7789634" y="1489945"/>
            <a:chExt cx="1119836" cy="1119836"/>
          </a:xfrm>
        </p:grpSpPr>
        <p:sp>
          <p:nvSpPr>
            <p:cNvPr id="23" name="椭圆 22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5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6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7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842226" y="3084644"/>
            <a:ext cx="839877" cy="839877"/>
            <a:chOff x="7789634" y="4205512"/>
            <a:chExt cx="1119836" cy="1119836"/>
          </a:xfrm>
        </p:grpSpPr>
        <p:sp>
          <p:nvSpPr>
            <p:cNvPr id="29" name="椭圆 28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" name="文本框 49"/>
          <p:cNvSpPr txBox="1"/>
          <p:nvPr/>
        </p:nvSpPr>
        <p:spPr>
          <a:xfrm>
            <a:off x="1404721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文本框 50"/>
          <p:cNvSpPr txBox="1"/>
          <p:nvPr/>
        </p:nvSpPr>
        <p:spPr>
          <a:xfrm>
            <a:off x="971599" y="2244215"/>
            <a:ext cx="1800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文本框 53"/>
          <p:cNvSpPr txBox="1"/>
          <p:nvPr/>
        </p:nvSpPr>
        <p:spPr>
          <a:xfrm>
            <a:off x="3636969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54"/>
          <p:cNvSpPr txBox="1"/>
          <p:nvPr/>
        </p:nvSpPr>
        <p:spPr>
          <a:xfrm>
            <a:off x="3203848" y="224217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文本框 56"/>
          <p:cNvSpPr txBox="1"/>
          <p:nvPr/>
        </p:nvSpPr>
        <p:spPr>
          <a:xfrm>
            <a:off x="5940151" y="1923679"/>
            <a:ext cx="10790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文本框 57"/>
          <p:cNvSpPr txBox="1"/>
          <p:nvPr/>
        </p:nvSpPr>
        <p:spPr>
          <a:xfrm>
            <a:off x="5462851" y="2244217"/>
            <a:ext cx="1773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文本框 59"/>
          <p:cNvSpPr txBox="1"/>
          <p:nvPr/>
        </p:nvSpPr>
        <p:spPr>
          <a:xfrm>
            <a:off x="1383601" y="3939899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文本框 60"/>
          <p:cNvSpPr txBox="1"/>
          <p:nvPr/>
        </p:nvSpPr>
        <p:spPr>
          <a:xfrm>
            <a:off x="971600" y="4227934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2"/>
          <p:cNvSpPr txBox="1"/>
          <p:nvPr/>
        </p:nvSpPr>
        <p:spPr>
          <a:xfrm>
            <a:off x="3708979" y="3924523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文本框 63"/>
          <p:cNvSpPr txBox="1"/>
          <p:nvPr/>
        </p:nvSpPr>
        <p:spPr>
          <a:xfrm>
            <a:off x="3203848" y="4261034"/>
            <a:ext cx="1884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5"/>
          <p:cNvSpPr txBox="1"/>
          <p:nvPr/>
        </p:nvSpPr>
        <p:spPr>
          <a:xfrm>
            <a:off x="6013234" y="3924521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文本框 66"/>
          <p:cNvSpPr txBox="1"/>
          <p:nvPr/>
        </p:nvSpPr>
        <p:spPr>
          <a:xfrm>
            <a:off x="5580112" y="4261032"/>
            <a:ext cx="1800200" cy="64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6" name="五边形 4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621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"/>
                            </p:stCondLst>
                            <p:childTnLst>
                              <p:par>
                                <p:cTn id="6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"/>
                            </p:stCondLst>
                            <p:childTnLst>
                              <p:par>
                                <p:cTn id="8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"/>
                            </p:stCondLst>
                            <p:childTnLst>
                              <p:par>
                                <p:cTn id="10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50"/>
                            </p:stCondLst>
                            <p:childTnLst>
                              <p:par>
                                <p:cTn id="1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2" grpId="0"/>
      <p:bldP spid="33" grpId="0"/>
      <p:bldP spid="35" grpId="0"/>
      <p:bldP spid="36" grpId="0"/>
      <p:bldP spid="38" grpId="0"/>
      <p:bldP spid="39" grpId="0"/>
      <p:bldP spid="41" grpId="0"/>
      <p:bldP spid="42" grpId="0"/>
      <p:bldP spid="44" grpId="0"/>
      <p:bldP spid="45" grpId="0"/>
      <p:bldP spid="47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319" y="1779510"/>
            <a:ext cx="2740030" cy="2053418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798091" y="1764466"/>
            <a:ext cx="2907605" cy="480616"/>
            <a:chOff x="633046" y="2222695"/>
            <a:chExt cx="3876807" cy="640821"/>
          </a:xfrm>
        </p:grpSpPr>
        <p:cxnSp>
          <p:nvCxnSpPr>
            <p:cNvPr id="12" name="直接连接符 11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7"/>
          <p:cNvSpPr txBox="1"/>
          <p:nvPr/>
        </p:nvSpPr>
        <p:spPr>
          <a:xfrm>
            <a:off x="970720" y="1277358"/>
            <a:ext cx="2338454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34998" y="1592322"/>
            <a:ext cx="2369143" cy="339568"/>
            <a:chOff x="4415589" y="1993170"/>
            <a:chExt cx="3158857" cy="452757"/>
          </a:xfrm>
        </p:grpSpPr>
        <p:cxnSp>
          <p:nvCxnSpPr>
            <p:cNvPr id="16" name="直接连接符 15"/>
            <p:cNvCxnSpPr/>
            <p:nvPr/>
          </p:nvCxnSpPr>
          <p:spPr>
            <a:xfrm flipV="1">
              <a:off x="5950633" y="1993170"/>
              <a:ext cx="0" cy="452757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4415589" y="1993170"/>
              <a:ext cx="3158857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3"/>
          <p:cNvSpPr txBox="1"/>
          <p:nvPr/>
        </p:nvSpPr>
        <p:spPr>
          <a:xfrm>
            <a:off x="3634998" y="4016990"/>
            <a:ext cx="2338454" cy="93102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您的内容打在这里，或者通过复制您的文本您的内容打在这里，或者通过复制</a:t>
            </a:r>
          </a:p>
          <a:p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 flipH="1">
            <a:off x="5782458" y="1818401"/>
            <a:ext cx="2907605" cy="480616"/>
            <a:chOff x="633046" y="2222695"/>
            <a:chExt cx="3876807" cy="640821"/>
          </a:xfrm>
        </p:grpSpPr>
        <p:cxnSp>
          <p:nvCxnSpPr>
            <p:cNvPr id="20" name="直接连接符 19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文本框 18"/>
          <p:cNvSpPr txBox="1"/>
          <p:nvPr/>
        </p:nvSpPr>
        <p:spPr>
          <a:xfrm>
            <a:off x="6329965" y="1125903"/>
            <a:ext cx="2338454" cy="715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您的内容打在这里，或者通过复制您的文本您的内容打在这里，或者通过复制</a:t>
            </a:r>
          </a:p>
        </p:txBody>
      </p:sp>
      <p:grpSp>
        <p:nvGrpSpPr>
          <p:cNvPr id="23" name="组合 22"/>
          <p:cNvGrpSpPr/>
          <p:nvPr/>
        </p:nvGrpSpPr>
        <p:grpSpPr>
          <a:xfrm flipV="1">
            <a:off x="798091" y="3287033"/>
            <a:ext cx="2907605" cy="480616"/>
            <a:chOff x="633046" y="2222695"/>
            <a:chExt cx="3876807" cy="640821"/>
          </a:xfrm>
        </p:grpSpPr>
        <p:cxnSp>
          <p:nvCxnSpPr>
            <p:cNvPr id="24" name="直接连接符 23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文本框 23"/>
          <p:cNvSpPr txBox="1"/>
          <p:nvPr/>
        </p:nvSpPr>
        <p:spPr>
          <a:xfrm>
            <a:off x="970720" y="3851746"/>
            <a:ext cx="2338454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 flipV="1">
            <a:off x="3601710" y="3652989"/>
            <a:ext cx="2369143" cy="339568"/>
            <a:chOff x="4415589" y="1993170"/>
            <a:chExt cx="3158857" cy="452757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5950633" y="1993170"/>
              <a:ext cx="0" cy="452757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4415589" y="1993170"/>
              <a:ext cx="3158857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文本框 27"/>
          <p:cNvSpPr txBox="1"/>
          <p:nvPr/>
        </p:nvSpPr>
        <p:spPr>
          <a:xfrm>
            <a:off x="3736385" y="1095357"/>
            <a:ext cx="2338454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 flipH="1" flipV="1">
            <a:off x="5800290" y="3259417"/>
            <a:ext cx="2907605" cy="480616"/>
            <a:chOff x="633046" y="2222695"/>
            <a:chExt cx="3876807" cy="640821"/>
          </a:xfrm>
        </p:grpSpPr>
        <p:cxnSp>
          <p:nvCxnSpPr>
            <p:cNvPr id="32" name="直接连接符 31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文本框 34"/>
          <p:cNvSpPr txBox="1"/>
          <p:nvPr/>
        </p:nvSpPr>
        <p:spPr>
          <a:xfrm>
            <a:off x="6329965" y="3804344"/>
            <a:ext cx="2338454" cy="715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您的内容打在这里，或者通过复制您的文本您的内容打在这里，或者通过复制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6" name="五边形 3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6012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2" grpId="0"/>
      <p:bldP spid="26" grpId="0"/>
      <p:bldP spid="30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>
                <p:ext uri="{D42A27DB-BD31-4B8C-83A1-F6EECF244321}">
                  <p14:modId xmlns:p14="http://schemas.microsoft.com/office/powerpoint/2010/main" val="2610994345"/>
                </p:ext>
              </p:extLst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问题评估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2" name="五边形 61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136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3347864" y="1233198"/>
            <a:ext cx="5616624" cy="3282768"/>
            <a:chOff x="1763688" y="1665246"/>
            <a:chExt cx="5616624" cy="3282768"/>
          </a:xfrm>
        </p:grpSpPr>
        <p:cxnSp>
          <p:nvCxnSpPr>
            <p:cNvPr id="3" name="직선 연결선 31"/>
            <p:cNvCxnSpPr/>
            <p:nvPr/>
          </p:nvCxnSpPr>
          <p:spPr>
            <a:xfrm>
              <a:off x="3550746" y="3226299"/>
              <a:ext cx="2352371" cy="7194"/>
            </a:xfrm>
            <a:prstGeom prst="line">
              <a:avLst/>
            </a:prstGeom>
            <a:ln w="76200" cap="sq">
              <a:solidFill>
                <a:srgbClr val="414455"/>
              </a:solidFill>
              <a:headEnd type="none"/>
              <a:tailEnd type="triangle"/>
            </a:ln>
            <a:effectLst>
              <a:outerShdw blurRad="508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직선 연결선 20"/>
            <p:cNvCxnSpPr>
              <a:stCxn id="21" idx="2"/>
            </p:cNvCxnSpPr>
            <p:nvPr/>
          </p:nvCxnSpPr>
          <p:spPr>
            <a:xfrm rot="16200000" flipH="1">
              <a:off x="2650322" y="2325876"/>
              <a:ext cx="1177384" cy="630656"/>
            </a:xfrm>
            <a:prstGeom prst="line">
              <a:avLst/>
            </a:prstGeom>
            <a:ln w="41275">
              <a:solidFill>
                <a:srgbClr val="414455"/>
              </a:solidFill>
              <a:tailEnd type="triangl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직선 연결선 23"/>
            <p:cNvCxnSpPr>
              <a:stCxn id="22" idx="2"/>
            </p:cNvCxnSpPr>
            <p:nvPr/>
          </p:nvCxnSpPr>
          <p:spPr>
            <a:xfrm>
              <a:off x="4800068" y="2052512"/>
              <a:ext cx="640248" cy="1173787"/>
            </a:xfrm>
            <a:prstGeom prst="line">
              <a:avLst/>
            </a:prstGeom>
            <a:ln w="41275">
              <a:solidFill>
                <a:srgbClr val="414455"/>
              </a:solidFill>
              <a:tailEnd type="triangl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직선 연결선 24"/>
            <p:cNvCxnSpPr>
              <a:endCxn id="23" idx="0"/>
            </p:cNvCxnSpPr>
            <p:nvPr/>
          </p:nvCxnSpPr>
          <p:spPr>
            <a:xfrm rot="5400000">
              <a:off x="2535822" y="3497865"/>
              <a:ext cx="1286490" cy="750552"/>
            </a:xfrm>
            <a:prstGeom prst="line">
              <a:avLst/>
            </a:prstGeom>
            <a:ln w="41275">
              <a:solidFill>
                <a:srgbClr val="414455"/>
              </a:solidFill>
              <a:headEnd type="triangle"/>
              <a:tailEnd type="non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26"/>
            <p:cNvCxnSpPr>
              <a:endCxn id="24" idx="0"/>
            </p:cNvCxnSpPr>
            <p:nvPr/>
          </p:nvCxnSpPr>
          <p:spPr>
            <a:xfrm flipH="1">
              <a:off x="4744916" y="3233493"/>
              <a:ext cx="695400" cy="1282893"/>
            </a:xfrm>
            <a:prstGeom prst="line">
              <a:avLst/>
            </a:prstGeom>
            <a:ln w="41275">
              <a:solidFill>
                <a:srgbClr val="414455"/>
              </a:solidFill>
              <a:headEnd type="triangle"/>
              <a:tailEnd type="non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1763688" y="2292726"/>
              <a:ext cx="1348836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ko-KR" altLang="en-US" sz="1200" dirty="0">
                  <a:latin typeface="微软雅黑" pitchFamily="34" charset="-122"/>
                </a:rPr>
                <a:t>     </a:t>
              </a:r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 smtClean="0"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200" dirty="0">
                <a:latin typeface="微软雅黑" pitchFamily="34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033454" y="2628016"/>
              <a:ext cx="1348837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200" dirty="0">
                <a:solidFill>
                  <a:srgbClr val="568D11"/>
                </a:solidFill>
                <a:latin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500390" y="2466155"/>
              <a:ext cx="1191773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200" dirty="0">
                <a:latin typeface="微软雅黑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763688" y="4000414"/>
              <a:ext cx="990633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ko-KR" altLang="en-US" sz="1200" dirty="0">
                <a:latin typeface="微软雅黑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226900" y="2150828"/>
              <a:ext cx="123613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2</a:t>
              </a:r>
              <a:endParaRPr lang="en-US" altLang="ko-KR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93878" y="2804264"/>
              <a:ext cx="966367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2</a:t>
              </a:r>
              <a:endParaRPr lang="en-US" altLang="ko-KR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496668" y="2574062"/>
              <a:ext cx="1456744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与分支因素</a:t>
              </a:r>
              <a:r>
                <a:rPr lang="en-US" altLang="zh-CN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en-US" altLang="ko-KR" sz="1200" dirty="0" smtClean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191132" y="3491271"/>
              <a:ext cx="1456743" cy="276999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39952" y="3437318"/>
              <a:ext cx="97116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91872" y="3666320"/>
              <a:ext cx="1348837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339604" y="4059350"/>
              <a:ext cx="885437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9" name="그룹 110"/>
            <p:cNvGrpSpPr>
              <a:grpSpLocks/>
            </p:cNvGrpSpPr>
            <p:nvPr/>
          </p:nvGrpSpPr>
          <p:grpSpPr bwMode="auto">
            <a:xfrm>
              <a:off x="2690496" y="2258734"/>
              <a:ext cx="2810968" cy="1923377"/>
              <a:chOff x="2284741" y="2428868"/>
              <a:chExt cx="3723121" cy="2546680"/>
            </a:xfrm>
          </p:grpSpPr>
          <p:cxnSp>
            <p:nvCxnSpPr>
              <p:cNvPr id="31" name="직선 연결선 76"/>
              <p:cNvCxnSpPr/>
              <p:nvPr/>
            </p:nvCxnSpPr>
            <p:spPr>
              <a:xfrm>
                <a:off x="2403038" y="2644770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직선 연결선 90"/>
              <p:cNvCxnSpPr/>
              <p:nvPr/>
            </p:nvCxnSpPr>
            <p:spPr>
              <a:xfrm>
                <a:off x="2617422" y="3073398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직선 연결선 93"/>
              <p:cNvCxnSpPr/>
              <p:nvPr/>
            </p:nvCxnSpPr>
            <p:spPr>
              <a:xfrm>
                <a:off x="5221788" y="2428868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직선 연결선 94"/>
              <p:cNvCxnSpPr/>
              <p:nvPr/>
            </p:nvCxnSpPr>
            <p:spPr>
              <a:xfrm>
                <a:off x="5579094" y="3000372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직선 연결선 95"/>
              <p:cNvCxnSpPr/>
              <p:nvPr/>
            </p:nvCxnSpPr>
            <p:spPr>
              <a:xfrm>
                <a:off x="2941380" y="2857496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직선 연결선 96"/>
              <p:cNvCxnSpPr/>
              <p:nvPr/>
            </p:nvCxnSpPr>
            <p:spPr>
              <a:xfrm>
                <a:off x="5286897" y="3295649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97"/>
              <p:cNvCxnSpPr/>
              <p:nvPr/>
            </p:nvCxnSpPr>
            <p:spPr>
              <a:xfrm>
                <a:off x="2682531" y="4238631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직선 연결선 98"/>
              <p:cNvCxnSpPr/>
              <p:nvPr/>
            </p:nvCxnSpPr>
            <p:spPr>
              <a:xfrm>
                <a:off x="2284741" y="4889452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직선 연결선 103"/>
              <p:cNvCxnSpPr/>
              <p:nvPr/>
            </p:nvCxnSpPr>
            <p:spPr>
              <a:xfrm>
                <a:off x="5328053" y="4973961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직선 연결선 104"/>
              <p:cNvCxnSpPr/>
              <p:nvPr/>
            </p:nvCxnSpPr>
            <p:spPr>
              <a:xfrm>
                <a:off x="5286897" y="4143380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직선 연결선 106"/>
              <p:cNvCxnSpPr/>
              <p:nvPr/>
            </p:nvCxnSpPr>
            <p:spPr>
              <a:xfrm>
                <a:off x="5566390" y="4435482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모서리가 둥근 직사각형 10"/>
            <p:cNvSpPr/>
            <p:nvPr/>
          </p:nvSpPr>
          <p:spPr>
            <a:xfrm>
              <a:off x="5912331" y="3024357"/>
              <a:ext cx="1467981" cy="455676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2000" b="1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结果文本</a:t>
              </a:r>
              <a:endParaRPr lang="en-US" altLang="zh-CN" sz="20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모서리가 둥근 직사각형 12"/>
            <p:cNvSpPr/>
            <p:nvPr/>
          </p:nvSpPr>
          <p:spPr>
            <a:xfrm>
              <a:off x="2438106" y="1665246"/>
              <a:ext cx="971162" cy="387266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2" name="모서리가 둥근 직사각형 13"/>
            <p:cNvSpPr/>
            <p:nvPr/>
          </p:nvSpPr>
          <p:spPr>
            <a:xfrm>
              <a:off x="4314487" y="1665246"/>
              <a:ext cx="971162" cy="387266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3" name="모서리가 둥근 직사각형 15"/>
            <p:cNvSpPr/>
            <p:nvPr/>
          </p:nvSpPr>
          <p:spPr>
            <a:xfrm>
              <a:off x="2318210" y="4516386"/>
              <a:ext cx="971162" cy="431628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4" name="모서리가 둥근 직사각형 16"/>
            <p:cNvSpPr/>
            <p:nvPr/>
          </p:nvSpPr>
          <p:spPr>
            <a:xfrm>
              <a:off x="4208978" y="4516386"/>
              <a:ext cx="1071876" cy="431628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506715" y="3172346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5393558" y="3172346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2869734" y="1998559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2744451" y="4462433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692163" y="4454952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746116" y="2006772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4" name="TextBox 30"/>
          <p:cNvSpPr txBox="1"/>
          <p:nvPr/>
        </p:nvSpPr>
        <p:spPr>
          <a:xfrm>
            <a:off x="254229" y="122508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相关对策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29"/>
          <p:cNvSpPr txBox="1"/>
          <p:nvPr/>
        </p:nvSpPr>
        <p:spPr>
          <a:xfrm>
            <a:off x="251520" y="1687506"/>
            <a:ext cx="3096344" cy="2667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3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13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54" name="五边形 53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750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77378" y="174551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77378" y="2070365"/>
            <a:ext cx="2535655" cy="33387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77378" y="240424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77377" y="2729095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77377" y="3053947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77377" y="3387824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77377" y="3712676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366437" y="174551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366437" y="2079391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66436" y="240424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66435" y="2729095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366435" y="3053947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366435" y="3387824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366435" y="3712676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055494" y="174551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055494" y="2079391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055494" y="240424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055493" y="2729095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055493" y="3053947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55493" y="3387824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055493" y="3712676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598808" y="1086783"/>
            <a:ext cx="2614226" cy="658730"/>
            <a:chOff x="798411" y="1345818"/>
            <a:chExt cx="3485634" cy="878306"/>
          </a:xfrm>
        </p:grpSpPr>
        <p:sp>
          <p:nvSpPr>
            <p:cNvPr id="24" name="矩形 23"/>
            <p:cNvSpPr/>
            <p:nvPr/>
          </p:nvSpPr>
          <p:spPr>
            <a:xfrm>
              <a:off x="903171" y="1345818"/>
              <a:ext cx="3380874" cy="878306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798411" y="1489895"/>
              <a:ext cx="1022682" cy="556091"/>
              <a:chOff x="721409" y="1359267"/>
              <a:chExt cx="1022682" cy="556091"/>
            </a:xfrm>
            <a:solidFill>
              <a:srgbClr val="E74C2E"/>
            </a:solidFill>
          </p:grpSpPr>
          <p:sp>
            <p:nvSpPr>
              <p:cNvPr id="27" name="任意多边形 26"/>
              <p:cNvSpPr/>
              <p:nvPr/>
            </p:nvSpPr>
            <p:spPr>
              <a:xfrm flipV="1">
                <a:off x="721410" y="1404984"/>
                <a:ext cx="1022681" cy="510374"/>
              </a:xfrm>
              <a:custGeom>
                <a:avLst/>
                <a:gdLst>
                  <a:gd name="connsiteX0" fmla="*/ 0 w 1022681"/>
                  <a:gd name="connsiteY0" fmla="*/ 0 h 342899"/>
                  <a:gd name="connsiteX1" fmla="*/ 1022681 w 1022681"/>
                  <a:gd name="connsiteY1" fmla="*/ 0 h 342899"/>
                  <a:gd name="connsiteX2" fmla="*/ 1022681 w 1022681"/>
                  <a:gd name="connsiteY2" fmla="*/ 8036 h 342899"/>
                  <a:gd name="connsiteX3" fmla="*/ 762826 w 1022681"/>
                  <a:gd name="connsiteY3" fmla="*/ 342899 h 342899"/>
                  <a:gd name="connsiteX4" fmla="*/ 0 w 1022681"/>
                  <a:gd name="connsiteY4" fmla="*/ 342899 h 342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22681" h="342899">
                    <a:moveTo>
                      <a:pt x="0" y="0"/>
                    </a:moveTo>
                    <a:lnTo>
                      <a:pt x="1022681" y="0"/>
                    </a:lnTo>
                    <a:lnTo>
                      <a:pt x="1022681" y="8036"/>
                    </a:lnTo>
                    <a:lnTo>
                      <a:pt x="762826" y="342899"/>
                    </a:lnTo>
                    <a:lnTo>
                      <a:pt x="0" y="342899"/>
                    </a:ln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直角三角形 27"/>
              <p:cNvSpPr/>
              <p:nvPr/>
            </p:nvSpPr>
            <p:spPr>
              <a:xfrm flipH="1">
                <a:off x="721409" y="1359267"/>
                <a:ext cx="120797" cy="45719"/>
              </a:xfrm>
              <a:prstGeom prst="rt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6" name="文本框 2"/>
            <p:cNvSpPr txBox="1"/>
            <p:nvPr/>
          </p:nvSpPr>
          <p:spPr>
            <a:xfrm>
              <a:off x="1871531" y="1553545"/>
              <a:ext cx="2258018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可行性说明一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271057" y="1086783"/>
            <a:ext cx="2631035" cy="658730"/>
            <a:chOff x="4361409" y="1345818"/>
            <a:chExt cx="3508047" cy="878306"/>
          </a:xfrm>
        </p:grpSpPr>
        <p:sp>
          <p:nvSpPr>
            <p:cNvPr id="30" name="矩形 29"/>
            <p:cNvSpPr/>
            <p:nvPr/>
          </p:nvSpPr>
          <p:spPr>
            <a:xfrm>
              <a:off x="4488582" y="1345818"/>
              <a:ext cx="3380874" cy="878306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61409" y="1489895"/>
              <a:ext cx="1022682" cy="554516"/>
              <a:chOff x="721409" y="1359267"/>
              <a:chExt cx="1022682" cy="554516"/>
            </a:xfrm>
            <a:solidFill>
              <a:srgbClr val="E74C2E"/>
            </a:solidFill>
          </p:grpSpPr>
          <p:sp>
            <p:nvSpPr>
              <p:cNvPr id="33" name="任意多边形 32"/>
              <p:cNvSpPr/>
              <p:nvPr/>
            </p:nvSpPr>
            <p:spPr>
              <a:xfrm flipV="1">
                <a:off x="721410" y="1404984"/>
                <a:ext cx="1022681" cy="508799"/>
              </a:xfrm>
              <a:custGeom>
                <a:avLst/>
                <a:gdLst>
                  <a:gd name="connsiteX0" fmla="*/ 0 w 1022681"/>
                  <a:gd name="connsiteY0" fmla="*/ 0 h 342899"/>
                  <a:gd name="connsiteX1" fmla="*/ 1022681 w 1022681"/>
                  <a:gd name="connsiteY1" fmla="*/ 0 h 342899"/>
                  <a:gd name="connsiteX2" fmla="*/ 1022681 w 1022681"/>
                  <a:gd name="connsiteY2" fmla="*/ 8036 h 342899"/>
                  <a:gd name="connsiteX3" fmla="*/ 762826 w 1022681"/>
                  <a:gd name="connsiteY3" fmla="*/ 342899 h 342899"/>
                  <a:gd name="connsiteX4" fmla="*/ 0 w 1022681"/>
                  <a:gd name="connsiteY4" fmla="*/ 342899 h 342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22681" h="342899">
                    <a:moveTo>
                      <a:pt x="0" y="0"/>
                    </a:moveTo>
                    <a:lnTo>
                      <a:pt x="1022681" y="0"/>
                    </a:lnTo>
                    <a:lnTo>
                      <a:pt x="1022681" y="8036"/>
                    </a:lnTo>
                    <a:lnTo>
                      <a:pt x="762826" y="342899"/>
                    </a:lnTo>
                    <a:lnTo>
                      <a:pt x="0" y="342899"/>
                    </a:ln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直角三角形 33"/>
              <p:cNvSpPr/>
              <p:nvPr/>
            </p:nvSpPr>
            <p:spPr>
              <a:xfrm flipH="1">
                <a:off x="721409" y="1359267"/>
                <a:ext cx="120797" cy="45719"/>
              </a:xfrm>
              <a:prstGeom prst="rt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" name="文本框 68"/>
            <p:cNvSpPr txBox="1"/>
            <p:nvPr/>
          </p:nvSpPr>
          <p:spPr>
            <a:xfrm>
              <a:off x="5519936" y="1553545"/>
              <a:ext cx="2195915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可行性说明二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966327" y="1086783"/>
            <a:ext cx="2641817" cy="658730"/>
            <a:chOff x="7955105" y="1345818"/>
            <a:chExt cx="3522423" cy="878306"/>
          </a:xfrm>
        </p:grpSpPr>
        <p:sp>
          <p:nvSpPr>
            <p:cNvPr id="36" name="矩形 35"/>
            <p:cNvSpPr/>
            <p:nvPr/>
          </p:nvSpPr>
          <p:spPr>
            <a:xfrm>
              <a:off x="8073992" y="1345818"/>
              <a:ext cx="3380874" cy="878306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7955105" y="1489895"/>
              <a:ext cx="1022682" cy="554516"/>
              <a:chOff x="721409" y="1359267"/>
              <a:chExt cx="1022682" cy="554516"/>
            </a:xfrm>
            <a:solidFill>
              <a:srgbClr val="E74C2E"/>
            </a:solidFill>
          </p:grpSpPr>
          <p:sp>
            <p:nvSpPr>
              <p:cNvPr id="39" name="任意多边形 38"/>
              <p:cNvSpPr/>
              <p:nvPr/>
            </p:nvSpPr>
            <p:spPr>
              <a:xfrm flipV="1">
                <a:off x="721410" y="1404984"/>
                <a:ext cx="1022681" cy="508799"/>
              </a:xfrm>
              <a:custGeom>
                <a:avLst/>
                <a:gdLst>
                  <a:gd name="connsiteX0" fmla="*/ 0 w 1022681"/>
                  <a:gd name="connsiteY0" fmla="*/ 0 h 342899"/>
                  <a:gd name="connsiteX1" fmla="*/ 1022681 w 1022681"/>
                  <a:gd name="connsiteY1" fmla="*/ 0 h 342899"/>
                  <a:gd name="connsiteX2" fmla="*/ 1022681 w 1022681"/>
                  <a:gd name="connsiteY2" fmla="*/ 8036 h 342899"/>
                  <a:gd name="connsiteX3" fmla="*/ 762826 w 1022681"/>
                  <a:gd name="connsiteY3" fmla="*/ 342899 h 342899"/>
                  <a:gd name="connsiteX4" fmla="*/ 0 w 1022681"/>
                  <a:gd name="connsiteY4" fmla="*/ 342899 h 342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22681" h="342899">
                    <a:moveTo>
                      <a:pt x="0" y="0"/>
                    </a:moveTo>
                    <a:lnTo>
                      <a:pt x="1022681" y="0"/>
                    </a:lnTo>
                    <a:lnTo>
                      <a:pt x="1022681" y="8036"/>
                    </a:lnTo>
                    <a:lnTo>
                      <a:pt x="762826" y="342899"/>
                    </a:lnTo>
                    <a:lnTo>
                      <a:pt x="0" y="342899"/>
                    </a:ln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直角三角形 39"/>
              <p:cNvSpPr/>
              <p:nvPr/>
            </p:nvSpPr>
            <p:spPr>
              <a:xfrm flipH="1">
                <a:off x="721409" y="1359267"/>
                <a:ext cx="120797" cy="45719"/>
              </a:xfrm>
              <a:prstGeom prst="rt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8" name="文本框 69"/>
            <p:cNvSpPr txBox="1"/>
            <p:nvPr/>
          </p:nvSpPr>
          <p:spPr>
            <a:xfrm>
              <a:off x="9072332" y="1597582"/>
              <a:ext cx="2405196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可行性说明三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77377" y="4037529"/>
            <a:ext cx="2535656" cy="550445"/>
            <a:chOff x="903169" y="5280144"/>
            <a:chExt cx="3380874" cy="733927"/>
          </a:xfrm>
          <a:solidFill>
            <a:srgbClr val="414455"/>
          </a:solidFill>
        </p:grpSpPr>
        <p:sp>
          <p:nvSpPr>
            <p:cNvPr id="42" name="矩形 41"/>
            <p:cNvSpPr/>
            <p:nvPr/>
          </p:nvSpPr>
          <p:spPr>
            <a:xfrm>
              <a:off x="903169" y="5280144"/>
              <a:ext cx="3380874" cy="7339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文本框 70"/>
            <p:cNvSpPr txBox="1"/>
            <p:nvPr/>
          </p:nvSpPr>
          <p:spPr>
            <a:xfrm>
              <a:off x="1767019" y="5418924"/>
              <a:ext cx="1560673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66435" y="4037529"/>
            <a:ext cx="2535656" cy="550445"/>
            <a:chOff x="4488580" y="5280144"/>
            <a:chExt cx="3380874" cy="733927"/>
          </a:xfrm>
          <a:solidFill>
            <a:srgbClr val="414455"/>
          </a:solidFill>
        </p:grpSpPr>
        <p:sp>
          <p:nvSpPr>
            <p:cNvPr id="45" name="矩形 44"/>
            <p:cNvSpPr/>
            <p:nvPr/>
          </p:nvSpPr>
          <p:spPr>
            <a:xfrm>
              <a:off x="4488580" y="5280144"/>
              <a:ext cx="3380874" cy="7339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71"/>
            <p:cNvSpPr txBox="1"/>
            <p:nvPr/>
          </p:nvSpPr>
          <p:spPr>
            <a:xfrm>
              <a:off x="5505302" y="5394921"/>
              <a:ext cx="1560673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055492" y="4037529"/>
            <a:ext cx="2535656" cy="550445"/>
            <a:chOff x="8073990" y="5280144"/>
            <a:chExt cx="3380874" cy="733927"/>
          </a:xfrm>
          <a:solidFill>
            <a:srgbClr val="414455"/>
          </a:solidFill>
        </p:grpSpPr>
        <p:sp>
          <p:nvSpPr>
            <p:cNvPr id="48" name="矩形 47"/>
            <p:cNvSpPr/>
            <p:nvPr/>
          </p:nvSpPr>
          <p:spPr>
            <a:xfrm>
              <a:off x="8073990" y="5280144"/>
              <a:ext cx="3380874" cy="7339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9" name="文本框 72"/>
            <p:cNvSpPr txBox="1"/>
            <p:nvPr/>
          </p:nvSpPr>
          <p:spPr>
            <a:xfrm>
              <a:off x="9153938" y="5394921"/>
              <a:ext cx="1560673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58" name="五边形 5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02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第五部分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31702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成果与思考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5191328" cy="561692"/>
            <a:chOff x="3773160" y="1247148"/>
            <a:chExt cx="5191328" cy="561692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3902350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dirty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Research </a:t>
              </a:r>
              <a:r>
                <a:rPr lang="en-US" altLang="zh-CN" sz="3200" dirty="0">
                  <a:solidFill>
                    <a:srgbClr val="568D11"/>
                  </a:solidFill>
                  <a:latin typeface="Impact" pitchFamily="34" charset="0"/>
                </a:rPr>
                <a:t>conclusions</a:t>
              </a:r>
              <a:endParaRPr lang="zh-CN" altLang="en-US" sz="3200" dirty="0">
                <a:solidFill>
                  <a:srgbClr val="568D11"/>
                </a:solidFill>
                <a:latin typeface="Impac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7594882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研究结论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0798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10" grpId="0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154146" y="984464"/>
            <a:ext cx="7162269" cy="1545453"/>
            <a:chOff x="2954339" y="1292764"/>
            <a:chExt cx="7162269" cy="1545453"/>
          </a:xfrm>
        </p:grpSpPr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963100" y="129276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研究结论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62908" y="2393477"/>
            <a:ext cx="6907149" cy="2122489"/>
            <a:chOff x="1162907" y="2401888"/>
            <a:chExt cx="6907149" cy="2122489"/>
          </a:xfrm>
          <a:solidFill>
            <a:srgbClr val="0066FF"/>
          </a:solidFill>
        </p:grpSpPr>
        <p:grpSp>
          <p:nvGrpSpPr>
            <p:cNvPr id="20" name="组合 19"/>
            <p:cNvGrpSpPr/>
            <p:nvPr/>
          </p:nvGrpSpPr>
          <p:grpSpPr>
            <a:xfrm>
              <a:off x="1162907" y="2401888"/>
              <a:ext cx="6907149" cy="2122489"/>
              <a:chOff x="1162907" y="2300288"/>
              <a:chExt cx="6907149" cy="2122489"/>
            </a:xfrm>
            <a:grpFill/>
          </p:grpSpPr>
          <p:sp>
            <p:nvSpPr>
              <p:cNvPr id="22" name="任意多边形 21"/>
              <p:cNvSpPr/>
              <p:nvPr/>
            </p:nvSpPr>
            <p:spPr>
              <a:xfrm>
                <a:off x="7967663" y="3529013"/>
                <a:ext cx="102393" cy="130968"/>
              </a:xfrm>
              <a:custGeom>
                <a:avLst/>
                <a:gdLst>
                  <a:gd name="connsiteX0" fmla="*/ 102393 w 102393"/>
                  <a:gd name="connsiteY0" fmla="*/ 130968 h 130968"/>
                  <a:gd name="connsiteX1" fmla="*/ 0 w 102393"/>
                  <a:gd name="connsiteY1" fmla="*/ 130968 h 130968"/>
                  <a:gd name="connsiteX2" fmla="*/ 0 w 102393"/>
                  <a:gd name="connsiteY2" fmla="*/ 0 h 130968"/>
                  <a:gd name="connsiteX3" fmla="*/ 102393 w 102393"/>
                  <a:gd name="connsiteY3" fmla="*/ 130968 h 130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2393" h="130968">
                    <a:moveTo>
                      <a:pt x="102393" y="130968"/>
                    </a:moveTo>
                    <a:lnTo>
                      <a:pt x="0" y="130968"/>
                    </a:lnTo>
                    <a:lnTo>
                      <a:pt x="0" y="0"/>
                    </a:lnTo>
                    <a:lnTo>
                      <a:pt x="102393" y="130968"/>
                    </a:ln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1162907" y="2300288"/>
                <a:ext cx="6840760" cy="2122489"/>
                <a:chOff x="1162907" y="2300288"/>
                <a:chExt cx="6840760" cy="2122489"/>
              </a:xfrm>
              <a:grpFill/>
            </p:grpSpPr>
            <p:sp>
              <p:nvSpPr>
                <p:cNvPr id="24" name="任意多边形 23"/>
                <p:cNvSpPr/>
                <p:nvPr/>
              </p:nvSpPr>
              <p:spPr>
                <a:xfrm>
                  <a:off x="6657975" y="2300288"/>
                  <a:ext cx="114300" cy="71437"/>
                </a:xfrm>
                <a:custGeom>
                  <a:avLst/>
                  <a:gdLst>
                    <a:gd name="connsiteX0" fmla="*/ 19050 w 114300"/>
                    <a:gd name="connsiteY0" fmla="*/ 0 h 71437"/>
                    <a:gd name="connsiteX1" fmla="*/ 0 w 114300"/>
                    <a:gd name="connsiteY1" fmla="*/ 71437 h 71437"/>
                    <a:gd name="connsiteX2" fmla="*/ 114300 w 114300"/>
                    <a:gd name="connsiteY2" fmla="*/ 71437 h 71437"/>
                    <a:gd name="connsiteX3" fmla="*/ 19050 w 114300"/>
                    <a:gd name="connsiteY3" fmla="*/ 0 h 714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14300" h="71437">
                      <a:moveTo>
                        <a:pt x="19050" y="0"/>
                      </a:moveTo>
                      <a:lnTo>
                        <a:pt x="0" y="71437"/>
                      </a:lnTo>
                      <a:lnTo>
                        <a:pt x="114300" y="71437"/>
                      </a:lnTo>
                      <a:lnTo>
                        <a:pt x="19050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矩形 24"/>
                <p:cNvSpPr/>
                <p:nvPr/>
              </p:nvSpPr>
              <p:spPr>
                <a:xfrm>
                  <a:off x="1162907" y="2359707"/>
                  <a:ext cx="6840760" cy="2063070"/>
                </a:xfrm>
                <a:prstGeom prst="rect">
                  <a:avLst/>
                </a:prstGeom>
                <a:solidFill>
                  <a:srgbClr val="568D1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</p:grpSp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1410341" y="2753434"/>
              <a:ext cx="4942928" cy="147732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660232" y="2393477"/>
            <a:ext cx="1396955" cy="1358900"/>
            <a:chOff x="6944374" y="2300288"/>
            <a:chExt cx="1396955" cy="1358900"/>
          </a:xfrm>
          <a:solidFill>
            <a:srgbClr val="92D050"/>
          </a:solidFill>
        </p:grpSpPr>
        <p:sp>
          <p:nvSpPr>
            <p:cNvPr id="27" name="任意多边形 26"/>
            <p:cNvSpPr/>
            <p:nvPr/>
          </p:nvSpPr>
          <p:spPr>
            <a:xfrm>
              <a:off x="6944374" y="2300288"/>
              <a:ext cx="1396955" cy="1358900"/>
            </a:xfrm>
            <a:custGeom>
              <a:avLst/>
              <a:gdLst>
                <a:gd name="connsiteX0" fmla="*/ 0 w 1319348"/>
                <a:gd name="connsiteY0" fmla="*/ 0 h 1293223"/>
                <a:gd name="connsiteX1" fmla="*/ 1319348 w 1319348"/>
                <a:gd name="connsiteY1" fmla="*/ 1293223 h 1293223"/>
                <a:gd name="connsiteX2" fmla="*/ 1319348 w 1319348"/>
                <a:gd name="connsiteY2" fmla="*/ 391886 h 1293223"/>
                <a:gd name="connsiteX3" fmla="*/ 927463 w 1319348"/>
                <a:gd name="connsiteY3" fmla="*/ 13063 h 1293223"/>
                <a:gd name="connsiteX4" fmla="*/ 0 w 1319348"/>
                <a:gd name="connsiteY4" fmla="*/ 0 h 1293223"/>
                <a:gd name="connsiteX0" fmla="*/ 0 w 1319348"/>
                <a:gd name="connsiteY0" fmla="*/ 5987 h 1299210"/>
                <a:gd name="connsiteX1" fmla="*/ 1319348 w 1319348"/>
                <a:gd name="connsiteY1" fmla="*/ 1299210 h 1299210"/>
                <a:gd name="connsiteX2" fmla="*/ 1319348 w 1319348"/>
                <a:gd name="connsiteY2" fmla="*/ 397873 h 1299210"/>
                <a:gd name="connsiteX3" fmla="*/ 908413 w 1319348"/>
                <a:gd name="connsiteY3" fmla="*/ 0 h 1299210"/>
                <a:gd name="connsiteX4" fmla="*/ 0 w 1319348"/>
                <a:gd name="connsiteY4" fmla="*/ 5987 h 1299210"/>
                <a:gd name="connsiteX0" fmla="*/ 0 w 1333635"/>
                <a:gd name="connsiteY0" fmla="*/ 1225 h 1299210"/>
                <a:gd name="connsiteX1" fmla="*/ 1333635 w 1333635"/>
                <a:gd name="connsiteY1" fmla="*/ 1299210 h 1299210"/>
                <a:gd name="connsiteX2" fmla="*/ 1333635 w 1333635"/>
                <a:gd name="connsiteY2" fmla="*/ 397873 h 1299210"/>
                <a:gd name="connsiteX3" fmla="*/ 922700 w 1333635"/>
                <a:gd name="connsiteY3" fmla="*/ 0 h 1299210"/>
                <a:gd name="connsiteX4" fmla="*/ 0 w 1333635"/>
                <a:gd name="connsiteY4" fmla="*/ 1225 h 1299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635" h="1299210">
                  <a:moveTo>
                    <a:pt x="0" y="1225"/>
                  </a:moveTo>
                  <a:lnTo>
                    <a:pt x="1333635" y="1299210"/>
                  </a:lnTo>
                  <a:lnTo>
                    <a:pt x="1333635" y="397873"/>
                  </a:lnTo>
                  <a:lnTo>
                    <a:pt x="922700" y="0"/>
                  </a:lnTo>
                  <a:lnTo>
                    <a:pt x="0" y="122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637414">
              <a:off x="7160398" y="2597343"/>
              <a:ext cx="902811" cy="307777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29" name="五边形 28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517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800">
              <a:solidFill>
                <a:sysClr val="window" lastClr="FFFFFF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algn="ctr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100">
              <a:solidFill>
                <a:sysClr val="window" lastClr="FFFFFF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2900">
              <a:solidFill>
                <a:sysClr val="window" lastClr="FFFFFF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568D11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2800" b="1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点击添加文字内容，点击添加文字内容</a:t>
            </a:r>
            <a:endParaRPr lang="zh-CN" altLang="en-US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51" name="五边形 5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920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六</a:t>
            </a:r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578010"/>
            <a:ext cx="3596312" cy="561692"/>
            <a:chOff x="3773160" y="1247148"/>
            <a:chExt cx="3596312" cy="561692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078133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dirty="0">
                  <a:solidFill>
                    <a:srgbClr val="568D11"/>
                  </a:solidFill>
                  <a:latin typeface="Impact" pitchFamily="34" charset="0"/>
                </a:rPr>
                <a:t>References</a:t>
              </a:r>
              <a:endParaRPr lang="zh-CN" altLang="en-US" sz="3200" dirty="0">
                <a:solidFill>
                  <a:srgbClr val="568D11"/>
                </a:solidFill>
                <a:latin typeface="Impac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794682" y="1293314"/>
              <a:ext cx="1574790" cy="500137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参考文献</a:t>
              </a:r>
              <a:endPara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3825914" y="2931790"/>
            <a:ext cx="5319000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513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538293"/>
            <a:chOff x="395536" y="850792"/>
            <a:chExt cx="8211288" cy="3538293"/>
          </a:xfrm>
        </p:grpSpPr>
        <p:sp>
          <p:nvSpPr>
            <p:cNvPr id="37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参考文献资料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Box 29"/>
            <p:cNvSpPr txBox="1"/>
            <p:nvPr/>
          </p:nvSpPr>
          <p:spPr>
            <a:xfrm>
              <a:off x="395536" y="1203598"/>
              <a:ext cx="8211288" cy="3185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文本。</a:t>
              </a:r>
              <a:endPara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填写你要填写的文本，这里填写你要填写的文本，填写你要填写的文本。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.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" name="五边形 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国内文献资料一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264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538293"/>
            <a:chOff x="395536" y="850792"/>
            <a:chExt cx="8211288" cy="3538293"/>
          </a:xfrm>
        </p:grpSpPr>
        <p:sp>
          <p:nvSpPr>
            <p:cNvPr id="37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参考文献资料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Box 29"/>
            <p:cNvSpPr txBox="1"/>
            <p:nvPr/>
          </p:nvSpPr>
          <p:spPr>
            <a:xfrm>
              <a:off x="395536" y="1203598"/>
              <a:ext cx="8211288" cy="3185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文本。</a:t>
              </a:r>
              <a:endPara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填写你要填写的文本，这里填写你要填写的文本，填写你要填写的文本。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.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" name="五边形 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国内文献资料二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733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538293"/>
            <a:chOff x="395536" y="850792"/>
            <a:chExt cx="8211288" cy="3538293"/>
          </a:xfrm>
        </p:grpSpPr>
        <p:sp>
          <p:nvSpPr>
            <p:cNvPr id="37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参考文献资料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Box 29"/>
            <p:cNvSpPr txBox="1"/>
            <p:nvPr/>
          </p:nvSpPr>
          <p:spPr>
            <a:xfrm>
              <a:off x="395536" y="1203598"/>
              <a:ext cx="8211288" cy="3185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[3]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文本。</a:t>
              </a:r>
              <a:endPara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[4]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填写你要填写的文本，这里填写你要填写的文本，填写你要填写的文本。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[3]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[4]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.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" name="五边形 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国外文献资料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248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2915816" y="555526"/>
            <a:ext cx="3552056" cy="1410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600" dirty="0" smtClean="0">
                <a:solidFill>
                  <a:srgbClr val="568D11"/>
                </a:solidFill>
                <a:latin typeface="Impact" pitchFamily="34" charset="0"/>
                <a:ea typeface="微软雅黑" panose="020B0503020204020204" pitchFamily="34" charset="-122"/>
              </a:rPr>
              <a:t>THANKS!</a:t>
            </a:r>
            <a:endParaRPr lang="zh-CN" altLang="en-US" sz="6600" b="0" dirty="0" smtClean="0">
              <a:solidFill>
                <a:srgbClr val="568D11"/>
              </a:solidFill>
              <a:latin typeface="Impact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31640" y="1995686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使我得以最终完成毕业论文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设计！</a:t>
            </a:r>
            <a:endParaRPr lang="en-US" altLang="zh-CN" sz="1400" dirty="0" smtClean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最后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，我要向百忙之中抽时间对本文进行审阅，评议和参与本人论文答辩的各位老师表示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感谢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kern="0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0" y="-236562"/>
            <a:ext cx="9144000" cy="792088"/>
          </a:xfrm>
          <a:prstGeom prst="roundRect">
            <a:avLst/>
          </a:prstGeom>
          <a:solidFill>
            <a:srgbClr val="61A1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78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2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3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4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5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5" grpId="1"/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3717503" y="3332329"/>
            <a:ext cx="3663012" cy="1811171"/>
            <a:chOff x="4956670" y="4443106"/>
            <a:chExt cx="4884016" cy="2414894"/>
          </a:xfrm>
        </p:grpSpPr>
        <p:sp>
          <p:nvSpPr>
            <p:cNvPr id="5" name="等腰三角形 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619461" y="4057650"/>
            <a:ext cx="2196083" cy="1085850"/>
            <a:chOff x="4956670" y="4443106"/>
            <a:chExt cx="4884016" cy="2414894"/>
          </a:xfrm>
        </p:grpSpPr>
        <p:sp>
          <p:nvSpPr>
            <p:cNvPr id="16" name="等腰三角形 15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91286" y="3786187"/>
            <a:ext cx="2745104" cy="1357313"/>
            <a:chOff x="4956670" y="4443106"/>
            <a:chExt cx="4884016" cy="2414894"/>
          </a:xfrm>
        </p:grpSpPr>
        <p:sp>
          <p:nvSpPr>
            <p:cNvPr id="19" name="等腰三角形 18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521420" y="4757221"/>
            <a:ext cx="781232" cy="386279"/>
            <a:chOff x="4956670" y="4443106"/>
            <a:chExt cx="4884016" cy="2414894"/>
          </a:xfrm>
        </p:grpSpPr>
        <p:sp>
          <p:nvSpPr>
            <p:cNvPr id="22" name="等腰三角形 21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62768" y="4757221"/>
            <a:ext cx="781232" cy="386279"/>
            <a:chOff x="4956670" y="4443106"/>
            <a:chExt cx="4884016" cy="2414894"/>
          </a:xfrm>
        </p:grpSpPr>
        <p:sp>
          <p:nvSpPr>
            <p:cNvPr id="25" name="等腰三角形 2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835696" y="1615910"/>
            <a:ext cx="5322346" cy="8838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恳请各位老师批评指正！</a:t>
            </a:r>
          </a:p>
        </p:txBody>
      </p:sp>
      <p:sp>
        <p:nvSpPr>
          <p:cNvPr id="31" name="等腰三角形 26"/>
          <p:cNvSpPr/>
          <p:nvPr/>
        </p:nvSpPr>
        <p:spPr>
          <a:xfrm>
            <a:off x="1034647" y="3006547"/>
            <a:ext cx="851351" cy="50664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26"/>
          <p:cNvSpPr/>
          <p:nvPr/>
        </p:nvSpPr>
        <p:spPr>
          <a:xfrm rot="5400000">
            <a:off x="265949" y="3103290"/>
            <a:ext cx="531270" cy="601918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391312 h 675524"/>
              <a:gd name="connsiteX3" fmla="*/ 369815 w 1135134"/>
              <a:gd name="connsiteY3" fmla="*/ 675524 h 675524"/>
              <a:gd name="connsiteX0" fmla="*/ 369815 w 1199659"/>
              <a:gd name="connsiteY0" fmla="*/ 675524 h 1359189"/>
              <a:gd name="connsiteX1" fmla="*/ 0 w 1199659"/>
              <a:gd name="connsiteY1" fmla="*/ 0 h 1359189"/>
              <a:gd name="connsiteX2" fmla="*/ 1199659 w 1199659"/>
              <a:gd name="connsiteY2" fmla="*/ 1359189 h 1359189"/>
              <a:gd name="connsiteX3" fmla="*/ 369815 w 1199659"/>
              <a:gd name="connsiteY3" fmla="*/ 675524 h 1359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9659" h="1359189">
                <a:moveTo>
                  <a:pt x="369815" y="675524"/>
                </a:moveTo>
                <a:lnTo>
                  <a:pt x="0" y="0"/>
                </a:lnTo>
                <a:lnTo>
                  <a:pt x="1199659" y="1359189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26"/>
          <p:cNvSpPr/>
          <p:nvPr/>
        </p:nvSpPr>
        <p:spPr>
          <a:xfrm rot="8958318">
            <a:off x="1313552" y="3687514"/>
            <a:ext cx="207867" cy="12370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206320" y="195510"/>
            <a:ext cx="2664222" cy="864072"/>
            <a:chOff x="107628" y="36471"/>
            <a:chExt cx="2664222" cy="864072"/>
          </a:xfrm>
        </p:grpSpPr>
        <p:sp>
          <p:nvSpPr>
            <p:cNvPr id="42" name="椭圆 41"/>
            <p:cNvSpPr/>
            <p:nvPr/>
          </p:nvSpPr>
          <p:spPr bwMode="auto">
            <a:xfrm>
              <a:off x="118827" y="36471"/>
              <a:ext cx="864072" cy="864072"/>
            </a:xfrm>
            <a:prstGeom prst="ellipse">
              <a:avLst/>
            </a:prstGeom>
            <a:solidFill>
              <a:srgbClr val="70BA1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8493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7628" y="304800"/>
              <a:ext cx="864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b="1" dirty="0" smtClean="0">
                  <a:solidFill>
                    <a:schemeClr val="bg1"/>
                  </a:solidFill>
                </a:rPr>
                <a:t>LOGO</a:t>
              </a:r>
              <a:endParaRPr lang="zh-CN" altLang="en-US" sz="18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982899" y="304800"/>
              <a:ext cx="17889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70BA1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您的学校名称</a:t>
              </a:r>
              <a:endParaRPr lang="zh-CN" altLang="en-US" sz="2000" b="1" dirty="0">
                <a:solidFill>
                  <a:srgbClr val="70BA1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009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3131</Words>
  <Application>Microsoft Office PowerPoint</Application>
  <PresentationFormat>全屏显示(16:9)</PresentationFormat>
  <Paragraphs>352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6" baseType="lpstr">
      <vt:lpstr>맑은 고딕</vt:lpstr>
      <vt:lpstr>맑은 고딕</vt:lpstr>
      <vt:lpstr>方正姚体</vt:lpstr>
      <vt:lpstr>华文楷体</vt:lpstr>
      <vt:lpstr>宋体</vt:lpstr>
      <vt:lpstr>微软雅黑</vt:lpstr>
      <vt:lpstr>Arial</vt:lpstr>
      <vt:lpstr>Calibri</vt:lpstr>
      <vt:lpstr>Impact</vt:lpstr>
      <vt:lpstr>Segoe UI</vt:lpstr>
      <vt:lpstr>Segoe UI Light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>http:/www.ypppt.com</cp:keywords>
  <dc:description>http://www.ypppt.com/</dc:description>
  <cp:lastModifiedBy>faith123</cp:lastModifiedBy>
  <cp:revision>39</cp:revision>
  <dcterms:created xsi:type="dcterms:W3CDTF">2014-09-01T14:19:38Z</dcterms:created>
  <dcterms:modified xsi:type="dcterms:W3CDTF">2019-04-16T05:20:53Z</dcterms:modified>
  <cp:category/>
</cp:coreProperties>
</file>