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2" r:id="rId6"/>
    <p:sldId id="269" r:id="rId7"/>
    <p:sldId id="263" r:id="rId8"/>
    <p:sldId id="271" r:id="rId9"/>
    <p:sldId id="274" r:id="rId10"/>
    <p:sldId id="275" r:id="rId11"/>
    <p:sldId id="276" r:id="rId12"/>
    <p:sldId id="277" r:id="rId13"/>
    <p:sldId id="278" r:id="rId14"/>
    <p:sldId id="272" r:id="rId15"/>
    <p:sldId id="264" r:id="rId16"/>
    <p:sldId id="267" r:id="rId17"/>
    <p:sldId id="265" r:id="rId18"/>
    <p:sldId id="266" r:id="rId19"/>
    <p:sldId id="268" r:id="rId20"/>
    <p:sldId id="273" r:id="rId21"/>
    <p:sldId id="279" r:id="rId22"/>
    <p:sldId id="280" r:id="rId23"/>
    <p:sldId id="270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3EA5D3-F45E-4BB1-8372-829A763E993D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BDD42-AA5C-499B-81BA-F5C01A7C16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318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02502694-58B8-461A-812A-3213081E7AEE}" type="datetime1">
              <a:rPr lang="zh-CN" altLang="en-US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31BA6EAE-05EB-4580-9E24-73162A666BEA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409377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3382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118665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52996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8353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454174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802069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0377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111512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16826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5793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659673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541604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5918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838306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523623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05882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457339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39321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495853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727763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338872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464053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2019/4/15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378382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D5FFC-A74D-403C-A3F4-3C5F218C0755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434B7-97CB-495B-B33E-BE6245FEFC5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66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D6F08-99FD-4DA6-BE0F-84BCC2ACBDAC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4A4D9-D5B6-44B0-B498-E33591AD8A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3020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B00FE-465F-4BA5-9682-720D2A32B883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A9CE6-1885-4F06-8591-75AA3C761E6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858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F802F-DFDA-49F4-BE9A-6363E11EA08B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E3B2C-E81B-4B91-A712-07BE076C369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78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13F7D-F170-46BD-8F15-CDAE77A14D0E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9FC66-8478-41B4-A936-318CE26920C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156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FDE93-C9F7-4EB3-8361-64630CB77026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D8A5-0DA4-40B8-8908-C78890782FD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0667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766A0-C775-432B-ADDD-2FAD2AE1ABFD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5492F-123E-49F6-B7D3-AFB4460B29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817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270F-4F41-4A39-86A6-6EA0DF649CAF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E9A63-AD1E-42BF-841B-35DB72F3AE7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459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E2B6-1597-48C3-82AC-6A0A43D2AD39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11D22-69E0-46EE-BC7C-A2AB6F84B42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469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16078-8723-4BA4-AB34-67C3F33DE504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C1F8E-5AF5-4174-BDE6-801969646E0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221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643CD-FA95-42C4-BF1B-00A5C552F725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84848-0780-4187-BFEF-24B331D474C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130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fld id="{1CD75141-E5B2-4205-A0DB-6F5F5B93ACE2}" type="datetime1">
              <a:rPr lang="zh-CN" altLang="en-US"/>
              <a:pPr>
                <a:defRPr/>
              </a:pPr>
              <a:t>2019/4/15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>
              <a:defRPr/>
            </a:pPr>
            <a:fld id="{FFFE5A4E-493D-4887-A622-D971A743CB5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F3F3F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3146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7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8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9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3134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3135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3136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7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8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9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0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1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2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3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4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5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081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3082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3122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3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4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6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7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9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0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2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3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3103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3119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20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21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04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6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8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10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3113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4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5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6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7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8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11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2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5037138" cy="777875"/>
          </a:xfrm>
        </p:spPr>
        <p:txBody>
          <a:bodyPr/>
          <a:lstStyle/>
          <a:p>
            <a:pPr marL="0" indent="0" eaLnBrk="1" hangingPunct="1"/>
            <a:r>
              <a:rPr lang="zh-CN" altLang="en-US" dirty="0">
                <a:solidFill>
                  <a:srgbClr val="0C6A8A"/>
                </a:solidFill>
                <a:sym typeface="微软雅黑" panose="020B0503020204020204" pitchFamily="34" charset="-122"/>
              </a:rPr>
              <a:t>智慧学校解决方案</a:t>
            </a:r>
            <a:r>
              <a:rPr lang="en-US" altLang="zh-CN" dirty="0" err="1">
                <a:solidFill>
                  <a:srgbClr val="0C6A8A"/>
                </a:solidFill>
                <a:sym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0C6A8A"/>
                </a:solidFill>
                <a:sym typeface="微软雅黑" panose="020B0503020204020204" pitchFamily="34" charset="-122"/>
              </a:rPr>
              <a:t>模板</a:t>
            </a:r>
            <a:endParaRPr lang="zh-CN" altLang="en-US" dirty="0" smtClean="0"/>
          </a:p>
        </p:txBody>
      </p:sp>
      <p:sp>
        <p:nvSpPr>
          <p:cNvPr id="3100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716213"/>
            <a:ext cx="3703637" cy="458787"/>
          </a:xfrm>
        </p:spPr>
        <p:txBody>
          <a:bodyPr/>
          <a:lstStyle/>
          <a:p>
            <a:pPr eaLnBrk="1" hangingPunct="1"/>
            <a:r>
              <a:rPr lang="zh-CN" altLang="zh-CN" smtClean="0"/>
              <a:t>在此输入副标题</a:t>
            </a:r>
          </a:p>
        </p:txBody>
      </p:sp>
      <p:sp>
        <p:nvSpPr>
          <p:cNvPr id="3101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12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5149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5150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5151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2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3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4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5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6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7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8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60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12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513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5147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8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目录页</a:t>
            </a:r>
          </a:p>
        </p:txBody>
      </p:sp>
      <p:sp>
        <p:nvSpPr>
          <p:cNvPr id="5135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36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7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8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0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1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42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3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4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5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6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55A88E7C-A476-4F34-8E22-D57AC43ADDEB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6147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0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1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6152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617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617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617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6153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6156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7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6172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7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6158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9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6160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1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2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3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4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5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6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7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8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9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0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71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A82924AF-9738-4479-A4E7-88313DC3D177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4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717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7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71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71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71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2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17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718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8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719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18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矩形 10"/>
          <p:cNvSpPr>
            <a:spLocks noChangeArrowheads="1"/>
          </p:cNvSpPr>
          <p:nvPr/>
        </p:nvSpPr>
        <p:spPr bwMode="auto">
          <a:xfrm>
            <a:off x="1042988" y="1131888"/>
            <a:ext cx="6913562" cy="576262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4" name="矩形 5"/>
          <p:cNvSpPr>
            <a:spLocks noChangeArrowheads="1"/>
          </p:cNvSpPr>
          <p:nvPr/>
        </p:nvSpPr>
        <p:spPr bwMode="auto">
          <a:xfrm>
            <a:off x="1042988" y="1708150"/>
            <a:ext cx="6913562" cy="23749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5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sp>
        <p:nvSpPr>
          <p:cNvPr id="7186" name="TextBox 3"/>
          <p:cNvSpPr>
            <a:spLocks noChangeArrowheads="1"/>
          </p:cNvSpPr>
          <p:nvPr/>
        </p:nvSpPr>
        <p:spPr bwMode="auto">
          <a:xfrm>
            <a:off x="1619250" y="12414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>
                <a:solidFill>
                  <a:schemeClr val="bg1"/>
                </a:solidFill>
              </a:rPr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7" name="TextBox 4"/>
          <p:cNvSpPr>
            <a:spLocks noChangeArrowheads="1"/>
          </p:cNvSpPr>
          <p:nvPr/>
        </p:nvSpPr>
        <p:spPr bwMode="auto">
          <a:xfrm>
            <a:off x="1260475" y="1868488"/>
            <a:ext cx="6407150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7188" name="Group 33"/>
          <p:cNvGrpSpPr>
            <a:grpSpLocks/>
          </p:cNvGrpSpPr>
          <p:nvPr/>
        </p:nvGrpSpPr>
        <p:grpSpPr bwMode="auto">
          <a:xfrm>
            <a:off x="1260475" y="1296988"/>
            <a:ext cx="346075" cy="233362"/>
            <a:chOff x="0" y="0"/>
            <a:chExt cx="548584" cy="369332"/>
          </a:xfrm>
        </p:grpSpPr>
        <p:sp>
          <p:nvSpPr>
            <p:cNvPr id="7189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819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821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821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821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820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820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821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20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矩形 5"/>
          <p:cNvSpPr>
            <a:spLocks noChangeArrowheads="1"/>
          </p:cNvSpPr>
          <p:nvPr/>
        </p:nvSpPr>
        <p:spPr bwMode="auto">
          <a:xfrm>
            <a:off x="827088" y="1779588"/>
            <a:ext cx="3744912" cy="23764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8208" name="TextBox 3"/>
          <p:cNvSpPr>
            <a:spLocks noChangeArrowheads="1"/>
          </p:cNvSpPr>
          <p:nvPr/>
        </p:nvSpPr>
        <p:spPr bwMode="auto">
          <a:xfrm>
            <a:off x="1381125" y="1274763"/>
            <a:ext cx="237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/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TextBox 4"/>
          <p:cNvSpPr>
            <a:spLocks noChangeArrowheads="1"/>
          </p:cNvSpPr>
          <p:nvPr/>
        </p:nvSpPr>
        <p:spPr bwMode="auto">
          <a:xfrm>
            <a:off x="1042988" y="1939925"/>
            <a:ext cx="329723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10" name="Group 32"/>
          <p:cNvGrpSpPr>
            <a:grpSpLocks/>
          </p:cNvGrpSpPr>
          <p:nvPr/>
        </p:nvGrpSpPr>
        <p:grpSpPr bwMode="auto">
          <a:xfrm>
            <a:off x="1022350" y="1344613"/>
            <a:ext cx="346075" cy="233362"/>
            <a:chOff x="0" y="0"/>
            <a:chExt cx="548584" cy="369332"/>
          </a:xfrm>
        </p:grpSpPr>
        <p:sp>
          <p:nvSpPr>
            <p:cNvPr id="8213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4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82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1303338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1871663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92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92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92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922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922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923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矩形 5"/>
          <p:cNvSpPr>
            <a:spLocks noChangeArrowheads="1"/>
          </p:cNvSpPr>
          <p:nvPr/>
        </p:nvSpPr>
        <p:spPr bwMode="auto">
          <a:xfrm>
            <a:off x="4716463" y="1203325"/>
            <a:ext cx="3744912" cy="2952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31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9232" name="TextBox 4"/>
          <p:cNvSpPr>
            <a:spLocks noChangeArrowheads="1"/>
          </p:cNvSpPr>
          <p:nvPr/>
        </p:nvSpPr>
        <p:spPr bwMode="auto">
          <a:xfrm>
            <a:off x="4932363" y="1581150"/>
            <a:ext cx="3297237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92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725" y="1239838"/>
            <a:ext cx="2038350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4713" y="1779588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026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026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026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7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024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025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026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pic>
        <p:nvPicPr>
          <p:cNvPr id="1025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492250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7425" y="1492250"/>
            <a:ext cx="2038350" cy="2232025"/>
          </a:xfrm>
          <a:prstGeom prst="rect">
            <a:avLst/>
          </a:prstGeom>
          <a:noFill/>
          <a:ln w="92075">
            <a:solidFill>
              <a:srgbClr val="0878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1492250"/>
            <a:ext cx="2036762" cy="2232025"/>
          </a:xfrm>
          <a:prstGeom prst="rect">
            <a:avLst/>
          </a:prstGeom>
          <a:noFill/>
          <a:ln w="92075">
            <a:solidFill>
              <a:srgbClr val="0C6A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1042988" y="3263900"/>
            <a:ext cx="2036762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矩形 13"/>
          <p:cNvSpPr>
            <a:spLocks noChangeArrowheads="1"/>
          </p:cNvSpPr>
          <p:nvPr/>
        </p:nvSpPr>
        <p:spPr bwMode="auto">
          <a:xfrm>
            <a:off x="3527425" y="3263900"/>
            <a:ext cx="2068513" cy="46037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矩形 14"/>
          <p:cNvSpPr>
            <a:spLocks noChangeArrowheads="1"/>
          </p:cNvSpPr>
          <p:nvPr/>
        </p:nvSpPr>
        <p:spPr bwMode="auto">
          <a:xfrm>
            <a:off x="6011863" y="3263900"/>
            <a:ext cx="2036762" cy="46037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12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12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12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3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127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127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129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27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0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1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1282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4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5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11286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7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8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9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90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870D7CC9-5B53-48B5-8393-D9C994187770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9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229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229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232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232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232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229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232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30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2304" name="矩形 3"/>
          <p:cNvSpPr>
            <a:spLocks noChangeArrowheads="1"/>
          </p:cNvSpPr>
          <p:nvPr/>
        </p:nvSpPr>
        <p:spPr bwMode="auto">
          <a:xfrm>
            <a:off x="3571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5" name="矩形 4"/>
          <p:cNvSpPr>
            <a:spLocks noChangeArrowheads="1"/>
          </p:cNvSpPr>
          <p:nvPr/>
        </p:nvSpPr>
        <p:spPr bwMode="auto">
          <a:xfrm>
            <a:off x="3571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6" name="矩形 5"/>
          <p:cNvSpPr>
            <a:spLocks noChangeArrowheads="1"/>
          </p:cNvSpPr>
          <p:nvPr/>
        </p:nvSpPr>
        <p:spPr bwMode="auto">
          <a:xfrm>
            <a:off x="249713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7" name="矩形 6"/>
          <p:cNvSpPr>
            <a:spLocks noChangeArrowheads="1"/>
          </p:cNvSpPr>
          <p:nvPr/>
        </p:nvSpPr>
        <p:spPr bwMode="auto">
          <a:xfrm>
            <a:off x="2497138" y="1993900"/>
            <a:ext cx="20161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8" name="矩形 7"/>
          <p:cNvSpPr>
            <a:spLocks noChangeArrowheads="1"/>
          </p:cNvSpPr>
          <p:nvPr/>
        </p:nvSpPr>
        <p:spPr bwMode="auto">
          <a:xfrm>
            <a:off x="46370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9" name="矩形 8"/>
          <p:cNvSpPr>
            <a:spLocks noChangeArrowheads="1"/>
          </p:cNvSpPr>
          <p:nvPr/>
        </p:nvSpPr>
        <p:spPr bwMode="auto">
          <a:xfrm>
            <a:off x="46370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0" name="矩形 9"/>
          <p:cNvSpPr>
            <a:spLocks noChangeArrowheads="1"/>
          </p:cNvSpPr>
          <p:nvPr/>
        </p:nvSpPr>
        <p:spPr bwMode="auto">
          <a:xfrm>
            <a:off x="6778625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11" name="矩形 10"/>
          <p:cNvSpPr>
            <a:spLocks noChangeArrowheads="1"/>
          </p:cNvSpPr>
          <p:nvPr/>
        </p:nvSpPr>
        <p:spPr bwMode="auto">
          <a:xfrm>
            <a:off x="6778625" y="1993900"/>
            <a:ext cx="201612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2" name="任意多边形 11"/>
          <p:cNvSpPr>
            <a:spLocks noChangeArrowheads="1"/>
          </p:cNvSpPr>
          <p:nvPr/>
        </p:nvSpPr>
        <p:spPr bwMode="auto">
          <a:xfrm>
            <a:off x="6810375" y="1454150"/>
            <a:ext cx="319088" cy="330200"/>
          </a:xfrm>
          <a:custGeom>
            <a:avLst/>
            <a:gdLst>
              <a:gd name="T0" fmla="*/ 217894 w 1964453"/>
              <a:gd name="T1" fmla="*/ 34328 h 2029767"/>
              <a:gd name="T2" fmla="*/ 57126 w 1964453"/>
              <a:gd name="T3" fmla="*/ 210870 h 2029767"/>
              <a:gd name="T4" fmla="*/ 217894 w 1964453"/>
              <a:gd name="T5" fmla="*/ 210870 h 2029767"/>
              <a:gd name="T6" fmla="*/ 217894 w 1964453"/>
              <a:gd name="T7" fmla="*/ 34328 h 2029767"/>
              <a:gd name="T8" fmla="*/ 190963 w 1964453"/>
              <a:gd name="T9" fmla="*/ 0 h 2029767"/>
              <a:gd name="T10" fmla="*/ 270939 w 1964453"/>
              <a:gd name="T11" fmla="*/ 0 h 2029767"/>
              <a:gd name="T12" fmla="*/ 270939 w 1964453"/>
              <a:gd name="T13" fmla="*/ 210870 h 2029767"/>
              <a:gd name="T14" fmla="*/ 319088 w 1964453"/>
              <a:gd name="T15" fmla="*/ 210870 h 2029767"/>
              <a:gd name="T16" fmla="*/ 319088 w 1964453"/>
              <a:gd name="T17" fmla="*/ 253371 h 2029767"/>
              <a:gd name="T18" fmla="*/ 270939 w 1964453"/>
              <a:gd name="T19" fmla="*/ 253371 h 2029767"/>
              <a:gd name="T20" fmla="*/ 270939 w 1964453"/>
              <a:gd name="T21" fmla="*/ 330200 h 2029767"/>
              <a:gd name="T22" fmla="*/ 217078 w 1964453"/>
              <a:gd name="T23" fmla="*/ 330200 h 2029767"/>
              <a:gd name="T24" fmla="*/ 217078 w 1964453"/>
              <a:gd name="T25" fmla="*/ 252554 h 2029767"/>
              <a:gd name="T26" fmla="*/ 0 w 1964453"/>
              <a:gd name="T27" fmla="*/ 252554 h 2029767"/>
              <a:gd name="T28" fmla="*/ 0 w 1964453"/>
              <a:gd name="T29" fmla="*/ 207601 h 2029767"/>
              <a:gd name="T30" fmla="*/ 190963 w 1964453"/>
              <a:gd name="T31" fmla="*/ 0 h 202976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964453"/>
              <a:gd name="T49" fmla="*/ 0 h 2029767"/>
              <a:gd name="T50" fmla="*/ 1964453 w 1964453"/>
              <a:gd name="T51" fmla="*/ 2029767 h 202976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964453" h="2029767">
                <a:moveTo>
                  <a:pt x="1341455" y="211016"/>
                </a:moveTo>
                <a:lnTo>
                  <a:pt x="351692" y="1296238"/>
                </a:lnTo>
                <a:lnTo>
                  <a:pt x="1341455" y="1296238"/>
                </a:lnTo>
                <a:lnTo>
                  <a:pt x="1341455" y="211016"/>
                </a:lnTo>
                <a:close/>
                <a:moveTo>
                  <a:pt x="1175657" y="0"/>
                </a:moveTo>
                <a:lnTo>
                  <a:pt x="1668026" y="0"/>
                </a:lnTo>
                <a:lnTo>
                  <a:pt x="1668026" y="1296238"/>
                </a:lnTo>
                <a:lnTo>
                  <a:pt x="1964453" y="1296238"/>
                </a:lnTo>
                <a:lnTo>
                  <a:pt x="1964453" y="1557495"/>
                </a:lnTo>
                <a:lnTo>
                  <a:pt x="1668026" y="1557495"/>
                </a:lnTo>
                <a:lnTo>
                  <a:pt x="1668026" y="2029767"/>
                </a:lnTo>
                <a:lnTo>
                  <a:pt x="1336431" y="2029767"/>
                </a:lnTo>
                <a:lnTo>
                  <a:pt x="1336431" y="1552471"/>
                </a:lnTo>
                <a:lnTo>
                  <a:pt x="0" y="1552471"/>
                </a:lnTo>
                <a:lnTo>
                  <a:pt x="0" y="1276141"/>
                </a:lnTo>
                <a:lnTo>
                  <a:pt x="1175657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3" name="任意多边形 12"/>
          <p:cNvSpPr>
            <a:spLocks noChangeArrowheads="1"/>
          </p:cNvSpPr>
          <p:nvPr/>
        </p:nvSpPr>
        <p:spPr bwMode="auto">
          <a:xfrm>
            <a:off x="434975" y="1420813"/>
            <a:ext cx="88900" cy="395287"/>
          </a:xfrm>
          <a:custGeom>
            <a:avLst/>
            <a:gdLst>
              <a:gd name="T0" fmla="*/ 0 w 453154"/>
              <a:gd name="T1" fmla="*/ 2780 h 2023009"/>
              <a:gd name="T2" fmla="*/ 0 w 453154"/>
              <a:gd name="T3" fmla="*/ 11122 h 2023009"/>
              <a:gd name="T4" fmla="*/ 4983 w 453154"/>
              <a:gd name="T5" fmla="*/ 14212 h 2023009"/>
              <a:gd name="T6" fmla="*/ 4983 w 453154"/>
              <a:gd name="T7" fmla="*/ 77237 h 2023009"/>
              <a:gd name="T8" fmla="*/ 17440 w 453154"/>
              <a:gd name="T9" fmla="*/ 77237 h 2023009"/>
              <a:gd name="T10" fmla="*/ 17440 w 453154"/>
              <a:gd name="T11" fmla="*/ 0 h 2023009"/>
              <a:gd name="T12" fmla="*/ 0 w 453154"/>
              <a:gd name="T13" fmla="*/ 2780 h 202300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3154"/>
              <a:gd name="T22" fmla="*/ 0 h 2023009"/>
              <a:gd name="T23" fmla="*/ 453154 w 453154"/>
              <a:gd name="T24" fmla="*/ 2023009 h 202300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3154" h="2023009">
                <a:moveTo>
                  <a:pt x="0" y="72828"/>
                </a:moveTo>
                <a:lnTo>
                  <a:pt x="0" y="291313"/>
                </a:lnTo>
                <a:lnTo>
                  <a:pt x="129473" y="372234"/>
                </a:lnTo>
                <a:lnTo>
                  <a:pt x="129473" y="2023009"/>
                </a:lnTo>
                <a:lnTo>
                  <a:pt x="453154" y="2023009"/>
                </a:lnTo>
                <a:lnTo>
                  <a:pt x="453154" y="0"/>
                </a:lnTo>
                <a:lnTo>
                  <a:pt x="0" y="72828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4" name="矩形 103"/>
          <p:cNvSpPr>
            <a:spLocks noChangeArrowheads="1"/>
          </p:cNvSpPr>
          <p:nvPr/>
        </p:nvSpPr>
        <p:spPr bwMode="auto">
          <a:xfrm>
            <a:off x="2497138" y="1466850"/>
            <a:ext cx="265112" cy="319088"/>
          </a:xfrm>
          <a:custGeom>
            <a:avLst/>
            <a:gdLst>
              <a:gd name="T0" fmla="*/ 4157 w 1684008"/>
              <a:gd name="T1" fmla="*/ 0 h 2016488"/>
              <a:gd name="T2" fmla="*/ 162499 w 1684008"/>
              <a:gd name="T3" fmla="*/ 0 h 2016488"/>
              <a:gd name="T4" fmla="*/ 163561 w 1684008"/>
              <a:gd name="T5" fmla="*/ 0 h 2016488"/>
              <a:gd name="T6" fmla="*/ 264889 w 1684008"/>
              <a:gd name="T7" fmla="*/ 85916 h 2016488"/>
              <a:gd name="T8" fmla="*/ 163561 w 1684008"/>
              <a:gd name="T9" fmla="*/ 171833 h 2016488"/>
              <a:gd name="T10" fmla="*/ 162863 w 1684008"/>
              <a:gd name="T11" fmla="*/ 171833 h 2016488"/>
              <a:gd name="T12" fmla="*/ 162863 w 1684008"/>
              <a:gd name="T13" fmla="*/ 172950 h 2016488"/>
              <a:gd name="T14" fmla="*/ 99817 w 1684008"/>
              <a:gd name="T15" fmla="*/ 172792 h 2016488"/>
              <a:gd name="T16" fmla="*/ 50345 w 1684008"/>
              <a:gd name="T17" fmla="*/ 224332 h 2016488"/>
              <a:gd name="T18" fmla="*/ 50302 w 1684008"/>
              <a:gd name="T19" fmla="*/ 277008 h 2016488"/>
              <a:gd name="T20" fmla="*/ 265112 w 1684008"/>
              <a:gd name="T21" fmla="*/ 276832 h 2016488"/>
              <a:gd name="T22" fmla="*/ 265112 w 1684008"/>
              <a:gd name="T23" fmla="*/ 319088 h 2016488"/>
              <a:gd name="T24" fmla="*/ 136 w 1684008"/>
              <a:gd name="T25" fmla="*/ 319088 h 2016488"/>
              <a:gd name="T26" fmla="*/ 136 w 1684008"/>
              <a:gd name="T27" fmla="*/ 227206 h 2016488"/>
              <a:gd name="T28" fmla="*/ 89692 w 1684008"/>
              <a:gd name="T29" fmla="*/ 130202 h 2016488"/>
              <a:gd name="T30" fmla="*/ 130459 w 1684008"/>
              <a:gd name="T31" fmla="*/ 130202 h 2016488"/>
              <a:gd name="T32" fmla="*/ 152354 w 1684008"/>
              <a:gd name="T33" fmla="*/ 130202 h 2016488"/>
              <a:gd name="T34" fmla="*/ 152325 w 1684008"/>
              <a:gd name="T35" fmla="*/ 130086 h 2016488"/>
              <a:gd name="T36" fmla="*/ 207222 w 1684008"/>
              <a:gd name="T37" fmla="*/ 91260 h 2016488"/>
              <a:gd name="T38" fmla="*/ 207222 w 1684008"/>
              <a:gd name="T39" fmla="*/ 81051 h 2016488"/>
              <a:gd name="T40" fmla="*/ 152325 w 1684008"/>
              <a:gd name="T41" fmla="*/ 37721 h 2016488"/>
              <a:gd name="T42" fmla="*/ 4862 w 1684008"/>
              <a:gd name="T43" fmla="*/ 38017 h 2016488"/>
              <a:gd name="T44" fmla="*/ 4157 w 1684008"/>
              <a:gd name="T45" fmla="*/ 0 h 20164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684008"/>
              <a:gd name="T70" fmla="*/ 0 h 2016488"/>
              <a:gd name="T71" fmla="*/ 1684008 w 1684008"/>
              <a:gd name="T72" fmla="*/ 2016488 h 201648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684008" h="2016488">
                <a:moveTo>
                  <a:pt x="26406" y="0"/>
                </a:moveTo>
                <a:lnTo>
                  <a:pt x="1032202" y="0"/>
                </a:lnTo>
                <a:lnTo>
                  <a:pt x="1038948" y="0"/>
                </a:lnTo>
                <a:cubicBezTo>
                  <a:pt x="1394422" y="0"/>
                  <a:pt x="1673637" y="202431"/>
                  <a:pt x="1682590" y="542951"/>
                </a:cubicBezTo>
                <a:cubicBezTo>
                  <a:pt x="1682590" y="875342"/>
                  <a:pt x="1416805" y="1085904"/>
                  <a:pt x="1038948" y="1085904"/>
                </a:cubicBezTo>
                <a:lnTo>
                  <a:pt x="1034518" y="1085904"/>
                </a:lnTo>
                <a:lnTo>
                  <a:pt x="1034518" y="1092963"/>
                </a:lnTo>
                <a:lnTo>
                  <a:pt x="634042" y="1091963"/>
                </a:lnTo>
                <a:cubicBezTo>
                  <a:pt x="318979" y="1090816"/>
                  <a:pt x="321139" y="1308125"/>
                  <a:pt x="319797" y="1417677"/>
                </a:cubicBezTo>
                <a:cubicBezTo>
                  <a:pt x="321381" y="1751378"/>
                  <a:pt x="317939" y="1411838"/>
                  <a:pt x="319522" y="1750563"/>
                </a:cubicBezTo>
                <a:cubicBezTo>
                  <a:pt x="332157" y="1748111"/>
                  <a:pt x="483703" y="1746817"/>
                  <a:pt x="1684008" y="1749451"/>
                </a:cubicBezTo>
                <a:lnTo>
                  <a:pt x="1684008" y="2016488"/>
                </a:lnTo>
                <a:lnTo>
                  <a:pt x="865" y="2016488"/>
                </a:lnTo>
                <a:lnTo>
                  <a:pt x="865" y="1435837"/>
                </a:lnTo>
                <a:cubicBezTo>
                  <a:pt x="-20530" y="914975"/>
                  <a:pt x="360008" y="821166"/>
                  <a:pt x="569727" y="822819"/>
                </a:cubicBezTo>
                <a:lnTo>
                  <a:pt x="828683" y="822819"/>
                </a:lnTo>
                <a:lnTo>
                  <a:pt x="967760" y="822819"/>
                </a:lnTo>
                <a:lnTo>
                  <a:pt x="967580" y="822085"/>
                </a:lnTo>
                <a:cubicBezTo>
                  <a:pt x="1160165" y="822085"/>
                  <a:pt x="1316285" y="739175"/>
                  <a:pt x="1316285" y="576718"/>
                </a:cubicBezTo>
                <a:lnTo>
                  <a:pt x="1316285" y="512207"/>
                </a:lnTo>
                <a:cubicBezTo>
                  <a:pt x="1316285" y="349750"/>
                  <a:pt x="1160165" y="238382"/>
                  <a:pt x="967580" y="238382"/>
                </a:cubicBezTo>
                <a:lnTo>
                  <a:pt x="30883" y="240249"/>
                </a:lnTo>
                <a:cubicBezTo>
                  <a:pt x="29391" y="160166"/>
                  <a:pt x="27898" y="80083"/>
                  <a:pt x="26406" y="0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5" name="矩形 106"/>
          <p:cNvSpPr>
            <a:spLocks noChangeArrowheads="1"/>
          </p:cNvSpPr>
          <p:nvPr/>
        </p:nvSpPr>
        <p:spPr bwMode="auto">
          <a:xfrm>
            <a:off x="4657725" y="1454150"/>
            <a:ext cx="261938" cy="330200"/>
          </a:xfrm>
          <a:custGeom>
            <a:avLst/>
            <a:gdLst>
              <a:gd name="T0" fmla="*/ 0 w 1618211"/>
              <a:gd name="T1" fmla="*/ 0 h 2029178"/>
              <a:gd name="T2" fmla="*/ 163316 w 1618211"/>
              <a:gd name="T3" fmla="*/ 0 h 2029178"/>
              <a:gd name="T4" fmla="*/ 261437 w 1618211"/>
              <a:gd name="T5" fmla="*/ 92311 h 2029178"/>
              <a:gd name="T6" fmla="*/ 197792 w 1618211"/>
              <a:gd name="T7" fmla="*/ 161041 h 2029178"/>
              <a:gd name="T8" fmla="*/ 261640 w 1618211"/>
              <a:gd name="T9" fmla="*/ 233267 h 2029178"/>
              <a:gd name="T10" fmla="*/ 163518 w 1618211"/>
              <a:gd name="T11" fmla="*/ 330200 h 2029178"/>
              <a:gd name="T12" fmla="*/ 203 w 1618211"/>
              <a:gd name="T13" fmla="*/ 330200 h 2029178"/>
              <a:gd name="T14" fmla="*/ 925 w 1618211"/>
              <a:gd name="T15" fmla="*/ 287309 h 2029178"/>
              <a:gd name="T16" fmla="*/ 152007 w 1618211"/>
              <a:gd name="T17" fmla="*/ 287642 h 2029178"/>
              <a:gd name="T18" fmla="*/ 208251 w 1618211"/>
              <a:gd name="T19" fmla="*/ 238756 h 2029178"/>
              <a:gd name="T20" fmla="*/ 138182 w 1618211"/>
              <a:gd name="T21" fmla="*/ 180164 h 2029178"/>
              <a:gd name="T22" fmla="*/ 138304 w 1618211"/>
              <a:gd name="T23" fmla="*/ 179795 h 2029178"/>
              <a:gd name="T24" fmla="*/ 33748 w 1618211"/>
              <a:gd name="T25" fmla="*/ 179795 h 2029178"/>
              <a:gd name="T26" fmla="*/ 33748 w 1618211"/>
              <a:gd name="T27" fmla="*/ 139116 h 2029178"/>
              <a:gd name="T28" fmla="*/ 139087 w 1618211"/>
              <a:gd name="T29" fmla="*/ 139116 h 2029178"/>
              <a:gd name="T30" fmla="*/ 138792 w 1618211"/>
              <a:gd name="T31" fmla="*/ 137977 h 2029178"/>
              <a:gd name="T32" fmla="*/ 208048 w 1618211"/>
              <a:gd name="T33" fmla="*/ 87083 h 2029178"/>
              <a:gd name="T34" fmla="*/ 151804 w 1618211"/>
              <a:gd name="T35" fmla="*/ 40529 h 2029178"/>
              <a:gd name="T36" fmla="*/ 722 w 1618211"/>
              <a:gd name="T37" fmla="*/ 40846 h 2029178"/>
              <a:gd name="T38" fmla="*/ 0 w 1618211"/>
              <a:gd name="T39" fmla="*/ 0 h 202917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618211"/>
              <a:gd name="T61" fmla="*/ 0 h 2029178"/>
              <a:gd name="T62" fmla="*/ 1618211 w 1618211"/>
              <a:gd name="T63" fmla="*/ 2029178 h 202917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618211" h="2029178">
                <a:moveTo>
                  <a:pt x="0" y="0"/>
                </a:moveTo>
                <a:lnTo>
                  <a:pt x="1008937" y="0"/>
                </a:lnTo>
                <a:cubicBezTo>
                  <a:pt x="1593408" y="3399"/>
                  <a:pt x="1632703" y="396524"/>
                  <a:pt x="1615118" y="567276"/>
                </a:cubicBezTo>
                <a:cubicBezTo>
                  <a:pt x="1615118" y="810671"/>
                  <a:pt x="1450478" y="937488"/>
                  <a:pt x="1221925" y="989645"/>
                </a:cubicBezTo>
                <a:cubicBezTo>
                  <a:pt x="1451157" y="1044286"/>
                  <a:pt x="1616371" y="1177471"/>
                  <a:pt x="1616371" y="1433498"/>
                </a:cubicBezTo>
                <a:cubicBezTo>
                  <a:pt x="1633956" y="1612799"/>
                  <a:pt x="1519299" y="2020333"/>
                  <a:pt x="1010190" y="2029178"/>
                </a:cubicBezTo>
                <a:lnTo>
                  <a:pt x="1253" y="2029178"/>
                </a:lnTo>
                <a:lnTo>
                  <a:pt x="5714" y="1765597"/>
                </a:lnTo>
                <a:lnTo>
                  <a:pt x="939076" y="1767646"/>
                </a:lnTo>
                <a:cubicBezTo>
                  <a:pt x="1130975" y="1767646"/>
                  <a:pt x="1286539" y="1645462"/>
                  <a:pt x="1286539" y="1467228"/>
                </a:cubicBezTo>
                <a:cubicBezTo>
                  <a:pt x="1282925" y="1199830"/>
                  <a:pt x="1098440" y="1113301"/>
                  <a:pt x="853665" y="1107160"/>
                </a:cubicBezTo>
                <a:lnTo>
                  <a:pt x="854417" y="1104893"/>
                </a:lnTo>
                <a:lnTo>
                  <a:pt x="208492" y="1104893"/>
                </a:lnTo>
                <a:lnTo>
                  <a:pt x="208492" y="854909"/>
                </a:lnTo>
                <a:lnTo>
                  <a:pt x="859259" y="854909"/>
                </a:lnTo>
                <a:lnTo>
                  <a:pt x="857436" y="847908"/>
                </a:lnTo>
                <a:cubicBezTo>
                  <a:pt x="1132357" y="842060"/>
                  <a:pt x="1281672" y="789802"/>
                  <a:pt x="1285286" y="535154"/>
                </a:cubicBezTo>
                <a:cubicBezTo>
                  <a:pt x="1285286" y="365419"/>
                  <a:pt x="1129722" y="249061"/>
                  <a:pt x="937823" y="249061"/>
                </a:cubicBezTo>
                <a:lnTo>
                  <a:pt x="4461" y="251012"/>
                </a:lnTo>
                <a:lnTo>
                  <a:pt x="0" y="0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6" name="矩形 15"/>
          <p:cNvSpPr>
            <a:spLocks noChangeArrowheads="1"/>
          </p:cNvSpPr>
          <p:nvPr/>
        </p:nvSpPr>
        <p:spPr bwMode="auto">
          <a:xfrm>
            <a:off x="347663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7" name="矩形 16"/>
          <p:cNvSpPr>
            <a:spLocks noChangeArrowheads="1"/>
          </p:cNvSpPr>
          <p:nvPr/>
        </p:nvSpPr>
        <p:spPr bwMode="auto">
          <a:xfrm>
            <a:off x="2487613" y="1885950"/>
            <a:ext cx="2016125" cy="349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8" name="矩形 17"/>
          <p:cNvSpPr>
            <a:spLocks noChangeArrowheads="1"/>
          </p:cNvSpPr>
          <p:nvPr/>
        </p:nvSpPr>
        <p:spPr bwMode="auto">
          <a:xfrm>
            <a:off x="4629150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9" name="矩形 18"/>
          <p:cNvSpPr>
            <a:spLocks noChangeArrowheads="1"/>
          </p:cNvSpPr>
          <p:nvPr/>
        </p:nvSpPr>
        <p:spPr bwMode="auto">
          <a:xfrm>
            <a:off x="6769100" y="1885950"/>
            <a:ext cx="2016125" cy="349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333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333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333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4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332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2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332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333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332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3327" name="矩形 3"/>
          <p:cNvSpPr>
            <a:spLocks noChangeArrowheads="1"/>
          </p:cNvSpPr>
          <p:nvPr/>
        </p:nvSpPr>
        <p:spPr bwMode="auto">
          <a:xfrm>
            <a:off x="555625" y="1131888"/>
            <a:ext cx="39338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8" name="矩形 5"/>
          <p:cNvSpPr>
            <a:spLocks noChangeArrowheads="1"/>
          </p:cNvSpPr>
          <p:nvPr/>
        </p:nvSpPr>
        <p:spPr bwMode="auto">
          <a:xfrm>
            <a:off x="4587875" y="1131888"/>
            <a:ext cx="391477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9" name="矩形 7"/>
          <p:cNvSpPr>
            <a:spLocks noChangeArrowheads="1"/>
          </p:cNvSpPr>
          <p:nvPr/>
        </p:nvSpPr>
        <p:spPr bwMode="auto">
          <a:xfrm>
            <a:off x="539750" y="2795588"/>
            <a:ext cx="3949700" cy="1511300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30" name="矩形 9"/>
          <p:cNvSpPr>
            <a:spLocks noChangeArrowheads="1"/>
          </p:cNvSpPr>
          <p:nvPr/>
        </p:nvSpPr>
        <p:spPr bwMode="auto">
          <a:xfrm>
            <a:off x="4589463" y="2795588"/>
            <a:ext cx="3895725" cy="15113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436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436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436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434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436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434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4351" name="椭圆 8"/>
          <p:cNvSpPr>
            <a:spLocks noChangeArrowheads="1"/>
          </p:cNvSpPr>
          <p:nvPr/>
        </p:nvSpPr>
        <p:spPr bwMode="auto">
          <a:xfrm>
            <a:off x="1471613" y="1412875"/>
            <a:ext cx="1371600" cy="2743200"/>
          </a:xfrm>
          <a:custGeom>
            <a:avLst/>
            <a:gdLst>
              <a:gd name="T0" fmla="*/ 0 w 1698171"/>
              <a:gd name="T1" fmla="*/ 0 h 3396342"/>
              <a:gd name="T2" fmla="*/ 1107831 w 1698171"/>
              <a:gd name="T3" fmla="*/ 1107831 h 3396342"/>
              <a:gd name="T4" fmla="*/ 0 w 1698171"/>
              <a:gd name="T5" fmla="*/ 2215662 h 3396342"/>
              <a:gd name="T6" fmla="*/ 0 60000 65536"/>
              <a:gd name="T7" fmla="*/ 0 60000 65536"/>
              <a:gd name="T8" fmla="*/ 0 60000 65536"/>
              <a:gd name="T9" fmla="*/ 0 w 1698171"/>
              <a:gd name="T10" fmla="*/ 0 h 3396342"/>
              <a:gd name="T11" fmla="*/ 1698171 w 1698171"/>
              <a:gd name="T12" fmla="*/ 3396342 h 3396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8171" h="3396342">
                <a:moveTo>
                  <a:pt x="0" y="0"/>
                </a:moveTo>
                <a:cubicBezTo>
                  <a:pt x="937874" y="0"/>
                  <a:pt x="1698171" y="760297"/>
                  <a:pt x="1698171" y="1698171"/>
                </a:cubicBezTo>
                <a:cubicBezTo>
                  <a:pt x="1698171" y="2636045"/>
                  <a:pt x="937874" y="3396342"/>
                  <a:pt x="0" y="3396342"/>
                </a:cubicBezTo>
              </a:path>
            </a:pathLst>
          </a:custGeom>
          <a:noFill/>
          <a:ln w="25400" cap="flat" cmpd="sng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52" name="椭圆 4"/>
          <p:cNvSpPr>
            <a:spLocks noChangeArrowheads="1"/>
          </p:cNvSpPr>
          <p:nvPr/>
        </p:nvSpPr>
        <p:spPr bwMode="auto">
          <a:xfrm>
            <a:off x="1995488" y="1276350"/>
            <a:ext cx="558800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1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3" name="椭圆 5"/>
          <p:cNvSpPr>
            <a:spLocks noChangeArrowheads="1"/>
          </p:cNvSpPr>
          <p:nvPr/>
        </p:nvSpPr>
        <p:spPr bwMode="auto">
          <a:xfrm>
            <a:off x="2476500" y="2063750"/>
            <a:ext cx="560388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2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4" name="椭圆 6"/>
          <p:cNvSpPr>
            <a:spLocks noChangeArrowheads="1"/>
          </p:cNvSpPr>
          <p:nvPr/>
        </p:nvSpPr>
        <p:spPr bwMode="auto">
          <a:xfrm>
            <a:off x="2476500" y="2854325"/>
            <a:ext cx="560388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3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5" name="椭圆 7"/>
          <p:cNvSpPr>
            <a:spLocks noChangeArrowheads="1"/>
          </p:cNvSpPr>
          <p:nvPr/>
        </p:nvSpPr>
        <p:spPr bwMode="auto">
          <a:xfrm>
            <a:off x="2060575" y="3641725"/>
            <a:ext cx="558800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4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6" name="矩形 8"/>
          <p:cNvSpPr>
            <a:spLocks noChangeArrowheads="1"/>
          </p:cNvSpPr>
          <p:nvPr/>
        </p:nvSpPr>
        <p:spPr bwMode="auto">
          <a:xfrm>
            <a:off x="2805113" y="1279525"/>
            <a:ext cx="4319587" cy="4826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7" name="矩形 9"/>
          <p:cNvSpPr>
            <a:spLocks noChangeArrowheads="1"/>
          </p:cNvSpPr>
          <p:nvPr/>
        </p:nvSpPr>
        <p:spPr bwMode="auto">
          <a:xfrm>
            <a:off x="3203575" y="2087563"/>
            <a:ext cx="4321175" cy="484187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8" name="矩形 10"/>
          <p:cNvSpPr>
            <a:spLocks noChangeArrowheads="1"/>
          </p:cNvSpPr>
          <p:nvPr/>
        </p:nvSpPr>
        <p:spPr bwMode="auto">
          <a:xfrm>
            <a:off x="3203575" y="2897188"/>
            <a:ext cx="4321175" cy="4841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9" name="矩形 11"/>
          <p:cNvSpPr>
            <a:spLocks noChangeArrowheads="1"/>
          </p:cNvSpPr>
          <p:nvPr/>
        </p:nvSpPr>
        <p:spPr bwMode="auto">
          <a:xfrm>
            <a:off x="2828925" y="3706813"/>
            <a:ext cx="4321175" cy="4826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536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538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538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538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36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537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5383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37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5375" name="椭圆 19"/>
          <p:cNvSpPr>
            <a:spLocks/>
          </p:cNvSpPr>
          <p:nvPr/>
        </p:nvSpPr>
        <p:spPr bwMode="auto">
          <a:xfrm>
            <a:off x="6477000" y="1438275"/>
            <a:ext cx="1839913" cy="1839913"/>
          </a:xfrm>
          <a:custGeom>
            <a:avLst/>
            <a:gdLst>
              <a:gd name="T0" fmla="*/ 919736 w 1840354"/>
              <a:gd name="T1" fmla="*/ 61316 h 1840694"/>
              <a:gd name="T2" fmla="*/ 61075 w 1840354"/>
              <a:gd name="T3" fmla="*/ 919567 h 1840694"/>
              <a:gd name="T4" fmla="*/ 919736 w 1840354"/>
              <a:gd name="T5" fmla="*/ 1777818 h 1840694"/>
              <a:gd name="T6" fmla="*/ 1778395 w 1840354"/>
              <a:gd name="T7" fmla="*/ 919567 h 1840694"/>
              <a:gd name="T8" fmla="*/ 919736 w 1840354"/>
              <a:gd name="T9" fmla="*/ 61316 h 1840694"/>
              <a:gd name="T10" fmla="*/ 919737 w 1840354"/>
              <a:gd name="T11" fmla="*/ 0 h 1840694"/>
              <a:gd name="T12" fmla="*/ 1839472 w 1840354"/>
              <a:gd name="T13" fmla="*/ 919567 h 1840694"/>
              <a:gd name="T14" fmla="*/ 919737 w 1840354"/>
              <a:gd name="T15" fmla="*/ 1839132 h 1840694"/>
              <a:gd name="T16" fmla="*/ 0 w 1840354"/>
              <a:gd name="T17" fmla="*/ 919567 h 1840694"/>
              <a:gd name="T18" fmla="*/ 919737 w 1840354"/>
              <a:gd name="T19" fmla="*/ 0 h 18406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840354"/>
              <a:gd name="T31" fmla="*/ 0 h 1840694"/>
              <a:gd name="T32" fmla="*/ 1840354 w 1840354"/>
              <a:gd name="T33" fmla="*/ 1840694 h 18406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840354" h="1840694">
                <a:moveTo>
                  <a:pt x="920176" y="61368"/>
                </a:moveTo>
                <a:cubicBezTo>
                  <a:pt x="445724" y="61368"/>
                  <a:pt x="61105" y="445946"/>
                  <a:pt x="61105" y="920348"/>
                </a:cubicBezTo>
                <a:cubicBezTo>
                  <a:pt x="61105" y="1394750"/>
                  <a:pt x="445724" y="1779328"/>
                  <a:pt x="920176" y="1779328"/>
                </a:cubicBezTo>
                <a:cubicBezTo>
                  <a:pt x="1394628" y="1779328"/>
                  <a:pt x="1779247" y="1394750"/>
                  <a:pt x="1779247" y="920348"/>
                </a:cubicBezTo>
                <a:cubicBezTo>
                  <a:pt x="1779247" y="445946"/>
                  <a:pt x="1394628" y="61368"/>
                  <a:pt x="920176" y="61368"/>
                </a:cubicBezTo>
                <a:close/>
                <a:moveTo>
                  <a:pt x="920177" y="0"/>
                </a:moveTo>
                <a:cubicBezTo>
                  <a:pt x="1428377" y="0"/>
                  <a:pt x="1840354" y="412053"/>
                  <a:pt x="1840354" y="920347"/>
                </a:cubicBezTo>
                <a:cubicBezTo>
                  <a:pt x="1840354" y="1428641"/>
                  <a:pt x="1428377" y="1840694"/>
                  <a:pt x="920177" y="1840694"/>
                </a:cubicBezTo>
                <a:cubicBezTo>
                  <a:pt x="411977" y="1840694"/>
                  <a:pt x="0" y="1428641"/>
                  <a:pt x="0" y="920347"/>
                </a:cubicBezTo>
                <a:cubicBezTo>
                  <a:pt x="0" y="412053"/>
                  <a:pt x="411977" y="0"/>
                  <a:pt x="92017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泪滴形 21"/>
          <p:cNvSpPr>
            <a:spLocks/>
          </p:cNvSpPr>
          <p:nvPr/>
        </p:nvSpPr>
        <p:spPr bwMode="auto">
          <a:xfrm rot="2700000">
            <a:off x="4575175" y="1438275"/>
            <a:ext cx="1836738" cy="1836738"/>
          </a:xfrm>
          <a:custGeom>
            <a:avLst/>
            <a:gdLst>
              <a:gd name="T0" fmla="*/ 310847 w 1835922"/>
              <a:gd name="T1" fmla="*/ 310847 h 1835922"/>
              <a:gd name="T2" fmla="*/ 310782 w 1835922"/>
              <a:gd name="T3" fmla="*/ 1526772 h 1835922"/>
              <a:gd name="T4" fmla="*/ 1526708 w 1835922"/>
              <a:gd name="T5" fmla="*/ 1526708 h 1835922"/>
              <a:gd name="T6" fmla="*/ 1526772 w 1835922"/>
              <a:gd name="T7" fmla="*/ 310782 h 1835922"/>
              <a:gd name="T8" fmla="*/ 310847 w 1835922"/>
              <a:gd name="T9" fmla="*/ 310847 h 1835922"/>
              <a:gd name="T10" fmla="*/ 269105 w 1835922"/>
              <a:gd name="T11" fmla="*/ 269105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3 w 1835922"/>
              <a:gd name="T17" fmla="*/ 918777 h 1835922"/>
              <a:gd name="T18" fmla="*/ 918777 w 1835922"/>
              <a:gd name="T19" fmla="*/ 1837554 h 1835922"/>
              <a:gd name="T20" fmla="*/ 0 w 1835922"/>
              <a:gd name="T21" fmla="*/ 918777 h 1835922"/>
              <a:gd name="T22" fmla="*/ 1 w 1835922"/>
              <a:gd name="T23" fmla="*/ 918777 h 1835922"/>
              <a:gd name="T24" fmla="*/ 269105 w 1835922"/>
              <a:gd name="T25" fmla="*/ 269105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8" y="646059"/>
                  <a:pt x="-24947" y="1189963"/>
                  <a:pt x="310506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3" y="-24946"/>
                  <a:pt x="646059" y="-24917"/>
                  <a:pt x="310571" y="310571"/>
                </a:cubicBezTo>
                <a:close/>
                <a:moveTo>
                  <a:pt x="268865" y="268865"/>
                </a:moveTo>
                <a:cubicBezTo>
                  <a:pt x="434983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1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5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泪滴形 23"/>
          <p:cNvSpPr>
            <a:spLocks/>
          </p:cNvSpPr>
          <p:nvPr/>
        </p:nvSpPr>
        <p:spPr bwMode="auto">
          <a:xfrm rot="2700000">
            <a:off x="2672556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泪滴形 25"/>
          <p:cNvSpPr>
            <a:spLocks/>
          </p:cNvSpPr>
          <p:nvPr/>
        </p:nvSpPr>
        <p:spPr bwMode="auto">
          <a:xfrm rot="2700000">
            <a:off x="675481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矩形 7"/>
          <p:cNvSpPr>
            <a:spLocks noChangeArrowheads="1"/>
          </p:cNvSpPr>
          <p:nvPr/>
        </p:nvSpPr>
        <p:spPr bwMode="auto">
          <a:xfrm>
            <a:off x="1039813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0" name="矩形 8"/>
          <p:cNvSpPr>
            <a:spLocks noChangeArrowheads="1"/>
          </p:cNvSpPr>
          <p:nvPr/>
        </p:nvSpPr>
        <p:spPr bwMode="auto">
          <a:xfrm>
            <a:off x="303847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1" name="矩形 9"/>
          <p:cNvSpPr>
            <a:spLocks noChangeArrowheads="1"/>
          </p:cNvSpPr>
          <p:nvPr/>
        </p:nvSpPr>
        <p:spPr bwMode="auto">
          <a:xfrm>
            <a:off x="4940300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2" name="矩形 10"/>
          <p:cNvSpPr>
            <a:spLocks noChangeArrowheads="1"/>
          </p:cNvSpPr>
          <p:nvPr/>
        </p:nvSpPr>
        <p:spPr bwMode="auto">
          <a:xfrm>
            <a:off x="684212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641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641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641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1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639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639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6409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1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639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6399" name="任意多边形 3"/>
          <p:cNvSpPr>
            <a:spLocks noChangeArrowheads="1"/>
          </p:cNvSpPr>
          <p:nvPr/>
        </p:nvSpPr>
        <p:spPr bwMode="auto">
          <a:xfrm>
            <a:off x="4016375" y="1028700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0" name="任意多边形 4"/>
          <p:cNvSpPr>
            <a:spLocks noChangeArrowheads="1"/>
          </p:cNvSpPr>
          <p:nvPr/>
        </p:nvSpPr>
        <p:spPr bwMode="auto">
          <a:xfrm>
            <a:off x="5392738" y="202882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1" name="任意多边形 5"/>
          <p:cNvSpPr>
            <a:spLocks noChangeArrowheads="1"/>
          </p:cNvSpPr>
          <p:nvPr/>
        </p:nvSpPr>
        <p:spPr bwMode="auto">
          <a:xfrm>
            <a:off x="4970463" y="364807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2" name="任意多边形 6"/>
          <p:cNvSpPr>
            <a:spLocks noChangeArrowheads="1"/>
          </p:cNvSpPr>
          <p:nvPr/>
        </p:nvSpPr>
        <p:spPr bwMode="auto">
          <a:xfrm>
            <a:off x="3060700" y="364807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3" name="任意多边形 7"/>
          <p:cNvSpPr>
            <a:spLocks noChangeArrowheads="1"/>
          </p:cNvSpPr>
          <p:nvPr/>
        </p:nvSpPr>
        <p:spPr bwMode="auto">
          <a:xfrm>
            <a:off x="2638425" y="202882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4" name="上箭头 8"/>
          <p:cNvSpPr>
            <a:spLocks noChangeArrowheads="1"/>
          </p:cNvSpPr>
          <p:nvPr/>
        </p:nvSpPr>
        <p:spPr bwMode="auto">
          <a:xfrm rot="2886688">
            <a:off x="3378200" y="1470026"/>
            <a:ext cx="204787" cy="423862"/>
          </a:xfrm>
          <a:prstGeom prst="upArrow">
            <a:avLst>
              <a:gd name="adj1" fmla="val 50000"/>
              <a:gd name="adj2" fmla="val 50115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5" name="上箭头 9"/>
          <p:cNvSpPr>
            <a:spLocks noChangeArrowheads="1"/>
          </p:cNvSpPr>
          <p:nvPr/>
        </p:nvSpPr>
        <p:spPr bwMode="auto">
          <a:xfrm rot="8012573">
            <a:off x="5612606" y="1469232"/>
            <a:ext cx="204787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6" name="上箭头 10"/>
          <p:cNvSpPr>
            <a:spLocks noChangeArrowheads="1"/>
          </p:cNvSpPr>
          <p:nvPr/>
        </p:nvSpPr>
        <p:spPr bwMode="auto">
          <a:xfrm rot="-9440621">
            <a:off x="5732463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7" name="上箭头 11"/>
          <p:cNvSpPr>
            <a:spLocks noChangeArrowheads="1"/>
          </p:cNvSpPr>
          <p:nvPr/>
        </p:nvSpPr>
        <p:spPr bwMode="auto">
          <a:xfrm rot="-5400000">
            <a:off x="4469606" y="3871119"/>
            <a:ext cx="204788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8" name="上箭头 12"/>
          <p:cNvSpPr>
            <a:spLocks noChangeArrowheads="1"/>
          </p:cNvSpPr>
          <p:nvPr/>
        </p:nvSpPr>
        <p:spPr bwMode="auto">
          <a:xfrm rot="-1378905">
            <a:off x="3206750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74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74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741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741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743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742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7423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4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5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6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7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8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9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32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3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4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44E2F69F-253E-46FF-A096-2085EEEAAB4F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15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8435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7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8440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845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845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845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6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8441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844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5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845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8446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8448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9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8450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2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9476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9477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9478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79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0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1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2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3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4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5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6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7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946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946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9474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5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9471" name="矩形 8"/>
          <p:cNvSpPr>
            <a:spLocks noChangeArrowheads="1"/>
          </p:cNvSpPr>
          <p:nvPr/>
        </p:nvSpPr>
        <p:spPr bwMode="auto">
          <a:xfrm>
            <a:off x="5508625" y="1276350"/>
            <a:ext cx="2808288" cy="25701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2" name="TextBox 10"/>
          <p:cNvSpPr>
            <a:spLocks noChangeArrowheads="1"/>
          </p:cNvSpPr>
          <p:nvPr/>
        </p:nvSpPr>
        <p:spPr bwMode="auto">
          <a:xfrm>
            <a:off x="5580063" y="1436688"/>
            <a:ext cx="2665412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9473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465637" cy="248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048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050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50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050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048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049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0498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049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0495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0497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3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152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152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152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151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151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1522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2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151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1519" name="矩形 8"/>
          <p:cNvSpPr>
            <a:spLocks noChangeArrowheads="1"/>
          </p:cNvSpPr>
          <p:nvPr/>
        </p:nvSpPr>
        <p:spPr bwMode="auto">
          <a:xfrm>
            <a:off x="5076825" y="1347788"/>
            <a:ext cx="2808288" cy="25701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0" name="TextBox 10"/>
          <p:cNvSpPr>
            <a:spLocks noChangeArrowheads="1"/>
          </p:cNvSpPr>
          <p:nvPr/>
        </p:nvSpPr>
        <p:spPr bwMode="auto">
          <a:xfrm>
            <a:off x="5148263" y="150812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1521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419225"/>
            <a:ext cx="4410075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253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2548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2550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1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2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3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4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5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6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7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8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9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253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253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2546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7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54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2543" name="矩形 8"/>
          <p:cNvSpPr>
            <a:spLocks noChangeArrowheads="1"/>
          </p:cNvSpPr>
          <p:nvPr/>
        </p:nvSpPr>
        <p:spPr bwMode="auto">
          <a:xfrm>
            <a:off x="5076825" y="1341438"/>
            <a:ext cx="2808288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TextBox 10"/>
          <p:cNvSpPr>
            <a:spLocks noChangeArrowheads="1"/>
          </p:cNvSpPr>
          <p:nvPr/>
        </p:nvSpPr>
        <p:spPr bwMode="auto">
          <a:xfrm>
            <a:off x="5148263" y="150177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2545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347788"/>
            <a:ext cx="4302125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358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358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358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356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356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3579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  <a:endParaRPr lang="zh-CN" altLang="zh-CN" smtClean="0"/>
          </a:p>
        </p:txBody>
      </p:sp>
      <p:sp>
        <p:nvSpPr>
          <p:cNvPr id="23567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8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9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0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1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2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3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4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5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6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7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8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38E2237F-8BBB-453F-B54A-F0B9A5C25A6E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21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24579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1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2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4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460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460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460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4585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7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4588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9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4603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4590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grpSp>
        <p:nvGrpSpPr>
          <p:cNvPr id="24592" name="Group 29"/>
          <p:cNvGrpSpPr>
            <a:grpSpLocks/>
          </p:cNvGrpSpPr>
          <p:nvPr/>
        </p:nvGrpSpPr>
        <p:grpSpPr bwMode="auto">
          <a:xfrm>
            <a:off x="2266950" y="1109663"/>
            <a:ext cx="4824413" cy="3333750"/>
            <a:chOff x="0" y="0"/>
            <a:chExt cx="4825662" cy="3334358"/>
          </a:xfrm>
        </p:grpSpPr>
        <p:grpSp>
          <p:nvGrpSpPr>
            <p:cNvPr id="24593" name="Group 30"/>
            <p:cNvGrpSpPr>
              <a:grpSpLocks/>
            </p:cNvGrpSpPr>
            <p:nvPr/>
          </p:nvGrpSpPr>
          <p:grpSpPr bwMode="auto">
            <a:xfrm>
              <a:off x="0" y="0"/>
              <a:ext cx="4825662" cy="3334358"/>
              <a:chOff x="0" y="0"/>
              <a:chExt cx="8542179" cy="5902338"/>
            </a:xfrm>
          </p:grpSpPr>
          <p:grpSp>
            <p:nvGrpSpPr>
              <p:cNvPr id="24596" name="Group 31"/>
              <p:cNvGrpSpPr>
                <a:grpSpLocks/>
              </p:cNvGrpSpPr>
              <p:nvPr/>
            </p:nvGrpSpPr>
            <p:grpSpPr bwMode="auto">
              <a:xfrm>
                <a:off x="0" y="0"/>
                <a:ext cx="8542179" cy="5902338"/>
                <a:chOff x="0" y="0"/>
                <a:chExt cx="8542179" cy="5902338"/>
              </a:xfrm>
            </p:grpSpPr>
            <p:sp>
              <p:nvSpPr>
                <p:cNvPr id="24598" name="矩形 12"/>
                <p:cNvSpPr>
                  <a:spLocks noChangeArrowheads="1"/>
                </p:cNvSpPr>
                <p:nvPr/>
              </p:nvSpPr>
              <p:spPr bwMode="auto">
                <a:xfrm>
                  <a:off x="3707890" y="5019444"/>
                  <a:ext cx="1080121" cy="652024"/>
                </a:xfrm>
                <a:prstGeom prst="rect">
                  <a:avLst/>
                </a:pr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zh-CN" sz="1800">
                    <a:solidFill>
                      <a:srgbClr val="FFFF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grpSp>
              <p:nvGrpSpPr>
                <p:cNvPr id="24599" name="Group 3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8542179" cy="5186477"/>
                  <a:chOff x="0" y="0"/>
                  <a:chExt cx="6828978" cy="4534715"/>
                </a:xfrm>
              </p:grpSpPr>
              <p:sp>
                <p:nvSpPr>
                  <p:cNvPr id="24601" name="圆角矩形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6828976" cy="4534715"/>
                  </a:xfrm>
                  <a:prstGeom prst="roundRect">
                    <a:avLst>
                      <a:gd name="adj" fmla="val 5704"/>
                    </a:avLst>
                  </a:prstGeom>
                  <a:solidFill>
                    <a:srgbClr val="098CB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  <p:sp>
                <p:nvSpPr>
                  <p:cNvPr id="24602" name="矩形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06186"/>
                    <a:ext cx="6828978" cy="3913493"/>
                  </a:xfrm>
                  <a:prstGeom prst="rect">
                    <a:avLst/>
                  </a:prstGeom>
                  <a:solidFill>
                    <a:srgbClr val="0C6A8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4600" name="梯形 16"/>
                <p:cNvSpPr>
                  <a:spLocks noChangeArrowheads="1"/>
                </p:cNvSpPr>
                <p:nvPr/>
              </p:nvSpPr>
              <p:spPr bwMode="auto">
                <a:xfrm flipV="1">
                  <a:off x="3293430" y="5440599"/>
                  <a:ext cx="1909042" cy="461739"/>
                </a:xfrm>
                <a:custGeom>
                  <a:avLst/>
                  <a:gdLst>
                    <a:gd name="T0" fmla="*/ 149664562 w 21600"/>
                    <a:gd name="T1" fmla="*/ 4935263 h 21600"/>
                    <a:gd name="T2" fmla="*/ 84362068 w 21600"/>
                    <a:gd name="T3" fmla="*/ 9870505 h 21600"/>
                    <a:gd name="T4" fmla="*/ 19059575 w 21600"/>
                    <a:gd name="T5" fmla="*/ 4935263 h 21600"/>
                    <a:gd name="T6" fmla="*/ 84362068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240 w 21600"/>
                    <a:gd name="T13" fmla="*/ 4240 h 21600"/>
                    <a:gd name="T14" fmla="*/ 17360 w 21600"/>
                    <a:gd name="T15" fmla="*/ 1736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4879" y="21600"/>
                      </a:lnTo>
                      <a:lnTo>
                        <a:pt x="1672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4597" name="圆角矩形 14"/>
              <p:cNvSpPr>
                <a:spLocks noChangeArrowheads="1"/>
              </p:cNvSpPr>
              <p:nvPr/>
            </p:nvSpPr>
            <p:spPr bwMode="auto">
              <a:xfrm>
                <a:off x="3707893" y="4940047"/>
                <a:ext cx="1080120" cy="118769"/>
              </a:xfrm>
              <a:prstGeom prst="roundRect">
                <a:avLst>
                  <a:gd name="adj" fmla="val 50000"/>
                </a:avLst>
              </a:prstGeom>
              <a:blipFill dpi="0" rotWithShape="1">
                <a:blip r:embed="rId6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4594" name="同心圆 25"/>
            <p:cNvSpPr>
              <a:spLocks noChangeArrowheads="1"/>
            </p:cNvSpPr>
            <p:nvPr/>
          </p:nvSpPr>
          <p:spPr bwMode="auto">
            <a:xfrm>
              <a:off x="1889483" y="723471"/>
              <a:ext cx="1076862" cy="1076862"/>
            </a:xfrm>
            <a:custGeom>
              <a:avLst/>
              <a:gdLst>
                <a:gd name="T0" fmla="*/ 401954 w 1471448"/>
                <a:gd name="T1" fmla="*/ 293947 h 1471448"/>
                <a:gd name="T2" fmla="*/ 823480 w 1471448"/>
                <a:gd name="T3" fmla="*/ 538432 h 1471448"/>
                <a:gd name="T4" fmla="*/ 401954 w 1471448"/>
                <a:gd name="T5" fmla="*/ 782916 h 1471448"/>
                <a:gd name="T6" fmla="*/ 401954 w 1471448"/>
                <a:gd name="T7" fmla="*/ 293947 h 1471448"/>
                <a:gd name="T8" fmla="*/ 538431 w 1471448"/>
                <a:gd name="T9" fmla="*/ 123075 h 1471448"/>
                <a:gd name="T10" fmla="*/ 123075 w 1471448"/>
                <a:gd name="T11" fmla="*/ 538431 h 1471448"/>
                <a:gd name="T12" fmla="*/ 538431 w 1471448"/>
                <a:gd name="T13" fmla="*/ 953787 h 1471448"/>
                <a:gd name="T14" fmla="*/ 953787 w 1471448"/>
                <a:gd name="T15" fmla="*/ 538431 h 1471448"/>
                <a:gd name="T16" fmla="*/ 538431 w 1471448"/>
                <a:gd name="T17" fmla="*/ 123075 h 1471448"/>
                <a:gd name="T18" fmla="*/ 538431 w 1471448"/>
                <a:gd name="T19" fmla="*/ 0 h 1471448"/>
                <a:gd name="T20" fmla="*/ 1076862 w 1471448"/>
                <a:gd name="T21" fmla="*/ 538431 h 1471448"/>
                <a:gd name="T22" fmla="*/ 538431 w 1471448"/>
                <a:gd name="T23" fmla="*/ 1076862 h 1471448"/>
                <a:gd name="T24" fmla="*/ 0 w 1471448"/>
                <a:gd name="T25" fmla="*/ 538431 h 1471448"/>
                <a:gd name="T26" fmla="*/ 538431 w 1471448"/>
                <a:gd name="T27" fmla="*/ 0 h 14714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71448"/>
                <a:gd name="T43" fmla="*/ 0 h 1471448"/>
                <a:gd name="T44" fmla="*/ 1471448 w 1471448"/>
                <a:gd name="T45" fmla="*/ 1471448 h 14714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71448" h="1471448">
                  <a:moveTo>
                    <a:pt x="549239" y="401655"/>
                  </a:moveTo>
                  <a:lnTo>
                    <a:pt x="1125221" y="735725"/>
                  </a:lnTo>
                  <a:lnTo>
                    <a:pt x="549239" y="1069794"/>
                  </a:lnTo>
                  <a:lnTo>
                    <a:pt x="549239" y="401655"/>
                  </a:lnTo>
                  <a:close/>
                  <a:moveTo>
                    <a:pt x="735724" y="168172"/>
                  </a:moveTo>
                  <a:cubicBezTo>
                    <a:pt x="422274" y="168172"/>
                    <a:pt x="168172" y="422274"/>
                    <a:pt x="168172" y="735724"/>
                  </a:cubicBezTo>
                  <a:cubicBezTo>
                    <a:pt x="168172" y="1049174"/>
                    <a:pt x="422274" y="1303276"/>
                    <a:pt x="735724" y="1303276"/>
                  </a:cubicBezTo>
                  <a:cubicBezTo>
                    <a:pt x="1049174" y="1303276"/>
                    <a:pt x="1303276" y="1049174"/>
                    <a:pt x="1303276" y="735724"/>
                  </a:cubicBezTo>
                  <a:cubicBezTo>
                    <a:pt x="1303276" y="422274"/>
                    <a:pt x="1049174" y="168172"/>
                    <a:pt x="735724" y="168172"/>
                  </a:cubicBezTo>
                  <a:close/>
                  <a:moveTo>
                    <a:pt x="735724" y="0"/>
                  </a:moveTo>
                  <a:cubicBezTo>
                    <a:pt x="1142053" y="0"/>
                    <a:pt x="1471448" y="329395"/>
                    <a:pt x="1471448" y="735724"/>
                  </a:cubicBezTo>
                  <a:cubicBezTo>
                    <a:pt x="1471448" y="1142053"/>
                    <a:pt x="1142053" y="1471448"/>
                    <a:pt x="735724" y="1471448"/>
                  </a:cubicBezTo>
                  <a:cubicBezTo>
                    <a:pt x="329395" y="1471448"/>
                    <a:pt x="0" y="1142053"/>
                    <a:pt x="0" y="735724"/>
                  </a:cubicBezTo>
                  <a:cubicBezTo>
                    <a:pt x="0" y="329395"/>
                    <a:pt x="329395" y="0"/>
                    <a:pt x="735724" y="0"/>
                  </a:cubicBezTo>
                  <a:close/>
                </a:path>
              </a:pathLst>
            </a:custGeom>
            <a:solidFill>
              <a:srgbClr val="B1D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/>
            <a:lstStyle/>
            <a:p>
              <a:endParaRPr lang="zh-CN" altLang="en-US"/>
            </a:p>
          </p:txBody>
        </p:sp>
        <p:sp>
          <p:nvSpPr>
            <p:cNvPr id="24595" name="矩形 28"/>
            <p:cNvSpPr>
              <a:spLocks noChangeArrowheads="1"/>
            </p:cNvSpPr>
            <p:nvPr/>
          </p:nvSpPr>
          <p:spPr bwMode="auto">
            <a:xfrm>
              <a:off x="1238153" y="1800333"/>
              <a:ext cx="2349354" cy="579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F2F2F2"/>
                  </a:solidFill>
                  <a:sym typeface="微软雅黑" panose="020B0503020204020204" pitchFamily="34" charset="-122"/>
                </a:rPr>
                <a:t>此处插入视频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566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566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566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0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561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5658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graphicFrame>
        <p:nvGraphicFramePr>
          <p:cNvPr id="25629" name="Group 29"/>
          <p:cNvGraphicFramePr>
            <a:graphicFrameLocks noGrp="1"/>
          </p:cNvGraphicFramePr>
          <p:nvPr/>
        </p:nvGraphicFramePr>
        <p:xfrm>
          <a:off x="1446213" y="1276350"/>
          <a:ext cx="6096000" cy="2595564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A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B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C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D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E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2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3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4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6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/>
        </p:nvSpPr>
        <p:spPr>
          <a:xfrm>
            <a:off x="132372" y="47418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626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26697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0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2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26685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6686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6687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8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9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0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1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2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3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4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5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6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6633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26634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26673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4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5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7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8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0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1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3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4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5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26654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26670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71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2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55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6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7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9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0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1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26664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5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6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7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8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9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62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63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11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5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6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7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8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50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1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4605338" cy="777875"/>
          </a:xfrm>
        </p:spPr>
        <p:txBody>
          <a:bodyPr/>
          <a:lstStyle/>
          <a:p>
            <a:pPr marL="0" indent="0" eaLnBrk="1" hangingPunct="1"/>
            <a:r>
              <a:rPr lang="zh-CN" altLang="zh-CN" smtClean="0">
                <a:sym typeface="微软雅黑" panose="020B0503020204020204" pitchFamily="34" charset="-122"/>
              </a:rPr>
              <a:t>感谢聆听</a:t>
            </a:r>
          </a:p>
        </p:txBody>
      </p:sp>
      <p:sp>
        <p:nvSpPr>
          <p:cNvPr id="26652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544763"/>
            <a:ext cx="3386137" cy="458787"/>
          </a:xfrm>
        </p:spPr>
        <p:txBody>
          <a:bodyPr/>
          <a:lstStyle/>
          <a:p>
            <a:pPr eaLnBrk="1" hangingPunct="1"/>
            <a:r>
              <a:rPr lang="en-US" altLang="zh-CN" smtClean="0"/>
              <a:t>THANKS</a:t>
            </a:r>
            <a:endParaRPr lang="zh-CN" altLang="en-US" smtClean="0"/>
          </a:p>
        </p:txBody>
      </p:sp>
      <p:sp>
        <p:nvSpPr>
          <p:cNvPr id="26653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扁平化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632</Words>
  <Application>Microsoft Office PowerPoint</Application>
  <PresentationFormat>全屏显示(16:9)</PresentationFormat>
  <Paragraphs>224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第一PPT，www.1ppt.com</vt:lpstr>
      <vt:lpstr>智慧学校解决方案ppt模板</vt:lpstr>
      <vt:lpstr>目录页</vt:lpstr>
      <vt:lpstr>过渡页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感谢聆听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蓝色扁平化</dc:title>
  <dc:creator>第一PPT</dc:creator>
  <cp:keywords>www.1ppt.com</cp:keywords>
  <cp:lastModifiedBy>faith123</cp:lastModifiedBy>
  <cp:revision>10</cp:revision>
  <dcterms:modified xsi:type="dcterms:W3CDTF">2019-04-15T05:47:01Z</dcterms:modified>
</cp:coreProperties>
</file>