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639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  <p:sldLayoutId id="2147483669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526778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项目招商简介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第一</a:t>
            </a:r>
            <a:r>
              <a:rPr lang="en-US" altLang="zh-CN" sz="1400" dirty="0" smtClean="0">
                <a:solidFill>
                  <a:prstClr val="white"/>
                </a:solidFill>
                <a:latin typeface="+mn-ea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:a16="http://schemas.microsoft.com/office/drawing/2014/main" xmlns="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:a16="http://schemas.microsoft.com/office/drawing/2014/main" xmlns="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:a16="http://schemas.microsoft.com/office/drawing/2014/main" xmlns="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:a16="http://schemas.microsoft.com/office/drawing/2014/main" xmlns="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:a16="http://schemas.microsoft.com/office/drawing/2014/main" xmlns="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:a16="http://schemas.microsoft.com/office/drawing/2014/main" xmlns="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:a16="http://schemas.microsoft.com/office/drawing/2014/main" xmlns="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:a16="http://schemas.microsoft.com/office/drawing/2014/main" xmlns="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:a16="http://schemas.microsoft.com/office/drawing/2014/main" xmlns="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:a16="http://schemas.microsoft.com/office/drawing/2014/main" xmlns="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:a16="http://schemas.microsoft.com/office/drawing/2014/main" xmlns="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:a16="http://schemas.microsoft.com/office/drawing/2014/main" xmlns="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74332" y="5124450"/>
            <a:ext cx="156485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第一</a:t>
            </a:r>
            <a:r>
              <a:rPr lang="en-US" altLang="zh-CN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第一PPT，www.1ppt.com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156</TotalTime>
  <Words>2711</Words>
  <Application>Microsoft Office PowerPoint</Application>
  <PresentationFormat>宽屏</PresentationFormat>
  <Paragraphs>229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cp:keywords>www.1ppt.com</cp:keywords>
  <dc:description>www.1ppt.com</dc:description>
  <cp:lastModifiedBy>faith123</cp:lastModifiedBy>
  <cp:revision>27</cp:revision>
  <dcterms:created xsi:type="dcterms:W3CDTF">2017-08-08T02:58:07Z</dcterms:created>
  <dcterms:modified xsi:type="dcterms:W3CDTF">2019-04-11T05:10:25Z</dcterms:modified>
</cp:coreProperties>
</file>