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2019/4/9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2019/4/9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="" xmlns:a16="http://schemas.microsoft.com/office/drawing/2014/main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8018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薪酬收入</a:t>
            </a:r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分析</a:t>
            </a:r>
            <a:r>
              <a:rPr lang="en-US" altLang="zh-CN" sz="5400" b="1" dirty="0" err="1" smtClean="0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  <a:endParaRPr lang="en-US" altLang="zh-CN" sz="5400" b="1" dirty="0" smtClean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9" name="矩形 178">
            <a:extLst>
              <a:ext uri="{FF2B5EF4-FFF2-40B4-BE49-F238E27FC236}">
                <a16:creationId xmlns="" xmlns:a16="http://schemas.microsoft.com/office/drawing/2014/main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="" xmlns:a16="http://schemas.microsoft.com/office/drawing/2014/main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="" xmlns:a16="http://schemas.microsoft.com/office/drawing/2014/main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="" xmlns:a16="http://schemas.microsoft.com/office/drawing/2014/main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="" xmlns:a16="http://schemas.microsoft.com/office/drawing/2014/main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="" xmlns:a16="http://schemas.microsoft.com/office/drawing/2014/main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="" xmlns:a16="http://schemas.microsoft.com/office/drawing/2014/main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="" xmlns:a16="http://schemas.microsoft.com/office/drawing/2014/main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="" xmlns:a16="http://schemas.microsoft.com/office/drawing/2014/main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="" xmlns:a16="http://schemas.microsoft.com/office/drawing/2014/main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="" xmlns:a16="http://schemas.microsoft.com/office/drawing/2014/main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="" xmlns:a16="http://schemas.microsoft.com/office/drawing/2014/main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="" xmlns:a16="http://schemas.microsoft.com/office/drawing/2014/main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="" xmlns:a16="http://schemas.microsoft.com/office/drawing/2014/main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="" xmlns:a16="http://schemas.microsoft.com/office/drawing/2014/main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="" xmlns:a16="http://schemas.microsoft.com/office/drawing/2014/main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="" xmlns:a16="http://schemas.microsoft.com/office/drawing/2014/main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="" xmlns:a16="http://schemas.microsoft.com/office/drawing/2014/main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="" xmlns:a16="http://schemas.microsoft.com/office/drawing/2014/main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="" xmlns:a16="http://schemas.microsoft.com/office/drawing/2014/main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="" xmlns:a16="http://schemas.microsoft.com/office/drawing/2014/main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="" xmlns:a16="http://schemas.microsoft.com/office/drawing/2014/main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="" xmlns:a16="http://schemas.microsoft.com/office/drawing/2014/main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="" xmlns:a16="http://schemas.microsoft.com/office/drawing/2014/main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="" xmlns:a16="http://schemas.microsoft.com/office/drawing/2014/main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="" xmlns:a16="http://schemas.microsoft.com/office/drawing/2014/main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="" xmlns:a16="http://schemas.microsoft.com/office/drawing/2014/main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="" xmlns:a16="http://schemas.microsoft.com/office/drawing/2014/main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="" xmlns:a16="http://schemas.microsoft.com/office/drawing/2014/main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="" xmlns:a16="http://schemas.microsoft.com/office/drawing/2014/main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="" xmlns:a16="http://schemas.microsoft.com/office/drawing/2014/main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="" xmlns:a16="http://schemas.microsoft.com/office/drawing/2014/main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="" xmlns:a16="http://schemas.microsoft.com/office/drawing/2014/main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="" xmlns:a16="http://schemas.microsoft.com/office/drawing/2014/main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="" xmlns:a16="http://schemas.microsoft.com/office/drawing/2014/main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="" xmlns:a16="http://schemas.microsoft.com/office/drawing/2014/main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="" xmlns:a16="http://schemas.microsoft.com/office/drawing/2014/main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="" xmlns:a16="http://schemas.microsoft.com/office/drawing/2014/main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="" xmlns:a16="http://schemas.microsoft.com/office/drawing/2014/main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="" xmlns:a16="http://schemas.microsoft.com/office/drawing/2014/main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="" xmlns:a16="http://schemas.microsoft.com/office/drawing/2014/main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="" xmlns:a16="http://schemas.microsoft.com/office/drawing/2014/main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="" xmlns:a16="http://schemas.microsoft.com/office/drawing/2014/main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="" xmlns:a16="http://schemas.microsoft.com/office/drawing/2014/main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="" xmlns:a16="http://schemas.microsoft.com/office/drawing/2014/main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="" xmlns:a16="http://schemas.microsoft.com/office/drawing/2014/main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="" xmlns:a16="http://schemas.microsoft.com/office/drawing/2014/main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="" xmlns:a16="http://schemas.microsoft.com/office/drawing/2014/main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="" xmlns:a16="http://schemas.microsoft.com/office/drawing/2014/main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="" xmlns:a16="http://schemas.microsoft.com/office/drawing/2014/main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="" xmlns:a16="http://schemas.microsoft.com/office/drawing/2014/main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="" xmlns:a16="http://schemas.microsoft.com/office/drawing/2014/main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="" xmlns:a16="http://schemas.microsoft.com/office/drawing/2014/main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="" xmlns:a16="http://schemas.microsoft.com/office/drawing/2014/main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="" xmlns:a16="http://schemas.microsoft.com/office/drawing/2014/main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="" xmlns:a16="http://schemas.microsoft.com/office/drawing/2014/main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="" xmlns:a16="http://schemas.microsoft.com/office/drawing/2014/main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="" xmlns:a16="http://schemas.microsoft.com/office/drawing/2014/main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="" xmlns:a16="http://schemas.microsoft.com/office/drawing/2014/main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="" xmlns:a16="http://schemas.microsoft.com/office/drawing/2014/main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="" xmlns:a16="http://schemas.microsoft.com/office/drawing/2014/main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="" xmlns:a16="http://schemas.microsoft.com/office/drawing/2014/main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="" xmlns:a16="http://schemas.microsoft.com/office/drawing/2014/main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="" xmlns:a16="http://schemas.microsoft.com/office/drawing/2014/main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="" xmlns:a16="http://schemas.microsoft.com/office/drawing/2014/main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="" xmlns:a16="http://schemas.microsoft.com/office/drawing/2014/main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="" xmlns:a16="http://schemas.microsoft.com/office/drawing/2014/main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="" xmlns:a16="http://schemas.microsoft.com/office/drawing/2014/main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="" xmlns:a16="http://schemas.microsoft.com/office/drawing/2014/main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="" xmlns:a16="http://schemas.microsoft.com/office/drawing/2014/main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="" xmlns:a16="http://schemas.microsoft.com/office/drawing/2014/main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="" xmlns:a16="http://schemas.microsoft.com/office/drawing/2014/main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="" xmlns:a16="http://schemas.microsoft.com/office/drawing/2014/main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="" xmlns:a16="http://schemas.microsoft.com/office/drawing/2014/main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="" xmlns:a16="http://schemas.microsoft.com/office/drawing/2014/main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="" xmlns:a16="http://schemas.microsoft.com/office/drawing/2014/main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="" xmlns:a16="http://schemas.microsoft.com/office/drawing/2014/main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="" xmlns:a16="http://schemas.microsoft.com/office/drawing/2014/main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="" xmlns:a16="http://schemas.microsoft.com/office/drawing/2014/main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="" xmlns:a16="http://schemas.microsoft.com/office/drawing/2014/main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="" xmlns:a16="http://schemas.microsoft.com/office/drawing/2014/main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="" xmlns:a16="http://schemas.microsoft.com/office/drawing/2014/main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="" xmlns:a16="http://schemas.microsoft.com/office/drawing/2014/main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="" xmlns:a16="http://schemas.microsoft.com/office/drawing/2014/main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="" xmlns:a16="http://schemas.microsoft.com/office/drawing/2014/main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="" xmlns:a16="http://schemas.microsoft.com/office/drawing/2014/main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="" xmlns:a16="http://schemas.microsoft.com/office/drawing/2014/main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="" xmlns:a16="http://schemas.microsoft.com/office/drawing/2014/main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="" xmlns:a16="http://schemas.microsoft.com/office/drawing/2014/main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="" xmlns:a16="http://schemas.microsoft.com/office/drawing/2014/main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="" xmlns:a16="http://schemas.microsoft.com/office/drawing/2014/main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="" xmlns:a16="http://schemas.microsoft.com/office/drawing/2014/main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="" xmlns:a16="http://schemas.microsoft.com/office/drawing/2014/main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="" xmlns:a16="http://schemas.microsoft.com/office/drawing/2014/main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="" xmlns:a16="http://schemas.microsoft.com/office/drawing/2014/main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="" xmlns:a16="http://schemas.microsoft.com/office/drawing/2014/main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="" xmlns:a16="http://schemas.microsoft.com/office/drawing/2014/main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="" xmlns:a16="http://schemas.microsoft.com/office/drawing/2014/main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="" xmlns:a16="http://schemas.microsoft.com/office/drawing/2014/main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="" xmlns:a16="http://schemas.microsoft.com/office/drawing/2014/main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="" xmlns:a16="http://schemas.microsoft.com/office/drawing/2014/main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="" xmlns:a16="http://schemas.microsoft.com/office/drawing/2014/main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="" xmlns:a16="http://schemas.microsoft.com/office/drawing/2014/main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="" xmlns:a16="http://schemas.microsoft.com/office/drawing/2014/main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="" xmlns:a16="http://schemas.microsoft.com/office/drawing/2014/main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="" xmlns:a16="http://schemas.microsoft.com/office/drawing/2014/main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="" xmlns:a16="http://schemas.microsoft.com/office/drawing/2014/main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="" xmlns:a16="http://schemas.microsoft.com/office/drawing/2014/main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="" xmlns:a16="http://schemas.microsoft.com/office/drawing/2014/main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="" xmlns:a16="http://schemas.microsoft.com/office/drawing/2014/main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="" xmlns:a16="http://schemas.microsoft.com/office/drawing/2014/main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="" xmlns:a16="http://schemas.microsoft.com/office/drawing/2014/main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="" xmlns:a16="http://schemas.microsoft.com/office/drawing/2014/main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="" xmlns:a16="http://schemas.microsoft.com/office/drawing/2014/main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="" xmlns:a16="http://schemas.microsoft.com/office/drawing/2014/main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="" xmlns:a16="http://schemas.microsoft.com/office/drawing/2014/main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="" xmlns:a16="http://schemas.microsoft.com/office/drawing/2014/main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="" xmlns:a16="http://schemas.microsoft.com/office/drawing/2014/main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="" xmlns:a16="http://schemas.microsoft.com/office/drawing/2014/main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="" xmlns:a16="http://schemas.microsoft.com/office/drawing/2014/main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="" xmlns:a16="http://schemas.microsoft.com/office/drawing/2014/main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="" xmlns:a16="http://schemas.microsoft.com/office/drawing/2014/main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="" xmlns:a16="http://schemas.microsoft.com/office/drawing/2014/main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="" xmlns:a16="http://schemas.microsoft.com/office/drawing/2014/main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="" xmlns:a16="http://schemas.microsoft.com/office/drawing/2014/main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="" xmlns:a16="http://schemas.microsoft.com/office/drawing/2014/main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="" xmlns:a16="http://schemas.microsoft.com/office/drawing/2014/main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="" xmlns:a16="http://schemas.microsoft.com/office/drawing/2014/main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="" xmlns:a16="http://schemas.microsoft.com/office/drawing/2014/main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="" xmlns:a16="http://schemas.microsoft.com/office/drawing/2014/main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="" xmlns:a16="http://schemas.microsoft.com/office/drawing/2014/main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="" xmlns:a16="http://schemas.microsoft.com/office/drawing/2014/main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="" xmlns:a16="http://schemas.microsoft.com/office/drawing/2014/main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="" xmlns:a16="http://schemas.microsoft.com/office/drawing/2014/main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="" xmlns:a16="http://schemas.microsoft.com/office/drawing/2014/main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="" xmlns:a16="http://schemas.microsoft.com/office/drawing/2014/main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="" xmlns:a16="http://schemas.microsoft.com/office/drawing/2014/main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="" xmlns:a16="http://schemas.microsoft.com/office/drawing/2014/main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="" xmlns:a16="http://schemas.microsoft.com/office/drawing/2014/main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="" xmlns:a16="http://schemas.microsoft.com/office/drawing/2014/main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="" xmlns:a16="http://schemas.microsoft.com/office/drawing/2014/main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="" xmlns:a16="http://schemas.microsoft.com/office/drawing/2014/main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="" xmlns:a16="http://schemas.microsoft.com/office/drawing/2014/main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="" xmlns:a16="http://schemas.microsoft.com/office/drawing/2014/main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="" xmlns:a16="http://schemas.microsoft.com/office/drawing/2014/main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="" xmlns:a16="http://schemas.microsoft.com/office/drawing/2014/main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="" xmlns:a16="http://schemas.microsoft.com/office/drawing/2014/main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="" xmlns:a16="http://schemas.microsoft.com/office/drawing/2014/main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="" xmlns:a16="http://schemas.microsoft.com/office/drawing/2014/main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="" xmlns:a16="http://schemas.microsoft.com/office/drawing/2014/main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="" xmlns:a16="http://schemas.microsoft.com/office/drawing/2014/main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="" xmlns:a16="http://schemas.microsoft.com/office/drawing/2014/main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="" xmlns:a16="http://schemas.microsoft.com/office/drawing/2014/main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="" xmlns:a16="http://schemas.microsoft.com/office/drawing/2014/main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="" xmlns:a16="http://schemas.microsoft.com/office/drawing/2014/main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="" xmlns:a16="http://schemas.microsoft.com/office/drawing/2014/main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="" xmlns:a16="http://schemas.microsoft.com/office/drawing/2014/main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="" xmlns:a16="http://schemas.microsoft.com/office/drawing/2014/main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="" xmlns:a16="http://schemas.microsoft.com/office/drawing/2014/main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="" xmlns:a16="http://schemas.microsoft.com/office/drawing/2014/main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="" xmlns:a16="http://schemas.microsoft.com/office/drawing/2014/main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="" xmlns:a16="http://schemas.microsoft.com/office/drawing/2014/main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="" xmlns:a16="http://schemas.microsoft.com/office/drawing/2014/main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="" xmlns:a16="http://schemas.microsoft.com/office/drawing/2014/main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="" xmlns:a16="http://schemas.microsoft.com/office/drawing/2014/main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="" xmlns:a16="http://schemas.microsoft.com/office/drawing/2014/main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="" xmlns:a16="http://schemas.microsoft.com/office/drawing/2014/main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="" xmlns:a16="http://schemas.microsoft.com/office/drawing/2014/main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="" xmlns:a16="http://schemas.microsoft.com/office/drawing/2014/main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="" xmlns:a16="http://schemas.microsoft.com/office/drawing/2014/main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="" xmlns:a16="http://schemas.microsoft.com/office/drawing/2014/main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="" xmlns:a16="http://schemas.microsoft.com/office/drawing/2014/main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="" xmlns:a16="http://schemas.microsoft.com/office/drawing/2014/main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="" xmlns:a16="http://schemas.microsoft.com/office/drawing/2014/main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="" xmlns:a16="http://schemas.microsoft.com/office/drawing/2014/main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="" xmlns:a16="http://schemas.microsoft.com/office/drawing/2014/main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="" xmlns:a16="http://schemas.microsoft.com/office/drawing/2014/main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="" xmlns:a16="http://schemas.microsoft.com/office/drawing/2014/main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="" xmlns:a16="http://schemas.microsoft.com/office/drawing/2014/main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="" xmlns:a16="http://schemas.microsoft.com/office/drawing/2014/main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="" xmlns:a16="http://schemas.microsoft.com/office/drawing/2014/main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="" xmlns:a16="http://schemas.microsoft.com/office/drawing/2014/main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="" xmlns:a16="http://schemas.microsoft.com/office/drawing/2014/main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="" xmlns:a16="http://schemas.microsoft.com/office/drawing/2014/main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="" xmlns:a16="http://schemas.microsoft.com/office/drawing/2014/main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="" xmlns:a16="http://schemas.microsoft.com/office/drawing/2014/main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="" xmlns:a16="http://schemas.microsoft.com/office/drawing/2014/main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="" xmlns:a16="http://schemas.microsoft.com/office/drawing/2014/main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="" xmlns:a16="http://schemas.microsoft.com/office/drawing/2014/main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="" xmlns:a16="http://schemas.microsoft.com/office/drawing/2014/main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="" xmlns:a16="http://schemas.microsoft.com/office/drawing/2014/main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="" xmlns:a16="http://schemas.microsoft.com/office/drawing/2014/main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="" xmlns:a16="http://schemas.microsoft.com/office/drawing/2014/main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="" xmlns:a16="http://schemas.microsoft.com/office/drawing/2014/main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="" xmlns:a16="http://schemas.microsoft.com/office/drawing/2014/main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="" xmlns:a16="http://schemas.microsoft.com/office/drawing/2014/main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="" xmlns:a16="http://schemas.microsoft.com/office/drawing/2014/main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="" xmlns:a16="http://schemas.microsoft.com/office/drawing/2014/main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="" xmlns:a16="http://schemas.microsoft.com/office/drawing/2014/main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="" xmlns:a16="http://schemas.microsoft.com/office/drawing/2014/main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="" xmlns:a16="http://schemas.microsoft.com/office/drawing/2014/main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="" xmlns:a16="http://schemas.microsoft.com/office/drawing/2014/main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="" xmlns:a16="http://schemas.microsoft.com/office/drawing/2014/main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="" xmlns:a16="http://schemas.microsoft.com/office/drawing/2014/main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="" xmlns:a16="http://schemas.microsoft.com/office/drawing/2014/main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="" xmlns:a16="http://schemas.microsoft.com/office/drawing/2014/main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="" xmlns:a16="http://schemas.microsoft.com/office/drawing/2014/main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="" xmlns:a16="http://schemas.microsoft.com/office/drawing/2014/main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="" xmlns:a16="http://schemas.microsoft.com/office/drawing/2014/main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="" xmlns:a16="http://schemas.microsoft.com/office/drawing/2014/main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="" xmlns:a16="http://schemas.microsoft.com/office/drawing/2014/main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="" xmlns:a16="http://schemas.microsoft.com/office/drawing/2014/main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="" xmlns:a16="http://schemas.microsoft.com/office/drawing/2014/main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="" xmlns:a16="http://schemas.microsoft.com/office/drawing/2014/main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="" xmlns:a16="http://schemas.microsoft.com/office/drawing/2014/main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="" xmlns:a16="http://schemas.microsoft.com/office/drawing/2014/main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="" xmlns:a16="http://schemas.microsoft.com/office/drawing/2014/main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="" xmlns:a16="http://schemas.microsoft.com/office/drawing/2014/main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="" xmlns:a16="http://schemas.microsoft.com/office/drawing/2014/main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="" xmlns:a16="http://schemas.microsoft.com/office/drawing/2014/main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="" xmlns:a16="http://schemas.microsoft.com/office/drawing/2014/main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="" xmlns:a16="http://schemas.microsoft.com/office/drawing/2014/main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="" xmlns:a16="http://schemas.microsoft.com/office/drawing/2014/main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="" xmlns:a16="http://schemas.microsoft.com/office/drawing/2014/main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="" xmlns:a16="http://schemas.microsoft.com/office/drawing/2014/main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="" xmlns:a16="http://schemas.microsoft.com/office/drawing/2014/main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="" xmlns:a16="http://schemas.microsoft.com/office/drawing/2014/main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="" xmlns:a16="http://schemas.microsoft.com/office/drawing/2014/main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="" xmlns:a16="http://schemas.microsoft.com/office/drawing/2014/main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="" xmlns:a16="http://schemas.microsoft.com/office/drawing/2014/main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="" xmlns:a16="http://schemas.microsoft.com/office/drawing/2014/main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="" xmlns:a16="http://schemas.microsoft.com/office/drawing/2014/main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="" xmlns:a16="http://schemas.microsoft.com/office/drawing/2014/main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="" xmlns:a16="http://schemas.microsoft.com/office/drawing/2014/main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="" xmlns:a16="http://schemas.microsoft.com/office/drawing/2014/main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="" xmlns:a16="http://schemas.microsoft.com/office/drawing/2014/main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="" xmlns:a16="http://schemas.microsoft.com/office/drawing/2014/main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="" xmlns:a16="http://schemas.microsoft.com/office/drawing/2014/main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="" xmlns:a16="http://schemas.microsoft.com/office/drawing/2014/main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="" xmlns:a16="http://schemas.microsoft.com/office/drawing/2014/main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="" xmlns:a16="http://schemas.microsoft.com/office/drawing/2014/main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="" xmlns:a16="http://schemas.microsoft.com/office/drawing/2014/main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="" xmlns:a16="http://schemas.microsoft.com/office/drawing/2014/main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="" xmlns:a16="http://schemas.microsoft.com/office/drawing/2014/main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="" xmlns:a16="http://schemas.microsoft.com/office/drawing/2014/main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="" xmlns:a16="http://schemas.microsoft.com/office/drawing/2014/main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="" xmlns:a16="http://schemas.microsoft.com/office/drawing/2014/main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="" xmlns:a16="http://schemas.microsoft.com/office/drawing/2014/main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="" xmlns:a16="http://schemas.microsoft.com/office/drawing/2014/main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="" xmlns:a16="http://schemas.microsoft.com/office/drawing/2014/main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="" xmlns:a16="http://schemas.microsoft.com/office/drawing/2014/main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="" xmlns:a16="http://schemas.microsoft.com/office/drawing/2014/main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="" xmlns:a16="http://schemas.microsoft.com/office/drawing/2014/main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="" xmlns:a16="http://schemas.microsoft.com/office/drawing/2014/main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="" xmlns:a16="http://schemas.microsoft.com/office/drawing/2014/main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="" xmlns:a16="http://schemas.microsoft.com/office/drawing/2014/main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="" xmlns:a16="http://schemas.microsoft.com/office/drawing/2014/main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="" xmlns:a16="http://schemas.microsoft.com/office/drawing/2014/main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="" xmlns:a16="http://schemas.microsoft.com/office/drawing/2014/main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="" xmlns:a16="http://schemas.microsoft.com/office/drawing/2014/main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="" xmlns:a16="http://schemas.microsoft.com/office/drawing/2014/main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="" xmlns:a16="http://schemas.microsoft.com/office/drawing/2014/main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="" xmlns:a16="http://schemas.microsoft.com/office/drawing/2014/main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="" xmlns:a16="http://schemas.microsoft.com/office/drawing/2014/main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="" xmlns:a16="http://schemas.microsoft.com/office/drawing/2014/main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="" xmlns:a16="http://schemas.microsoft.com/office/drawing/2014/main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="" xmlns:a16="http://schemas.microsoft.com/office/drawing/2014/main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="" xmlns:a16="http://schemas.microsoft.com/office/drawing/2014/main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="" xmlns:a16="http://schemas.microsoft.com/office/drawing/2014/main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="" xmlns:a16="http://schemas.microsoft.com/office/drawing/2014/main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="" xmlns:a16="http://schemas.microsoft.com/office/drawing/2014/main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="" xmlns:a16="http://schemas.microsoft.com/office/drawing/2014/main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="" xmlns:a16="http://schemas.microsoft.com/office/drawing/2014/main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="" xmlns:a16="http://schemas.microsoft.com/office/drawing/2014/main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="" xmlns:a16="http://schemas.microsoft.com/office/drawing/2014/main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="" xmlns:a16="http://schemas.microsoft.com/office/drawing/2014/main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="" xmlns:a16="http://schemas.microsoft.com/office/drawing/2014/main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="" xmlns:a16="http://schemas.microsoft.com/office/drawing/2014/main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="" xmlns:a16="http://schemas.microsoft.com/office/drawing/2014/main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="" xmlns:a16="http://schemas.microsoft.com/office/drawing/2014/main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="" xmlns:a16="http://schemas.microsoft.com/office/drawing/2014/main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="" xmlns:a16="http://schemas.microsoft.com/office/drawing/2014/main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="" xmlns:a16="http://schemas.microsoft.com/office/drawing/2014/main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="" xmlns:a16="http://schemas.microsoft.com/office/drawing/2014/main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="" xmlns:a16="http://schemas.microsoft.com/office/drawing/2014/main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="" xmlns:a16="http://schemas.microsoft.com/office/drawing/2014/main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="" xmlns:a16="http://schemas.microsoft.com/office/drawing/2014/main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="" xmlns:a16="http://schemas.microsoft.com/office/drawing/2014/main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="" xmlns:a16="http://schemas.microsoft.com/office/drawing/2014/main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="" xmlns:a16="http://schemas.microsoft.com/office/drawing/2014/main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="" xmlns:a16="http://schemas.microsoft.com/office/drawing/2014/main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="" xmlns:a16="http://schemas.microsoft.com/office/drawing/2014/main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="" xmlns:a16="http://schemas.microsoft.com/office/drawing/2014/main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="" xmlns:a16="http://schemas.microsoft.com/office/drawing/2014/main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="" xmlns:a16="http://schemas.microsoft.com/office/drawing/2014/main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="" xmlns:a16="http://schemas.microsoft.com/office/drawing/2014/main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="" xmlns:a16="http://schemas.microsoft.com/office/drawing/2014/main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="" xmlns:a16="http://schemas.microsoft.com/office/drawing/2014/main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="" xmlns:a16="http://schemas.microsoft.com/office/drawing/2014/main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="" xmlns:a16="http://schemas.microsoft.com/office/drawing/2014/main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="" xmlns:a16="http://schemas.microsoft.com/office/drawing/2014/main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="" xmlns:a16="http://schemas.microsoft.com/office/drawing/2014/main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="" xmlns:a16="http://schemas.microsoft.com/office/drawing/2014/main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="" xmlns:a16="http://schemas.microsoft.com/office/drawing/2014/main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="" xmlns:a16="http://schemas.microsoft.com/office/drawing/2014/main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="" xmlns:a16="http://schemas.microsoft.com/office/drawing/2014/main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="" xmlns:a16="http://schemas.microsoft.com/office/drawing/2014/main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="" xmlns:a16="http://schemas.microsoft.com/office/drawing/2014/main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="" xmlns:a16="http://schemas.microsoft.com/office/drawing/2014/main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="" xmlns:a16="http://schemas.microsoft.com/office/drawing/2014/main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="" xmlns:a16="http://schemas.microsoft.com/office/drawing/2014/main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="" xmlns:a16="http://schemas.microsoft.com/office/drawing/2014/main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="" xmlns:a16="http://schemas.microsoft.com/office/drawing/2014/main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="" xmlns:a16="http://schemas.microsoft.com/office/drawing/2014/main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="" xmlns:a16="http://schemas.microsoft.com/office/drawing/2014/main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="" xmlns:a16="http://schemas.microsoft.com/office/drawing/2014/main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="" xmlns:a16="http://schemas.microsoft.com/office/drawing/2014/main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="" xmlns:a16="http://schemas.microsoft.com/office/drawing/2014/main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="" xmlns:a16="http://schemas.microsoft.com/office/drawing/2014/main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="" xmlns:a16="http://schemas.microsoft.com/office/drawing/2014/main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="" xmlns:a16="http://schemas.microsoft.com/office/drawing/2014/main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="" xmlns:a16="http://schemas.microsoft.com/office/drawing/2014/main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="" xmlns:a16="http://schemas.microsoft.com/office/drawing/2014/main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="" xmlns:a16="http://schemas.microsoft.com/office/drawing/2014/main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="" xmlns:a16="http://schemas.microsoft.com/office/drawing/2014/main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="" xmlns:a16="http://schemas.microsoft.com/office/drawing/2014/main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="" xmlns:a16="http://schemas.microsoft.com/office/drawing/2014/main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="" xmlns:a16="http://schemas.microsoft.com/office/drawing/2014/main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="" xmlns:a16="http://schemas.microsoft.com/office/drawing/2014/main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="" xmlns:a16="http://schemas.microsoft.com/office/drawing/2014/main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="" xmlns:a16="http://schemas.microsoft.com/office/drawing/2014/main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="" xmlns:a16="http://schemas.microsoft.com/office/drawing/2014/main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="" xmlns:a16="http://schemas.microsoft.com/office/drawing/2014/main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="" xmlns:a16="http://schemas.microsoft.com/office/drawing/2014/main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="" xmlns:a16="http://schemas.microsoft.com/office/drawing/2014/main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="" xmlns:a16="http://schemas.microsoft.com/office/drawing/2014/main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="" xmlns:a16="http://schemas.microsoft.com/office/drawing/2014/main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="" xmlns:a16="http://schemas.microsoft.com/office/drawing/2014/main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="" xmlns:a16="http://schemas.microsoft.com/office/drawing/2014/main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="" xmlns:a16="http://schemas.microsoft.com/office/drawing/2014/main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="" xmlns:a16="http://schemas.microsoft.com/office/drawing/2014/main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="" xmlns:a16="http://schemas.microsoft.com/office/drawing/2014/main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="" xmlns:a16="http://schemas.microsoft.com/office/drawing/2014/main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="" xmlns:a16="http://schemas.microsoft.com/office/drawing/2014/main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="" xmlns:a16="http://schemas.microsoft.com/office/drawing/2014/main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="" xmlns:a16="http://schemas.microsoft.com/office/drawing/2014/main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="" xmlns:a16="http://schemas.microsoft.com/office/drawing/2014/main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="" xmlns:a16="http://schemas.microsoft.com/office/drawing/2014/main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="" xmlns:a16="http://schemas.microsoft.com/office/drawing/2014/main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="" xmlns:a16="http://schemas.microsoft.com/office/drawing/2014/main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="" xmlns:a16="http://schemas.microsoft.com/office/drawing/2014/main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="" xmlns:a16="http://schemas.microsoft.com/office/drawing/2014/main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="" xmlns:a16="http://schemas.microsoft.com/office/drawing/2014/main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="" xmlns:a16="http://schemas.microsoft.com/office/drawing/2014/main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="" xmlns:a16="http://schemas.microsoft.com/office/drawing/2014/main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="" xmlns:a16="http://schemas.microsoft.com/office/drawing/2014/main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="" xmlns:a16="http://schemas.microsoft.com/office/drawing/2014/main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="" xmlns:a16="http://schemas.microsoft.com/office/drawing/2014/main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="" xmlns:a16="http://schemas.microsoft.com/office/drawing/2014/main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="" xmlns:a16="http://schemas.microsoft.com/office/drawing/2014/main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="" xmlns:a16="http://schemas.microsoft.com/office/drawing/2014/main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="" xmlns:a16="http://schemas.microsoft.com/office/drawing/2014/main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="" xmlns:a16="http://schemas.microsoft.com/office/drawing/2014/main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="" xmlns:a16="http://schemas.microsoft.com/office/drawing/2014/main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="" xmlns:a16="http://schemas.microsoft.com/office/drawing/2014/main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="" xmlns:a16="http://schemas.microsoft.com/office/drawing/2014/main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="" xmlns:a16="http://schemas.microsoft.com/office/drawing/2014/main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="" xmlns:a16="http://schemas.microsoft.com/office/drawing/2014/main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="" xmlns:a16="http://schemas.microsoft.com/office/drawing/2014/main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="" xmlns:a16="http://schemas.microsoft.com/office/drawing/2014/main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="" xmlns:a16="http://schemas.microsoft.com/office/drawing/2014/main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="" xmlns:a16="http://schemas.microsoft.com/office/drawing/2014/main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="" xmlns:a16="http://schemas.microsoft.com/office/drawing/2014/main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="" xmlns:a16="http://schemas.microsoft.com/office/drawing/2014/main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="" xmlns:a16="http://schemas.microsoft.com/office/drawing/2014/main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="" xmlns:a16="http://schemas.microsoft.com/office/drawing/2014/main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="" xmlns:a16="http://schemas.microsoft.com/office/drawing/2014/main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="" xmlns:a16="http://schemas.microsoft.com/office/drawing/2014/main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="" xmlns:a16="http://schemas.microsoft.com/office/drawing/2014/main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="" xmlns:a16="http://schemas.microsoft.com/office/drawing/2014/main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="" xmlns:a16="http://schemas.microsoft.com/office/drawing/2014/main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="" xmlns:a16="http://schemas.microsoft.com/office/drawing/2014/main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="" xmlns:a16="http://schemas.microsoft.com/office/drawing/2014/main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="" xmlns:a16="http://schemas.microsoft.com/office/drawing/2014/main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="" xmlns:a16="http://schemas.microsoft.com/office/drawing/2014/main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="" xmlns:a16="http://schemas.microsoft.com/office/drawing/2014/main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="" xmlns:a16="http://schemas.microsoft.com/office/drawing/2014/main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="" xmlns:a16="http://schemas.microsoft.com/office/drawing/2014/main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="" xmlns:a16="http://schemas.microsoft.com/office/drawing/2014/main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="" xmlns:a16="http://schemas.microsoft.com/office/drawing/2014/main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="" xmlns:a16="http://schemas.microsoft.com/office/drawing/2014/main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="" xmlns:a16="http://schemas.microsoft.com/office/drawing/2014/main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="" xmlns:a16="http://schemas.microsoft.com/office/drawing/2014/main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="" xmlns:a16="http://schemas.microsoft.com/office/drawing/2014/main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="" xmlns:a16="http://schemas.microsoft.com/office/drawing/2014/main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="" xmlns:a16="http://schemas.microsoft.com/office/drawing/2014/main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="" xmlns:a16="http://schemas.microsoft.com/office/drawing/2014/main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="" xmlns:a16="http://schemas.microsoft.com/office/drawing/2014/main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="" xmlns:a16="http://schemas.microsoft.com/office/drawing/2014/main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="" xmlns:a16="http://schemas.microsoft.com/office/drawing/2014/main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="" xmlns:a16="http://schemas.microsoft.com/office/drawing/2014/main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="" xmlns:a16="http://schemas.microsoft.com/office/drawing/2014/main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="" xmlns:a16="http://schemas.microsoft.com/office/drawing/2014/main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="" xmlns:a16="http://schemas.microsoft.com/office/drawing/2014/main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="" xmlns:a16="http://schemas.microsoft.com/office/drawing/2014/main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="" xmlns:a16="http://schemas.microsoft.com/office/drawing/2014/main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="" xmlns:a16="http://schemas.microsoft.com/office/drawing/2014/main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="" xmlns:a16="http://schemas.microsoft.com/office/drawing/2014/main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="" xmlns:a16="http://schemas.microsoft.com/office/drawing/2014/main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="" xmlns:a16="http://schemas.microsoft.com/office/drawing/2014/main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="" xmlns:a16="http://schemas.microsoft.com/office/drawing/2014/main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="" xmlns:a16="http://schemas.microsoft.com/office/drawing/2014/main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="" xmlns:a16="http://schemas.microsoft.com/office/drawing/2014/main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="" xmlns:a16="http://schemas.microsoft.com/office/drawing/2014/main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="" xmlns:a16="http://schemas.microsoft.com/office/drawing/2014/main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="" xmlns:a16="http://schemas.microsoft.com/office/drawing/2014/main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="" xmlns:a16="http://schemas.microsoft.com/office/drawing/2014/main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="" xmlns:a16="http://schemas.microsoft.com/office/drawing/2014/main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="" xmlns:a16="http://schemas.microsoft.com/office/drawing/2014/main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="" xmlns:a16="http://schemas.microsoft.com/office/drawing/2014/main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="" xmlns:a16="http://schemas.microsoft.com/office/drawing/2014/main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="" xmlns:a16="http://schemas.microsoft.com/office/drawing/2014/main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="" xmlns:a16="http://schemas.microsoft.com/office/drawing/2014/main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="" xmlns:a16="http://schemas.microsoft.com/office/drawing/2014/main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="" xmlns:a16="http://schemas.microsoft.com/office/drawing/2014/main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="" xmlns:a16="http://schemas.microsoft.com/office/drawing/2014/main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="" xmlns:a16="http://schemas.microsoft.com/office/drawing/2014/main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="" xmlns:a16="http://schemas.microsoft.com/office/drawing/2014/main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="" xmlns:a16="http://schemas.microsoft.com/office/drawing/2014/main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="" xmlns:a16="http://schemas.microsoft.com/office/drawing/2014/main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="" xmlns:a16="http://schemas.microsoft.com/office/drawing/2014/main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="" xmlns:a16="http://schemas.microsoft.com/office/drawing/2014/main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="" xmlns:a16="http://schemas.microsoft.com/office/drawing/2014/main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="" xmlns:a16="http://schemas.microsoft.com/office/drawing/2014/main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="" xmlns:a16="http://schemas.microsoft.com/office/drawing/2014/main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="" xmlns:a16="http://schemas.microsoft.com/office/drawing/2014/main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="" xmlns:a16="http://schemas.microsoft.com/office/drawing/2014/main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="" xmlns:a16="http://schemas.microsoft.com/office/drawing/2014/main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="" xmlns:a16="http://schemas.microsoft.com/office/drawing/2014/main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="" xmlns:a16="http://schemas.microsoft.com/office/drawing/2014/main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="" xmlns:a16="http://schemas.microsoft.com/office/drawing/2014/main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="" xmlns:a16="http://schemas.microsoft.com/office/drawing/2014/main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="" xmlns:a16="http://schemas.microsoft.com/office/drawing/2014/main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="" xmlns:a16="http://schemas.microsoft.com/office/drawing/2014/main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="" xmlns:a16="http://schemas.microsoft.com/office/drawing/2014/main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="" xmlns:a16="http://schemas.microsoft.com/office/drawing/2014/main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="" xmlns:a16="http://schemas.microsoft.com/office/drawing/2014/main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="" xmlns:a16="http://schemas.microsoft.com/office/drawing/2014/main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="" xmlns:a16="http://schemas.microsoft.com/office/drawing/2014/main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="" xmlns:a16="http://schemas.microsoft.com/office/drawing/2014/main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="" xmlns:a16="http://schemas.microsoft.com/office/drawing/2014/main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="" xmlns:a16="http://schemas.microsoft.com/office/drawing/2014/main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="" xmlns:a16="http://schemas.microsoft.com/office/drawing/2014/main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="" xmlns:a16="http://schemas.microsoft.com/office/drawing/2014/main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="" xmlns:a16="http://schemas.microsoft.com/office/drawing/2014/main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="" xmlns:a16="http://schemas.microsoft.com/office/drawing/2014/main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="" xmlns:a16="http://schemas.microsoft.com/office/drawing/2014/main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="" xmlns:a16="http://schemas.microsoft.com/office/drawing/2014/main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="" xmlns:a16="http://schemas.microsoft.com/office/drawing/2014/main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="" xmlns:a16="http://schemas.microsoft.com/office/drawing/2014/main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="" xmlns:a16="http://schemas.microsoft.com/office/drawing/2014/main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="" xmlns:a16="http://schemas.microsoft.com/office/drawing/2014/main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="" xmlns:a16="http://schemas.microsoft.com/office/drawing/2014/main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="" xmlns:a16="http://schemas.microsoft.com/office/drawing/2014/main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="" xmlns:a16="http://schemas.microsoft.com/office/drawing/2014/main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="" xmlns:a16="http://schemas.microsoft.com/office/drawing/2014/main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="" xmlns:a16="http://schemas.microsoft.com/office/drawing/2014/main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="" xmlns:a16="http://schemas.microsoft.com/office/drawing/2014/main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="" xmlns:a16="http://schemas.microsoft.com/office/drawing/2014/main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="" xmlns:a16="http://schemas.microsoft.com/office/drawing/2014/main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="" xmlns:a16="http://schemas.microsoft.com/office/drawing/2014/main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="" xmlns:a16="http://schemas.microsoft.com/office/drawing/2014/main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="" xmlns:a16="http://schemas.microsoft.com/office/drawing/2014/main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="" xmlns:a16="http://schemas.microsoft.com/office/drawing/2014/main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="" xmlns:a16="http://schemas.microsoft.com/office/drawing/2014/main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="" xmlns:a16="http://schemas.microsoft.com/office/drawing/2014/main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="" xmlns:a16="http://schemas.microsoft.com/office/drawing/2014/main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="" xmlns:a16="http://schemas.microsoft.com/office/drawing/2014/main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="" xmlns:a16="http://schemas.microsoft.com/office/drawing/2014/main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="" xmlns:a16="http://schemas.microsoft.com/office/drawing/2014/main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="" xmlns:a16="http://schemas.microsoft.com/office/drawing/2014/main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="" xmlns:a16="http://schemas.microsoft.com/office/drawing/2014/main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="" xmlns:a16="http://schemas.microsoft.com/office/drawing/2014/main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="" xmlns:a16="http://schemas.microsoft.com/office/drawing/2014/main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="" xmlns:a16="http://schemas.microsoft.com/office/drawing/2014/main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="" xmlns:a16="http://schemas.microsoft.com/office/drawing/2014/main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="" xmlns:a16="http://schemas.microsoft.com/office/drawing/2014/main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="" xmlns:a16="http://schemas.microsoft.com/office/drawing/2014/main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="" xmlns:a16="http://schemas.microsoft.com/office/drawing/2014/main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="" xmlns:a16="http://schemas.microsoft.com/office/drawing/2014/main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="" xmlns:a16="http://schemas.microsoft.com/office/drawing/2014/main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="" xmlns:a16="http://schemas.microsoft.com/office/drawing/2014/main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="" xmlns:a16="http://schemas.microsoft.com/office/drawing/2014/main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="" xmlns:a16="http://schemas.microsoft.com/office/drawing/2014/main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="" xmlns:a16="http://schemas.microsoft.com/office/drawing/2014/main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="" xmlns:a16="http://schemas.microsoft.com/office/drawing/2014/main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="" xmlns:a16="http://schemas.microsoft.com/office/drawing/2014/main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="" xmlns:a16="http://schemas.microsoft.com/office/drawing/2014/main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="" xmlns:a16="http://schemas.microsoft.com/office/drawing/2014/main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="" xmlns:a16="http://schemas.microsoft.com/office/drawing/2014/main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="" xmlns:a16="http://schemas.microsoft.com/office/drawing/2014/main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="" xmlns:a16="http://schemas.microsoft.com/office/drawing/2014/main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="" xmlns:a16="http://schemas.microsoft.com/office/drawing/2014/main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="" xmlns:a16="http://schemas.microsoft.com/office/drawing/2014/main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="" xmlns:a16="http://schemas.microsoft.com/office/drawing/2014/main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="" xmlns:a16="http://schemas.microsoft.com/office/drawing/2014/main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="" xmlns:a16="http://schemas.microsoft.com/office/drawing/2014/main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="" xmlns:a16="http://schemas.microsoft.com/office/drawing/2014/main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="" xmlns:a16="http://schemas.microsoft.com/office/drawing/2014/main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="" xmlns:a16="http://schemas.microsoft.com/office/drawing/2014/main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="" xmlns:a16="http://schemas.microsoft.com/office/drawing/2014/main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="" xmlns:a16="http://schemas.microsoft.com/office/drawing/2014/main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="" xmlns:a16="http://schemas.microsoft.com/office/drawing/2014/main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="" xmlns:a16="http://schemas.microsoft.com/office/drawing/2014/main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="" xmlns:a16="http://schemas.microsoft.com/office/drawing/2014/main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="" xmlns:a16="http://schemas.microsoft.com/office/drawing/2014/main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="" xmlns:a16="http://schemas.microsoft.com/office/drawing/2014/main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="" xmlns:a16="http://schemas.microsoft.com/office/drawing/2014/main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="" xmlns:a16="http://schemas.microsoft.com/office/drawing/2014/main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="" xmlns:a16="http://schemas.microsoft.com/office/drawing/2014/main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="" xmlns:a16="http://schemas.microsoft.com/office/drawing/2014/main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="" xmlns:a16="http://schemas.microsoft.com/office/drawing/2014/main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="" xmlns:a16="http://schemas.microsoft.com/office/drawing/2014/main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="" xmlns:a16="http://schemas.microsoft.com/office/drawing/2014/main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="" xmlns:a16="http://schemas.microsoft.com/office/drawing/2014/main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="" xmlns:a16="http://schemas.microsoft.com/office/drawing/2014/main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="" xmlns:a16="http://schemas.microsoft.com/office/drawing/2014/main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="" xmlns:a16="http://schemas.microsoft.com/office/drawing/2014/main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="" xmlns:a16="http://schemas.microsoft.com/office/drawing/2014/main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="" xmlns:a16="http://schemas.microsoft.com/office/drawing/2014/main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="" xmlns:a16="http://schemas.microsoft.com/office/drawing/2014/main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="" xmlns:a16="http://schemas.microsoft.com/office/drawing/2014/main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="" xmlns:a16="http://schemas.microsoft.com/office/drawing/2014/main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="" xmlns:a16="http://schemas.microsoft.com/office/drawing/2014/main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="" xmlns:a16="http://schemas.microsoft.com/office/drawing/2014/main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="" xmlns:a16="http://schemas.microsoft.com/office/drawing/2014/main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="" xmlns:a16="http://schemas.microsoft.com/office/drawing/2014/main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="" xmlns:a16="http://schemas.microsoft.com/office/drawing/2014/main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="" xmlns:a16="http://schemas.microsoft.com/office/drawing/2014/main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="" xmlns:a16="http://schemas.microsoft.com/office/drawing/2014/main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="" xmlns:a16="http://schemas.microsoft.com/office/drawing/2014/main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="" xmlns:a16="http://schemas.microsoft.com/office/drawing/2014/main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="" xmlns:a16="http://schemas.microsoft.com/office/drawing/2014/main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="" xmlns:a16="http://schemas.microsoft.com/office/drawing/2014/main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="" xmlns:a16="http://schemas.microsoft.com/office/drawing/2014/main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="" xmlns:a16="http://schemas.microsoft.com/office/drawing/2014/main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="" xmlns:a16="http://schemas.microsoft.com/office/drawing/2014/main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="" xmlns:a16="http://schemas.microsoft.com/office/drawing/2014/main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="" xmlns:a16="http://schemas.microsoft.com/office/drawing/2014/main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="" xmlns:a16="http://schemas.microsoft.com/office/drawing/2014/main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="" xmlns:a16="http://schemas.microsoft.com/office/drawing/2014/main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="" xmlns:a16="http://schemas.microsoft.com/office/drawing/2014/main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="" xmlns:a16="http://schemas.microsoft.com/office/drawing/2014/main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="" xmlns:a16="http://schemas.microsoft.com/office/drawing/2014/main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="" xmlns:a16="http://schemas.microsoft.com/office/drawing/2014/main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="" xmlns:a16="http://schemas.microsoft.com/office/drawing/2014/main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="" xmlns:a16="http://schemas.microsoft.com/office/drawing/2014/main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="" xmlns:a16="http://schemas.microsoft.com/office/drawing/2014/main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="" xmlns:a16="http://schemas.microsoft.com/office/drawing/2014/main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="" xmlns:a16="http://schemas.microsoft.com/office/drawing/2014/main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="" xmlns:a16="http://schemas.microsoft.com/office/drawing/2014/main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="" xmlns:a16="http://schemas.microsoft.com/office/drawing/2014/main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="" xmlns:a16="http://schemas.microsoft.com/office/drawing/2014/main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="" xmlns:a16="http://schemas.microsoft.com/office/drawing/2014/main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="" xmlns:a16="http://schemas.microsoft.com/office/drawing/2014/main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="" xmlns:a16="http://schemas.microsoft.com/office/drawing/2014/main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="" xmlns:a16="http://schemas.microsoft.com/office/drawing/2014/main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="" xmlns:a16="http://schemas.microsoft.com/office/drawing/2014/main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="" xmlns:a16="http://schemas.microsoft.com/office/drawing/2014/main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="" xmlns:a16="http://schemas.microsoft.com/office/drawing/2014/main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="" xmlns:a16="http://schemas.microsoft.com/office/drawing/2014/main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="" xmlns:a16="http://schemas.microsoft.com/office/drawing/2014/main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="" xmlns:a16="http://schemas.microsoft.com/office/drawing/2014/main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="" xmlns:a16="http://schemas.microsoft.com/office/drawing/2014/main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="" xmlns:a16="http://schemas.microsoft.com/office/drawing/2014/main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="" xmlns:a16="http://schemas.microsoft.com/office/drawing/2014/main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="" xmlns:a16="http://schemas.microsoft.com/office/drawing/2014/main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="" xmlns:a16="http://schemas.microsoft.com/office/drawing/2014/main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="" xmlns:a16="http://schemas.microsoft.com/office/drawing/2014/main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="" xmlns:a16="http://schemas.microsoft.com/office/drawing/2014/main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="" xmlns:a16="http://schemas.microsoft.com/office/drawing/2014/main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="" xmlns:a16="http://schemas.microsoft.com/office/drawing/2014/main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="" xmlns:a16="http://schemas.microsoft.com/office/drawing/2014/main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="" xmlns:a16="http://schemas.microsoft.com/office/drawing/2014/main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="" xmlns:a16="http://schemas.microsoft.com/office/drawing/2014/main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="" xmlns:a16="http://schemas.microsoft.com/office/drawing/2014/main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="" xmlns:a16="http://schemas.microsoft.com/office/drawing/2014/main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="" xmlns:a16="http://schemas.microsoft.com/office/drawing/2014/main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="" xmlns:a16="http://schemas.microsoft.com/office/drawing/2014/main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="" xmlns:a16="http://schemas.microsoft.com/office/drawing/2014/main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="" xmlns:a16="http://schemas.microsoft.com/office/drawing/2014/main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="" xmlns:a16="http://schemas.microsoft.com/office/drawing/2014/main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="" xmlns:a16="http://schemas.microsoft.com/office/drawing/2014/main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="" xmlns:a16="http://schemas.microsoft.com/office/drawing/2014/main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="" xmlns:a16="http://schemas.microsoft.com/office/drawing/2014/main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="" xmlns:a16="http://schemas.microsoft.com/office/drawing/2014/main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="" xmlns:a16="http://schemas.microsoft.com/office/drawing/2014/main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="" xmlns:a16="http://schemas.microsoft.com/office/drawing/2014/main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="" xmlns:a16="http://schemas.microsoft.com/office/drawing/2014/main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="" xmlns:a16="http://schemas.microsoft.com/office/drawing/2014/main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="" xmlns:a16="http://schemas.microsoft.com/office/drawing/2014/main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="" xmlns:a16="http://schemas.microsoft.com/office/drawing/2014/main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="" xmlns:a16="http://schemas.microsoft.com/office/drawing/2014/main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="" xmlns:a16="http://schemas.microsoft.com/office/drawing/2014/main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="" xmlns:a16="http://schemas.microsoft.com/office/drawing/2014/main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="" xmlns:a16="http://schemas.microsoft.com/office/drawing/2014/main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="" xmlns:a16="http://schemas.microsoft.com/office/drawing/2014/main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="" xmlns:a16="http://schemas.microsoft.com/office/drawing/2014/main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="" xmlns:a16="http://schemas.microsoft.com/office/drawing/2014/main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="" xmlns:a16="http://schemas.microsoft.com/office/drawing/2014/main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="" xmlns:a16="http://schemas.microsoft.com/office/drawing/2014/main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="" xmlns:a16="http://schemas.microsoft.com/office/drawing/2014/main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="" xmlns:a16="http://schemas.microsoft.com/office/drawing/2014/main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="" xmlns:a16="http://schemas.microsoft.com/office/drawing/2014/main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1623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32</cp:revision>
  <dcterms:created xsi:type="dcterms:W3CDTF">2017-09-08T02:47:25Z</dcterms:created>
  <dcterms:modified xsi:type="dcterms:W3CDTF">2019-04-09T05:54:46Z</dcterms:modified>
</cp:coreProperties>
</file>