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042B"/>
    <a:srgbClr val="DD3F5F"/>
    <a:srgbClr val="FB8FA2"/>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987181248"/>
        <c:axId val="1987179072"/>
      </c:barChart>
      <c:catAx>
        <c:axId val="19871812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987179072"/>
        <c:crosses val="autoZero"/>
        <c:auto val="1"/>
        <c:lblAlgn val="ctr"/>
        <c:lblOffset val="100"/>
        <c:noMultiLvlLbl val="0"/>
      </c:catAx>
      <c:valAx>
        <c:axId val="1987179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9871812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t>2019/4/9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t>‹#›</a:t>
            </a:fld>
            <a:endParaRPr lang="zh-CN" altLang="en-US"/>
          </a:p>
        </p:txBody>
      </p:sp>
    </p:spTree>
    <p:extLst>
      <p:ext uri="{BB962C8B-B14F-4D97-AF65-F5344CB8AC3E}">
        <p14:creationId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a:t>
            </a:fld>
            <a:endParaRPr lang="zh-CN" altLang="en-US"/>
          </a:p>
        </p:txBody>
      </p:sp>
    </p:spTree>
    <p:extLst>
      <p:ext uri="{BB962C8B-B14F-4D97-AF65-F5344CB8AC3E}">
        <p14:creationId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a:t>
            </a:fld>
            <a:endParaRPr lang="zh-CN" altLang="en-US"/>
          </a:p>
        </p:txBody>
      </p:sp>
    </p:spTree>
    <p:extLst>
      <p:ext uri="{BB962C8B-B14F-4D97-AF65-F5344CB8AC3E}">
        <p14:creationId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3</a:t>
            </a:fld>
            <a:endParaRPr lang="zh-CN" altLang="en-US"/>
          </a:p>
        </p:txBody>
      </p:sp>
    </p:spTree>
    <p:extLst>
      <p:ext uri="{BB962C8B-B14F-4D97-AF65-F5344CB8AC3E}">
        <p14:creationId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t>4</a:t>
            </a:fld>
            <a:endParaRPr lang="zh-CN" altLang="en-US"/>
          </a:p>
        </p:txBody>
      </p:sp>
    </p:spTree>
    <p:extLst>
      <p:ext uri="{BB962C8B-B14F-4D97-AF65-F5344CB8AC3E}">
        <p14:creationId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7</a:t>
            </a:fld>
            <a:endParaRPr lang="zh-CN" altLang="en-US"/>
          </a:p>
        </p:txBody>
      </p:sp>
    </p:spTree>
    <p:extLst>
      <p:ext uri="{BB962C8B-B14F-4D97-AF65-F5344CB8AC3E}">
        <p14:creationId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8</a:t>
            </a:fld>
            <a:endParaRPr lang="zh-CN" altLang="en-US"/>
          </a:p>
        </p:txBody>
      </p:sp>
    </p:spTree>
    <p:extLst>
      <p:ext uri="{BB962C8B-B14F-4D97-AF65-F5344CB8AC3E}">
        <p14:creationId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9</a:t>
            </a:fld>
            <a:endParaRPr lang="zh-CN" altLang="en-US"/>
          </a:p>
        </p:txBody>
      </p:sp>
    </p:spTree>
    <p:extLst>
      <p:ext uri="{BB962C8B-B14F-4D97-AF65-F5344CB8AC3E}">
        <p14:creationId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10</a:t>
            </a:fld>
            <a:endParaRPr lang="zh-CN" altLang="en-US"/>
          </a:p>
        </p:txBody>
      </p:sp>
    </p:spTree>
    <p:extLst>
      <p:ext uri="{BB962C8B-B14F-4D97-AF65-F5344CB8AC3E}">
        <p14:creationId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t>11</a:t>
            </a:fld>
            <a:endParaRPr lang="zh-CN" altLang="en-US"/>
          </a:p>
        </p:txBody>
      </p:sp>
    </p:spTree>
    <p:extLst>
      <p:ext uri="{BB962C8B-B14F-4D97-AF65-F5344CB8AC3E}">
        <p14:creationId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12</a:t>
            </a:fld>
            <a:endParaRPr lang="zh-CN" altLang="en-US"/>
          </a:p>
        </p:txBody>
      </p:sp>
    </p:spTree>
    <p:extLst>
      <p:ext uri="{BB962C8B-B14F-4D97-AF65-F5344CB8AC3E}">
        <p14:creationId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t>17</a:t>
            </a:fld>
            <a:endParaRPr lang="zh-CN" altLang="en-US"/>
          </a:p>
        </p:txBody>
      </p:sp>
    </p:spTree>
    <p:extLst>
      <p:ext uri="{BB962C8B-B14F-4D97-AF65-F5344CB8AC3E}">
        <p14:creationId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18</a:t>
            </a:fld>
            <a:endParaRPr lang="id-ID"/>
          </a:p>
        </p:txBody>
      </p:sp>
    </p:spTree>
    <p:extLst>
      <p:ext uri="{BB962C8B-B14F-4D97-AF65-F5344CB8AC3E}">
        <p14:creationId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20</a:t>
            </a:fld>
            <a:endParaRPr lang="zh-CN" altLang="en-US"/>
          </a:p>
        </p:txBody>
      </p:sp>
    </p:spTree>
    <p:extLst>
      <p:ext uri="{BB962C8B-B14F-4D97-AF65-F5344CB8AC3E}">
        <p14:creationId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21</a:t>
            </a:fld>
            <a:endParaRPr lang="zh-CN" altLang="en-US"/>
          </a:p>
        </p:txBody>
      </p:sp>
    </p:spTree>
    <p:extLst>
      <p:ext uri="{BB962C8B-B14F-4D97-AF65-F5344CB8AC3E}">
        <p14:creationId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26</a:t>
            </a:fld>
            <a:endParaRPr lang="zh-CN" altLang="en-US"/>
          </a:p>
        </p:txBody>
      </p:sp>
    </p:spTree>
    <p:extLst>
      <p:ext uri="{BB962C8B-B14F-4D97-AF65-F5344CB8AC3E}">
        <p14:creationId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28</a:t>
            </a:fld>
            <a:endParaRPr lang="zh-CN" altLang="en-US"/>
          </a:p>
        </p:txBody>
      </p:sp>
    </p:spTree>
    <p:extLst>
      <p:ext uri="{BB962C8B-B14F-4D97-AF65-F5344CB8AC3E}">
        <p14:creationId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6406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7353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04188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1752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286676"/>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802438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8924154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6133315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2019/4/9</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61280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16200000" flipH="1">
            <a:off x="9687209" y="4353208"/>
            <a:ext cx="3166270" cy="1843312"/>
          </a:xfrm>
          <a:prstGeom prst="rect">
            <a:avLst/>
          </a:prstGeom>
        </p:spPr>
      </p:pic>
      <p:sp>
        <p:nvSpPr>
          <p:cNvPr id="4" name="文本框 3"/>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798656"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b="1" dirty="0">
                <a:solidFill>
                  <a:schemeClr val="tx1">
                    <a:lumMod val="75000"/>
                    <a:lumOff val="25000"/>
                  </a:schemeClr>
                </a:solidFill>
                <a:cs typeface="+mn-ea"/>
                <a:sym typeface="+mn-lt"/>
              </a:rPr>
              <a:t>收入利润分析</a:t>
            </a:r>
            <a:r>
              <a:rPr lang="en-US" altLang="zh-CN" sz="5400" b="1" dirty="0" err="1">
                <a:solidFill>
                  <a:schemeClr val="tx1">
                    <a:lumMod val="75000"/>
                    <a:lumOff val="25000"/>
                  </a:schemeClr>
                </a:solidFill>
                <a:cs typeface="+mn-ea"/>
                <a:sym typeface="+mn-lt"/>
              </a:rPr>
              <a:t>ppt</a:t>
            </a:r>
            <a:r>
              <a:rPr lang="zh-CN" altLang="en-US" sz="5400" b="1" dirty="0">
                <a:solidFill>
                  <a:schemeClr val="tx1">
                    <a:lumMod val="75000"/>
                    <a:lumOff val="25000"/>
                  </a:schemeClr>
                </a:solidFill>
                <a:cs typeface="+mn-ea"/>
                <a:sym typeface="+mn-lt"/>
              </a:rPr>
              <a:t>模板</a:t>
            </a:r>
            <a:endParaRPr lang="zh-CN" altLang="en-US" sz="54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334564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5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smtClean="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smtClean="0">
                <a:solidFill>
                  <a:srgbClr val="B5042B"/>
                </a:solidFill>
                <a:cs typeface="+mn-ea"/>
                <a:sym typeface="+mn-lt"/>
              </a:rPr>
              <a:t>目 录</a:t>
            </a:r>
            <a:endParaRPr lang="en-US" altLang="zh-CN" sz="4000" b="1" dirty="0" smtClean="0">
              <a:solidFill>
                <a:srgbClr val="B5042B"/>
              </a:solidFill>
              <a:cs typeface="+mn-ea"/>
              <a:sym typeface="+mn-lt"/>
            </a:endParaRPr>
          </a:p>
          <a:p>
            <a:pPr algn="r"/>
            <a:r>
              <a:rPr lang="en-US" altLang="zh-CN" sz="2400" b="1" dirty="0" smtClean="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a:extLst>
                <a:ext uri="{28A0092B-C50C-407E-A947-70E740481C1C}">
                  <a14:useLocalDpi xmlns:a14="http://schemas.microsoft.com/office/drawing/2010/main" val="0"/>
                </a:ext>
              </a:extLst>
            </a:blip>
            <a:srcRect/>
            <a:stretch>
              <a:fillRect l="-17079" r="-34787"/>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3790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公司与团队</a:t>
              </a:r>
              <a:endParaRPr lang="zh-CN" altLang="en-US" sz="4400" b="1" dirty="0">
                <a:solidFill>
                  <a:srgbClr val="B5042B"/>
                </a:solidFill>
                <a:cs typeface="+mn-ea"/>
                <a:sym typeface="+mn-lt"/>
              </a:endParaRP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015077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smtClean="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smtClean="0">
                <a:solidFill>
                  <a:schemeClr val="tx1">
                    <a:lumMod val="85000"/>
                    <a:lumOff val="15000"/>
                  </a:schemeClr>
                </a:solidFill>
                <a:cs typeface="+mn-ea"/>
                <a:sym typeface="+mn-lt"/>
              </a:rPr>
              <a:t>公司简介</a:t>
            </a:r>
            <a:endParaRPr lang="zh-CN" altLang="en-US" sz="3200" b="1" spc="300" dirty="0">
              <a:solidFill>
                <a:schemeClr val="tx1">
                  <a:lumMod val="85000"/>
                  <a:lumOff val="15000"/>
                </a:schemeClr>
              </a:solidFill>
              <a:cs typeface="+mn-ea"/>
              <a:sym typeface="+mn-lt"/>
            </a:endParaRP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85714095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团队合作</a:t>
            </a:r>
            <a:endParaRPr lang="zh-CN" altLang="en-US" dirty="0">
              <a:solidFill>
                <a:schemeClr val="tx1">
                  <a:lumMod val="65000"/>
                  <a:lumOff val="35000"/>
                </a:schemeClr>
              </a:solidFill>
              <a:cs typeface="+mn-ea"/>
              <a:sym typeface="+mn-lt"/>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经营理念</a:t>
            </a:r>
            <a:endParaRPr lang="zh-CN" altLang="en-US" dirty="0">
              <a:solidFill>
                <a:schemeClr val="tx1">
                  <a:lumMod val="65000"/>
                  <a:lumOff val="35000"/>
                </a:schemeClr>
              </a:solidFill>
              <a:cs typeface="+mn-ea"/>
              <a:sym typeface="+mn-lt"/>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企业荣誉</a:t>
            </a:r>
            <a:endParaRPr lang="zh-CN" altLang="en-US" dirty="0">
              <a:solidFill>
                <a:schemeClr val="tx1">
                  <a:lumMod val="65000"/>
                  <a:lumOff val="35000"/>
                </a:schemeClr>
              </a:solidFill>
              <a:cs typeface="+mn-ea"/>
              <a:sym typeface="+mn-lt"/>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经营策略</a:t>
            </a:r>
            <a:endParaRPr lang="zh-CN" altLang="en-US" dirty="0">
              <a:solidFill>
                <a:schemeClr val="tx1">
                  <a:lumMod val="65000"/>
                  <a:lumOff val="35000"/>
                </a:schemeClr>
              </a:solidFill>
              <a:cs typeface="+mn-ea"/>
              <a:sym typeface="+mn-lt"/>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cs typeface="+mn-ea"/>
                  <a:sym typeface="+mn-lt"/>
                </a:rPr>
                <a:t>企业文化</a:t>
              </a:r>
              <a:endParaRPr lang="zh-CN" altLang="en-US" sz="2400" b="1" dirty="0">
                <a:solidFill>
                  <a:schemeClr val="tx1">
                    <a:lumMod val="65000"/>
                    <a:lumOff val="35000"/>
                  </a:schemeClr>
                </a:solidFill>
                <a:cs typeface="+mn-ea"/>
                <a:sym typeface="+mn-lt"/>
              </a:endParaRP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项目介绍</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3144869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项目来源</a:t>
              </a:r>
              <a:endParaRPr lang="zh-CN" altLang="en-US" sz="2400" b="1" dirty="0">
                <a:solidFill>
                  <a:schemeClr val="tx1">
                    <a:lumMod val="65000"/>
                    <a:lumOff val="35000"/>
                  </a:schemeClr>
                </a:solidFill>
                <a:cs typeface="+mn-ea"/>
                <a:sym typeface="+mn-lt"/>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需求分析</a:t>
              </a:r>
              <a:endParaRPr lang="zh-CN" altLang="en-US" sz="2400" b="1" dirty="0">
                <a:solidFill>
                  <a:schemeClr val="tx1">
                    <a:lumMod val="65000"/>
                    <a:lumOff val="35000"/>
                  </a:schemeClr>
                </a:solidFill>
                <a:cs typeface="+mn-ea"/>
                <a:sym typeface="+mn-lt"/>
              </a:endParaRP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cs typeface="+mn-ea"/>
                  <a:sym typeface="+mn-lt"/>
                </a:rPr>
                <a:t>我们的优势</a:t>
              </a:r>
              <a:endParaRPr lang="zh-CN" altLang="en-US" sz="2000" b="1" dirty="0">
                <a:solidFill>
                  <a:schemeClr val="tx1">
                    <a:lumMod val="65000"/>
                    <a:lumOff val="35000"/>
                  </a:schemeClr>
                </a:solidFill>
                <a:cs typeface="+mn-ea"/>
                <a:sym typeface="+mn-lt"/>
              </a:endParaRP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r>
                  <a:rPr lang="zh-CN" altLang="en-US" sz="1400" dirty="0" smtClean="0">
                    <a:solidFill>
                      <a:schemeClr val="tx1">
                        <a:lumMod val="65000"/>
                        <a:lumOff val="35000"/>
                      </a:schemeClr>
                    </a:solidFill>
                    <a:cs typeface="+mn-ea"/>
                    <a:sym typeface="+mn-lt"/>
                  </a:rPr>
                  <a:t>。</a:t>
                </a:r>
                <a:endParaRPr lang="zh-CN" altLang="en-US" sz="1400" dirty="0">
                  <a:solidFill>
                    <a:schemeClr val="tx1">
                      <a:lumMod val="65000"/>
                      <a:lumOff val="35000"/>
                    </a:schemeClr>
                  </a:solidFill>
                  <a:cs typeface="+mn-ea"/>
                  <a:sym typeface="+mn-lt"/>
                </a:endParaRP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产品与运营</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4646260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2018</a:t>
            </a:r>
            <a:endParaRPr lang="en-US" altLang="zh-CN" sz="2400" dirty="0">
              <a:cs typeface="+mn-ea"/>
              <a:sym typeface="+mn-lt"/>
            </a:endParaRP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2019</a:t>
            </a:r>
            <a:endParaRPr lang="en-US" altLang="zh-CN" sz="2400" dirty="0">
              <a:cs typeface="+mn-ea"/>
              <a:sym typeface="+mn-lt"/>
            </a:endParaRP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推广方案</a:t>
              </a:r>
              <a:endParaRPr lang="zh-CN" altLang="en-US" b="1" dirty="0">
                <a:solidFill>
                  <a:schemeClr val="tx1">
                    <a:lumMod val="65000"/>
                    <a:lumOff val="35000"/>
                  </a:schemeClr>
                </a:solidFill>
                <a:cs typeface="+mn-ea"/>
                <a:sym typeface="+mn-lt"/>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37" name="矩形 36">
                <a:extLst>
                  <a:ext uri="{FF2B5EF4-FFF2-40B4-BE49-F238E27FC236}">
                    <a16:creationId xmlns="" xmlns:a16="http://schemas.microsoft.com/office/drawing/2014/main"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方案二</a:t>
                </a:r>
                <a:endParaRPr lang="zh-CN" altLang="en-US" b="1" dirty="0">
                  <a:solidFill>
                    <a:schemeClr val="tx1">
                      <a:lumMod val="65000"/>
                      <a:lumOff val="35000"/>
                    </a:schemeClr>
                  </a:solidFill>
                  <a:cs typeface="+mn-ea"/>
                  <a:sym typeface="+mn-lt"/>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40" name="矩形 39">
                <a:extLst>
                  <a:ext uri="{FF2B5EF4-FFF2-40B4-BE49-F238E27FC236}">
                    <a16:creationId xmlns="" xmlns:a16="http://schemas.microsoft.com/office/drawing/2014/main"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cs typeface="+mn-ea"/>
                    <a:sym typeface="+mn-lt"/>
                  </a:rPr>
                  <a:t>方案一</a:t>
                </a:r>
                <a:endParaRPr lang="zh-CN" altLang="en-US" b="1" dirty="0">
                  <a:solidFill>
                    <a:schemeClr val="tx1">
                      <a:lumMod val="65000"/>
                      <a:lumOff val="35000"/>
                    </a:schemeClr>
                  </a:solidFill>
                  <a:cs typeface="+mn-ea"/>
                  <a:sym typeface="+mn-lt"/>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a:extLst>
              <a:ext uri="{28A0092B-C50C-407E-A947-70E740481C1C}">
                <a14:useLocalDpi xmlns:a14="http://schemas.microsoft.com/office/drawing/2010/main" val="0"/>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 xmlns:a16="http://schemas.microsoft.com/office/drawing/2014/main"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3" name="矩形 32">
              <a:extLst>
                <a:ext uri="{FF2B5EF4-FFF2-40B4-BE49-F238E27FC236}">
                  <a16:creationId xmlns=""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4" name="矩形 33">
              <a:extLst>
                <a:ext uri="{FF2B5EF4-FFF2-40B4-BE49-F238E27FC236}">
                  <a16:creationId xmlns=""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a:t>
            </a:r>
            <a:r>
              <a:rPr lang="zh-CN" altLang="en-US" sz="1400" dirty="0" smtClean="0">
                <a:solidFill>
                  <a:schemeClr val="tx1">
                    <a:lumMod val="65000"/>
                    <a:lumOff val="35000"/>
                  </a:schemeClr>
                </a:solidFill>
                <a:cs typeface="+mn-ea"/>
                <a:sym typeface="+mn-lt"/>
              </a:rPr>
              <a:t>成片</a:t>
            </a:r>
            <a:r>
              <a:rPr lang="zh-CN" altLang="en-US" sz="1400" dirty="0">
                <a:solidFill>
                  <a:schemeClr val="tx1">
                    <a:lumMod val="65000"/>
                    <a:lumOff val="35000"/>
                  </a:schemeClr>
                </a:solidFill>
                <a:cs typeface="+mn-ea"/>
                <a:sym typeface="+mn-lt"/>
              </a:rPr>
              <a:t>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a:t>
              </a:r>
              <a:r>
                <a:rPr lang="zh-CN" altLang="en-US" sz="1400" dirty="0" smtClean="0">
                  <a:solidFill>
                    <a:schemeClr val="tx1">
                      <a:lumMod val="65000"/>
                      <a:lumOff val="35000"/>
                    </a:schemeClr>
                  </a:solidFill>
                  <a:cs typeface="+mn-ea"/>
                  <a:sym typeface="+mn-lt"/>
                </a:rPr>
                <a:t>文字</a:t>
              </a:r>
              <a:endParaRPr lang="zh-CN" altLang="en-US" sz="1400" dirty="0">
                <a:solidFill>
                  <a:schemeClr val="tx1">
                    <a:lumMod val="65000"/>
                    <a:lumOff val="35000"/>
                  </a:schemeClr>
                </a:solidFill>
                <a:cs typeface="+mn-ea"/>
                <a:sym typeface="+mn-lt"/>
              </a:endParaRP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发展前景</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443196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产品开发</a:t>
              </a:r>
              <a:endParaRPr lang="zh-CN" altLang="en-US" b="1" dirty="0">
                <a:solidFill>
                  <a:schemeClr val="tx1">
                    <a:lumMod val="65000"/>
                    <a:lumOff val="35000"/>
                  </a:schemeClr>
                </a:solidFill>
                <a:cs typeface="+mn-ea"/>
                <a:sym typeface="+mn-lt"/>
              </a:endParaRP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财务与融资</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8040784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融资计划</a:t>
              </a:r>
              <a:endParaRPr lang="zh-CN" altLang="en-US" sz="2400" b="1" dirty="0">
                <a:solidFill>
                  <a:schemeClr val="tx1">
                    <a:lumMod val="65000"/>
                    <a:lumOff val="35000"/>
                  </a:schemeClr>
                </a:solidFill>
                <a:cs typeface="+mn-ea"/>
                <a:sym typeface="+mn-lt"/>
              </a:endParaRP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cs typeface="+mn-ea"/>
                  <a:sym typeface="+mn-lt"/>
                </a:rPr>
                <a:t>公司财务分析</a:t>
              </a:r>
              <a:endParaRPr lang="zh-CN" altLang="en-US" b="1" dirty="0">
                <a:solidFill>
                  <a:schemeClr val="tx1">
                    <a:lumMod val="65000"/>
                    <a:lumOff val="35000"/>
                  </a:schemeClr>
                </a:solidFill>
                <a:cs typeface="+mn-ea"/>
                <a:sym typeface="+mn-lt"/>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 xmlns:a16="http://schemas.microsoft.com/office/drawing/2014/main"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 xmlns:a16="http://schemas.microsoft.com/office/drawing/2014/main"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 xmlns:a16="http://schemas.microsoft.com/office/drawing/2014/main"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 xmlns:a16="http://schemas.microsoft.com/office/drawing/2014/main"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 xmlns:a16="http://schemas.microsoft.com/office/drawing/2014/main"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 xmlns:a16="http://schemas.microsoft.com/office/drawing/2014/main"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 xmlns:a16="http://schemas.microsoft.com/office/drawing/2014/main"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 xmlns:a16="http://schemas.microsoft.com/office/drawing/2014/main"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 xmlns:a16="http://schemas.microsoft.com/office/drawing/2014/main"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 xmlns:a16="http://schemas.microsoft.com/office/drawing/2014/main"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 xmlns:a16="http://schemas.microsoft.com/office/drawing/2014/main"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 xmlns:a16="http://schemas.microsoft.com/office/drawing/2014/main"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 xmlns:a16="http://schemas.microsoft.com/office/drawing/2014/main"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 xmlns:a16="http://schemas.microsoft.com/office/drawing/2014/main"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 xmlns:a16="http://schemas.microsoft.com/office/drawing/2014/main"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 xmlns:a16="http://schemas.microsoft.com/office/drawing/2014/main"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 xmlns:a16="http://schemas.microsoft.com/office/drawing/2014/main"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 xmlns:a16="http://schemas.microsoft.com/office/drawing/2014/main"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 xmlns:a16="http://schemas.microsoft.com/office/drawing/2014/main"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 xmlns:a16="http://schemas.microsoft.com/office/drawing/2014/main"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 xmlns:a16="http://schemas.microsoft.com/office/drawing/2014/main"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 xmlns:a16="http://schemas.microsoft.com/office/drawing/2014/main"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 xmlns:a16="http://schemas.microsoft.com/office/drawing/2014/main"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 xmlns:a16="http://schemas.microsoft.com/office/drawing/2014/main"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 xmlns:a16="http://schemas.microsoft.com/office/drawing/2014/main"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 xmlns:a16="http://schemas.microsoft.com/office/drawing/2014/main"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 xmlns:a16="http://schemas.microsoft.com/office/drawing/2014/main"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 xmlns:a16="http://schemas.microsoft.com/office/drawing/2014/main"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 xmlns:a16="http://schemas.microsoft.com/office/drawing/2014/main"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 xmlns:a16="http://schemas.microsoft.com/office/drawing/2014/main"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 xmlns:a16="http://schemas.microsoft.com/office/drawing/2014/main"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 xmlns:a16="http://schemas.microsoft.com/office/drawing/2014/main"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 xmlns:a16="http://schemas.microsoft.com/office/drawing/2014/main"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 xmlns:a16="http://schemas.microsoft.com/office/drawing/2014/main"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 xmlns:a16="http://schemas.microsoft.com/office/drawing/2014/main"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 xmlns:a16="http://schemas.microsoft.com/office/drawing/2014/main"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 xmlns:a16="http://schemas.microsoft.com/office/drawing/2014/main"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 xmlns:a16="http://schemas.microsoft.com/office/drawing/2014/main"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 xmlns:a16="http://schemas.microsoft.com/office/drawing/2014/main"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 xmlns:a16="http://schemas.microsoft.com/office/drawing/2014/main"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 xmlns:a16="http://schemas.microsoft.com/office/drawing/2014/main"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 xmlns:a16="http://schemas.microsoft.com/office/drawing/2014/main"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 xmlns:a16="http://schemas.microsoft.com/office/drawing/2014/main"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 xmlns:a16="http://schemas.microsoft.com/office/drawing/2014/main"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 xmlns:a16="http://schemas.microsoft.com/office/drawing/2014/main"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 xmlns:a16="http://schemas.microsoft.com/office/drawing/2014/main"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 xmlns:a16="http://schemas.microsoft.com/office/drawing/2014/main"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 xmlns:a16="http://schemas.microsoft.com/office/drawing/2014/main"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 xmlns:a16="http://schemas.microsoft.com/office/drawing/2014/main"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 xmlns:a16="http://schemas.microsoft.com/office/drawing/2014/main"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 xmlns:a16="http://schemas.microsoft.com/office/drawing/2014/main"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 xmlns:a16="http://schemas.microsoft.com/office/drawing/2014/main"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 xmlns:a16="http://schemas.microsoft.com/office/drawing/2014/main"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 xmlns:a16="http://schemas.microsoft.com/office/drawing/2014/main"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 xmlns:a16="http://schemas.microsoft.com/office/drawing/2014/main"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 xmlns:a16="http://schemas.microsoft.com/office/drawing/2014/main"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 xmlns:a16="http://schemas.microsoft.com/office/drawing/2014/main"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 xmlns:a16="http://schemas.microsoft.com/office/drawing/2014/main"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 xmlns:a16="http://schemas.microsoft.com/office/drawing/2014/main"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 xmlns:a16="http://schemas.microsoft.com/office/drawing/2014/main"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 xmlns:a16="http://schemas.microsoft.com/office/drawing/2014/main"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 xmlns:a16="http://schemas.microsoft.com/office/drawing/2014/main"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 xmlns:a16="http://schemas.microsoft.com/office/drawing/2014/main"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 xmlns:a16="http://schemas.microsoft.com/office/drawing/2014/main"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 xmlns:a16="http://schemas.microsoft.com/office/drawing/2014/main"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 xmlns:a16="http://schemas.microsoft.com/office/drawing/2014/main"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 xmlns:a16="http://schemas.microsoft.com/office/drawing/2014/main"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 xmlns:a16="http://schemas.microsoft.com/office/drawing/2014/main"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 xmlns:a16="http://schemas.microsoft.com/office/drawing/2014/main"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 xmlns:a16="http://schemas.microsoft.com/office/drawing/2014/main"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 xmlns:a16="http://schemas.microsoft.com/office/drawing/2014/main"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 xmlns:a16="http://schemas.microsoft.com/office/drawing/2014/main"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 xmlns:a16="http://schemas.microsoft.com/office/drawing/2014/main"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 xmlns:a16="http://schemas.microsoft.com/office/drawing/2014/main"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 xmlns:a16="http://schemas.microsoft.com/office/drawing/2014/main"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 xmlns:a16="http://schemas.microsoft.com/office/drawing/2014/main"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 xmlns:a16="http://schemas.microsoft.com/office/drawing/2014/main"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 xmlns:a16="http://schemas.microsoft.com/office/drawing/2014/main"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 xmlns:a16="http://schemas.microsoft.com/office/drawing/2014/main"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 xmlns:a16="http://schemas.microsoft.com/office/drawing/2014/main"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 xmlns:a16="http://schemas.microsoft.com/office/drawing/2014/main"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 xmlns:a16="http://schemas.microsoft.com/office/drawing/2014/main"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 xmlns:a16="http://schemas.microsoft.com/office/drawing/2014/main"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 xmlns:a16="http://schemas.microsoft.com/office/drawing/2014/main"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 xmlns:a16="http://schemas.microsoft.com/office/drawing/2014/main"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 xmlns:a16="http://schemas.microsoft.com/office/drawing/2014/main"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 xmlns:a16="http://schemas.microsoft.com/office/drawing/2014/main"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 xmlns:a16="http://schemas.microsoft.com/office/drawing/2014/main"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 xmlns:a16="http://schemas.microsoft.com/office/drawing/2014/main"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 xmlns:a16="http://schemas.microsoft.com/office/drawing/2014/main"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 xmlns:a16="http://schemas.microsoft.com/office/drawing/2014/main"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 xmlns:a16="http://schemas.microsoft.com/office/drawing/2014/main"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 xmlns:a16="http://schemas.microsoft.com/office/drawing/2014/main"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 xmlns:a16="http://schemas.microsoft.com/office/drawing/2014/main"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 xmlns:a16="http://schemas.microsoft.com/office/drawing/2014/main"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 xmlns:a16="http://schemas.microsoft.com/office/drawing/2014/main"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 xmlns:a16="http://schemas.microsoft.com/office/drawing/2014/main"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 xmlns:a16="http://schemas.microsoft.com/office/drawing/2014/main"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 xmlns:a16="http://schemas.microsoft.com/office/drawing/2014/main"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 xmlns:a16="http://schemas.microsoft.com/office/drawing/2014/main"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 xmlns:a16="http://schemas.microsoft.com/office/drawing/2014/main"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 xmlns:a16="http://schemas.microsoft.com/office/drawing/2014/main"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 xmlns:a16="http://schemas.microsoft.com/office/drawing/2014/main"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 xmlns:a16="http://schemas.microsoft.com/office/drawing/2014/main"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 xmlns:a16="http://schemas.microsoft.com/office/drawing/2014/main"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 xmlns:a16="http://schemas.microsoft.com/office/drawing/2014/main"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 xmlns:a16="http://schemas.microsoft.com/office/drawing/2014/main"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 xmlns:a16="http://schemas.microsoft.com/office/drawing/2014/main"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 xmlns:a16="http://schemas.microsoft.com/office/drawing/2014/main"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 xmlns:a16="http://schemas.microsoft.com/office/drawing/2014/main"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 xmlns:a16="http://schemas.microsoft.com/office/drawing/2014/main"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 xmlns:a16="http://schemas.microsoft.com/office/drawing/2014/main"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 xmlns:a16="http://schemas.microsoft.com/office/drawing/2014/main"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 xmlns:a16="http://schemas.microsoft.com/office/drawing/2014/main"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 xmlns:a16="http://schemas.microsoft.com/office/drawing/2014/main"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 xmlns:a16="http://schemas.microsoft.com/office/drawing/2014/main"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 xmlns:a16="http://schemas.microsoft.com/office/drawing/2014/main"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 xmlns:a16="http://schemas.microsoft.com/office/drawing/2014/main"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 xmlns:a16="http://schemas.microsoft.com/office/drawing/2014/main"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 xmlns:a16="http://schemas.microsoft.com/office/drawing/2014/main"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 xmlns:a16="http://schemas.microsoft.com/office/drawing/2014/main"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 xmlns:a16="http://schemas.microsoft.com/office/drawing/2014/main"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 xmlns:a16="http://schemas.microsoft.com/office/drawing/2014/main"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 xmlns:a16="http://schemas.microsoft.com/office/drawing/2014/main"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 xmlns:a16="http://schemas.microsoft.com/office/drawing/2014/main"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 xmlns:a16="http://schemas.microsoft.com/office/drawing/2014/main"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 xmlns:a16="http://schemas.microsoft.com/office/drawing/2014/main"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 xmlns:a16="http://schemas.microsoft.com/office/drawing/2014/main"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 xmlns:a16="http://schemas.microsoft.com/office/drawing/2014/main"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 xmlns:a16="http://schemas.microsoft.com/office/drawing/2014/main"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 xmlns:a16="http://schemas.microsoft.com/office/drawing/2014/main"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 xmlns:a16="http://schemas.microsoft.com/office/drawing/2014/main"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 xmlns:a16="http://schemas.microsoft.com/office/drawing/2014/main"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 xmlns:a16="http://schemas.microsoft.com/office/drawing/2014/main"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 xmlns:a16="http://schemas.microsoft.com/office/drawing/2014/main"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 xmlns:a16="http://schemas.microsoft.com/office/drawing/2014/main"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 xmlns:a16="http://schemas.microsoft.com/office/drawing/2014/main"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 xmlns:a16="http://schemas.microsoft.com/office/drawing/2014/main"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 xmlns:a16="http://schemas.microsoft.com/office/drawing/2014/main"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 xmlns:a16="http://schemas.microsoft.com/office/drawing/2014/main"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 xmlns:a16="http://schemas.microsoft.com/office/drawing/2014/main"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 xmlns:a16="http://schemas.microsoft.com/office/drawing/2014/main"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 xmlns:a16="http://schemas.microsoft.com/office/drawing/2014/main"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 xmlns:a16="http://schemas.microsoft.com/office/drawing/2014/main"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 xmlns:a16="http://schemas.microsoft.com/office/drawing/2014/main"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 xmlns:a16="http://schemas.microsoft.com/office/drawing/2014/main"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 xmlns:a16="http://schemas.microsoft.com/office/drawing/2014/main"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 xmlns:a16="http://schemas.microsoft.com/office/drawing/2014/main"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 xmlns:a16="http://schemas.microsoft.com/office/drawing/2014/main"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 xmlns:a16="http://schemas.microsoft.com/office/drawing/2014/main"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 xmlns:a16="http://schemas.microsoft.com/office/drawing/2014/main"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 xmlns:a16="http://schemas.microsoft.com/office/drawing/2014/main"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 xmlns:a16="http://schemas.microsoft.com/office/drawing/2014/main"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 xmlns:a16="http://schemas.microsoft.com/office/drawing/2014/main"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 xmlns:a16="http://schemas.microsoft.com/office/drawing/2014/main"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 xmlns:a16="http://schemas.microsoft.com/office/drawing/2014/main"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 xmlns:a16="http://schemas.microsoft.com/office/drawing/2014/main"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 xmlns:a16="http://schemas.microsoft.com/office/drawing/2014/main"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 xmlns:a16="http://schemas.microsoft.com/office/drawing/2014/main"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 xmlns:a16="http://schemas.microsoft.com/office/drawing/2014/main"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 xmlns:a16="http://schemas.microsoft.com/office/drawing/2014/main"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 xmlns:a16="http://schemas.microsoft.com/office/drawing/2014/main"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 xmlns:a16="http://schemas.microsoft.com/office/drawing/2014/main"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smtClean="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 xmlns:a16="http://schemas.microsoft.com/office/drawing/2014/main"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 xmlns:a16="http://schemas.microsoft.com/office/drawing/2014/main"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 xmlns:a16="http://schemas.microsoft.com/office/drawing/2014/main"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 xmlns:a16="http://schemas.microsoft.com/office/drawing/2014/main"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 xmlns:a16="http://schemas.microsoft.com/office/drawing/2014/main"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 xmlns:a16="http://schemas.microsoft.com/office/drawing/2014/main"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 xmlns:a16="http://schemas.microsoft.com/office/drawing/2014/main"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 xmlns:a16="http://schemas.microsoft.com/office/drawing/2014/main"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 xmlns:a16="http://schemas.microsoft.com/office/drawing/2014/main"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 xmlns:a16="http://schemas.microsoft.com/office/drawing/2014/main"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912666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smtClean="0">
                <a:solidFill>
                  <a:schemeClr val="tx1">
                    <a:lumMod val="75000"/>
                    <a:lumOff val="25000"/>
                  </a:schemeClr>
                </a:solidFill>
                <a:cs typeface="+mn-ea"/>
                <a:sym typeface="+mn-lt"/>
              </a:rPr>
              <a:t>感谢您的</a:t>
            </a:r>
            <a:r>
              <a:rPr lang="zh-CN" altLang="en-US" sz="6000" b="1" dirty="0" smtClean="0">
                <a:solidFill>
                  <a:srgbClr val="B5042B"/>
                </a:solidFill>
                <a:cs typeface="+mn-ea"/>
                <a:sym typeface="+mn-lt"/>
              </a:rPr>
              <a:t>聆听</a:t>
            </a:r>
            <a:endParaRPr lang="zh-CN" altLang="en-US" sz="60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54098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包图主题2">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225</TotalTime>
  <Words>2515</Words>
  <Application>Microsoft Office PowerPoint</Application>
  <PresentationFormat>宽屏</PresentationFormat>
  <Paragraphs>276</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FZHei-B01S</vt:lpstr>
      <vt:lpstr>FZZhengHeiS-R-GB</vt:lpstr>
      <vt:lpstr>等线</vt:lpstr>
      <vt:lpstr>宋体</vt:lpstr>
      <vt:lpstr>微软雅黑</vt:lpstr>
      <vt:lpstr>Arial</vt:lpstr>
      <vt:lpstr>Calibri</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description>http://www.ypppt.com/</dc:description>
  <cp:lastModifiedBy>faith123</cp:lastModifiedBy>
  <cp:revision>100</cp:revision>
  <dcterms:created xsi:type="dcterms:W3CDTF">2017-09-19T03:01:22Z</dcterms:created>
  <dcterms:modified xsi:type="dcterms:W3CDTF">2019-04-09T05:35:21Z</dcterms:modified>
</cp:coreProperties>
</file>