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:a16="http://schemas.microsoft.com/office/drawing/2014/main" xmlns="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6832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accent1"/>
                </a:solidFill>
                <a:cs typeface="+mn-ea"/>
                <a:sym typeface="+mn-lt"/>
              </a:rPr>
              <a:t>招商项目计划书</a:t>
            </a:r>
            <a:r>
              <a:rPr lang="en-US" altLang="zh-CN" sz="48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179" name="矩形 178">
            <a:extLst>
              <a:ext uri="{FF2B5EF4-FFF2-40B4-BE49-F238E27FC236}">
                <a16:creationId xmlns:a16="http://schemas.microsoft.com/office/drawing/2014/main" xmlns="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:a16="http://schemas.microsoft.com/office/drawing/2014/main" xmlns="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:a16="http://schemas.microsoft.com/office/drawing/2014/main" xmlns="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:a16="http://schemas.microsoft.com/office/drawing/2014/main" xmlns="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:a16="http://schemas.microsoft.com/office/drawing/2014/main" xmlns="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:a16="http://schemas.microsoft.com/office/drawing/2014/main" xmlns="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:a16="http://schemas.microsoft.com/office/drawing/2014/main" xmlns="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:a16="http://schemas.microsoft.com/office/drawing/2014/main" xmlns="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:a16="http://schemas.microsoft.com/office/drawing/2014/main" xmlns="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:a16="http://schemas.microsoft.com/office/drawing/2014/main" xmlns="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:a16="http://schemas.microsoft.com/office/drawing/2014/main" xmlns="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:a16="http://schemas.microsoft.com/office/drawing/2014/main" xmlns="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:a16="http://schemas.microsoft.com/office/drawing/2014/main" xmlns="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:a16="http://schemas.microsoft.com/office/drawing/2014/main" xmlns="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:a16="http://schemas.microsoft.com/office/drawing/2014/main" xmlns="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:a16="http://schemas.microsoft.com/office/drawing/2014/main" xmlns="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:a16="http://schemas.microsoft.com/office/drawing/2014/main" xmlns="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:a16="http://schemas.microsoft.com/office/drawing/2014/main" xmlns="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:a16="http://schemas.microsoft.com/office/drawing/2014/main" xmlns="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:a16="http://schemas.microsoft.com/office/drawing/2014/main" xmlns="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:a16="http://schemas.microsoft.com/office/drawing/2014/main" xmlns="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:a16="http://schemas.microsoft.com/office/drawing/2014/main" xmlns="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:a16="http://schemas.microsoft.com/office/drawing/2014/main" xmlns="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:a16="http://schemas.microsoft.com/office/drawing/2014/main" xmlns="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:a16="http://schemas.microsoft.com/office/drawing/2014/main" xmlns="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:a16="http://schemas.microsoft.com/office/drawing/2014/main" xmlns="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:a16="http://schemas.microsoft.com/office/drawing/2014/main" xmlns="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:a16="http://schemas.microsoft.com/office/drawing/2014/main" xmlns="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:a16="http://schemas.microsoft.com/office/drawing/2014/main" xmlns="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:a16="http://schemas.microsoft.com/office/drawing/2014/main" xmlns="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:a16="http://schemas.microsoft.com/office/drawing/2014/main" xmlns="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:a16="http://schemas.microsoft.com/office/drawing/2014/main" xmlns="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:a16="http://schemas.microsoft.com/office/drawing/2014/main" xmlns="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:a16="http://schemas.microsoft.com/office/drawing/2014/main" xmlns="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:a16="http://schemas.microsoft.com/office/drawing/2014/main" xmlns="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:a16="http://schemas.microsoft.com/office/drawing/2014/main" xmlns="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:a16="http://schemas.microsoft.com/office/drawing/2014/main" xmlns="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:a16="http://schemas.microsoft.com/office/drawing/2014/main" xmlns="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:a16="http://schemas.microsoft.com/office/drawing/2014/main" xmlns="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:a16="http://schemas.microsoft.com/office/drawing/2014/main" xmlns="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:a16="http://schemas.microsoft.com/office/drawing/2014/main" xmlns="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:a16="http://schemas.microsoft.com/office/drawing/2014/main" xmlns="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:a16="http://schemas.microsoft.com/office/drawing/2014/main" xmlns="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:a16="http://schemas.microsoft.com/office/drawing/2014/main" xmlns="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:a16="http://schemas.microsoft.com/office/drawing/2014/main" xmlns="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:a16="http://schemas.microsoft.com/office/drawing/2014/main" xmlns="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:a16="http://schemas.microsoft.com/office/drawing/2014/main" xmlns="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:a16="http://schemas.microsoft.com/office/drawing/2014/main" xmlns="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:a16="http://schemas.microsoft.com/office/drawing/2014/main" xmlns="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:a16="http://schemas.microsoft.com/office/drawing/2014/main" xmlns="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:a16="http://schemas.microsoft.com/office/drawing/2014/main" xmlns="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:a16="http://schemas.microsoft.com/office/drawing/2014/main" xmlns="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:a16="http://schemas.microsoft.com/office/drawing/2014/main" xmlns="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:a16="http://schemas.microsoft.com/office/drawing/2014/main" xmlns="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:a16="http://schemas.microsoft.com/office/drawing/2014/main" xmlns="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:a16="http://schemas.microsoft.com/office/drawing/2014/main" xmlns="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:a16="http://schemas.microsoft.com/office/drawing/2014/main" xmlns="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:a16="http://schemas.microsoft.com/office/drawing/2014/main" xmlns="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:a16="http://schemas.microsoft.com/office/drawing/2014/main" xmlns="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:a16="http://schemas.microsoft.com/office/drawing/2014/main" xmlns="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:a16="http://schemas.microsoft.com/office/drawing/2014/main" xmlns="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:a16="http://schemas.microsoft.com/office/drawing/2014/main" xmlns="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:a16="http://schemas.microsoft.com/office/drawing/2014/main" xmlns="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:a16="http://schemas.microsoft.com/office/drawing/2014/main" xmlns="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:a16="http://schemas.microsoft.com/office/drawing/2014/main" xmlns="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:a16="http://schemas.microsoft.com/office/drawing/2014/main" xmlns="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:a16="http://schemas.microsoft.com/office/drawing/2014/main" xmlns="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:a16="http://schemas.microsoft.com/office/drawing/2014/main" xmlns="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:a16="http://schemas.microsoft.com/office/drawing/2014/main" xmlns="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:a16="http://schemas.microsoft.com/office/drawing/2014/main" xmlns="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:a16="http://schemas.microsoft.com/office/drawing/2014/main" xmlns="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:a16="http://schemas.microsoft.com/office/drawing/2014/main" xmlns="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:a16="http://schemas.microsoft.com/office/drawing/2014/main" xmlns="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:a16="http://schemas.microsoft.com/office/drawing/2014/main" xmlns="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:a16="http://schemas.microsoft.com/office/drawing/2014/main" xmlns="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:a16="http://schemas.microsoft.com/office/drawing/2014/main" xmlns="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:a16="http://schemas.microsoft.com/office/drawing/2014/main" xmlns="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:a16="http://schemas.microsoft.com/office/drawing/2014/main" xmlns="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:a16="http://schemas.microsoft.com/office/drawing/2014/main" xmlns="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:a16="http://schemas.microsoft.com/office/drawing/2014/main" xmlns="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:a16="http://schemas.microsoft.com/office/drawing/2014/main" xmlns="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:a16="http://schemas.microsoft.com/office/drawing/2014/main" xmlns="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:a16="http://schemas.microsoft.com/office/drawing/2014/main" xmlns="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:a16="http://schemas.microsoft.com/office/drawing/2014/main" xmlns="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:a16="http://schemas.microsoft.com/office/drawing/2014/main" xmlns="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:a16="http://schemas.microsoft.com/office/drawing/2014/main" xmlns="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:a16="http://schemas.microsoft.com/office/drawing/2014/main" xmlns="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:a16="http://schemas.microsoft.com/office/drawing/2014/main" xmlns="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:a16="http://schemas.microsoft.com/office/drawing/2014/main" xmlns="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:a16="http://schemas.microsoft.com/office/drawing/2014/main" xmlns="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:a16="http://schemas.microsoft.com/office/drawing/2014/main" xmlns="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:a16="http://schemas.microsoft.com/office/drawing/2014/main" xmlns="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:a16="http://schemas.microsoft.com/office/drawing/2014/main" xmlns="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:a16="http://schemas.microsoft.com/office/drawing/2014/main" xmlns="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:a16="http://schemas.microsoft.com/office/drawing/2014/main" xmlns="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:a16="http://schemas.microsoft.com/office/drawing/2014/main" xmlns="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:a16="http://schemas.microsoft.com/office/drawing/2014/main" xmlns="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:a16="http://schemas.microsoft.com/office/drawing/2014/main" xmlns="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:a16="http://schemas.microsoft.com/office/drawing/2014/main" xmlns="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:a16="http://schemas.microsoft.com/office/drawing/2014/main" xmlns="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:a16="http://schemas.microsoft.com/office/drawing/2014/main" xmlns="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:a16="http://schemas.microsoft.com/office/drawing/2014/main" xmlns="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:a16="http://schemas.microsoft.com/office/drawing/2014/main" xmlns="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:a16="http://schemas.microsoft.com/office/drawing/2014/main" xmlns="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:a16="http://schemas.microsoft.com/office/drawing/2014/main" xmlns="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:a16="http://schemas.microsoft.com/office/drawing/2014/main" xmlns="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:a16="http://schemas.microsoft.com/office/drawing/2014/main" xmlns="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:a16="http://schemas.microsoft.com/office/drawing/2014/main" xmlns="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:a16="http://schemas.microsoft.com/office/drawing/2014/main" xmlns="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:a16="http://schemas.microsoft.com/office/drawing/2014/main" xmlns="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:a16="http://schemas.microsoft.com/office/drawing/2014/main" xmlns="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:a16="http://schemas.microsoft.com/office/drawing/2014/main" xmlns="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:a16="http://schemas.microsoft.com/office/drawing/2014/main" xmlns="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:a16="http://schemas.microsoft.com/office/drawing/2014/main" xmlns="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:a16="http://schemas.microsoft.com/office/drawing/2014/main" xmlns="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:a16="http://schemas.microsoft.com/office/drawing/2014/main" xmlns="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:a16="http://schemas.microsoft.com/office/drawing/2014/main" xmlns="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:a16="http://schemas.microsoft.com/office/drawing/2014/main" xmlns="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:a16="http://schemas.microsoft.com/office/drawing/2014/main" xmlns="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:a16="http://schemas.microsoft.com/office/drawing/2014/main" xmlns="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:a16="http://schemas.microsoft.com/office/drawing/2014/main" xmlns="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:a16="http://schemas.microsoft.com/office/drawing/2014/main" xmlns="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:a16="http://schemas.microsoft.com/office/drawing/2014/main" xmlns="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:a16="http://schemas.microsoft.com/office/drawing/2014/main" xmlns="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:a16="http://schemas.microsoft.com/office/drawing/2014/main" xmlns="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:a16="http://schemas.microsoft.com/office/drawing/2014/main" xmlns="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:a16="http://schemas.microsoft.com/office/drawing/2014/main" xmlns="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:a16="http://schemas.microsoft.com/office/drawing/2014/main" xmlns="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:a16="http://schemas.microsoft.com/office/drawing/2014/main" xmlns="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:a16="http://schemas.microsoft.com/office/drawing/2014/main" xmlns="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:a16="http://schemas.microsoft.com/office/drawing/2014/main" xmlns="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:a16="http://schemas.microsoft.com/office/drawing/2014/main" xmlns="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:a16="http://schemas.microsoft.com/office/drawing/2014/main" xmlns="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:a16="http://schemas.microsoft.com/office/drawing/2014/main" xmlns="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:a16="http://schemas.microsoft.com/office/drawing/2014/main" xmlns="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:a16="http://schemas.microsoft.com/office/drawing/2014/main" xmlns="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:a16="http://schemas.microsoft.com/office/drawing/2014/main" xmlns="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:a16="http://schemas.microsoft.com/office/drawing/2014/main" xmlns="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:a16="http://schemas.microsoft.com/office/drawing/2014/main" xmlns="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:a16="http://schemas.microsoft.com/office/drawing/2014/main" xmlns="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:a16="http://schemas.microsoft.com/office/drawing/2014/main" xmlns="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:a16="http://schemas.microsoft.com/office/drawing/2014/main" xmlns="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:a16="http://schemas.microsoft.com/office/drawing/2014/main" xmlns="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:a16="http://schemas.microsoft.com/office/drawing/2014/main" xmlns="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:a16="http://schemas.microsoft.com/office/drawing/2014/main" xmlns="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:a16="http://schemas.microsoft.com/office/drawing/2014/main" xmlns="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:a16="http://schemas.microsoft.com/office/drawing/2014/main" xmlns="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:a16="http://schemas.microsoft.com/office/drawing/2014/main" xmlns="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:a16="http://schemas.microsoft.com/office/drawing/2014/main" xmlns="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:a16="http://schemas.microsoft.com/office/drawing/2014/main" xmlns="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:a16="http://schemas.microsoft.com/office/drawing/2014/main" xmlns="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:a16="http://schemas.microsoft.com/office/drawing/2014/main" xmlns="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:a16="http://schemas.microsoft.com/office/drawing/2014/main" xmlns="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xmlns="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:a16="http://schemas.microsoft.com/office/drawing/2014/main" xmlns="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:a16="http://schemas.microsoft.com/office/drawing/2014/main" xmlns="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:a16="http://schemas.microsoft.com/office/drawing/2014/main" xmlns="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:a16="http://schemas.microsoft.com/office/drawing/2014/main" xmlns="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:a16="http://schemas.microsoft.com/office/drawing/2014/main" xmlns="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:a16="http://schemas.microsoft.com/office/drawing/2014/main" xmlns="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:a16="http://schemas.microsoft.com/office/drawing/2014/main" xmlns="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:a16="http://schemas.microsoft.com/office/drawing/2014/main" xmlns="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:a16="http://schemas.microsoft.com/office/drawing/2014/main" xmlns="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:a16="http://schemas.microsoft.com/office/drawing/2014/main" xmlns="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:a16="http://schemas.microsoft.com/office/drawing/2014/main" xmlns="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:a16="http://schemas.microsoft.com/office/drawing/2014/main" xmlns="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:a16="http://schemas.microsoft.com/office/drawing/2014/main" xmlns="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:a16="http://schemas.microsoft.com/office/drawing/2014/main" xmlns="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:a16="http://schemas.microsoft.com/office/drawing/2014/main" xmlns="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:a16="http://schemas.microsoft.com/office/drawing/2014/main" xmlns="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:a16="http://schemas.microsoft.com/office/drawing/2014/main" xmlns="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:a16="http://schemas.microsoft.com/office/drawing/2014/main" xmlns="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:a16="http://schemas.microsoft.com/office/drawing/2014/main" xmlns="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:a16="http://schemas.microsoft.com/office/drawing/2014/main" xmlns="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:a16="http://schemas.microsoft.com/office/drawing/2014/main" xmlns="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:a16="http://schemas.microsoft.com/office/drawing/2014/main" xmlns="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:a16="http://schemas.microsoft.com/office/drawing/2014/main" xmlns="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:a16="http://schemas.microsoft.com/office/drawing/2014/main" xmlns="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:a16="http://schemas.microsoft.com/office/drawing/2014/main" xmlns="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:a16="http://schemas.microsoft.com/office/drawing/2014/main" xmlns="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:a16="http://schemas.microsoft.com/office/drawing/2014/main" xmlns="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:a16="http://schemas.microsoft.com/office/drawing/2014/main" xmlns="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:a16="http://schemas.microsoft.com/office/drawing/2014/main" xmlns="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:a16="http://schemas.microsoft.com/office/drawing/2014/main" xmlns="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:a16="http://schemas.microsoft.com/office/drawing/2014/main" xmlns="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:a16="http://schemas.microsoft.com/office/drawing/2014/main" xmlns="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:a16="http://schemas.microsoft.com/office/drawing/2014/main" xmlns="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:a16="http://schemas.microsoft.com/office/drawing/2014/main" xmlns="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:a16="http://schemas.microsoft.com/office/drawing/2014/main" xmlns="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:a16="http://schemas.microsoft.com/office/drawing/2014/main" xmlns="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:a16="http://schemas.microsoft.com/office/drawing/2014/main" xmlns="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:a16="http://schemas.microsoft.com/office/drawing/2014/main" xmlns="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:a16="http://schemas.microsoft.com/office/drawing/2014/main" xmlns="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:a16="http://schemas.microsoft.com/office/drawing/2014/main" xmlns="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:a16="http://schemas.microsoft.com/office/drawing/2014/main" xmlns="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:a16="http://schemas.microsoft.com/office/drawing/2014/main" xmlns="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:a16="http://schemas.microsoft.com/office/drawing/2014/main" xmlns="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:a16="http://schemas.microsoft.com/office/drawing/2014/main" xmlns="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:a16="http://schemas.microsoft.com/office/drawing/2014/main" xmlns="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:a16="http://schemas.microsoft.com/office/drawing/2014/main" xmlns="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:a16="http://schemas.microsoft.com/office/drawing/2014/main" xmlns="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:a16="http://schemas.microsoft.com/office/drawing/2014/main" xmlns="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:a16="http://schemas.microsoft.com/office/drawing/2014/main" xmlns="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:a16="http://schemas.microsoft.com/office/drawing/2014/main" xmlns="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:a16="http://schemas.microsoft.com/office/drawing/2014/main" xmlns="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:a16="http://schemas.microsoft.com/office/drawing/2014/main" xmlns="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:a16="http://schemas.microsoft.com/office/drawing/2014/main" xmlns="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:a16="http://schemas.microsoft.com/office/drawing/2014/main" xmlns="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:a16="http://schemas.microsoft.com/office/drawing/2014/main" xmlns="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:a16="http://schemas.microsoft.com/office/drawing/2014/main" xmlns="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:a16="http://schemas.microsoft.com/office/drawing/2014/main" xmlns="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:a16="http://schemas.microsoft.com/office/drawing/2014/main" xmlns="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:a16="http://schemas.microsoft.com/office/drawing/2014/main" xmlns="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:a16="http://schemas.microsoft.com/office/drawing/2014/main" xmlns="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:a16="http://schemas.microsoft.com/office/drawing/2014/main" xmlns="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:a16="http://schemas.microsoft.com/office/drawing/2014/main" xmlns="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:a16="http://schemas.microsoft.com/office/drawing/2014/main" xmlns="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:a16="http://schemas.microsoft.com/office/drawing/2014/main" xmlns="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xmlns="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:a16="http://schemas.microsoft.com/office/drawing/2014/main" xmlns="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:a16="http://schemas.microsoft.com/office/drawing/2014/main" xmlns="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:a16="http://schemas.microsoft.com/office/drawing/2014/main" xmlns="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:a16="http://schemas.microsoft.com/office/drawing/2014/main" xmlns="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:a16="http://schemas.microsoft.com/office/drawing/2014/main" xmlns="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:a16="http://schemas.microsoft.com/office/drawing/2014/main" xmlns="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:a16="http://schemas.microsoft.com/office/drawing/2014/main" xmlns="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:a16="http://schemas.microsoft.com/office/drawing/2014/main" xmlns="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:a16="http://schemas.microsoft.com/office/drawing/2014/main" xmlns="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:a16="http://schemas.microsoft.com/office/drawing/2014/main" xmlns="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:a16="http://schemas.microsoft.com/office/drawing/2014/main" xmlns="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:a16="http://schemas.microsoft.com/office/drawing/2014/main" xmlns="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:a16="http://schemas.microsoft.com/office/drawing/2014/main" xmlns="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:a16="http://schemas.microsoft.com/office/drawing/2014/main" xmlns="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:a16="http://schemas.microsoft.com/office/drawing/2014/main" xmlns="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:a16="http://schemas.microsoft.com/office/drawing/2014/main" xmlns="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:a16="http://schemas.microsoft.com/office/drawing/2014/main" xmlns="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:a16="http://schemas.microsoft.com/office/drawing/2014/main" xmlns="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:a16="http://schemas.microsoft.com/office/drawing/2014/main" xmlns="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:a16="http://schemas.microsoft.com/office/drawing/2014/main" xmlns="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:a16="http://schemas.microsoft.com/office/drawing/2014/main" xmlns="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:a16="http://schemas.microsoft.com/office/drawing/2014/main" xmlns="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:a16="http://schemas.microsoft.com/office/drawing/2014/main" xmlns="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:a16="http://schemas.microsoft.com/office/drawing/2014/main" xmlns="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:a16="http://schemas.microsoft.com/office/drawing/2014/main" xmlns="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:a16="http://schemas.microsoft.com/office/drawing/2014/main" xmlns="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:a16="http://schemas.microsoft.com/office/drawing/2014/main" xmlns="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:a16="http://schemas.microsoft.com/office/drawing/2014/main" xmlns="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xmlns="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:a16="http://schemas.microsoft.com/office/drawing/2014/main" xmlns="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:a16="http://schemas.microsoft.com/office/drawing/2014/main" xmlns="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:a16="http://schemas.microsoft.com/office/drawing/2014/main" xmlns="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:a16="http://schemas.microsoft.com/office/drawing/2014/main" xmlns="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:a16="http://schemas.microsoft.com/office/drawing/2014/main" xmlns="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:a16="http://schemas.microsoft.com/office/drawing/2014/main" xmlns="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:a16="http://schemas.microsoft.com/office/drawing/2014/main" xmlns="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:a16="http://schemas.microsoft.com/office/drawing/2014/main" xmlns="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:a16="http://schemas.microsoft.com/office/drawing/2014/main" xmlns="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:a16="http://schemas.microsoft.com/office/drawing/2014/main" xmlns="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:a16="http://schemas.microsoft.com/office/drawing/2014/main" xmlns="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:a16="http://schemas.microsoft.com/office/drawing/2014/main" xmlns="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:a16="http://schemas.microsoft.com/office/drawing/2014/main" xmlns="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:a16="http://schemas.microsoft.com/office/drawing/2014/main" xmlns="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:a16="http://schemas.microsoft.com/office/drawing/2014/main" xmlns="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:a16="http://schemas.microsoft.com/office/drawing/2014/main" xmlns="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:a16="http://schemas.microsoft.com/office/drawing/2014/main" xmlns="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:a16="http://schemas.microsoft.com/office/drawing/2014/main" xmlns="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:a16="http://schemas.microsoft.com/office/drawing/2014/main" xmlns="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:a16="http://schemas.microsoft.com/office/drawing/2014/main" xmlns="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:a16="http://schemas.microsoft.com/office/drawing/2014/main" xmlns="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:a16="http://schemas.microsoft.com/office/drawing/2014/main" xmlns="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:a16="http://schemas.microsoft.com/office/drawing/2014/main" xmlns="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:a16="http://schemas.microsoft.com/office/drawing/2014/main" xmlns="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:a16="http://schemas.microsoft.com/office/drawing/2014/main" xmlns="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:a16="http://schemas.microsoft.com/office/drawing/2014/main" xmlns="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:a16="http://schemas.microsoft.com/office/drawing/2014/main" xmlns="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:a16="http://schemas.microsoft.com/office/drawing/2014/main" xmlns="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:a16="http://schemas.microsoft.com/office/drawing/2014/main" xmlns="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:a16="http://schemas.microsoft.com/office/drawing/2014/main" xmlns="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:a16="http://schemas.microsoft.com/office/drawing/2014/main" xmlns="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:a16="http://schemas.microsoft.com/office/drawing/2014/main" xmlns="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:a16="http://schemas.microsoft.com/office/drawing/2014/main" xmlns="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:a16="http://schemas.microsoft.com/office/drawing/2014/main" xmlns="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:a16="http://schemas.microsoft.com/office/drawing/2014/main" xmlns="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:a16="http://schemas.microsoft.com/office/drawing/2014/main" xmlns="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:a16="http://schemas.microsoft.com/office/drawing/2014/main" xmlns="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:a16="http://schemas.microsoft.com/office/drawing/2014/main" xmlns="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:a16="http://schemas.microsoft.com/office/drawing/2014/main" xmlns="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:a16="http://schemas.microsoft.com/office/drawing/2014/main" xmlns="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:a16="http://schemas.microsoft.com/office/drawing/2014/main" xmlns="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:a16="http://schemas.microsoft.com/office/drawing/2014/main" xmlns="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:a16="http://schemas.microsoft.com/office/drawing/2014/main" xmlns="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:a16="http://schemas.microsoft.com/office/drawing/2014/main" xmlns="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:a16="http://schemas.microsoft.com/office/drawing/2014/main" xmlns="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:a16="http://schemas.microsoft.com/office/drawing/2014/main" xmlns="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xmlns="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:a16="http://schemas.microsoft.com/office/drawing/2014/main" xmlns="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:a16="http://schemas.microsoft.com/office/drawing/2014/main" xmlns="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:a16="http://schemas.microsoft.com/office/drawing/2014/main" xmlns="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:a16="http://schemas.microsoft.com/office/drawing/2014/main" xmlns="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:a16="http://schemas.microsoft.com/office/drawing/2014/main" xmlns="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:a16="http://schemas.microsoft.com/office/drawing/2014/main" xmlns="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:a16="http://schemas.microsoft.com/office/drawing/2014/main" xmlns="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:a16="http://schemas.microsoft.com/office/drawing/2014/main" xmlns="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:a16="http://schemas.microsoft.com/office/drawing/2014/main" xmlns="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:a16="http://schemas.microsoft.com/office/drawing/2014/main" xmlns="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:a16="http://schemas.microsoft.com/office/drawing/2014/main" xmlns="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:a16="http://schemas.microsoft.com/office/drawing/2014/main" xmlns="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:a16="http://schemas.microsoft.com/office/drawing/2014/main" xmlns="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:a16="http://schemas.microsoft.com/office/drawing/2014/main" xmlns="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:a16="http://schemas.microsoft.com/office/drawing/2014/main" xmlns="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:a16="http://schemas.microsoft.com/office/drawing/2014/main" xmlns="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:a16="http://schemas.microsoft.com/office/drawing/2014/main" xmlns="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:a16="http://schemas.microsoft.com/office/drawing/2014/main" xmlns="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:a16="http://schemas.microsoft.com/office/drawing/2014/main" xmlns="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:a16="http://schemas.microsoft.com/office/drawing/2014/main" xmlns="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:a16="http://schemas.microsoft.com/office/drawing/2014/main" xmlns="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:a16="http://schemas.microsoft.com/office/drawing/2014/main" xmlns="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:a16="http://schemas.microsoft.com/office/drawing/2014/main" xmlns="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:a16="http://schemas.microsoft.com/office/drawing/2014/main" xmlns="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:a16="http://schemas.microsoft.com/office/drawing/2014/main" xmlns="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:a16="http://schemas.microsoft.com/office/drawing/2014/main" xmlns="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:a16="http://schemas.microsoft.com/office/drawing/2014/main" xmlns="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:a16="http://schemas.microsoft.com/office/drawing/2014/main" xmlns="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:a16="http://schemas.microsoft.com/office/drawing/2014/main" xmlns="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:a16="http://schemas.microsoft.com/office/drawing/2014/main" xmlns="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:a16="http://schemas.microsoft.com/office/drawing/2014/main" xmlns="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:a16="http://schemas.microsoft.com/office/drawing/2014/main" xmlns="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:a16="http://schemas.microsoft.com/office/drawing/2014/main" xmlns="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:a16="http://schemas.microsoft.com/office/drawing/2014/main" xmlns="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:a16="http://schemas.microsoft.com/office/drawing/2014/main" xmlns="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:a16="http://schemas.microsoft.com/office/drawing/2014/main" xmlns="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:a16="http://schemas.microsoft.com/office/drawing/2014/main" xmlns="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:a16="http://schemas.microsoft.com/office/drawing/2014/main" xmlns="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:a16="http://schemas.microsoft.com/office/drawing/2014/main" xmlns="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:a16="http://schemas.microsoft.com/office/drawing/2014/main" xmlns="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:a16="http://schemas.microsoft.com/office/drawing/2014/main" xmlns="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:a16="http://schemas.microsoft.com/office/drawing/2014/main" xmlns="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:a16="http://schemas.microsoft.com/office/drawing/2014/main" xmlns="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:a16="http://schemas.microsoft.com/office/drawing/2014/main" xmlns="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:a16="http://schemas.microsoft.com/office/drawing/2014/main" xmlns="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:a16="http://schemas.microsoft.com/office/drawing/2014/main" xmlns="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:a16="http://schemas.microsoft.com/office/drawing/2014/main" xmlns="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:a16="http://schemas.microsoft.com/office/drawing/2014/main" xmlns="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:a16="http://schemas.microsoft.com/office/drawing/2014/main" xmlns="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:a16="http://schemas.microsoft.com/office/drawing/2014/main" xmlns="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:a16="http://schemas.microsoft.com/office/drawing/2014/main" xmlns="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:a16="http://schemas.microsoft.com/office/drawing/2014/main" xmlns="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:a16="http://schemas.microsoft.com/office/drawing/2014/main" xmlns="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:a16="http://schemas.microsoft.com/office/drawing/2014/main" xmlns="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:a16="http://schemas.microsoft.com/office/drawing/2014/main" xmlns="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:a16="http://schemas.microsoft.com/office/drawing/2014/main" xmlns="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:a16="http://schemas.microsoft.com/office/drawing/2014/main" xmlns="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:a16="http://schemas.microsoft.com/office/drawing/2014/main" xmlns="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:a16="http://schemas.microsoft.com/office/drawing/2014/main" xmlns="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:a16="http://schemas.microsoft.com/office/drawing/2014/main" xmlns="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:a16="http://schemas.microsoft.com/office/drawing/2014/main" xmlns="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:a16="http://schemas.microsoft.com/office/drawing/2014/main" xmlns="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:a16="http://schemas.microsoft.com/office/drawing/2014/main" xmlns="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:a16="http://schemas.microsoft.com/office/drawing/2014/main" xmlns="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:a16="http://schemas.microsoft.com/office/drawing/2014/main" xmlns="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:a16="http://schemas.microsoft.com/office/drawing/2014/main" xmlns="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:a16="http://schemas.microsoft.com/office/drawing/2014/main" xmlns="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:a16="http://schemas.microsoft.com/office/drawing/2014/main" xmlns="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:a16="http://schemas.microsoft.com/office/drawing/2014/main" xmlns="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:a16="http://schemas.microsoft.com/office/drawing/2014/main" xmlns="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:a16="http://schemas.microsoft.com/office/drawing/2014/main" xmlns="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:a16="http://schemas.microsoft.com/office/drawing/2014/main" xmlns="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:a16="http://schemas.microsoft.com/office/drawing/2014/main" xmlns="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:a16="http://schemas.microsoft.com/office/drawing/2014/main" xmlns="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:a16="http://schemas.microsoft.com/office/drawing/2014/main" xmlns="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:a16="http://schemas.microsoft.com/office/drawing/2014/main" xmlns="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:a16="http://schemas.microsoft.com/office/drawing/2014/main" xmlns="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:a16="http://schemas.microsoft.com/office/drawing/2014/main" xmlns="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:a16="http://schemas.microsoft.com/office/drawing/2014/main" xmlns="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:a16="http://schemas.microsoft.com/office/drawing/2014/main" xmlns="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:a16="http://schemas.microsoft.com/office/drawing/2014/main" xmlns="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:a16="http://schemas.microsoft.com/office/drawing/2014/main" xmlns="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:a16="http://schemas.microsoft.com/office/drawing/2014/main" xmlns="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:a16="http://schemas.microsoft.com/office/drawing/2014/main" xmlns="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:a16="http://schemas.microsoft.com/office/drawing/2014/main" xmlns="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:a16="http://schemas.microsoft.com/office/drawing/2014/main" xmlns="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:a16="http://schemas.microsoft.com/office/drawing/2014/main" xmlns="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:a16="http://schemas.microsoft.com/office/drawing/2014/main" xmlns="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:a16="http://schemas.microsoft.com/office/drawing/2014/main" xmlns="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:a16="http://schemas.microsoft.com/office/drawing/2014/main" xmlns="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:a16="http://schemas.microsoft.com/office/drawing/2014/main" xmlns="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:a16="http://schemas.microsoft.com/office/drawing/2014/main" xmlns="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:a16="http://schemas.microsoft.com/office/drawing/2014/main" xmlns="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:a16="http://schemas.microsoft.com/office/drawing/2014/main" xmlns="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:a16="http://schemas.microsoft.com/office/drawing/2014/main" xmlns="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:a16="http://schemas.microsoft.com/office/drawing/2014/main" xmlns="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:a16="http://schemas.microsoft.com/office/drawing/2014/main" xmlns="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:a16="http://schemas.microsoft.com/office/drawing/2014/main" xmlns="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:a16="http://schemas.microsoft.com/office/drawing/2014/main" xmlns="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:a16="http://schemas.microsoft.com/office/drawing/2014/main" xmlns="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:a16="http://schemas.microsoft.com/office/drawing/2014/main" xmlns="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:a16="http://schemas.microsoft.com/office/drawing/2014/main" xmlns="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:a16="http://schemas.microsoft.com/office/drawing/2014/main" xmlns="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:a16="http://schemas.microsoft.com/office/drawing/2014/main" xmlns="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:a16="http://schemas.microsoft.com/office/drawing/2014/main" xmlns="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:a16="http://schemas.microsoft.com/office/drawing/2014/main" xmlns="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:a16="http://schemas.microsoft.com/office/drawing/2014/main" xmlns="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:a16="http://schemas.microsoft.com/office/drawing/2014/main" xmlns="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:a16="http://schemas.microsoft.com/office/drawing/2014/main" xmlns="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:a16="http://schemas.microsoft.com/office/drawing/2014/main" xmlns="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:a16="http://schemas.microsoft.com/office/drawing/2014/main" xmlns="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:a16="http://schemas.microsoft.com/office/drawing/2014/main" xmlns="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:a16="http://schemas.microsoft.com/office/drawing/2014/main" xmlns="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:a16="http://schemas.microsoft.com/office/drawing/2014/main" xmlns="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:a16="http://schemas.microsoft.com/office/drawing/2014/main" xmlns="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:a16="http://schemas.microsoft.com/office/drawing/2014/main" xmlns="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:a16="http://schemas.microsoft.com/office/drawing/2014/main" xmlns="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:a16="http://schemas.microsoft.com/office/drawing/2014/main" xmlns="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:a16="http://schemas.microsoft.com/office/drawing/2014/main" xmlns="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:a16="http://schemas.microsoft.com/office/drawing/2014/main" xmlns="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:a16="http://schemas.microsoft.com/office/drawing/2014/main" xmlns="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:a16="http://schemas.microsoft.com/office/drawing/2014/main" xmlns="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:a16="http://schemas.microsoft.com/office/drawing/2014/main" xmlns="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:a16="http://schemas.microsoft.com/office/drawing/2014/main" xmlns="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:a16="http://schemas.microsoft.com/office/drawing/2014/main" xmlns="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:a16="http://schemas.microsoft.com/office/drawing/2014/main" xmlns="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:a16="http://schemas.microsoft.com/office/drawing/2014/main" xmlns="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:a16="http://schemas.microsoft.com/office/drawing/2014/main" xmlns="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:a16="http://schemas.microsoft.com/office/drawing/2014/main" xmlns="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:a16="http://schemas.microsoft.com/office/drawing/2014/main" xmlns="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:a16="http://schemas.microsoft.com/office/drawing/2014/main" xmlns="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:a16="http://schemas.microsoft.com/office/drawing/2014/main" xmlns="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:a16="http://schemas.microsoft.com/office/drawing/2014/main" xmlns="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:a16="http://schemas.microsoft.com/office/drawing/2014/main" xmlns="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:a16="http://schemas.microsoft.com/office/drawing/2014/main" xmlns="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xmlns="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:a16="http://schemas.microsoft.com/office/drawing/2014/main" xmlns="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:a16="http://schemas.microsoft.com/office/drawing/2014/main" xmlns="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:a16="http://schemas.microsoft.com/office/drawing/2014/main" xmlns="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:a16="http://schemas.microsoft.com/office/drawing/2014/main" xmlns="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:a16="http://schemas.microsoft.com/office/drawing/2014/main" xmlns="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:a16="http://schemas.microsoft.com/office/drawing/2014/main" xmlns="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:a16="http://schemas.microsoft.com/office/drawing/2014/main" xmlns="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:a16="http://schemas.microsoft.com/office/drawing/2014/main" xmlns="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:a16="http://schemas.microsoft.com/office/drawing/2014/main" xmlns="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:a16="http://schemas.microsoft.com/office/drawing/2014/main" xmlns="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:a16="http://schemas.microsoft.com/office/drawing/2014/main" xmlns="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:a16="http://schemas.microsoft.com/office/drawing/2014/main" xmlns="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:a16="http://schemas.microsoft.com/office/drawing/2014/main" xmlns="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:a16="http://schemas.microsoft.com/office/drawing/2014/main" xmlns="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:a16="http://schemas.microsoft.com/office/drawing/2014/main" xmlns="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:a16="http://schemas.microsoft.com/office/drawing/2014/main" xmlns="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:a16="http://schemas.microsoft.com/office/drawing/2014/main" xmlns="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:a16="http://schemas.microsoft.com/office/drawing/2014/main" xmlns="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:a16="http://schemas.microsoft.com/office/drawing/2014/main" xmlns="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:a16="http://schemas.microsoft.com/office/drawing/2014/main" xmlns="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:a16="http://schemas.microsoft.com/office/drawing/2014/main" xmlns="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:a16="http://schemas.microsoft.com/office/drawing/2014/main" xmlns="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:a16="http://schemas.microsoft.com/office/drawing/2014/main" xmlns="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:a16="http://schemas.microsoft.com/office/drawing/2014/main" xmlns="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:a16="http://schemas.microsoft.com/office/drawing/2014/main" xmlns="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:a16="http://schemas.microsoft.com/office/drawing/2014/main" xmlns="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:a16="http://schemas.microsoft.com/office/drawing/2014/main" xmlns="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:a16="http://schemas.microsoft.com/office/drawing/2014/main" xmlns="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:a16="http://schemas.microsoft.com/office/drawing/2014/main" xmlns="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:a16="http://schemas.microsoft.com/office/drawing/2014/main" xmlns="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:a16="http://schemas.microsoft.com/office/drawing/2014/main" xmlns="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:a16="http://schemas.microsoft.com/office/drawing/2014/main" xmlns="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:a16="http://schemas.microsoft.com/office/drawing/2014/main" xmlns="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:a16="http://schemas.microsoft.com/office/drawing/2014/main" xmlns="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:a16="http://schemas.microsoft.com/office/drawing/2014/main" xmlns="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:a16="http://schemas.microsoft.com/office/drawing/2014/main" xmlns="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:a16="http://schemas.microsoft.com/office/drawing/2014/main" xmlns="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:a16="http://schemas.microsoft.com/office/drawing/2014/main" xmlns="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:a16="http://schemas.microsoft.com/office/drawing/2014/main" xmlns="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:a16="http://schemas.microsoft.com/office/drawing/2014/main" xmlns="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:a16="http://schemas.microsoft.com/office/drawing/2014/main" xmlns="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:a16="http://schemas.microsoft.com/office/drawing/2014/main" xmlns="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:a16="http://schemas.microsoft.com/office/drawing/2014/main" xmlns="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:a16="http://schemas.microsoft.com/office/drawing/2014/main" xmlns="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:a16="http://schemas.microsoft.com/office/drawing/2014/main" xmlns="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:a16="http://schemas.microsoft.com/office/drawing/2014/main" xmlns="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:a16="http://schemas.microsoft.com/office/drawing/2014/main" xmlns="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:a16="http://schemas.microsoft.com/office/drawing/2014/main" xmlns="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:a16="http://schemas.microsoft.com/office/drawing/2014/main" xmlns="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:a16="http://schemas.microsoft.com/office/drawing/2014/main" xmlns="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:a16="http://schemas.microsoft.com/office/drawing/2014/main" xmlns="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:a16="http://schemas.microsoft.com/office/drawing/2014/main" xmlns="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:a16="http://schemas.microsoft.com/office/drawing/2014/main" xmlns="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:a16="http://schemas.microsoft.com/office/drawing/2014/main" xmlns="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:a16="http://schemas.microsoft.com/office/drawing/2014/main" xmlns="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:a16="http://schemas.microsoft.com/office/drawing/2014/main" xmlns="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:a16="http://schemas.microsoft.com/office/drawing/2014/main" xmlns="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:a16="http://schemas.microsoft.com/office/drawing/2014/main" xmlns="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:a16="http://schemas.microsoft.com/office/drawing/2014/main" xmlns="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:a16="http://schemas.microsoft.com/office/drawing/2014/main" xmlns="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:a16="http://schemas.microsoft.com/office/drawing/2014/main" xmlns="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:a16="http://schemas.microsoft.com/office/drawing/2014/main" xmlns="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:a16="http://schemas.microsoft.com/office/drawing/2014/main" xmlns="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:a16="http://schemas.microsoft.com/office/drawing/2014/main" xmlns="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:a16="http://schemas.microsoft.com/office/drawing/2014/main" xmlns="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:a16="http://schemas.microsoft.com/office/drawing/2014/main" xmlns="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:a16="http://schemas.microsoft.com/office/drawing/2014/main" xmlns="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:a16="http://schemas.microsoft.com/office/drawing/2014/main" xmlns="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:a16="http://schemas.microsoft.com/office/drawing/2014/main" xmlns="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:a16="http://schemas.microsoft.com/office/drawing/2014/main" xmlns="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:a16="http://schemas.microsoft.com/office/drawing/2014/main" xmlns="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:a16="http://schemas.microsoft.com/office/drawing/2014/main" xmlns="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:a16="http://schemas.microsoft.com/office/drawing/2014/main" xmlns="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:a16="http://schemas.microsoft.com/office/drawing/2014/main" xmlns="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:a16="http://schemas.microsoft.com/office/drawing/2014/main" xmlns="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:a16="http://schemas.microsoft.com/office/drawing/2014/main" xmlns="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:a16="http://schemas.microsoft.com/office/drawing/2014/main" xmlns="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:a16="http://schemas.microsoft.com/office/drawing/2014/main" xmlns="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:a16="http://schemas.microsoft.com/office/drawing/2014/main" xmlns="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:a16="http://schemas.microsoft.com/office/drawing/2014/main" xmlns="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:a16="http://schemas.microsoft.com/office/drawing/2014/main" xmlns="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:a16="http://schemas.microsoft.com/office/drawing/2014/main" xmlns="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:a16="http://schemas.microsoft.com/office/drawing/2014/main" xmlns="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:a16="http://schemas.microsoft.com/office/drawing/2014/main" xmlns="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:a16="http://schemas.microsoft.com/office/drawing/2014/main" xmlns="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:a16="http://schemas.microsoft.com/office/drawing/2014/main" xmlns="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:a16="http://schemas.microsoft.com/office/drawing/2014/main" xmlns="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:a16="http://schemas.microsoft.com/office/drawing/2014/main" xmlns="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:a16="http://schemas.microsoft.com/office/drawing/2014/main" xmlns="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:a16="http://schemas.microsoft.com/office/drawing/2014/main" xmlns="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:a16="http://schemas.microsoft.com/office/drawing/2014/main" xmlns="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:a16="http://schemas.microsoft.com/office/drawing/2014/main" xmlns="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:a16="http://schemas.microsoft.com/office/drawing/2014/main" xmlns="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:a16="http://schemas.microsoft.com/office/drawing/2014/main" xmlns="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:a16="http://schemas.microsoft.com/office/drawing/2014/main" xmlns="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:a16="http://schemas.microsoft.com/office/drawing/2014/main" xmlns="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:a16="http://schemas.microsoft.com/office/drawing/2014/main" xmlns="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:a16="http://schemas.microsoft.com/office/drawing/2014/main" xmlns="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:a16="http://schemas.microsoft.com/office/drawing/2014/main" xmlns="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:a16="http://schemas.microsoft.com/office/drawing/2014/main" xmlns="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:a16="http://schemas.microsoft.com/office/drawing/2014/main" xmlns="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:a16="http://schemas.microsoft.com/office/drawing/2014/main" xmlns="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:a16="http://schemas.microsoft.com/office/drawing/2014/main" xmlns="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:a16="http://schemas.microsoft.com/office/drawing/2014/main" xmlns="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:a16="http://schemas.microsoft.com/office/drawing/2014/main" xmlns="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:a16="http://schemas.microsoft.com/office/drawing/2014/main" xmlns="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:a16="http://schemas.microsoft.com/office/drawing/2014/main" xmlns="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:a16="http://schemas.microsoft.com/office/drawing/2014/main" xmlns="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:a16="http://schemas.microsoft.com/office/drawing/2014/main" xmlns="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:a16="http://schemas.microsoft.com/office/drawing/2014/main" xmlns="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:a16="http://schemas.microsoft.com/office/drawing/2014/main" xmlns="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:a16="http://schemas.microsoft.com/office/drawing/2014/main" xmlns="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:a16="http://schemas.microsoft.com/office/drawing/2014/main" xmlns="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:a16="http://schemas.microsoft.com/office/drawing/2014/main" xmlns="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:a16="http://schemas.microsoft.com/office/drawing/2014/main" xmlns="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:a16="http://schemas.microsoft.com/office/drawing/2014/main" xmlns="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:a16="http://schemas.microsoft.com/office/drawing/2014/main" xmlns="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:a16="http://schemas.microsoft.com/office/drawing/2014/main" xmlns="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:a16="http://schemas.microsoft.com/office/drawing/2014/main" xmlns="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:a16="http://schemas.microsoft.com/office/drawing/2014/main" xmlns="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:a16="http://schemas.microsoft.com/office/drawing/2014/main" xmlns="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:a16="http://schemas.microsoft.com/office/drawing/2014/main" xmlns="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:a16="http://schemas.microsoft.com/office/drawing/2014/main" xmlns="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:a16="http://schemas.microsoft.com/office/drawing/2014/main" xmlns="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:a16="http://schemas.microsoft.com/office/drawing/2014/main" xmlns="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:a16="http://schemas.microsoft.com/office/drawing/2014/main" xmlns="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:a16="http://schemas.microsoft.com/office/drawing/2014/main" xmlns="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:a16="http://schemas.microsoft.com/office/drawing/2014/main" xmlns="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:a16="http://schemas.microsoft.com/office/drawing/2014/main" xmlns="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:a16="http://schemas.microsoft.com/office/drawing/2014/main" xmlns="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:a16="http://schemas.microsoft.com/office/drawing/2014/main" xmlns="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:a16="http://schemas.microsoft.com/office/drawing/2014/main" xmlns="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:a16="http://schemas.microsoft.com/office/drawing/2014/main" xmlns="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:a16="http://schemas.microsoft.com/office/drawing/2014/main" xmlns="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:a16="http://schemas.microsoft.com/office/drawing/2014/main" xmlns="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:a16="http://schemas.microsoft.com/office/drawing/2014/main" xmlns="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:a16="http://schemas.microsoft.com/office/drawing/2014/main" xmlns="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:a16="http://schemas.microsoft.com/office/drawing/2014/main" xmlns="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:a16="http://schemas.microsoft.com/office/drawing/2014/main" xmlns="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:a16="http://schemas.microsoft.com/office/drawing/2014/main" xmlns="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:a16="http://schemas.microsoft.com/office/drawing/2014/main" xmlns="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:a16="http://schemas.microsoft.com/office/drawing/2014/main" xmlns="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:a16="http://schemas.microsoft.com/office/drawing/2014/main" xmlns="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:a16="http://schemas.microsoft.com/office/drawing/2014/main" xmlns="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:a16="http://schemas.microsoft.com/office/drawing/2014/main" xmlns="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:a16="http://schemas.microsoft.com/office/drawing/2014/main" xmlns="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:a16="http://schemas.microsoft.com/office/drawing/2014/main" xmlns="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:a16="http://schemas.microsoft.com/office/drawing/2014/main" xmlns="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:a16="http://schemas.microsoft.com/office/drawing/2014/main" xmlns="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:a16="http://schemas.microsoft.com/office/drawing/2014/main" xmlns="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:a16="http://schemas.microsoft.com/office/drawing/2014/main" xmlns="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:a16="http://schemas.microsoft.com/office/drawing/2014/main" xmlns="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:a16="http://schemas.microsoft.com/office/drawing/2014/main" xmlns="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:a16="http://schemas.microsoft.com/office/drawing/2014/main" xmlns="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:a16="http://schemas.microsoft.com/office/drawing/2014/main" xmlns="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:a16="http://schemas.microsoft.com/office/drawing/2014/main" xmlns="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:a16="http://schemas.microsoft.com/office/drawing/2014/main" xmlns="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:a16="http://schemas.microsoft.com/office/drawing/2014/main" xmlns="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:a16="http://schemas.microsoft.com/office/drawing/2014/main" xmlns="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:a16="http://schemas.microsoft.com/office/drawing/2014/main" xmlns="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:a16="http://schemas.microsoft.com/office/drawing/2014/main" xmlns="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:a16="http://schemas.microsoft.com/office/drawing/2014/main" xmlns="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:a16="http://schemas.microsoft.com/office/drawing/2014/main" xmlns="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:a16="http://schemas.microsoft.com/office/drawing/2014/main" xmlns="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:a16="http://schemas.microsoft.com/office/drawing/2014/main" xmlns="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:a16="http://schemas.microsoft.com/office/drawing/2014/main" xmlns="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:a16="http://schemas.microsoft.com/office/drawing/2014/main" xmlns="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:a16="http://schemas.microsoft.com/office/drawing/2014/main" xmlns="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:a16="http://schemas.microsoft.com/office/drawing/2014/main" xmlns="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:a16="http://schemas.microsoft.com/office/drawing/2014/main" xmlns="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:a16="http://schemas.microsoft.com/office/drawing/2014/main" xmlns="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:a16="http://schemas.microsoft.com/office/drawing/2014/main" xmlns="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:a16="http://schemas.microsoft.com/office/drawing/2014/main" xmlns="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:a16="http://schemas.microsoft.com/office/drawing/2014/main" xmlns="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:a16="http://schemas.microsoft.com/office/drawing/2014/main" xmlns="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:a16="http://schemas.microsoft.com/office/drawing/2014/main" xmlns="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:a16="http://schemas.microsoft.com/office/drawing/2014/main" xmlns="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:a16="http://schemas.microsoft.com/office/drawing/2014/main" xmlns="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:a16="http://schemas.microsoft.com/office/drawing/2014/main" xmlns="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:a16="http://schemas.microsoft.com/office/drawing/2014/main" xmlns="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:a16="http://schemas.microsoft.com/office/drawing/2014/main" xmlns="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:a16="http://schemas.microsoft.com/office/drawing/2014/main" xmlns="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:a16="http://schemas.microsoft.com/office/drawing/2014/main" xmlns="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:a16="http://schemas.microsoft.com/office/drawing/2014/main" xmlns="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:a16="http://schemas.microsoft.com/office/drawing/2014/main" xmlns="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:a16="http://schemas.microsoft.com/office/drawing/2014/main" xmlns="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:a16="http://schemas.microsoft.com/office/drawing/2014/main" xmlns="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:a16="http://schemas.microsoft.com/office/drawing/2014/main" xmlns="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:a16="http://schemas.microsoft.com/office/drawing/2014/main" xmlns="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:a16="http://schemas.microsoft.com/office/drawing/2014/main" xmlns="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:a16="http://schemas.microsoft.com/office/drawing/2014/main" xmlns="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:a16="http://schemas.microsoft.com/office/drawing/2014/main" xmlns="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:a16="http://schemas.microsoft.com/office/drawing/2014/main" xmlns="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:a16="http://schemas.microsoft.com/office/drawing/2014/main" xmlns="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:a16="http://schemas.microsoft.com/office/drawing/2014/main" xmlns="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:a16="http://schemas.microsoft.com/office/drawing/2014/main" xmlns="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:a16="http://schemas.microsoft.com/office/drawing/2014/main" xmlns="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:a16="http://schemas.microsoft.com/office/drawing/2014/main" xmlns="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:a16="http://schemas.microsoft.com/office/drawing/2014/main" xmlns="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黄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1622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蓝色黄色</dc:title>
  <dc:creator>第一PPT</dc:creator>
  <cp:keywords>www.1ppt.com</cp:keywords>
  <dc:description>www.1ppt.com</dc:description>
  <cp:lastModifiedBy>faith123</cp:lastModifiedBy>
  <cp:revision>37</cp:revision>
  <dcterms:created xsi:type="dcterms:W3CDTF">2017-09-08T02:47:25Z</dcterms:created>
  <dcterms:modified xsi:type="dcterms:W3CDTF">2019-04-11T05:31:33Z</dcterms:modified>
</cp:coreProperties>
</file>